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60" r:id="rId3"/>
    <p:sldId id="261" r:id="rId4"/>
    <p:sldId id="258" r:id="rId5"/>
    <p:sldId id="259" r:id="rId6"/>
    <p:sldId id="257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10"/>
    <p:restoredTop sz="94679"/>
  </p:normalViewPr>
  <p:slideViewPr>
    <p:cSldViewPr snapToGrid="0">
      <p:cViewPr>
        <p:scale>
          <a:sx n="130" d="100"/>
          <a:sy n="130" d="100"/>
        </p:scale>
        <p:origin x="-328" y="-259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31554-0AFF-D346-9CAD-F88438EE319C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B82BB-D636-E545-BCD5-C8985C1A68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54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B82BB-D636-E545-BCD5-C8985C1A68E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7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B82BB-D636-E545-BCD5-C8985C1A68E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212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B82BB-D636-E545-BCD5-C8985C1A68E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80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1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5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86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6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1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76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35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82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39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67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DC34A-4656-084F-B14A-940FE060E65E}" type="datetimeFigureOut">
              <a:rPr kumimoji="1" lang="ja-JP" altLang="en-US" smtClean="0"/>
              <a:t>2023/6/2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4A2D-0667-1048-8B08-231EBE14E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86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「地獄の花園」オリジナル・サウンドトラック 2021年5月19日発売！2021年4月28日先行配信スタート！" hidden="1">
            <a:extLst>
              <a:ext uri="{FF2B5EF4-FFF2-40B4-BE49-F238E27FC236}">
                <a16:creationId xmlns:a16="http://schemas.microsoft.com/office/drawing/2014/main" id="{4C166ADC-9EF7-2FAB-791E-E567531B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601200" cy="97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7" name="グループ化 1256">
            <a:extLst>
              <a:ext uri="{FF2B5EF4-FFF2-40B4-BE49-F238E27FC236}">
                <a16:creationId xmlns:a16="http://schemas.microsoft.com/office/drawing/2014/main" id="{BBCB1125-1674-8030-26BF-D585768E6291}"/>
              </a:ext>
            </a:extLst>
          </p:cNvPr>
          <p:cNvGrpSpPr/>
          <p:nvPr/>
        </p:nvGrpSpPr>
        <p:grpSpPr>
          <a:xfrm>
            <a:off x="1375887" y="1404127"/>
            <a:ext cx="5742901" cy="7566171"/>
            <a:chOff x="1375887" y="1404127"/>
            <a:chExt cx="5742901" cy="7566171"/>
          </a:xfrm>
        </p:grpSpPr>
        <p:grpSp>
          <p:nvGrpSpPr>
            <p:cNvPr id="1244" name="グループ化 1243">
              <a:extLst>
                <a:ext uri="{FF2B5EF4-FFF2-40B4-BE49-F238E27FC236}">
                  <a16:creationId xmlns:a16="http://schemas.microsoft.com/office/drawing/2014/main" id="{CD635292-5C94-8A82-913B-22043457D504}"/>
                </a:ext>
              </a:extLst>
            </p:cNvPr>
            <p:cNvGrpSpPr/>
            <p:nvPr/>
          </p:nvGrpSpPr>
          <p:grpSpPr>
            <a:xfrm>
              <a:off x="1375887" y="1404127"/>
              <a:ext cx="5742901" cy="7566171"/>
              <a:chOff x="1375887" y="1404127"/>
              <a:chExt cx="5742901" cy="7566171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84462AFD-1244-BEAA-07B3-3EB504DAECA4}"/>
                  </a:ext>
                </a:extLst>
              </p:cNvPr>
              <p:cNvGrpSpPr/>
              <p:nvPr/>
            </p:nvGrpSpPr>
            <p:grpSpPr>
              <a:xfrm>
                <a:off x="2666320" y="2845155"/>
                <a:ext cx="3523296" cy="3632031"/>
                <a:chOff x="2666320" y="2845155"/>
                <a:chExt cx="3523296" cy="3632031"/>
              </a:xfrm>
            </p:grpSpPr>
            <p:sp>
              <p:nvSpPr>
                <p:cNvPr id="5" name="フリーフォーム 4">
                  <a:extLst>
                    <a:ext uri="{FF2B5EF4-FFF2-40B4-BE49-F238E27FC236}">
                      <a16:creationId xmlns:a16="http://schemas.microsoft.com/office/drawing/2014/main" id="{996C8F96-7C64-28EC-FBF2-3B07A8223CE8}"/>
                    </a:ext>
                  </a:extLst>
                </p:cNvPr>
                <p:cNvSpPr/>
                <p:nvPr/>
              </p:nvSpPr>
              <p:spPr>
                <a:xfrm>
                  <a:off x="4391636" y="4334619"/>
                  <a:ext cx="732925" cy="169846"/>
                </a:xfrm>
                <a:custGeom>
                  <a:avLst/>
                  <a:gdLst>
                    <a:gd name="connsiteX0" fmla="*/ 2564 w 732925"/>
                    <a:gd name="connsiteY0" fmla="*/ 161181 h 169846"/>
                    <a:gd name="connsiteX1" fmla="*/ 262914 w 732925"/>
                    <a:gd name="connsiteY1" fmla="*/ 27831 h 169846"/>
                    <a:gd name="connsiteX2" fmla="*/ 120039 w 732925"/>
                    <a:gd name="connsiteY2" fmla="*/ 59581 h 169846"/>
                    <a:gd name="connsiteX3" fmla="*/ 421664 w 732925"/>
                    <a:gd name="connsiteY3" fmla="*/ 11956 h 169846"/>
                    <a:gd name="connsiteX4" fmla="*/ 548664 w 732925"/>
                    <a:gd name="connsiteY4" fmla="*/ 31006 h 169846"/>
                    <a:gd name="connsiteX5" fmla="*/ 523264 w 732925"/>
                    <a:gd name="connsiteY5" fmla="*/ 15131 h 169846"/>
                    <a:gd name="connsiteX6" fmla="*/ 612164 w 732925"/>
                    <a:gd name="connsiteY6" fmla="*/ 50056 h 169846"/>
                    <a:gd name="connsiteX7" fmla="*/ 605814 w 732925"/>
                    <a:gd name="connsiteY7" fmla="*/ 34181 h 169846"/>
                    <a:gd name="connsiteX8" fmla="*/ 669314 w 732925"/>
                    <a:gd name="connsiteY8" fmla="*/ 100856 h 169846"/>
                    <a:gd name="connsiteX9" fmla="*/ 666139 w 732925"/>
                    <a:gd name="connsiteY9" fmla="*/ 78631 h 169846"/>
                    <a:gd name="connsiteX10" fmla="*/ 729639 w 732925"/>
                    <a:gd name="connsiteY10" fmla="*/ 167531 h 169846"/>
                    <a:gd name="connsiteX11" fmla="*/ 713764 w 732925"/>
                    <a:gd name="connsiteY11" fmla="*/ 135781 h 169846"/>
                    <a:gd name="connsiteX12" fmla="*/ 628039 w 732925"/>
                    <a:gd name="connsiteY12" fmla="*/ 50056 h 169846"/>
                    <a:gd name="connsiteX13" fmla="*/ 513739 w 732925"/>
                    <a:gd name="connsiteY13" fmla="*/ 2431 h 169846"/>
                    <a:gd name="connsiteX14" fmla="*/ 316889 w 732925"/>
                    <a:gd name="connsiteY14" fmla="*/ 8781 h 169846"/>
                    <a:gd name="connsiteX15" fmla="*/ 186714 w 732925"/>
                    <a:gd name="connsiteY15" fmla="*/ 24656 h 169846"/>
                    <a:gd name="connsiteX16" fmla="*/ 227989 w 732925"/>
                    <a:gd name="connsiteY16" fmla="*/ 24656 h 169846"/>
                    <a:gd name="connsiteX17" fmla="*/ 24789 w 732925"/>
                    <a:gd name="connsiteY17" fmla="*/ 104031 h 169846"/>
                    <a:gd name="connsiteX18" fmla="*/ 123214 w 732925"/>
                    <a:gd name="connsiteY18" fmla="*/ 72281 h 169846"/>
                    <a:gd name="connsiteX19" fmla="*/ 2564 w 732925"/>
                    <a:gd name="connsiteY19" fmla="*/ 161181 h 169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32925" h="169846">
                      <a:moveTo>
                        <a:pt x="2564" y="161181"/>
                      </a:moveTo>
                      <a:cubicBezTo>
                        <a:pt x="25847" y="153773"/>
                        <a:pt x="243335" y="44764"/>
                        <a:pt x="262914" y="27831"/>
                      </a:cubicBezTo>
                      <a:cubicBezTo>
                        <a:pt x="282493" y="10898"/>
                        <a:pt x="93581" y="62227"/>
                        <a:pt x="120039" y="59581"/>
                      </a:cubicBezTo>
                      <a:cubicBezTo>
                        <a:pt x="146497" y="56935"/>
                        <a:pt x="350227" y="16718"/>
                        <a:pt x="421664" y="11956"/>
                      </a:cubicBezTo>
                      <a:cubicBezTo>
                        <a:pt x="493102" y="7193"/>
                        <a:pt x="531731" y="30477"/>
                        <a:pt x="548664" y="31006"/>
                      </a:cubicBezTo>
                      <a:cubicBezTo>
                        <a:pt x="565597" y="31535"/>
                        <a:pt x="512681" y="11956"/>
                        <a:pt x="523264" y="15131"/>
                      </a:cubicBezTo>
                      <a:cubicBezTo>
                        <a:pt x="533847" y="18306"/>
                        <a:pt x="612164" y="50056"/>
                        <a:pt x="612164" y="50056"/>
                      </a:cubicBezTo>
                      <a:cubicBezTo>
                        <a:pt x="625922" y="53231"/>
                        <a:pt x="596289" y="25714"/>
                        <a:pt x="605814" y="34181"/>
                      </a:cubicBezTo>
                      <a:cubicBezTo>
                        <a:pt x="615339" y="42648"/>
                        <a:pt x="659260" y="93448"/>
                        <a:pt x="669314" y="100856"/>
                      </a:cubicBezTo>
                      <a:cubicBezTo>
                        <a:pt x="679368" y="108264"/>
                        <a:pt x="656085" y="67519"/>
                        <a:pt x="666139" y="78631"/>
                      </a:cubicBezTo>
                      <a:cubicBezTo>
                        <a:pt x="676193" y="89743"/>
                        <a:pt x="721702" y="158006"/>
                        <a:pt x="729639" y="167531"/>
                      </a:cubicBezTo>
                      <a:cubicBezTo>
                        <a:pt x="737576" y="177056"/>
                        <a:pt x="730697" y="155360"/>
                        <a:pt x="713764" y="135781"/>
                      </a:cubicBezTo>
                      <a:cubicBezTo>
                        <a:pt x="696831" y="116202"/>
                        <a:pt x="661376" y="72281"/>
                        <a:pt x="628039" y="50056"/>
                      </a:cubicBezTo>
                      <a:cubicBezTo>
                        <a:pt x="594702" y="27831"/>
                        <a:pt x="565597" y="9310"/>
                        <a:pt x="513739" y="2431"/>
                      </a:cubicBezTo>
                      <a:cubicBezTo>
                        <a:pt x="461881" y="-4448"/>
                        <a:pt x="371393" y="5077"/>
                        <a:pt x="316889" y="8781"/>
                      </a:cubicBezTo>
                      <a:cubicBezTo>
                        <a:pt x="262385" y="12485"/>
                        <a:pt x="201531" y="22010"/>
                        <a:pt x="186714" y="24656"/>
                      </a:cubicBezTo>
                      <a:cubicBezTo>
                        <a:pt x="171897" y="27302"/>
                        <a:pt x="254977" y="11427"/>
                        <a:pt x="227989" y="24656"/>
                      </a:cubicBezTo>
                      <a:cubicBezTo>
                        <a:pt x="201002" y="37885"/>
                        <a:pt x="42251" y="96094"/>
                        <a:pt x="24789" y="104031"/>
                      </a:cubicBezTo>
                      <a:cubicBezTo>
                        <a:pt x="7327" y="111968"/>
                        <a:pt x="124272" y="65402"/>
                        <a:pt x="123214" y="72281"/>
                      </a:cubicBezTo>
                      <a:cubicBezTo>
                        <a:pt x="122156" y="79160"/>
                        <a:pt x="-20719" y="168589"/>
                        <a:pt x="2564" y="1611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" name="フリーフォーム 5">
                  <a:extLst>
                    <a:ext uri="{FF2B5EF4-FFF2-40B4-BE49-F238E27FC236}">
                      <a16:creationId xmlns:a16="http://schemas.microsoft.com/office/drawing/2014/main" id="{5692C9EA-AFB7-283E-23F8-B0FAF70CF724}"/>
                    </a:ext>
                  </a:extLst>
                </p:cNvPr>
                <p:cNvSpPr/>
                <p:nvPr/>
              </p:nvSpPr>
              <p:spPr>
                <a:xfrm>
                  <a:off x="4504299" y="4272715"/>
                  <a:ext cx="699558" cy="115451"/>
                </a:xfrm>
                <a:custGeom>
                  <a:avLst/>
                  <a:gdLst>
                    <a:gd name="connsiteX0" fmla="*/ 1026 w 699558"/>
                    <a:gd name="connsiteY0" fmla="*/ 115135 h 115451"/>
                    <a:gd name="connsiteX1" fmla="*/ 315351 w 699558"/>
                    <a:gd name="connsiteY1" fmla="*/ 26235 h 115451"/>
                    <a:gd name="connsiteX2" fmla="*/ 204226 w 699558"/>
                    <a:gd name="connsiteY2" fmla="*/ 42110 h 115451"/>
                    <a:gd name="connsiteX3" fmla="*/ 493151 w 699558"/>
                    <a:gd name="connsiteY3" fmla="*/ 10360 h 115451"/>
                    <a:gd name="connsiteX4" fmla="*/ 575701 w 699558"/>
                    <a:gd name="connsiteY4" fmla="*/ 23060 h 115451"/>
                    <a:gd name="connsiteX5" fmla="*/ 563001 w 699558"/>
                    <a:gd name="connsiteY5" fmla="*/ 835 h 115451"/>
                    <a:gd name="connsiteX6" fmla="*/ 620151 w 699558"/>
                    <a:gd name="connsiteY6" fmla="*/ 57985 h 115451"/>
                    <a:gd name="connsiteX7" fmla="*/ 610626 w 699558"/>
                    <a:gd name="connsiteY7" fmla="*/ 32585 h 115451"/>
                    <a:gd name="connsiteX8" fmla="*/ 699526 w 699558"/>
                    <a:gd name="connsiteY8" fmla="*/ 111960 h 115451"/>
                    <a:gd name="connsiteX9" fmla="*/ 620151 w 699558"/>
                    <a:gd name="connsiteY9" fmla="*/ 45285 h 115451"/>
                    <a:gd name="connsiteX10" fmla="*/ 556651 w 699558"/>
                    <a:gd name="connsiteY10" fmla="*/ 23060 h 115451"/>
                    <a:gd name="connsiteX11" fmla="*/ 397901 w 699558"/>
                    <a:gd name="connsiteY11" fmla="*/ 32585 h 115451"/>
                    <a:gd name="connsiteX12" fmla="*/ 220101 w 699558"/>
                    <a:gd name="connsiteY12" fmla="*/ 54810 h 115451"/>
                    <a:gd name="connsiteX13" fmla="*/ 1026 w 699558"/>
                    <a:gd name="connsiteY13" fmla="*/ 115135 h 11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99558" h="115451">
                      <a:moveTo>
                        <a:pt x="1026" y="115135"/>
                      </a:moveTo>
                      <a:cubicBezTo>
                        <a:pt x="16901" y="110373"/>
                        <a:pt x="281484" y="38406"/>
                        <a:pt x="315351" y="26235"/>
                      </a:cubicBezTo>
                      <a:cubicBezTo>
                        <a:pt x="349218" y="14064"/>
                        <a:pt x="174593" y="44756"/>
                        <a:pt x="204226" y="42110"/>
                      </a:cubicBezTo>
                      <a:cubicBezTo>
                        <a:pt x="233859" y="39464"/>
                        <a:pt x="431238" y="13535"/>
                        <a:pt x="493151" y="10360"/>
                      </a:cubicBezTo>
                      <a:cubicBezTo>
                        <a:pt x="555064" y="7185"/>
                        <a:pt x="564059" y="24647"/>
                        <a:pt x="575701" y="23060"/>
                      </a:cubicBezTo>
                      <a:cubicBezTo>
                        <a:pt x="587343" y="21473"/>
                        <a:pt x="555593" y="-4986"/>
                        <a:pt x="563001" y="835"/>
                      </a:cubicBezTo>
                      <a:cubicBezTo>
                        <a:pt x="570409" y="6656"/>
                        <a:pt x="612214" y="52693"/>
                        <a:pt x="620151" y="57985"/>
                      </a:cubicBezTo>
                      <a:cubicBezTo>
                        <a:pt x="628088" y="63277"/>
                        <a:pt x="597397" y="23589"/>
                        <a:pt x="610626" y="32585"/>
                      </a:cubicBezTo>
                      <a:cubicBezTo>
                        <a:pt x="623855" y="41581"/>
                        <a:pt x="697938" y="109843"/>
                        <a:pt x="699526" y="111960"/>
                      </a:cubicBezTo>
                      <a:cubicBezTo>
                        <a:pt x="701114" y="114077"/>
                        <a:pt x="643963" y="60102"/>
                        <a:pt x="620151" y="45285"/>
                      </a:cubicBezTo>
                      <a:cubicBezTo>
                        <a:pt x="596339" y="30468"/>
                        <a:pt x="593693" y="25177"/>
                        <a:pt x="556651" y="23060"/>
                      </a:cubicBezTo>
                      <a:cubicBezTo>
                        <a:pt x="519609" y="20943"/>
                        <a:pt x="453993" y="27293"/>
                        <a:pt x="397901" y="32585"/>
                      </a:cubicBezTo>
                      <a:cubicBezTo>
                        <a:pt x="341809" y="37877"/>
                        <a:pt x="282543" y="39993"/>
                        <a:pt x="220101" y="54810"/>
                      </a:cubicBezTo>
                      <a:cubicBezTo>
                        <a:pt x="157659" y="69627"/>
                        <a:pt x="-14849" y="119897"/>
                        <a:pt x="1026" y="1151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6D2E64B0-F4F3-8E68-3928-04C671FD5237}"/>
                    </a:ext>
                  </a:extLst>
                </p:cNvPr>
                <p:cNvSpPr/>
                <p:nvPr/>
              </p:nvSpPr>
              <p:spPr>
                <a:xfrm>
                  <a:off x="4562460" y="4264025"/>
                  <a:ext cx="621022" cy="289292"/>
                </a:xfrm>
                <a:custGeom>
                  <a:avLst/>
                  <a:gdLst>
                    <a:gd name="connsiteX0" fmla="*/ 457215 w 621022"/>
                    <a:gd name="connsiteY0" fmla="*/ 0 h 289292"/>
                    <a:gd name="connsiteX1" fmla="*/ 574690 w 621022"/>
                    <a:gd name="connsiteY1" fmla="*/ 146050 h 289292"/>
                    <a:gd name="connsiteX2" fmla="*/ 542940 w 621022"/>
                    <a:gd name="connsiteY2" fmla="*/ 111125 h 289292"/>
                    <a:gd name="connsiteX3" fmla="*/ 606440 w 621022"/>
                    <a:gd name="connsiteY3" fmla="*/ 222250 h 289292"/>
                    <a:gd name="connsiteX4" fmla="*/ 609615 w 621022"/>
                    <a:gd name="connsiteY4" fmla="*/ 285750 h 289292"/>
                    <a:gd name="connsiteX5" fmla="*/ 609615 w 621022"/>
                    <a:gd name="connsiteY5" fmla="*/ 263525 h 289292"/>
                    <a:gd name="connsiteX6" fmla="*/ 457215 w 621022"/>
                    <a:gd name="connsiteY6" fmla="*/ 117475 h 289292"/>
                    <a:gd name="connsiteX7" fmla="*/ 492140 w 621022"/>
                    <a:gd name="connsiteY7" fmla="*/ 161925 h 289292"/>
                    <a:gd name="connsiteX8" fmla="*/ 361965 w 621022"/>
                    <a:gd name="connsiteY8" fmla="*/ 101600 h 289292"/>
                    <a:gd name="connsiteX9" fmla="*/ 317515 w 621022"/>
                    <a:gd name="connsiteY9" fmla="*/ 88900 h 289292"/>
                    <a:gd name="connsiteX10" fmla="*/ 260365 w 621022"/>
                    <a:gd name="connsiteY10" fmla="*/ 95250 h 289292"/>
                    <a:gd name="connsiteX11" fmla="*/ 304815 w 621022"/>
                    <a:gd name="connsiteY11" fmla="*/ 92075 h 289292"/>
                    <a:gd name="connsiteX12" fmla="*/ 114315 w 621022"/>
                    <a:gd name="connsiteY12" fmla="*/ 95250 h 289292"/>
                    <a:gd name="connsiteX13" fmla="*/ 15890 w 621022"/>
                    <a:gd name="connsiteY13" fmla="*/ 136525 h 289292"/>
                    <a:gd name="connsiteX14" fmla="*/ 212740 w 621022"/>
                    <a:gd name="connsiteY14" fmla="*/ 57150 h 289292"/>
                    <a:gd name="connsiteX15" fmla="*/ 15 w 621022"/>
                    <a:gd name="connsiteY15" fmla="*/ 114300 h 289292"/>
                    <a:gd name="connsiteX16" fmla="*/ 225440 w 621022"/>
                    <a:gd name="connsiteY16" fmla="*/ 38100 h 289292"/>
                    <a:gd name="connsiteX17" fmla="*/ 368315 w 621022"/>
                    <a:gd name="connsiteY17" fmla="*/ 22225 h 289292"/>
                    <a:gd name="connsiteX18" fmla="*/ 457215 w 621022"/>
                    <a:gd name="connsiteY18" fmla="*/ 0 h 289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21022" h="289292">
                      <a:moveTo>
                        <a:pt x="457215" y="0"/>
                      </a:moveTo>
                      <a:lnTo>
                        <a:pt x="574690" y="146050"/>
                      </a:lnTo>
                      <a:cubicBezTo>
                        <a:pt x="588977" y="164571"/>
                        <a:pt x="537648" y="98425"/>
                        <a:pt x="542940" y="111125"/>
                      </a:cubicBezTo>
                      <a:cubicBezTo>
                        <a:pt x="548232" y="123825"/>
                        <a:pt x="595328" y="193146"/>
                        <a:pt x="606440" y="222250"/>
                      </a:cubicBezTo>
                      <a:cubicBezTo>
                        <a:pt x="617553" y="251354"/>
                        <a:pt x="609086" y="278871"/>
                        <a:pt x="609615" y="285750"/>
                      </a:cubicBezTo>
                      <a:cubicBezTo>
                        <a:pt x="610144" y="292629"/>
                        <a:pt x="635015" y="291571"/>
                        <a:pt x="609615" y="263525"/>
                      </a:cubicBezTo>
                      <a:cubicBezTo>
                        <a:pt x="584215" y="235479"/>
                        <a:pt x="476794" y="134408"/>
                        <a:pt x="457215" y="117475"/>
                      </a:cubicBezTo>
                      <a:cubicBezTo>
                        <a:pt x="437636" y="100542"/>
                        <a:pt x="508015" y="164571"/>
                        <a:pt x="492140" y="161925"/>
                      </a:cubicBezTo>
                      <a:cubicBezTo>
                        <a:pt x="476265" y="159279"/>
                        <a:pt x="391069" y="113771"/>
                        <a:pt x="361965" y="101600"/>
                      </a:cubicBezTo>
                      <a:cubicBezTo>
                        <a:pt x="332861" y="89429"/>
                        <a:pt x="334448" y="89958"/>
                        <a:pt x="317515" y="88900"/>
                      </a:cubicBezTo>
                      <a:cubicBezTo>
                        <a:pt x="300582" y="87842"/>
                        <a:pt x="262482" y="94721"/>
                        <a:pt x="260365" y="95250"/>
                      </a:cubicBezTo>
                      <a:cubicBezTo>
                        <a:pt x="258248" y="95779"/>
                        <a:pt x="329157" y="92075"/>
                        <a:pt x="304815" y="92075"/>
                      </a:cubicBezTo>
                      <a:cubicBezTo>
                        <a:pt x="280473" y="92075"/>
                        <a:pt x="162469" y="87842"/>
                        <a:pt x="114315" y="95250"/>
                      </a:cubicBezTo>
                      <a:cubicBezTo>
                        <a:pt x="66161" y="102658"/>
                        <a:pt x="-514" y="142875"/>
                        <a:pt x="15890" y="136525"/>
                      </a:cubicBezTo>
                      <a:cubicBezTo>
                        <a:pt x="32294" y="130175"/>
                        <a:pt x="215386" y="60854"/>
                        <a:pt x="212740" y="57150"/>
                      </a:cubicBezTo>
                      <a:cubicBezTo>
                        <a:pt x="210094" y="53446"/>
                        <a:pt x="-2102" y="117475"/>
                        <a:pt x="15" y="114300"/>
                      </a:cubicBezTo>
                      <a:cubicBezTo>
                        <a:pt x="2132" y="111125"/>
                        <a:pt x="164057" y="53446"/>
                        <a:pt x="225440" y="38100"/>
                      </a:cubicBezTo>
                      <a:cubicBezTo>
                        <a:pt x="286823" y="22754"/>
                        <a:pt x="368315" y="22225"/>
                        <a:pt x="368315" y="22225"/>
                      </a:cubicBezTo>
                      <a:lnTo>
                        <a:pt x="45721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39D69DF1-36A3-2913-3F15-659EB362ED40}"/>
                    </a:ext>
                  </a:extLst>
                </p:cNvPr>
                <p:cNvSpPr/>
                <p:nvPr/>
              </p:nvSpPr>
              <p:spPr>
                <a:xfrm>
                  <a:off x="5101552" y="4291752"/>
                  <a:ext cx="80079" cy="236120"/>
                </a:xfrm>
                <a:custGeom>
                  <a:avLst/>
                  <a:gdLst>
                    <a:gd name="connsiteX0" fmla="*/ 19723 w 80079"/>
                    <a:gd name="connsiteY0" fmla="*/ 848 h 236120"/>
                    <a:gd name="connsiteX1" fmla="*/ 19723 w 80079"/>
                    <a:gd name="connsiteY1" fmla="*/ 77048 h 236120"/>
                    <a:gd name="connsiteX2" fmla="*/ 26073 w 80079"/>
                    <a:gd name="connsiteY2" fmla="*/ 121498 h 236120"/>
                    <a:gd name="connsiteX3" fmla="*/ 673 w 80079"/>
                    <a:gd name="connsiteY3" fmla="*/ 83398 h 236120"/>
                    <a:gd name="connsiteX4" fmla="*/ 57823 w 80079"/>
                    <a:gd name="connsiteY4" fmla="*/ 150073 h 236120"/>
                    <a:gd name="connsiteX5" fmla="*/ 70523 w 80079"/>
                    <a:gd name="connsiteY5" fmla="*/ 172298 h 236120"/>
                    <a:gd name="connsiteX6" fmla="*/ 80048 w 80079"/>
                    <a:gd name="connsiteY6" fmla="*/ 235798 h 236120"/>
                    <a:gd name="connsiteX7" fmla="*/ 67348 w 80079"/>
                    <a:gd name="connsiteY7" fmla="*/ 194523 h 236120"/>
                    <a:gd name="connsiteX8" fmla="*/ 19723 w 80079"/>
                    <a:gd name="connsiteY8" fmla="*/ 140548 h 236120"/>
                    <a:gd name="connsiteX9" fmla="*/ 16548 w 80079"/>
                    <a:gd name="connsiteY9" fmla="*/ 111973 h 236120"/>
                    <a:gd name="connsiteX10" fmla="*/ 45123 w 80079"/>
                    <a:gd name="connsiteY10" fmla="*/ 169123 h 236120"/>
                    <a:gd name="connsiteX11" fmla="*/ 35598 w 80079"/>
                    <a:gd name="connsiteY11" fmla="*/ 99273 h 236120"/>
                    <a:gd name="connsiteX12" fmla="*/ 26073 w 80079"/>
                    <a:gd name="connsiteY12" fmla="*/ 131023 h 236120"/>
                    <a:gd name="connsiteX13" fmla="*/ 19723 w 80079"/>
                    <a:gd name="connsiteY13" fmla="*/ 848 h 236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0079" h="236120">
                      <a:moveTo>
                        <a:pt x="19723" y="848"/>
                      </a:moveTo>
                      <a:cubicBezTo>
                        <a:pt x="18665" y="-8148"/>
                        <a:pt x="18665" y="56940"/>
                        <a:pt x="19723" y="77048"/>
                      </a:cubicBezTo>
                      <a:cubicBezTo>
                        <a:pt x="20781" y="97156"/>
                        <a:pt x="29248" y="120440"/>
                        <a:pt x="26073" y="121498"/>
                      </a:cubicBezTo>
                      <a:cubicBezTo>
                        <a:pt x="22898" y="122556"/>
                        <a:pt x="-4619" y="78636"/>
                        <a:pt x="673" y="83398"/>
                      </a:cubicBezTo>
                      <a:cubicBezTo>
                        <a:pt x="5965" y="88161"/>
                        <a:pt x="46181" y="135257"/>
                        <a:pt x="57823" y="150073"/>
                      </a:cubicBezTo>
                      <a:cubicBezTo>
                        <a:pt x="69465" y="164889"/>
                        <a:pt x="66819" y="158011"/>
                        <a:pt x="70523" y="172298"/>
                      </a:cubicBezTo>
                      <a:cubicBezTo>
                        <a:pt x="74227" y="186585"/>
                        <a:pt x="80577" y="232094"/>
                        <a:pt x="80048" y="235798"/>
                      </a:cubicBezTo>
                      <a:cubicBezTo>
                        <a:pt x="79519" y="239502"/>
                        <a:pt x="77402" y="210398"/>
                        <a:pt x="67348" y="194523"/>
                      </a:cubicBezTo>
                      <a:cubicBezTo>
                        <a:pt x="57294" y="178648"/>
                        <a:pt x="28190" y="154306"/>
                        <a:pt x="19723" y="140548"/>
                      </a:cubicBezTo>
                      <a:cubicBezTo>
                        <a:pt x="11256" y="126790"/>
                        <a:pt x="12315" y="107211"/>
                        <a:pt x="16548" y="111973"/>
                      </a:cubicBezTo>
                      <a:cubicBezTo>
                        <a:pt x="20781" y="116735"/>
                        <a:pt x="41948" y="171240"/>
                        <a:pt x="45123" y="169123"/>
                      </a:cubicBezTo>
                      <a:cubicBezTo>
                        <a:pt x="48298" y="167006"/>
                        <a:pt x="38773" y="105623"/>
                        <a:pt x="35598" y="99273"/>
                      </a:cubicBezTo>
                      <a:cubicBezTo>
                        <a:pt x="32423" y="92923"/>
                        <a:pt x="26602" y="144781"/>
                        <a:pt x="26073" y="131023"/>
                      </a:cubicBezTo>
                      <a:cubicBezTo>
                        <a:pt x="25544" y="117265"/>
                        <a:pt x="20781" y="9844"/>
                        <a:pt x="19723" y="8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A3C600A9-1F9A-DD37-6566-C5E7437B352F}"/>
                    </a:ext>
                  </a:extLst>
                </p:cNvPr>
                <p:cNvSpPr/>
                <p:nvPr/>
              </p:nvSpPr>
              <p:spPr>
                <a:xfrm>
                  <a:off x="5001825" y="4244222"/>
                  <a:ext cx="132301" cy="169573"/>
                </a:xfrm>
                <a:custGeom>
                  <a:avLst/>
                  <a:gdLst>
                    <a:gd name="connsiteX0" fmla="*/ 1975 w 132301"/>
                    <a:gd name="connsiteY0" fmla="*/ 753 h 169573"/>
                    <a:gd name="connsiteX1" fmla="*/ 90875 w 132301"/>
                    <a:gd name="connsiteY1" fmla="*/ 83303 h 169573"/>
                    <a:gd name="connsiteX2" fmla="*/ 132150 w 132301"/>
                    <a:gd name="connsiteY2" fmla="*/ 169028 h 169573"/>
                    <a:gd name="connsiteX3" fmla="*/ 103575 w 132301"/>
                    <a:gd name="connsiteY3" fmla="*/ 118228 h 169573"/>
                    <a:gd name="connsiteX4" fmla="*/ 71825 w 132301"/>
                    <a:gd name="connsiteY4" fmla="*/ 83303 h 169573"/>
                    <a:gd name="connsiteX5" fmla="*/ 75000 w 132301"/>
                    <a:gd name="connsiteY5" fmla="*/ 111878 h 169573"/>
                    <a:gd name="connsiteX6" fmla="*/ 30550 w 132301"/>
                    <a:gd name="connsiteY6" fmla="*/ 45203 h 169573"/>
                    <a:gd name="connsiteX7" fmla="*/ 1975 w 132301"/>
                    <a:gd name="connsiteY7" fmla="*/ 753 h 169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2301" h="169573">
                      <a:moveTo>
                        <a:pt x="1975" y="753"/>
                      </a:moveTo>
                      <a:cubicBezTo>
                        <a:pt x="12029" y="7103"/>
                        <a:pt x="69179" y="55257"/>
                        <a:pt x="90875" y="83303"/>
                      </a:cubicBezTo>
                      <a:cubicBezTo>
                        <a:pt x="112571" y="111349"/>
                        <a:pt x="130033" y="163207"/>
                        <a:pt x="132150" y="169028"/>
                      </a:cubicBezTo>
                      <a:cubicBezTo>
                        <a:pt x="134267" y="174849"/>
                        <a:pt x="113629" y="132515"/>
                        <a:pt x="103575" y="118228"/>
                      </a:cubicBezTo>
                      <a:cubicBezTo>
                        <a:pt x="93521" y="103941"/>
                        <a:pt x="76587" y="84361"/>
                        <a:pt x="71825" y="83303"/>
                      </a:cubicBezTo>
                      <a:cubicBezTo>
                        <a:pt x="67063" y="82245"/>
                        <a:pt x="81879" y="118228"/>
                        <a:pt x="75000" y="111878"/>
                      </a:cubicBezTo>
                      <a:cubicBezTo>
                        <a:pt x="68121" y="105528"/>
                        <a:pt x="37958" y="60549"/>
                        <a:pt x="30550" y="45203"/>
                      </a:cubicBezTo>
                      <a:cubicBezTo>
                        <a:pt x="23142" y="29857"/>
                        <a:pt x="-8079" y="-5597"/>
                        <a:pt x="1975" y="75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B1FDAB49-85AA-624F-3D38-097780E542DE}"/>
                    </a:ext>
                  </a:extLst>
                </p:cNvPr>
                <p:cNvSpPr/>
                <p:nvPr/>
              </p:nvSpPr>
              <p:spPr>
                <a:xfrm>
                  <a:off x="5035277" y="4238305"/>
                  <a:ext cx="148091" cy="157573"/>
                </a:xfrm>
                <a:custGeom>
                  <a:avLst/>
                  <a:gdLst>
                    <a:gd name="connsiteX0" fmla="*/ 273 w 148091"/>
                    <a:gd name="connsiteY0" fmla="*/ 320 h 157573"/>
                    <a:gd name="connsiteX1" fmla="*/ 92348 w 148091"/>
                    <a:gd name="connsiteY1" fmla="*/ 95570 h 157573"/>
                    <a:gd name="connsiteX2" fmla="*/ 146323 w 148091"/>
                    <a:gd name="connsiteY2" fmla="*/ 155895 h 157573"/>
                    <a:gd name="connsiteX3" fmla="*/ 124098 w 148091"/>
                    <a:gd name="connsiteY3" fmla="*/ 130495 h 157573"/>
                    <a:gd name="connsiteX4" fmla="*/ 273 w 148091"/>
                    <a:gd name="connsiteY4" fmla="*/ 320 h 157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091" h="157573">
                      <a:moveTo>
                        <a:pt x="273" y="320"/>
                      </a:moveTo>
                      <a:cubicBezTo>
                        <a:pt x="-5019" y="-5501"/>
                        <a:pt x="68006" y="69641"/>
                        <a:pt x="92348" y="95570"/>
                      </a:cubicBezTo>
                      <a:cubicBezTo>
                        <a:pt x="116690" y="121499"/>
                        <a:pt x="141031" y="150074"/>
                        <a:pt x="146323" y="155895"/>
                      </a:cubicBezTo>
                      <a:cubicBezTo>
                        <a:pt x="151615" y="161716"/>
                        <a:pt x="145265" y="152191"/>
                        <a:pt x="124098" y="130495"/>
                      </a:cubicBezTo>
                      <a:cubicBezTo>
                        <a:pt x="102931" y="108799"/>
                        <a:pt x="5565" y="6141"/>
                        <a:pt x="273" y="3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D13B7391-CAB8-85F4-24B5-8F8BDE8D5969}"/>
                    </a:ext>
                  </a:extLst>
                </p:cNvPr>
                <p:cNvSpPr/>
                <p:nvPr/>
              </p:nvSpPr>
              <p:spPr>
                <a:xfrm>
                  <a:off x="4432034" y="4428818"/>
                  <a:ext cx="643820" cy="140703"/>
                </a:xfrm>
                <a:custGeom>
                  <a:avLst/>
                  <a:gdLst>
                    <a:gd name="connsiteX0" fmla="*/ 266 w 643820"/>
                    <a:gd name="connsiteY0" fmla="*/ 307 h 140703"/>
                    <a:gd name="connsiteX1" fmla="*/ 289191 w 643820"/>
                    <a:gd name="connsiteY1" fmla="*/ 117782 h 140703"/>
                    <a:gd name="connsiteX2" fmla="*/ 254266 w 643820"/>
                    <a:gd name="connsiteY2" fmla="*/ 92382 h 140703"/>
                    <a:gd name="connsiteX3" fmla="*/ 435241 w 643820"/>
                    <a:gd name="connsiteY3" fmla="*/ 120957 h 140703"/>
                    <a:gd name="connsiteX4" fmla="*/ 562241 w 643820"/>
                    <a:gd name="connsiteY4" fmla="*/ 86032 h 140703"/>
                    <a:gd name="connsiteX5" fmla="*/ 530491 w 643820"/>
                    <a:gd name="connsiteY5" fmla="*/ 95557 h 140703"/>
                    <a:gd name="connsiteX6" fmla="*/ 597166 w 643820"/>
                    <a:gd name="connsiteY6" fmla="*/ 63807 h 140703"/>
                    <a:gd name="connsiteX7" fmla="*/ 641616 w 643820"/>
                    <a:gd name="connsiteY7" fmla="*/ 307 h 140703"/>
                    <a:gd name="connsiteX8" fmla="*/ 628916 w 643820"/>
                    <a:gd name="connsiteY8" fmla="*/ 41582 h 140703"/>
                    <a:gd name="connsiteX9" fmla="*/ 559066 w 643820"/>
                    <a:gd name="connsiteY9" fmla="*/ 86032 h 140703"/>
                    <a:gd name="connsiteX10" fmla="*/ 397141 w 643820"/>
                    <a:gd name="connsiteY10" fmla="*/ 114607 h 140703"/>
                    <a:gd name="connsiteX11" fmla="*/ 292366 w 643820"/>
                    <a:gd name="connsiteY11" fmla="*/ 114607 h 140703"/>
                    <a:gd name="connsiteX12" fmla="*/ 343166 w 643820"/>
                    <a:gd name="connsiteY12" fmla="*/ 140007 h 140703"/>
                    <a:gd name="connsiteX13" fmla="*/ 168541 w 643820"/>
                    <a:gd name="connsiteY13" fmla="*/ 82857 h 140703"/>
                    <a:gd name="connsiteX14" fmla="*/ 235216 w 643820"/>
                    <a:gd name="connsiteY14" fmla="*/ 117782 h 140703"/>
                    <a:gd name="connsiteX15" fmla="*/ 266 w 643820"/>
                    <a:gd name="connsiteY15" fmla="*/ 307 h 140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3820" h="140703">
                      <a:moveTo>
                        <a:pt x="266" y="307"/>
                      </a:moveTo>
                      <a:cubicBezTo>
                        <a:pt x="9262" y="307"/>
                        <a:pt x="246858" y="102436"/>
                        <a:pt x="289191" y="117782"/>
                      </a:cubicBezTo>
                      <a:cubicBezTo>
                        <a:pt x="331524" y="133128"/>
                        <a:pt x="229924" y="91853"/>
                        <a:pt x="254266" y="92382"/>
                      </a:cubicBezTo>
                      <a:cubicBezTo>
                        <a:pt x="278608" y="92911"/>
                        <a:pt x="383912" y="122015"/>
                        <a:pt x="435241" y="120957"/>
                      </a:cubicBezTo>
                      <a:cubicBezTo>
                        <a:pt x="486570" y="119899"/>
                        <a:pt x="546366" y="90265"/>
                        <a:pt x="562241" y="86032"/>
                      </a:cubicBezTo>
                      <a:cubicBezTo>
                        <a:pt x="578116" y="81799"/>
                        <a:pt x="524670" y="99261"/>
                        <a:pt x="530491" y="95557"/>
                      </a:cubicBezTo>
                      <a:cubicBezTo>
                        <a:pt x="536312" y="91853"/>
                        <a:pt x="578645" y="79682"/>
                        <a:pt x="597166" y="63807"/>
                      </a:cubicBezTo>
                      <a:cubicBezTo>
                        <a:pt x="615687" y="47932"/>
                        <a:pt x="636324" y="4011"/>
                        <a:pt x="641616" y="307"/>
                      </a:cubicBezTo>
                      <a:cubicBezTo>
                        <a:pt x="646908" y="-3397"/>
                        <a:pt x="642674" y="27294"/>
                        <a:pt x="628916" y="41582"/>
                      </a:cubicBezTo>
                      <a:cubicBezTo>
                        <a:pt x="615158" y="55870"/>
                        <a:pt x="597695" y="73861"/>
                        <a:pt x="559066" y="86032"/>
                      </a:cubicBezTo>
                      <a:cubicBezTo>
                        <a:pt x="520437" y="98203"/>
                        <a:pt x="441591" y="109845"/>
                        <a:pt x="397141" y="114607"/>
                      </a:cubicBezTo>
                      <a:cubicBezTo>
                        <a:pt x="352691" y="119370"/>
                        <a:pt x="301362" y="110374"/>
                        <a:pt x="292366" y="114607"/>
                      </a:cubicBezTo>
                      <a:cubicBezTo>
                        <a:pt x="283370" y="118840"/>
                        <a:pt x="363803" y="145299"/>
                        <a:pt x="343166" y="140007"/>
                      </a:cubicBezTo>
                      <a:cubicBezTo>
                        <a:pt x="322529" y="134715"/>
                        <a:pt x="186533" y="86561"/>
                        <a:pt x="168541" y="82857"/>
                      </a:cubicBezTo>
                      <a:cubicBezTo>
                        <a:pt x="150549" y="79153"/>
                        <a:pt x="257970" y="126778"/>
                        <a:pt x="235216" y="117782"/>
                      </a:cubicBezTo>
                      <a:cubicBezTo>
                        <a:pt x="212462" y="108786"/>
                        <a:pt x="-8730" y="307"/>
                        <a:pt x="266" y="30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>
                  <a:extLst>
                    <a:ext uri="{FF2B5EF4-FFF2-40B4-BE49-F238E27FC236}">
                      <a16:creationId xmlns:a16="http://schemas.microsoft.com/office/drawing/2014/main" id="{7783C10F-7255-2ED2-F7B2-797457316A51}"/>
                    </a:ext>
                  </a:extLst>
                </p:cNvPr>
                <p:cNvSpPr/>
                <p:nvPr/>
              </p:nvSpPr>
              <p:spPr>
                <a:xfrm>
                  <a:off x="4526317" y="4508476"/>
                  <a:ext cx="658630" cy="123905"/>
                </a:xfrm>
                <a:custGeom>
                  <a:avLst/>
                  <a:gdLst>
                    <a:gd name="connsiteX0" fmla="*/ 658458 w 658630"/>
                    <a:gd name="connsiteY0" fmla="*/ 24 h 123905"/>
                    <a:gd name="connsiteX1" fmla="*/ 448908 w 658630"/>
                    <a:gd name="connsiteY1" fmla="*/ 47649 h 123905"/>
                    <a:gd name="connsiteX2" fmla="*/ 563208 w 658630"/>
                    <a:gd name="connsiteY2" fmla="*/ 53999 h 123905"/>
                    <a:gd name="connsiteX3" fmla="*/ 420333 w 658630"/>
                    <a:gd name="connsiteY3" fmla="*/ 63524 h 123905"/>
                    <a:gd name="connsiteX4" fmla="*/ 471133 w 658630"/>
                    <a:gd name="connsiteY4" fmla="*/ 73049 h 123905"/>
                    <a:gd name="connsiteX5" fmla="*/ 407633 w 658630"/>
                    <a:gd name="connsiteY5" fmla="*/ 63524 h 123905"/>
                    <a:gd name="connsiteX6" fmla="*/ 455258 w 658630"/>
                    <a:gd name="connsiteY6" fmla="*/ 88924 h 123905"/>
                    <a:gd name="connsiteX7" fmla="*/ 360008 w 658630"/>
                    <a:gd name="connsiteY7" fmla="*/ 69874 h 123905"/>
                    <a:gd name="connsiteX8" fmla="*/ 413983 w 658630"/>
                    <a:gd name="connsiteY8" fmla="*/ 95274 h 123905"/>
                    <a:gd name="connsiteX9" fmla="*/ 360008 w 658630"/>
                    <a:gd name="connsiteY9" fmla="*/ 76224 h 123905"/>
                    <a:gd name="connsiteX10" fmla="*/ 299683 w 658630"/>
                    <a:gd name="connsiteY10" fmla="*/ 117499 h 123905"/>
                    <a:gd name="connsiteX11" fmla="*/ 318733 w 658630"/>
                    <a:gd name="connsiteY11" fmla="*/ 92099 h 123905"/>
                    <a:gd name="connsiteX12" fmla="*/ 261583 w 658630"/>
                    <a:gd name="connsiteY12" fmla="*/ 123849 h 123905"/>
                    <a:gd name="connsiteX13" fmla="*/ 271108 w 658630"/>
                    <a:gd name="connsiteY13" fmla="*/ 82574 h 123905"/>
                    <a:gd name="connsiteX14" fmla="*/ 229833 w 658630"/>
                    <a:gd name="connsiteY14" fmla="*/ 63524 h 123905"/>
                    <a:gd name="connsiteX15" fmla="*/ 159983 w 658630"/>
                    <a:gd name="connsiteY15" fmla="*/ 85749 h 123905"/>
                    <a:gd name="connsiteX16" fmla="*/ 201258 w 658630"/>
                    <a:gd name="connsiteY16" fmla="*/ 50824 h 123905"/>
                    <a:gd name="connsiteX17" fmla="*/ 61558 w 658630"/>
                    <a:gd name="connsiteY17" fmla="*/ 98449 h 123905"/>
                    <a:gd name="connsiteX18" fmla="*/ 121883 w 658630"/>
                    <a:gd name="connsiteY18" fmla="*/ 73049 h 123905"/>
                    <a:gd name="connsiteX19" fmla="*/ 83783 w 658630"/>
                    <a:gd name="connsiteY19" fmla="*/ 44474 h 123905"/>
                    <a:gd name="connsiteX20" fmla="*/ 1233 w 658630"/>
                    <a:gd name="connsiteY20" fmla="*/ 31774 h 123905"/>
                    <a:gd name="connsiteX21" fmla="*/ 153633 w 658630"/>
                    <a:gd name="connsiteY21" fmla="*/ 60349 h 123905"/>
                    <a:gd name="connsiteX22" fmla="*/ 229833 w 658630"/>
                    <a:gd name="connsiteY22" fmla="*/ 63524 h 123905"/>
                    <a:gd name="connsiteX23" fmla="*/ 356833 w 658630"/>
                    <a:gd name="connsiteY23" fmla="*/ 60349 h 123905"/>
                    <a:gd name="connsiteX24" fmla="*/ 407633 w 658630"/>
                    <a:gd name="connsiteY24" fmla="*/ 41299 h 123905"/>
                    <a:gd name="connsiteX25" fmla="*/ 658458 w 658630"/>
                    <a:gd name="connsiteY25" fmla="*/ 24 h 12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58630" h="123905">
                      <a:moveTo>
                        <a:pt x="658458" y="24"/>
                      </a:moveTo>
                      <a:cubicBezTo>
                        <a:pt x="665337" y="1082"/>
                        <a:pt x="464783" y="38653"/>
                        <a:pt x="448908" y="47649"/>
                      </a:cubicBezTo>
                      <a:cubicBezTo>
                        <a:pt x="433033" y="56645"/>
                        <a:pt x="567970" y="51353"/>
                        <a:pt x="563208" y="53999"/>
                      </a:cubicBezTo>
                      <a:cubicBezTo>
                        <a:pt x="558446" y="56645"/>
                        <a:pt x="435679" y="60349"/>
                        <a:pt x="420333" y="63524"/>
                      </a:cubicBezTo>
                      <a:cubicBezTo>
                        <a:pt x="404987" y="66699"/>
                        <a:pt x="473250" y="73049"/>
                        <a:pt x="471133" y="73049"/>
                      </a:cubicBezTo>
                      <a:cubicBezTo>
                        <a:pt x="469016" y="73049"/>
                        <a:pt x="410279" y="60878"/>
                        <a:pt x="407633" y="63524"/>
                      </a:cubicBezTo>
                      <a:cubicBezTo>
                        <a:pt x="404987" y="66170"/>
                        <a:pt x="463195" y="87866"/>
                        <a:pt x="455258" y="88924"/>
                      </a:cubicBezTo>
                      <a:cubicBezTo>
                        <a:pt x="447321" y="89982"/>
                        <a:pt x="366887" y="68816"/>
                        <a:pt x="360008" y="69874"/>
                      </a:cubicBezTo>
                      <a:cubicBezTo>
                        <a:pt x="353129" y="70932"/>
                        <a:pt x="413983" y="94216"/>
                        <a:pt x="413983" y="95274"/>
                      </a:cubicBezTo>
                      <a:cubicBezTo>
                        <a:pt x="413983" y="96332"/>
                        <a:pt x="379058" y="72520"/>
                        <a:pt x="360008" y="76224"/>
                      </a:cubicBezTo>
                      <a:cubicBezTo>
                        <a:pt x="340958" y="79928"/>
                        <a:pt x="306562" y="114853"/>
                        <a:pt x="299683" y="117499"/>
                      </a:cubicBezTo>
                      <a:cubicBezTo>
                        <a:pt x="292804" y="120145"/>
                        <a:pt x="325083" y="91041"/>
                        <a:pt x="318733" y="92099"/>
                      </a:cubicBezTo>
                      <a:cubicBezTo>
                        <a:pt x="312383" y="93157"/>
                        <a:pt x="269521" y="125437"/>
                        <a:pt x="261583" y="123849"/>
                      </a:cubicBezTo>
                      <a:cubicBezTo>
                        <a:pt x="253645" y="122261"/>
                        <a:pt x="276400" y="92628"/>
                        <a:pt x="271108" y="82574"/>
                      </a:cubicBezTo>
                      <a:cubicBezTo>
                        <a:pt x="265816" y="72520"/>
                        <a:pt x="248354" y="62995"/>
                        <a:pt x="229833" y="63524"/>
                      </a:cubicBezTo>
                      <a:cubicBezTo>
                        <a:pt x="211312" y="64053"/>
                        <a:pt x="164745" y="87866"/>
                        <a:pt x="159983" y="85749"/>
                      </a:cubicBezTo>
                      <a:cubicBezTo>
                        <a:pt x="155221" y="83632"/>
                        <a:pt x="217662" y="48707"/>
                        <a:pt x="201258" y="50824"/>
                      </a:cubicBezTo>
                      <a:cubicBezTo>
                        <a:pt x="184854" y="52941"/>
                        <a:pt x="74787" y="94745"/>
                        <a:pt x="61558" y="98449"/>
                      </a:cubicBezTo>
                      <a:cubicBezTo>
                        <a:pt x="48329" y="102153"/>
                        <a:pt x="118179" y="82045"/>
                        <a:pt x="121883" y="73049"/>
                      </a:cubicBezTo>
                      <a:cubicBezTo>
                        <a:pt x="125587" y="64053"/>
                        <a:pt x="103891" y="51353"/>
                        <a:pt x="83783" y="44474"/>
                      </a:cubicBezTo>
                      <a:cubicBezTo>
                        <a:pt x="63675" y="37595"/>
                        <a:pt x="-10409" y="29128"/>
                        <a:pt x="1233" y="31774"/>
                      </a:cubicBezTo>
                      <a:cubicBezTo>
                        <a:pt x="12875" y="34420"/>
                        <a:pt x="115533" y="55057"/>
                        <a:pt x="153633" y="60349"/>
                      </a:cubicBezTo>
                      <a:cubicBezTo>
                        <a:pt x="191733" y="65641"/>
                        <a:pt x="195966" y="63524"/>
                        <a:pt x="229833" y="63524"/>
                      </a:cubicBezTo>
                      <a:cubicBezTo>
                        <a:pt x="263700" y="63524"/>
                        <a:pt x="327200" y="64053"/>
                        <a:pt x="356833" y="60349"/>
                      </a:cubicBezTo>
                      <a:cubicBezTo>
                        <a:pt x="386466" y="56645"/>
                        <a:pt x="364770" y="50295"/>
                        <a:pt x="407633" y="41299"/>
                      </a:cubicBezTo>
                      <a:cubicBezTo>
                        <a:pt x="450495" y="32303"/>
                        <a:pt x="651579" y="-1034"/>
                        <a:pt x="658458" y="2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D4CD3F84-13A9-7F41-DF58-79F1007B448A}"/>
                    </a:ext>
                  </a:extLst>
                </p:cNvPr>
                <p:cNvSpPr/>
                <p:nvPr/>
              </p:nvSpPr>
              <p:spPr>
                <a:xfrm>
                  <a:off x="4429053" y="4457698"/>
                  <a:ext cx="597604" cy="108542"/>
                </a:xfrm>
                <a:custGeom>
                  <a:avLst/>
                  <a:gdLst>
                    <a:gd name="connsiteX0" fmla="*/ 72 w 597604"/>
                    <a:gd name="connsiteY0" fmla="*/ 2 h 108542"/>
                    <a:gd name="connsiteX1" fmla="*/ 285822 w 597604"/>
                    <a:gd name="connsiteY1" fmla="*/ 104777 h 108542"/>
                    <a:gd name="connsiteX2" fmla="*/ 165172 w 597604"/>
                    <a:gd name="connsiteY2" fmla="*/ 76202 h 108542"/>
                    <a:gd name="connsiteX3" fmla="*/ 444572 w 597604"/>
                    <a:gd name="connsiteY3" fmla="*/ 101602 h 108542"/>
                    <a:gd name="connsiteX4" fmla="*/ 396947 w 597604"/>
                    <a:gd name="connsiteY4" fmla="*/ 104777 h 108542"/>
                    <a:gd name="connsiteX5" fmla="*/ 593797 w 597604"/>
                    <a:gd name="connsiteY5" fmla="*/ 53977 h 108542"/>
                    <a:gd name="connsiteX6" fmla="*/ 517597 w 597604"/>
                    <a:gd name="connsiteY6" fmla="*/ 76202 h 108542"/>
                    <a:gd name="connsiteX7" fmla="*/ 403297 w 597604"/>
                    <a:gd name="connsiteY7" fmla="*/ 104777 h 108542"/>
                    <a:gd name="connsiteX8" fmla="*/ 200097 w 597604"/>
                    <a:gd name="connsiteY8" fmla="*/ 79377 h 108542"/>
                    <a:gd name="connsiteX9" fmla="*/ 257247 w 597604"/>
                    <a:gd name="connsiteY9" fmla="*/ 101602 h 108542"/>
                    <a:gd name="connsiteX10" fmla="*/ 72 w 597604"/>
                    <a:gd name="connsiteY10" fmla="*/ 2 h 108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7604" h="108542">
                      <a:moveTo>
                        <a:pt x="72" y="2"/>
                      </a:moveTo>
                      <a:cubicBezTo>
                        <a:pt x="4835" y="531"/>
                        <a:pt x="258305" y="92077"/>
                        <a:pt x="285822" y="104777"/>
                      </a:cubicBezTo>
                      <a:cubicBezTo>
                        <a:pt x="313339" y="117477"/>
                        <a:pt x="138714" y="76731"/>
                        <a:pt x="165172" y="76202"/>
                      </a:cubicBezTo>
                      <a:cubicBezTo>
                        <a:pt x="191630" y="75673"/>
                        <a:pt x="405943" y="96840"/>
                        <a:pt x="444572" y="101602"/>
                      </a:cubicBezTo>
                      <a:cubicBezTo>
                        <a:pt x="483201" y="106364"/>
                        <a:pt x="372076" y="112714"/>
                        <a:pt x="396947" y="104777"/>
                      </a:cubicBezTo>
                      <a:cubicBezTo>
                        <a:pt x="421818" y="96840"/>
                        <a:pt x="573689" y="58739"/>
                        <a:pt x="593797" y="53977"/>
                      </a:cubicBezTo>
                      <a:cubicBezTo>
                        <a:pt x="613905" y="49215"/>
                        <a:pt x="549347" y="67735"/>
                        <a:pt x="517597" y="76202"/>
                      </a:cubicBezTo>
                      <a:cubicBezTo>
                        <a:pt x="485847" y="84669"/>
                        <a:pt x="456214" y="104248"/>
                        <a:pt x="403297" y="104777"/>
                      </a:cubicBezTo>
                      <a:cubicBezTo>
                        <a:pt x="350380" y="105306"/>
                        <a:pt x="224439" y="79906"/>
                        <a:pt x="200097" y="79377"/>
                      </a:cubicBezTo>
                      <a:cubicBezTo>
                        <a:pt x="175755" y="78848"/>
                        <a:pt x="287409" y="111656"/>
                        <a:pt x="257247" y="101602"/>
                      </a:cubicBezTo>
                      <a:cubicBezTo>
                        <a:pt x="227085" y="91548"/>
                        <a:pt x="-4691" y="-527"/>
                        <a:pt x="72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77039857-6B82-E58D-EF6C-4FBF44036F71}"/>
                    </a:ext>
                  </a:extLst>
                </p:cNvPr>
                <p:cNvSpPr/>
                <p:nvPr/>
              </p:nvSpPr>
              <p:spPr>
                <a:xfrm>
                  <a:off x="4824258" y="4476646"/>
                  <a:ext cx="316393" cy="112375"/>
                </a:xfrm>
                <a:custGeom>
                  <a:avLst/>
                  <a:gdLst>
                    <a:gd name="connsiteX0" fmla="*/ 316067 w 316393"/>
                    <a:gd name="connsiteY0" fmla="*/ 104 h 112375"/>
                    <a:gd name="connsiteX1" fmla="*/ 195417 w 316393"/>
                    <a:gd name="connsiteY1" fmla="*/ 54079 h 112375"/>
                    <a:gd name="connsiteX2" fmla="*/ 81117 w 316393"/>
                    <a:gd name="connsiteY2" fmla="*/ 82654 h 112375"/>
                    <a:gd name="connsiteX3" fmla="*/ 1742 w 316393"/>
                    <a:gd name="connsiteY3" fmla="*/ 111229 h 112375"/>
                    <a:gd name="connsiteX4" fmla="*/ 157317 w 316393"/>
                    <a:gd name="connsiteY4" fmla="*/ 41379 h 112375"/>
                    <a:gd name="connsiteX5" fmla="*/ 316067 w 316393"/>
                    <a:gd name="connsiteY5" fmla="*/ 104 h 11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6393" h="112375">
                      <a:moveTo>
                        <a:pt x="316067" y="104"/>
                      </a:moveTo>
                      <a:cubicBezTo>
                        <a:pt x="322417" y="2221"/>
                        <a:pt x="234575" y="40321"/>
                        <a:pt x="195417" y="54079"/>
                      </a:cubicBezTo>
                      <a:cubicBezTo>
                        <a:pt x="156259" y="67837"/>
                        <a:pt x="113396" y="73129"/>
                        <a:pt x="81117" y="82654"/>
                      </a:cubicBezTo>
                      <a:cubicBezTo>
                        <a:pt x="48838" y="92179"/>
                        <a:pt x="-10958" y="118108"/>
                        <a:pt x="1742" y="111229"/>
                      </a:cubicBezTo>
                      <a:cubicBezTo>
                        <a:pt x="14442" y="104350"/>
                        <a:pt x="102813" y="54079"/>
                        <a:pt x="157317" y="41379"/>
                      </a:cubicBezTo>
                      <a:cubicBezTo>
                        <a:pt x="211821" y="28679"/>
                        <a:pt x="309717" y="-2013"/>
                        <a:pt x="316067" y="10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194C6057-D1DD-E374-2F46-BFF5219D4A98}"/>
                    </a:ext>
                  </a:extLst>
                </p:cNvPr>
                <p:cNvSpPr/>
                <p:nvPr/>
              </p:nvSpPr>
              <p:spPr>
                <a:xfrm>
                  <a:off x="4340127" y="4371972"/>
                  <a:ext cx="385872" cy="235239"/>
                </a:xfrm>
                <a:custGeom>
                  <a:avLst/>
                  <a:gdLst>
                    <a:gd name="connsiteX0" fmla="*/ 222348 w 385872"/>
                    <a:gd name="connsiteY0" fmla="*/ 3 h 235239"/>
                    <a:gd name="connsiteX1" fmla="*/ 85823 w 385872"/>
                    <a:gd name="connsiteY1" fmla="*/ 82553 h 235239"/>
                    <a:gd name="connsiteX2" fmla="*/ 98 w 385872"/>
                    <a:gd name="connsiteY2" fmla="*/ 123828 h 235239"/>
                    <a:gd name="connsiteX3" fmla="*/ 101698 w 385872"/>
                    <a:gd name="connsiteY3" fmla="*/ 85728 h 235239"/>
                    <a:gd name="connsiteX4" fmla="*/ 76298 w 385872"/>
                    <a:gd name="connsiteY4" fmla="*/ 146053 h 235239"/>
                    <a:gd name="connsiteX5" fmla="*/ 114398 w 385872"/>
                    <a:gd name="connsiteY5" fmla="*/ 117478 h 235239"/>
                    <a:gd name="connsiteX6" fmla="*/ 63598 w 385872"/>
                    <a:gd name="connsiteY6" fmla="*/ 158753 h 235239"/>
                    <a:gd name="connsiteX7" fmla="*/ 25498 w 385872"/>
                    <a:gd name="connsiteY7" fmla="*/ 155578 h 235239"/>
                    <a:gd name="connsiteX8" fmla="*/ 203298 w 385872"/>
                    <a:gd name="connsiteY8" fmla="*/ 158753 h 235239"/>
                    <a:gd name="connsiteX9" fmla="*/ 133448 w 385872"/>
                    <a:gd name="connsiteY9" fmla="*/ 168278 h 235239"/>
                    <a:gd name="connsiteX10" fmla="*/ 209648 w 385872"/>
                    <a:gd name="connsiteY10" fmla="*/ 174628 h 235239"/>
                    <a:gd name="connsiteX11" fmla="*/ 244573 w 385872"/>
                    <a:gd name="connsiteY11" fmla="*/ 222253 h 235239"/>
                    <a:gd name="connsiteX12" fmla="*/ 257273 w 385872"/>
                    <a:gd name="connsiteY12" fmla="*/ 203203 h 235239"/>
                    <a:gd name="connsiteX13" fmla="*/ 384273 w 385872"/>
                    <a:gd name="connsiteY13" fmla="*/ 234953 h 235239"/>
                    <a:gd name="connsiteX14" fmla="*/ 317598 w 385872"/>
                    <a:gd name="connsiteY14" fmla="*/ 180978 h 235239"/>
                    <a:gd name="connsiteX15" fmla="*/ 158848 w 385872"/>
                    <a:gd name="connsiteY15" fmla="*/ 101603 h 235239"/>
                    <a:gd name="connsiteX16" fmla="*/ 206473 w 385872"/>
                    <a:gd name="connsiteY16" fmla="*/ 57153 h 235239"/>
                    <a:gd name="connsiteX17" fmla="*/ 120748 w 385872"/>
                    <a:gd name="connsiteY17" fmla="*/ 85728 h 235239"/>
                    <a:gd name="connsiteX18" fmla="*/ 222348 w 385872"/>
                    <a:gd name="connsiteY18" fmla="*/ 3 h 235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85872" h="235239">
                      <a:moveTo>
                        <a:pt x="222348" y="3"/>
                      </a:moveTo>
                      <a:cubicBezTo>
                        <a:pt x="216527" y="-526"/>
                        <a:pt x="122865" y="61915"/>
                        <a:pt x="85823" y="82553"/>
                      </a:cubicBezTo>
                      <a:cubicBezTo>
                        <a:pt x="48781" y="103191"/>
                        <a:pt x="-2548" y="123299"/>
                        <a:pt x="98" y="123828"/>
                      </a:cubicBezTo>
                      <a:cubicBezTo>
                        <a:pt x="2744" y="124357"/>
                        <a:pt x="88998" y="82024"/>
                        <a:pt x="101698" y="85728"/>
                      </a:cubicBezTo>
                      <a:cubicBezTo>
                        <a:pt x="114398" y="89432"/>
                        <a:pt x="74181" y="140761"/>
                        <a:pt x="76298" y="146053"/>
                      </a:cubicBezTo>
                      <a:cubicBezTo>
                        <a:pt x="78415" y="151345"/>
                        <a:pt x="116515" y="115361"/>
                        <a:pt x="114398" y="117478"/>
                      </a:cubicBezTo>
                      <a:cubicBezTo>
                        <a:pt x="112281" y="119595"/>
                        <a:pt x="78415" y="152403"/>
                        <a:pt x="63598" y="158753"/>
                      </a:cubicBezTo>
                      <a:cubicBezTo>
                        <a:pt x="48781" y="165103"/>
                        <a:pt x="2215" y="155578"/>
                        <a:pt x="25498" y="155578"/>
                      </a:cubicBezTo>
                      <a:cubicBezTo>
                        <a:pt x="48781" y="155578"/>
                        <a:pt x="185306" y="156636"/>
                        <a:pt x="203298" y="158753"/>
                      </a:cubicBezTo>
                      <a:cubicBezTo>
                        <a:pt x="221290" y="160870"/>
                        <a:pt x="132390" y="165632"/>
                        <a:pt x="133448" y="168278"/>
                      </a:cubicBezTo>
                      <a:cubicBezTo>
                        <a:pt x="134506" y="170924"/>
                        <a:pt x="191127" y="165632"/>
                        <a:pt x="209648" y="174628"/>
                      </a:cubicBezTo>
                      <a:cubicBezTo>
                        <a:pt x="228169" y="183624"/>
                        <a:pt x="236636" y="217491"/>
                        <a:pt x="244573" y="222253"/>
                      </a:cubicBezTo>
                      <a:cubicBezTo>
                        <a:pt x="252511" y="227016"/>
                        <a:pt x="233990" y="201086"/>
                        <a:pt x="257273" y="203203"/>
                      </a:cubicBezTo>
                      <a:cubicBezTo>
                        <a:pt x="280556" y="205320"/>
                        <a:pt x="374219" y="238657"/>
                        <a:pt x="384273" y="234953"/>
                      </a:cubicBezTo>
                      <a:cubicBezTo>
                        <a:pt x="394327" y="231249"/>
                        <a:pt x="355169" y="203203"/>
                        <a:pt x="317598" y="180978"/>
                      </a:cubicBezTo>
                      <a:cubicBezTo>
                        <a:pt x="280027" y="158753"/>
                        <a:pt x="177369" y="122240"/>
                        <a:pt x="158848" y="101603"/>
                      </a:cubicBezTo>
                      <a:cubicBezTo>
                        <a:pt x="140327" y="80966"/>
                        <a:pt x="212823" y="59799"/>
                        <a:pt x="206473" y="57153"/>
                      </a:cubicBezTo>
                      <a:cubicBezTo>
                        <a:pt x="200123" y="54507"/>
                        <a:pt x="117044" y="89961"/>
                        <a:pt x="120748" y="85728"/>
                      </a:cubicBezTo>
                      <a:cubicBezTo>
                        <a:pt x="124452" y="81495"/>
                        <a:pt x="228169" y="532"/>
                        <a:pt x="222348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C2902E57-44B7-0FA8-548C-34BA1E8F0880}"/>
                    </a:ext>
                  </a:extLst>
                </p:cNvPr>
                <p:cNvSpPr/>
                <p:nvPr/>
              </p:nvSpPr>
              <p:spPr>
                <a:xfrm>
                  <a:off x="4488017" y="4309134"/>
                  <a:ext cx="381644" cy="252045"/>
                </a:xfrm>
                <a:custGeom>
                  <a:avLst/>
                  <a:gdLst>
                    <a:gd name="connsiteX0" fmla="*/ 331633 w 381644"/>
                    <a:gd name="connsiteY0" fmla="*/ 2516 h 252045"/>
                    <a:gd name="connsiteX1" fmla="*/ 379258 w 381644"/>
                    <a:gd name="connsiteY1" fmla="*/ 78716 h 252045"/>
                    <a:gd name="connsiteX2" fmla="*/ 369733 w 381644"/>
                    <a:gd name="connsiteY2" fmla="*/ 158091 h 252045"/>
                    <a:gd name="connsiteX3" fmla="*/ 328458 w 381644"/>
                    <a:gd name="connsiteY3" fmla="*/ 218416 h 252045"/>
                    <a:gd name="connsiteX4" fmla="*/ 268133 w 381644"/>
                    <a:gd name="connsiteY4" fmla="*/ 246991 h 252045"/>
                    <a:gd name="connsiteX5" fmla="*/ 169708 w 381644"/>
                    <a:gd name="connsiteY5" fmla="*/ 246991 h 252045"/>
                    <a:gd name="connsiteX6" fmla="*/ 26833 w 381644"/>
                    <a:gd name="connsiteY6" fmla="*/ 196191 h 252045"/>
                    <a:gd name="connsiteX7" fmla="*/ 4608 w 381644"/>
                    <a:gd name="connsiteY7" fmla="*/ 142216 h 252045"/>
                    <a:gd name="connsiteX8" fmla="*/ 83983 w 381644"/>
                    <a:gd name="connsiteY8" fmla="*/ 88241 h 252045"/>
                    <a:gd name="connsiteX9" fmla="*/ 191933 w 381644"/>
                    <a:gd name="connsiteY9" fmla="*/ 24741 h 252045"/>
                    <a:gd name="connsiteX10" fmla="*/ 331633 w 381644"/>
                    <a:gd name="connsiteY10" fmla="*/ 2516 h 252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1644" h="252045">
                      <a:moveTo>
                        <a:pt x="331633" y="2516"/>
                      </a:moveTo>
                      <a:cubicBezTo>
                        <a:pt x="362854" y="11512"/>
                        <a:pt x="372908" y="52787"/>
                        <a:pt x="379258" y="78716"/>
                      </a:cubicBezTo>
                      <a:cubicBezTo>
                        <a:pt x="385608" y="104645"/>
                        <a:pt x="378200" y="134808"/>
                        <a:pt x="369733" y="158091"/>
                      </a:cubicBezTo>
                      <a:cubicBezTo>
                        <a:pt x="361266" y="181374"/>
                        <a:pt x="345391" y="203599"/>
                        <a:pt x="328458" y="218416"/>
                      </a:cubicBezTo>
                      <a:cubicBezTo>
                        <a:pt x="311525" y="233233"/>
                        <a:pt x="294591" y="242229"/>
                        <a:pt x="268133" y="246991"/>
                      </a:cubicBezTo>
                      <a:cubicBezTo>
                        <a:pt x="241675" y="251753"/>
                        <a:pt x="209924" y="255458"/>
                        <a:pt x="169708" y="246991"/>
                      </a:cubicBezTo>
                      <a:cubicBezTo>
                        <a:pt x="129492" y="238524"/>
                        <a:pt x="54350" y="213654"/>
                        <a:pt x="26833" y="196191"/>
                      </a:cubicBezTo>
                      <a:cubicBezTo>
                        <a:pt x="-684" y="178729"/>
                        <a:pt x="-4917" y="160208"/>
                        <a:pt x="4608" y="142216"/>
                      </a:cubicBezTo>
                      <a:cubicBezTo>
                        <a:pt x="14133" y="124224"/>
                        <a:pt x="52762" y="107820"/>
                        <a:pt x="83983" y="88241"/>
                      </a:cubicBezTo>
                      <a:cubicBezTo>
                        <a:pt x="115204" y="68662"/>
                        <a:pt x="156479" y="39029"/>
                        <a:pt x="191933" y="24741"/>
                      </a:cubicBezTo>
                      <a:cubicBezTo>
                        <a:pt x="227387" y="10454"/>
                        <a:pt x="300412" y="-6480"/>
                        <a:pt x="331633" y="25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円/楕円 16">
                  <a:extLst>
                    <a:ext uri="{FF2B5EF4-FFF2-40B4-BE49-F238E27FC236}">
                      <a16:creationId xmlns:a16="http://schemas.microsoft.com/office/drawing/2014/main" id="{D4BEAAC6-0AB3-209F-F35F-06CDEAEA0A51}"/>
                    </a:ext>
                  </a:extLst>
                </p:cNvPr>
                <p:cNvSpPr/>
                <p:nvPr/>
              </p:nvSpPr>
              <p:spPr>
                <a:xfrm>
                  <a:off x="4784160" y="4371768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円/楕円 18">
                  <a:extLst>
                    <a:ext uri="{FF2B5EF4-FFF2-40B4-BE49-F238E27FC236}">
                      <a16:creationId xmlns:a16="http://schemas.microsoft.com/office/drawing/2014/main" id="{37BB1CCC-B83C-0196-AC53-C9ADA90D51FB}"/>
                    </a:ext>
                  </a:extLst>
                </p:cNvPr>
                <p:cNvSpPr/>
                <p:nvPr/>
              </p:nvSpPr>
              <p:spPr>
                <a:xfrm flipV="1">
                  <a:off x="4717542" y="4376124"/>
                  <a:ext cx="110331" cy="593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0BD6FEEF-64D1-2FE8-522B-1891CB45DF3C}"/>
                    </a:ext>
                  </a:extLst>
                </p:cNvPr>
                <p:cNvSpPr/>
                <p:nvPr/>
              </p:nvSpPr>
              <p:spPr>
                <a:xfrm>
                  <a:off x="4371523" y="4314810"/>
                  <a:ext cx="280990" cy="116079"/>
                </a:xfrm>
                <a:custGeom>
                  <a:avLst/>
                  <a:gdLst>
                    <a:gd name="connsiteX0" fmla="*/ 452 w 280990"/>
                    <a:gd name="connsiteY0" fmla="*/ 114315 h 116079"/>
                    <a:gd name="connsiteX1" fmla="*/ 102052 w 280990"/>
                    <a:gd name="connsiteY1" fmla="*/ 79390 h 116079"/>
                    <a:gd name="connsiteX2" fmla="*/ 140152 w 280990"/>
                    <a:gd name="connsiteY2" fmla="*/ 15890 h 116079"/>
                    <a:gd name="connsiteX3" fmla="*/ 279852 w 280990"/>
                    <a:gd name="connsiteY3" fmla="*/ 15 h 116079"/>
                    <a:gd name="connsiteX4" fmla="*/ 210002 w 280990"/>
                    <a:gd name="connsiteY4" fmla="*/ 12715 h 116079"/>
                    <a:gd name="connsiteX5" fmla="*/ 146502 w 280990"/>
                    <a:gd name="connsiteY5" fmla="*/ 25415 h 116079"/>
                    <a:gd name="connsiteX6" fmla="*/ 452 w 280990"/>
                    <a:gd name="connsiteY6" fmla="*/ 114315 h 1160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990" h="116079">
                      <a:moveTo>
                        <a:pt x="452" y="114315"/>
                      </a:moveTo>
                      <a:cubicBezTo>
                        <a:pt x="-6956" y="123311"/>
                        <a:pt x="78769" y="95794"/>
                        <a:pt x="102052" y="79390"/>
                      </a:cubicBezTo>
                      <a:cubicBezTo>
                        <a:pt x="125335" y="62986"/>
                        <a:pt x="110519" y="29119"/>
                        <a:pt x="140152" y="15890"/>
                      </a:cubicBezTo>
                      <a:cubicBezTo>
                        <a:pt x="169785" y="2661"/>
                        <a:pt x="268210" y="544"/>
                        <a:pt x="279852" y="15"/>
                      </a:cubicBezTo>
                      <a:cubicBezTo>
                        <a:pt x="291494" y="-514"/>
                        <a:pt x="210002" y="12715"/>
                        <a:pt x="210002" y="12715"/>
                      </a:cubicBezTo>
                      <a:cubicBezTo>
                        <a:pt x="187777" y="16948"/>
                        <a:pt x="178252" y="6894"/>
                        <a:pt x="146502" y="25415"/>
                      </a:cubicBezTo>
                      <a:cubicBezTo>
                        <a:pt x="114752" y="43936"/>
                        <a:pt x="7860" y="105319"/>
                        <a:pt x="452" y="1143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2595824A-DE94-7C2A-17D0-18632147E081}"/>
                    </a:ext>
                  </a:extLst>
                </p:cNvPr>
                <p:cNvSpPr/>
                <p:nvPr/>
              </p:nvSpPr>
              <p:spPr>
                <a:xfrm>
                  <a:off x="4673170" y="4222347"/>
                  <a:ext cx="430104" cy="80499"/>
                </a:xfrm>
                <a:custGeom>
                  <a:avLst/>
                  <a:gdLst>
                    <a:gd name="connsiteX0" fmla="*/ 430 w 430104"/>
                    <a:gd name="connsiteY0" fmla="*/ 79778 h 80499"/>
                    <a:gd name="connsiteX1" fmla="*/ 263955 w 430104"/>
                    <a:gd name="connsiteY1" fmla="*/ 28978 h 80499"/>
                    <a:gd name="connsiteX2" fmla="*/ 390955 w 430104"/>
                    <a:gd name="connsiteY2" fmla="*/ 22628 h 80499"/>
                    <a:gd name="connsiteX3" fmla="*/ 197280 w 430104"/>
                    <a:gd name="connsiteY3" fmla="*/ 51203 h 80499"/>
                    <a:gd name="connsiteX4" fmla="*/ 429055 w 430104"/>
                    <a:gd name="connsiteY4" fmla="*/ 403 h 80499"/>
                    <a:gd name="connsiteX5" fmla="*/ 279830 w 430104"/>
                    <a:gd name="connsiteY5" fmla="*/ 28978 h 80499"/>
                    <a:gd name="connsiteX6" fmla="*/ 203630 w 430104"/>
                    <a:gd name="connsiteY6" fmla="*/ 57553 h 80499"/>
                    <a:gd name="connsiteX7" fmla="*/ 430 w 430104"/>
                    <a:gd name="connsiteY7" fmla="*/ 79778 h 804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0104" h="80499">
                      <a:moveTo>
                        <a:pt x="430" y="79778"/>
                      </a:moveTo>
                      <a:cubicBezTo>
                        <a:pt x="10484" y="75015"/>
                        <a:pt x="198868" y="38503"/>
                        <a:pt x="263955" y="28978"/>
                      </a:cubicBezTo>
                      <a:cubicBezTo>
                        <a:pt x="329042" y="19453"/>
                        <a:pt x="402067" y="18924"/>
                        <a:pt x="390955" y="22628"/>
                      </a:cubicBezTo>
                      <a:cubicBezTo>
                        <a:pt x="379843" y="26332"/>
                        <a:pt x="190930" y="54907"/>
                        <a:pt x="197280" y="51203"/>
                      </a:cubicBezTo>
                      <a:cubicBezTo>
                        <a:pt x="203630" y="47499"/>
                        <a:pt x="415297" y="4107"/>
                        <a:pt x="429055" y="403"/>
                      </a:cubicBezTo>
                      <a:cubicBezTo>
                        <a:pt x="442813" y="-3301"/>
                        <a:pt x="317401" y="19453"/>
                        <a:pt x="279830" y="28978"/>
                      </a:cubicBezTo>
                      <a:cubicBezTo>
                        <a:pt x="242259" y="38503"/>
                        <a:pt x="248080" y="50674"/>
                        <a:pt x="203630" y="57553"/>
                      </a:cubicBezTo>
                      <a:cubicBezTo>
                        <a:pt x="159180" y="64432"/>
                        <a:pt x="-9624" y="84541"/>
                        <a:pt x="430" y="797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3F05374B-E377-4D7C-BE3A-5B20275BA815}"/>
                    </a:ext>
                  </a:extLst>
                </p:cNvPr>
                <p:cNvSpPr/>
                <p:nvPr/>
              </p:nvSpPr>
              <p:spPr>
                <a:xfrm>
                  <a:off x="4253518" y="4046981"/>
                  <a:ext cx="644808" cy="172990"/>
                </a:xfrm>
                <a:custGeom>
                  <a:avLst/>
                  <a:gdLst>
                    <a:gd name="connsiteX0" fmla="*/ 982 w 644808"/>
                    <a:gd name="connsiteY0" fmla="*/ 172594 h 172990"/>
                    <a:gd name="connsiteX1" fmla="*/ 210532 w 644808"/>
                    <a:gd name="connsiteY1" fmla="*/ 90044 h 172990"/>
                    <a:gd name="connsiteX2" fmla="*/ 407382 w 644808"/>
                    <a:gd name="connsiteY2" fmla="*/ 1144 h 172990"/>
                    <a:gd name="connsiteX3" fmla="*/ 337532 w 644808"/>
                    <a:gd name="connsiteY3" fmla="*/ 42419 h 172990"/>
                    <a:gd name="connsiteX4" fmla="*/ 239107 w 644808"/>
                    <a:gd name="connsiteY4" fmla="*/ 83694 h 172990"/>
                    <a:gd name="connsiteX5" fmla="*/ 404207 w 644808"/>
                    <a:gd name="connsiteY5" fmla="*/ 23369 h 172990"/>
                    <a:gd name="connsiteX6" fmla="*/ 286732 w 644808"/>
                    <a:gd name="connsiteY6" fmla="*/ 86869 h 172990"/>
                    <a:gd name="connsiteX7" fmla="*/ 445482 w 644808"/>
                    <a:gd name="connsiteY7" fmla="*/ 23369 h 172990"/>
                    <a:gd name="connsiteX8" fmla="*/ 318482 w 644808"/>
                    <a:gd name="connsiteY8" fmla="*/ 80519 h 172990"/>
                    <a:gd name="connsiteX9" fmla="*/ 642332 w 644808"/>
                    <a:gd name="connsiteY9" fmla="*/ 10669 h 172990"/>
                    <a:gd name="connsiteX10" fmla="*/ 455007 w 644808"/>
                    <a:gd name="connsiteY10" fmla="*/ 45594 h 172990"/>
                    <a:gd name="connsiteX11" fmla="*/ 220057 w 644808"/>
                    <a:gd name="connsiteY11" fmla="*/ 83694 h 172990"/>
                    <a:gd name="connsiteX12" fmla="*/ 299432 w 644808"/>
                    <a:gd name="connsiteY12" fmla="*/ 55119 h 172990"/>
                    <a:gd name="connsiteX13" fmla="*/ 982 w 644808"/>
                    <a:gd name="connsiteY13" fmla="*/ 172594 h 1729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44808" h="172990">
                      <a:moveTo>
                        <a:pt x="982" y="172594"/>
                      </a:moveTo>
                      <a:cubicBezTo>
                        <a:pt x="-13835" y="178415"/>
                        <a:pt x="142799" y="118619"/>
                        <a:pt x="210532" y="90044"/>
                      </a:cubicBezTo>
                      <a:cubicBezTo>
                        <a:pt x="278265" y="61469"/>
                        <a:pt x="386215" y="9081"/>
                        <a:pt x="407382" y="1144"/>
                      </a:cubicBezTo>
                      <a:cubicBezTo>
                        <a:pt x="428549" y="-6794"/>
                        <a:pt x="365578" y="28661"/>
                        <a:pt x="337532" y="42419"/>
                      </a:cubicBezTo>
                      <a:cubicBezTo>
                        <a:pt x="309486" y="56177"/>
                        <a:pt x="227994" y="86869"/>
                        <a:pt x="239107" y="83694"/>
                      </a:cubicBezTo>
                      <a:cubicBezTo>
                        <a:pt x="250220" y="80519"/>
                        <a:pt x="396270" y="22840"/>
                        <a:pt x="404207" y="23369"/>
                      </a:cubicBezTo>
                      <a:cubicBezTo>
                        <a:pt x="412145" y="23898"/>
                        <a:pt x="279853" y="86869"/>
                        <a:pt x="286732" y="86869"/>
                      </a:cubicBezTo>
                      <a:cubicBezTo>
                        <a:pt x="293611" y="86869"/>
                        <a:pt x="440191" y="24427"/>
                        <a:pt x="445482" y="23369"/>
                      </a:cubicBezTo>
                      <a:cubicBezTo>
                        <a:pt x="450773" y="22311"/>
                        <a:pt x="285674" y="82636"/>
                        <a:pt x="318482" y="80519"/>
                      </a:cubicBezTo>
                      <a:cubicBezTo>
                        <a:pt x="351290" y="78402"/>
                        <a:pt x="619578" y="16490"/>
                        <a:pt x="642332" y="10669"/>
                      </a:cubicBezTo>
                      <a:cubicBezTo>
                        <a:pt x="665086" y="4848"/>
                        <a:pt x="525386" y="33423"/>
                        <a:pt x="455007" y="45594"/>
                      </a:cubicBezTo>
                      <a:cubicBezTo>
                        <a:pt x="384628" y="57765"/>
                        <a:pt x="245986" y="82106"/>
                        <a:pt x="220057" y="83694"/>
                      </a:cubicBezTo>
                      <a:cubicBezTo>
                        <a:pt x="194128" y="85281"/>
                        <a:pt x="335944" y="40302"/>
                        <a:pt x="299432" y="55119"/>
                      </a:cubicBezTo>
                      <a:cubicBezTo>
                        <a:pt x="262920" y="69936"/>
                        <a:pt x="15799" y="166773"/>
                        <a:pt x="982" y="1725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9D81A378-6EBE-3A7A-DB43-DB5EB3DCF729}"/>
                    </a:ext>
                  </a:extLst>
                </p:cNvPr>
                <p:cNvSpPr/>
                <p:nvPr/>
              </p:nvSpPr>
              <p:spPr>
                <a:xfrm>
                  <a:off x="4626550" y="4066691"/>
                  <a:ext cx="438965" cy="96247"/>
                </a:xfrm>
                <a:custGeom>
                  <a:avLst/>
                  <a:gdLst>
                    <a:gd name="connsiteX0" fmla="*/ 2600 w 438965"/>
                    <a:gd name="connsiteY0" fmla="*/ 95734 h 96247"/>
                    <a:gd name="connsiteX1" fmla="*/ 320100 w 438965"/>
                    <a:gd name="connsiteY1" fmla="*/ 3659 h 96247"/>
                    <a:gd name="connsiteX2" fmla="*/ 189925 w 438965"/>
                    <a:gd name="connsiteY2" fmla="*/ 73509 h 96247"/>
                    <a:gd name="connsiteX3" fmla="*/ 437575 w 438965"/>
                    <a:gd name="connsiteY3" fmla="*/ 484 h 96247"/>
                    <a:gd name="connsiteX4" fmla="*/ 285175 w 438965"/>
                    <a:gd name="connsiteY4" fmla="*/ 41759 h 96247"/>
                    <a:gd name="connsiteX5" fmla="*/ 174050 w 438965"/>
                    <a:gd name="connsiteY5" fmla="*/ 41759 h 96247"/>
                    <a:gd name="connsiteX6" fmla="*/ 2600 w 438965"/>
                    <a:gd name="connsiteY6" fmla="*/ 95734 h 96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8965" h="96247">
                      <a:moveTo>
                        <a:pt x="2600" y="95734"/>
                      </a:moveTo>
                      <a:cubicBezTo>
                        <a:pt x="26942" y="89384"/>
                        <a:pt x="288879" y="7363"/>
                        <a:pt x="320100" y="3659"/>
                      </a:cubicBezTo>
                      <a:cubicBezTo>
                        <a:pt x="351321" y="-45"/>
                        <a:pt x="170346" y="74038"/>
                        <a:pt x="189925" y="73509"/>
                      </a:cubicBezTo>
                      <a:cubicBezTo>
                        <a:pt x="209504" y="72980"/>
                        <a:pt x="421700" y="5776"/>
                        <a:pt x="437575" y="484"/>
                      </a:cubicBezTo>
                      <a:cubicBezTo>
                        <a:pt x="453450" y="-4808"/>
                        <a:pt x="329096" y="34880"/>
                        <a:pt x="285175" y="41759"/>
                      </a:cubicBezTo>
                      <a:cubicBezTo>
                        <a:pt x="241254" y="48638"/>
                        <a:pt x="216383" y="35938"/>
                        <a:pt x="174050" y="41759"/>
                      </a:cubicBezTo>
                      <a:cubicBezTo>
                        <a:pt x="131717" y="47580"/>
                        <a:pt x="-21742" y="102084"/>
                        <a:pt x="2600" y="957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A487426C-AB75-A101-BA66-D5ED23285C57}"/>
                    </a:ext>
                  </a:extLst>
                </p:cNvPr>
                <p:cNvSpPr/>
                <p:nvPr/>
              </p:nvSpPr>
              <p:spPr>
                <a:xfrm>
                  <a:off x="4279622" y="4174592"/>
                  <a:ext cx="559114" cy="48208"/>
                </a:xfrm>
                <a:custGeom>
                  <a:avLst/>
                  <a:gdLst>
                    <a:gd name="connsiteX0" fmla="*/ 278 w 559114"/>
                    <a:gd name="connsiteY0" fmla="*/ 48158 h 48208"/>
                    <a:gd name="connsiteX1" fmla="*/ 219353 w 559114"/>
                    <a:gd name="connsiteY1" fmla="*/ 533 h 48208"/>
                    <a:gd name="connsiteX2" fmla="*/ 505103 w 559114"/>
                    <a:gd name="connsiteY2" fmla="*/ 22758 h 48208"/>
                    <a:gd name="connsiteX3" fmla="*/ 340003 w 559114"/>
                    <a:gd name="connsiteY3" fmla="*/ 25933 h 48208"/>
                    <a:gd name="connsiteX4" fmla="*/ 559078 w 559114"/>
                    <a:gd name="connsiteY4" fmla="*/ 25933 h 48208"/>
                    <a:gd name="connsiteX5" fmla="*/ 355878 w 559114"/>
                    <a:gd name="connsiteY5" fmla="*/ 6883 h 48208"/>
                    <a:gd name="connsiteX6" fmla="*/ 174903 w 559114"/>
                    <a:gd name="connsiteY6" fmla="*/ 41808 h 48208"/>
                    <a:gd name="connsiteX7" fmla="*/ 333653 w 559114"/>
                    <a:gd name="connsiteY7" fmla="*/ 10058 h 48208"/>
                    <a:gd name="connsiteX8" fmla="*/ 263803 w 559114"/>
                    <a:gd name="connsiteY8" fmla="*/ 10058 h 48208"/>
                    <a:gd name="connsiteX9" fmla="*/ 278 w 559114"/>
                    <a:gd name="connsiteY9" fmla="*/ 48158 h 48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9114" h="48208">
                      <a:moveTo>
                        <a:pt x="278" y="48158"/>
                      </a:moveTo>
                      <a:cubicBezTo>
                        <a:pt x="-7130" y="46571"/>
                        <a:pt x="135216" y="4766"/>
                        <a:pt x="219353" y="533"/>
                      </a:cubicBezTo>
                      <a:cubicBezTo>
                        <a:pt x="303490" y="-3700"/>
                        <a:pt x="484995" y="18525"/>
                        <a:pt x="505103" y="22758"/>
                      </a:cubicBezTo>
                      <a:cubicBezTo>
                        <a:pt x="525211" y="26991"/>
                        <a:pt x="331007" y="25404"/>
                        <a:pt x="340003" y="25933"/>
                      </a:cubicBezTo>
                      <a:cubicBezTo>
                        <a:pt x="348999" y="26462"/>
                        <a:pt x="556432" y="29108"/>
                        <a:pt x="559078" y="25933"/>
                      </a:cubicBezTo>
                      <a:cubicBezTo>
                        <a:pt x="561724" y="22758"/>
                        <a:pt x="419907" y="4237"/>
                        <a:pt x="355878" y="6883"/>
                      </a:cubicBezTo>
                      <a:cubicBezTo>
                        <a:pt x="291849" y="9529"/>
                        <a:pt x="178607" y="41279"/>
                        <a:pt x="174903" y="41808"/>
                      </a:cubicBezTo>
                      <a:cubicBezTo>
                        <a:pt x="171199" y="42337"/>
                        <a:pt x="318836" y="15350"/>
                        <a:pt x="333653" y="10058"/>
                      </a:cubicBezTo>
                      <a:cubicBezTo>
                        <a:pt x="348470" y="4766"/>
                        <a:pt x="312486" y="6883"/>
                        <a:pt x="263803" y="10058"/>
                      </a:cubicBezTo>
                      <a:cubicBezTo>
                        <a:pt x="215120" y="13233"/>
                        <a:pt x="7686" y="49745"/>
                        <a:pt x="278" y="481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D25937D2-45FB-9385-10A0-6DB06EC8952F}"/>
                    </a:ext>
                  </a:extLst>
                </p:cNvPr>
                <p:cNvSpPr/>
                <p:nvPr/>
              </p:nvSpPr>
              <p:spPr>
                <a:xfrm>
                  <a:off x="4770518" y="4054458"/>
                  <a:ext cx="700034" cy="140452"/>
                </a:xfrm>
                <a:custGeom>
                  <a:avLst/>
                  <a:gdLst>
                    <a:gd name="connsiteX0" fmla="*/ 1507 w 700034"/>
                    <a:gd name="connsiteY0" fmla="*/ 139717 h 140452"/>
                    <a:gd name="connsiteX1" fmla="*/ 166607 w 700034"/>
                    <a:gd name="connsiteY1" fmla="*/ 101617 h 140452"/>
                    <a:gd name="connsiteX2" fmla="*/ 407907 w 700034"/>
                    <a:gd name="connsiteY2" fmla="*/ 25417 h 140452"/>
                    <a:gd name="connsiteX3" fmla="*/ 242807 w 700034"/>
                    <a:gd name="connsiteY3" fmla="*/ 73042 h 140452"/>
                    <a:gd name="connsiteX4" fmla="*/ 309482 w 700034"/>
                    <a:gd name="connsiteY4" fmla="*/ 69867 h 140452"/>
                    <a:gd name="connsiteX5" fmla="*/ 541257 w 700034"/>
                    <a:gd name="connsiteY5" fmla="*/ 47642 h 140452"/>
                    <a:gd name="connsiteX6" fmla="*/ 395207 w 700034"/>
                    <a:gd name="connsiteY6" fmla="*/ 85742 h 140452"/>
                    <a:gd name="connsiteX7" fmla="*/ 512682 w 700034"/>
                    <a:gd name="connsiteY7" fmla="*/ 69867 h 140452"/>
                    <a:gd name="connsiteX8" fmla="*/ 566657 w 700034"/>
                    <a:gd name="connsiteY8" fmla="*/ 57167 h 140452"/>
                    <a:gd name="connsiteX9" fmla="*/ 700007 w 700034"/>
                    <a:gd name="connsiteY9" fmla="*/ 17 h 140452"/>
                    <a:gd name="connsiteX10" fmla="*/ 576182 w 700034"/>
                    <a:gd name="connsiteY10" fmla="*/ 63517 h 140452"/>
                    <a:gd name="connsiteX11" fmla="*/ 347582 w 700034"/>
                    <a:gd name="connsiteY11" fmla="*/ 66692 h 140452"/>
                    <a:gd name="connsiteX12" fmla="*/ 261857 w 700034"/>
                    <a:gd name="connsiteY12" fmla="*/ 69867 h 140452"/>
                    <a:gd name="connsiteX13" fmla="*/ 1507 w 700034"/>
                    <a:gd name="connsiteY13" fmla="*/ 139717 h 140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00034" h="140452">
                      <a:moveTo>
                        <a:pt x="1507" y="139717"/>
                      </a:moveTo>
                      <a:cubicBezTo>
                        <a:pt x="-14368" y="145009"/>
                        <a:pt x="98874" y="120667"/>
                        <a:pt x="166607" y="101617"/>
                      </a:cubicBezTo>
                      <a:cubicBezTo>
                        <a:pt x="234340" y="82567"/>
                        <a:pt x="395207" y="30180"/>
                        <a:pt x="407907" y="25417"/>
                      </a:cubicBezTo>
                      <a:cubicBezTo>
                        <a:pt x="420607" y="20654"/>
                        <a:pt x="259211" y="65634"/>
                        <a:pt x="242807" y="73042"/>
                      </a:cubicBezTo>
                      <a:cubicBezTo>
                        <a:pt x="226403" y="80450"/>
                        <a:pt x="259740" y="74100"/>
                        <a:pt x="309482" y="69867"/>
                      </a:cubicBezTo>
                      <a:cubicBezTo>
                        <a:pt x="359224" y="65634"/>
                        <a:pt x="526970" y="44996"/>
                        <a:pt x="541257" y="47642"/>
                      </a:cubicBezTo>
                      <a:cubicBezTo>
                        <a:pt x="555544" y="50288"/>
                        <a:pt x="399969" y="82038"/>
                        <a:pt x="395207" y="85742"/>
                      </a:cubicBezTo>
                      <a:cubicBezTo>
                        <a:pt x="390445" y="89446"/>
                        <a:pt x="484107" y="74629"/>
                        <a:pt x="512682" y="69867"/>
                      </a:cubicBezTo>
                      <a:cubicBezTo>
                        <a:pt x="541257" y="65105"/>
                        <a:pt x="535436" y="68809"/>
                        <a:pt x="566657" y="57167"/>
                      </a:cubicBezTo>
                      <a:cubicBezTo>
                        <a:pt x="597878" y="45525"/>
                        <a:pt x="698419" y="-1041"/>
                        <a:pt x="700007" y="17"/>
                      </a:cubicBezTo>
                      <a:cubicBezTo>
                        <a:pt x="701595" y="1075"/>
                        <a:pt x="634919" y="52405"/>
                        <a:pt x="576182" y="63517"/>
                      </a:cubicBezTo>
                      <a:cubicBezTo>
                        <a:pt x="517445" y="74629"/>
                        <a:pt x="399969" y="65634"/>
                        <a:pt x="347582" y="66692"/>
                      </a:cubicBezTo>
                      <a:cubicBezTo>
                        <a:pt x="295195" y="67750"/>
                        <a:pt x="313186" y="58225"/>
                        <a:pt x="261857" y="69867"/>
                      </a:cubicBezTo>
                      <a:cubicBezTo>
                        <a:pt x="210528" y="81509"/>
                        <a:pt x="17382" y="134425"/>
                        <a:pt x="1507" y="1397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847E89D2-8120-01D4-2FC2-42C390DF05DC}"/>
                    </a:ext>
                  </a:extLst>
                </p:cNvPr>
                <p:cNvSpPr/>
                <p:nvPr/>
              </p:nvSpPr>
              <p:spPr>
                <a:xfrm>
                  <a:off x="5196345" y="4073469"/>
                  <a:ext cx="312330" cy="149316"/>
                </a:xfrm>
                <a:custGeom>
                  <a:avLst/>
                  <a:gdLst>
                    <a:gd name="connsiteX0" fmla="*/ 312280 w 312330"/>
                    <a:gd name="connsiteY0" fmla="*/ 56 h 149316"/>
                    <a:gd name="connsiteX1" fmla="*/ 137655 w 312330"/>
                    <a:gd name="connsiteY1" fmla="*/ 76256 h 149316"/>
                    <a:gd name="connsiteX2" fmla="*/ 1130 w 312330"/>
                    <a:gd name="connsiteY2" fmla="*/ 120706 h 149316"/>
                    <a:gd name="connsiteX3" fmla="*/ 213855 w 312330"/>
                    <a:gd name="connsiteY3" fmla="*/ 73081 h 149316"/>
                    <a:gd name="connsiteX4" fmla="*/ 150355 w 312330"/>
                    <a:gd name="connsiteY4" fmla="*/ 111181 h 149316"/>
                    <a:gd name="connsiteX5" fmla="*/ 248780 w 312330"/>
                    <a:gd name="connsiteY5" fmla="*/ 88956 h 149316"/>
                    <a:gd name="connsiteX6" fmla="*/ 128130 w 312330"/>
                    <a:gd name="connsiteY6" fmla="*/ 149281 h 149316"/>
                    <a:gd name="connsiteX7" fmla="*/ 213855 w 312330"/>
                    <a:gd name="connsiteY7" fmla="*/ 98481 h 149316"/>
                    <a:gd name="connsiteX8" fmla="*/ 194805 w 312330"/>
                    <a:gd name="connsiteY8" fmla="*/ 95306 h 149316"/>
                    <a:gd name="connsiteX9" fmla="*/ 207505 w 312330"/>
                    <a:gd name="connsiteY9" fmla="*/ 60381 h 149316"/>
                    <a:gd name="connsiteX10" fmla="*/ 156705 w 312330"/>
                    <a:gd name="connsiteY10" fmla="*/ 63556 h 149316"/>
                    <a:gd name="connsiteX11" fmla="*/ 312280 w 312330"/>
                    <a:gd name="connsiteY11" fmla="*/ 56 h 149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2330" h="149316">
                      <a:moveTo>
                        <a:pt x="312280" y="56"/>
                      </a:moveTo>
                      <a:cubicBezTo>
                        <a:pt x="309105" y="2173"/>
                        <a:pt x="189513" y="56148"/>
                        <a:pt x="137655" y="76256"/>
                      </a:cubicBezTo>
                      <a:cubicBezTo>
                        <a:pt x="85797" y="96364"/>
                        <a:pt x="-11570" y="121235"/>
                        <a:pt x="1130" y="120706"/>
                      </a:cubicBezTo>
                      <a:cubicBezTo>
                        <a:pt x="13830" y="120177"/>
                        <a:pt x="188984" y="74669"/>
                        <a:pt x="213855" y="73081"/>
                      </a:cubicBezTo>
                      <a:cubicBezTo>
                        <a:pt x="238726" y="71494"/>
                        <a:pt x="144534" y="108535"/>
                        <a:pt x="150355" y="111181"/>
                      </a:cubicBezTo>
                      <a:cubicBezTo>
                        <a:pt x="156176" y="113827"/>
                        <a:pt x="252484" y="82606"/>
                        <a:pt x="248780" y="88956"/>
                      </a:cubicBezTo>
                      <a:cubicBezTo>
                        <a:pt x="245076" y="95306"/>
                        <a:pt x="133951" y="147694"/>
                        <a:pt x="128130" y="149281"/>
                      </a:cubicBezTo>
                      <a:cubicBezTo>
                        <a:pt x="122309" y="150869"/>
                        <a:pt x="213855" y="98481"/>
                        <a:pt x="213855" y="98481"/>
                      </a:cubicBezTo>
                      <a:cubicBezTo>
                        <a:pt x="224967" y="89485"/>
                        <a:pt x="195863" y="101656"/>
                        <a:pt x="194805" y="95306"/>
                      </a:cubicBezTo>
                      <a:cubicBezTo>
                        <a:pt x="193747" y="88956"/>
                        <a:pt x="213855" y="65673"/>
                        <a:pt x="207505" y="60381"/>
                      </a:cubicBezTo>
                      <a:cubicBezTo>
                        <a:pt x="201155" y="55089"/>
                        <a:pt x="145063" y="71494"/>
                        <a:pt x="156705" y="63556"/>
                      </a:cubicBezTo>
                      <a:cubicBezTo>
                        <a:pt x="168347" y="55619"/>
                        <a:pt x="315455" y="-2061"/>
                        <a:pt x="312280" y="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AAD93459-A0A7-4F33-8D42-7114E5FE9B7E}"/>
                    </a:ext>
                  </a:extLst>
                </p:cNvPr>
                <p:cNvSpPr/>
                <p:nvPr/>
              </p:nvSpPr>
              <p:spPr>
                <a:xfrm>
                  <a:off x="4740133" y="4152894"/>
                  <a:ext cx="625973" cy="87122"/>
                </a:xfrm>
                <a:custGeom>
                  <a:avLst/>
                  <a:gdLst>
                    <a:gd name="connsiteX0" fmla="*/ 142 w 625973"/>
                    <a:gd name="connsiteY0" fmla="*/ 73031 h 87122"/>
                    <a:gd name="connsiteX1" fmla="*/ 222392 w 625973"/>
                    <a:gd name="connsiteY1" fmla="*/ 41281 h 87122"/>
                    <a:gd name="connsiteX2" fmla="*/ 327167 w 625973"/>
                    <a:gd name="connsiteY2" fmla="*/ 6 h 87122"/>
                    <a:gd name="connsiteX3" fmla="*/ 235092 w 625973"/>
                    <a:gd name="connsiteY3" fmla="*/ 44456 h 87122"/>
                    <a:gd name="connsiteX4" fmla="*/ 425592 w 625973"/>
                    <a:gd name="connsiteY4" fmla="*/ 82556 h 87122"/>
                    <a:gd name="connsiteX5" fmla="*/ 298592 w 625973"/>
                    <a:gd name="connsiteY5" fmla="*/ 82556 h 87122"/>
                    <a:gd name="connsiteX6" fmla="*/ 438292 w 625973"/>
                    <a:gd name="connsiteY6" fmla="*/ 47631 h 87122"/>
                    <a:gd name="connsiteX7" fmla="*/ 625617 w 625973"/>
                    <a:gd name="connsiteY7" fmla="*/ 50806 h 87122"/>
                    <a:gd name="connsiteX8" fmla="*/ 489092 w 625973"/>
                    <a:gd name="connsiteY8" fmla="*/ 53981 h 87122"/>
                    <a:gd name="connsiteX9" fmla="*/ 292242 w 625973"/>
                    <a:gd name="connsiteY9" fmla="*/ 60331 h 87122"/>
                    <a:gd name="connsiteX10" fmla="*/ 257317 w 625973"/>
                    <a:gd name="connsiteY10" fmla="*/ 25406 h 87122"/>
                    <a:gd name="connsiteX11" fmla="*/ 142 w 625973"/>
                    <a:gd name="connsiteY11" fmla="*/ 73031 h 87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25973" h="87122">
                      <a:moveTo>
                        <a:pt x="142" y="73031"/>
                      </a:moveTo>
                      <a:cubicBezTo>
                        <a:pt x="-5679" y="75677"/>
                        <a:pt x="167888" y="53452"/>
                        <a:pt x="222392" y="41281"/>
                      </a:cubicBezTo>
                      <a:cubicBezTo>
                        <a:pt x="276896" y="29110"/>
                        <a:pt x="325050" y="-523"/>
                        <a:pt x="327167" y="6"/>
                      </a:cubicBezTo>
                      <a:cubicBezTo>
                        <a:pt x="329284" y="535"/>
                        <a:pt x="218688" y="30698"/>
                        <a:pt x="235092" y="44456"/>
                      </a:cubicBezTo>
                      <a:cubicBezTo>
                        <a:pt x="251496" y="58214"/>
                        <a:pt x="415009" y="76206"/>
                        <a:pt x="425592" y="82556"/>
                      </a:cubicBezTo>
                      <a:cubicBezTo>
                        <a:pt x="436175" y="88906"/>
                        <a:pt x="296475" y="88377"/>
                        <a:pt x="298592" y="82556"/>
                      </a:cubicBezTo>
                      <a:cubicBezTo>
                        <a:pt x="300709" y="76735"/>
                        <a:pt x="383788" y="52923"/>
                        <a:pt x="438292" y="47631"/>
                      </a:cubicBezTo>
                      <a:cubicBezTo>
                        <a:pt x="492796" y="42339"/>
                        <a:pt x="617150" y="49748"/>
                        <a:pt x="625617" y="50806"/>
                      </a:cubicBezTo>
                      <a:cubicBezTo>
                        <a:pt x="634084" y="51864"/>
                        <a:pt x="489092" y="53981"/>
                        <a:pt x="489092" y="53981"/>
                      </a:cubicBezTo>
                      <a:cubicBezTo>
                        <a:pt x="433530" y="55568"/>
                        <a:pt x="330871" y="65093"/>
                        <a:pt x="292242" y="60331"/>
                      </a:cubicBezTo>
                      <a:cubicBezTo>
                        <a:pt x="253613" y="55569"/>
                        <a:pt x="301767" y="21702"/>
                        <a:pt x="257317" y="25406"/>
                      </a:cubicBezTo>
                      <a:cubicBezTo>
                        <a:pt x="212867" y="29110"/>
                        <a:pt x="5963" y="70385"/>
                        <a:pt x="142" y="7303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8A43EF05-A4FD-E811-79E6-07976766189C}"/>
                    </a:ext>
                  </a:extLst>
                </p:cNvPr>
                <p:cNvSpPr/>
                <p:nvPr/>
              </p:nvSpPr>
              <p:spPr>
                <a:xfrm>
                  <a:off x="5645102" y="4165370"/>
                  <a:ext cx="394059" cy="146377"/>
                </a:xfrm>
                <a:custGeom>
                  <a:avLst/>
                  <a:gdLst>
                    <a:gd name="connsiteX0" fmla="*/ 393748 w 394059"/>
                    <a:gd name="connsiteY0" fmla="*/ 230 h 146377"/>
                    <a:gd name="connsiteX1" fmla="*/ 219123 w 394059"/>
                    <a:gd name="connsiteY1" fmla="*/ 22455 h 146377"/>
                    <a:gd name="connsiteX2" fmla="*/ 60373 w 394059"/>
                    <a:gd name="connsiteY2" fmla="*/ 105005 h 146377"/>
                    <a:gd name="connsiteX3" fmla="*/ 114348 w 394059"/>
                    <a:gd name="connsiteY3" fmla="*/ 66905 h 146377"/>
                    <a:gd name="connsiteX4" fmla="*/ 48 w 394059"/>
                    <a:gd name="connsiteY4" fmla="*/ 146280 h 146377"/>
                    <a:gd name="connsiteX5" fmla="*/ 130223 w 394059"/>
                    <a:gd name="connsiteY5" fmla="*/ 47855 h 146377"/>
                    <a:gd name="connsiteX6" fmla="*/ 174673 w 394059"/>
                    <a:gd name="connsiteY6" fmla="*/ 12930 h 146377"/>
                    <a:gd name="connsiteX7" fmla="*/ 393748 w 394059"/>
                    <a:gd name="connsiteY7" fmla="*/ 230 h 146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94059" h="146377">
                      <a:moveTo>
                        <a:pt x="393748" y="230"/>
                      </a:moveTo>
                      <a:cubicBezTo>
                        <a:pt x="401156" y="1817"/>
                        <a:pt x="274686" y="4992"/>
                        <a:pt x="219123" y="22455"/>
                      </a:cubicBezTo>
                      <a:cubicBezTo>
                        <a:pt x="163560" y="39918"/>
                        <a:pt x="77835" y="97597"/>
                        <a:pt x="60373" y="105005"/>
                      </a:cubicBezTo>
                      <a:cubicBezTo>
                        <a:pt x="42911" y="112413"/>
                        <a:pt x="124402" y="60026"/>
                        <a:pt x="114348" y="66905"/>
                      </a:cubicBezTo>
                      <a:cubicBezTo>
                        <a:pt x="104294" y="73784"/>
                        <a:pt x="-2598" y="149455"/>
                        <a:pt x="48" y="146280"/>
                      </a:cubicBezTo>
                      <a:cubicBezTo>
                        <a:pt x="2694" y="143105"/>
                        <a:pt x="101119" y="70080"/>
                        <a:pt x="130223" y="47855"/>
                      </a:cubicBezTo>
                      <a:cubicBezTo>
                        <a:pt x="159327" y="25630"/>
                        <a:pt x="137631" y="20338"/>
                        <a:pt x="174673" y="12930"/>
                      </a:cubicBezTo>
                      <a:cubicBezTo>
                        <a:pt x="211715" y="5522"/>
                        <a:pt x="386340" y="-1357"/>
                        <a:pt x="393748" y="2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1A3AD2A4-D306-72E0-0FD8-07C6703B865C}"/>
                    </a:ext>
                  </a:extLst>
                </p:cNvPr>
                <p:cNvSpPr/>
                <p:nvPr/>
              </p:nvSpPr>
              <p:spPr>
                <a:xfrm>
                  <a:off x="5623851" y="4247717"/>
                  <a:ext cx="60518" cy="261096"/>
                </a:xfrm>
                <a:custGeom>
                  <a:avLst/>
                  <a:gdLst>
                    <a:gd name="connsiteX0" fmla="*/ 56224 w 60518"/>
                    <a:gd name="connsiteY0" fmla="*/ 433 h 261096"/>
                    <a:gd name="connsiteX1" fmla="*/ 24474 w 60518"/>
                    <a:gd name="connsiteY1" fmla="*/ 86158 h 261096"/>
                    <a:gd name="connsiteX2" fmla="*/ 24474 w 60518"/>
                    <a:gd name="connsiteY2" fmla="*/ 162358 h 261096"/>
                    <a:gd name="connsiteX3" fmla="*/ 24474 w 60518"/>
                    <a:gd name="connsiteY3" fmla="*/ 127433 h 261096"/>
                    <a:gd name="connsiteX4" fmla="*/ 2249 w 60518"/>
                    <a:gd name="connsiteY4" fmla="*/ 171883 h 261096"/>
                    <a:gd name="connsiteX5" fmla="*/ 5424 w 60518"/>
                    <a:gd name="connsiteY5" fmla="*/ 209983 h 261096"/>
                    <a:gd name="connsiteX6" fmla="*/ 43524 w 60518"/>
                    <a:gd name="connsiteY6" fmla="*/ 260783 h 261096"/>
                    <a:gd name="connsiteX7" fmla="*/ 37174 w 60518"/>
                    <a:gd name="connsiteY7" fmla="*/ 229033 h 261096"/>
                    <a:gd name="connsiteX8" fmla="*/ 5424 w 60518"/>
                    <a:gd name="connsiteY8" fmla="*/ 181408 h 261096"/>
                    <a:gd name="connsiteX9" fmla="*/ 49874 w 60518"/>
                    <a:gd name="connsiteY9" fmla="*/ 102033 h 261096"/>
                    <a:gd name="connsiteX10" fmla="*/ 59399 w 60518"/>
                    <a:gd name="connsiteY10" fmla="*/ 67108 h 261096"/>
                    <a:gd name="connsiteX11" fmla="*/ 30824 w 60518"/>
                    <a:gd name="connsiteY11" fmla="*/ 124258 h 261096"/>
                    <a:gd name="connsiteX12" fmla="*/ 56224 w 60518"/>
                    <a:gd name="connsiteY12" fmla="*/ 433 h 261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0518" h="261096">
                      <a:moveTo>
                        <a:pt x="56224" y="433"/>
                      </a:moveTo>
                      <a:cubicBezTo>
                        <a:pt x="55166" y="-5917"/>
                        <a:pt x="29766" y="59171"/>
                        <a:pt x="24474" y="86158"/>
                      </a:cubicBezTo>
                      <a:cubicBezTo>
                        <a:pt x="19182" y="113146"/>
                        <a:pt x="24474" y="162358"/>
                        <a:pt x="24474" y="162358"/>
                      </a:cubicBezTo>
                      <a:cubicBezTo>
                        <a:pt x="24474" y="169237"/>
                        <a:pt x="28178" y="125846"/>
                        <a:pt x="24474" y="127433"/>
                      </a:cubicBezTo>
                      <a:cubicBezTo>
                        <a:pt x="20770" y="129020"/>
                        <a:pt x="5424" y="158125"/>
                        <a:pt x="2249" y="171883"/>
                      </a:cubicBezTo>
                      <a:cubicBezTo>
                        <a:pt x="-926" y="185641"/>
                        <a:pt x="-1455" y="195166"/>
                        <a:pt x="5424" y="209983"/>
                      </a:cubicBezTo>
                      <a:cubicBezTo>
                        <a:pt x="12303" y="224800"/>
                        <a:pt x="38232" y="257608"/>
                        <a:pt x="43524" y="260783"/>
                      </a:cubicBezTo>
                      <a:cubicBezTo>
                        <a:pt x="48816" y="263958"/>
                        <a:pt x="43524" y="242262"/>
                        <a:pt x="37174" y="229033"/>
                      </a:cubicBezTo>
                      <a:cubicBezTo>
                        <a:pt x="30824" y="215804"/>
                        <a:pt x="3307" y="202575"/>
                        <a:pt x="5424" y="181408"/>
                      </a:cubicBezTo>
                      <a:cubicBezTo>
                        <a:pt x="7541" y="160241"/>
                        <a:pt x="40878" y="121083"/>
                        <a:pt x="49874" y="102033"/>
                      </a:cubicBezTo>
                      <a:cubicBezTo>
                        <a:pt x="58870" y="82983"/>
                        <a:pt x="62574" y="63404"/>
                        <a:pt x="59399" y="67108"/>
                      </a:cubicBezTo>
                      <a:cubicBezTo>
                        <a:pt x="56224" y="70812"/>
                        <a:pt x="35057" y="130079"/>
                        <a:pt x="30824" y="124258"/>
                      </a:cubicBezTo>
                      <a:cubicBezTo>
                        <a:pt x="26591" y="118437"/>
                        <a:pt x="57282" y="6783"/>
                        <a:pt x="56224" y="4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2842B073-0551-DDF2-099E-78C08FD7D061}"/>
                    </a:ext>
                  </a:extLst>
                </p:cNvPr>
                <p:cNvSpPr/>
                <p:nvPr/>
              </p:nvSpPr>
              <p:spPr>
                <a:xfrm>
                  <a:off x="5699095" y="4143372"/>
                  <a:ext cx="382540" cy="258610"/>
                </a:xfrm>
                <a:custGeom>
                  <a:avLst/>
                  <a:gdLst>
                    <a:gd name="connsiteX0" fmla="*/ 30 w 382540"/>
                    <a:gd name="connsiteY0" fmla="*/ 142878 h 258610"/>
                    <a:gd name="connsiteX1" fmla="*/ 120680 w 382540"/>
                    <a:gd name="connsiteY1" fmla="*/ 79378 h 258610"/>
                    <a:gd name="connsiteX2" fmla="*/ 82580 w 382540"/>
                    <a:gd name="connsiteY2" fmla="*/ 95253 h 258610"/>
                    <a:gd name="connsiteX3" fmla="*/ 231805 w 382540"/>
                    <a:gd name="connsiteY3" fmla="*/ 95253 h 258610"/>
                    <a:gd name="connsiteX4" fmla="*/ 260380 w 382540"/>
                    <a:gd name="connsiteY4" fmla="*/ 107953 h 258610"/>
                    <a:gd name="connsiteX5" fmla="*/ 238155 w 382540"/>
                    <a:gd name="connsiteY5" fmla="*/ 82553 h 258610"/>
                    <a:gd name="connsiteX6" fmla="*/ 257205 w 382540"/>
                    <a:gd name="connsiteY6" fmla="*/ 104778 h 258610"/>
                    <a:gd name="connsiteX7" fmla="*/ 279430 w 382540"/>
                    <a:gd name="connsiteY7" fmla="*/ 139703 h 258610"/>
                    <a:gd name="connsiteX8" fmla="*/ 279430 w 382540"/>
                    <a:gd name="connsiteY8" fmla="*/ 111128 h 258610"/>
                    <a:gd name="connsiteX9" fmla="*/ 263555 w 382540"/>
                    <a:gd name="connsiteY9" fmla="*/ 257178 h 258610"/>
                    <a:gd name="connsiteX10" fmla="*/ 273080 w 382540"/>
                    <a:gd name="connsiteY10" fmla="*/ 177803 h 258610"/>
                    <a:gd name="connsiteX11" fmla="*/ 381030 w 382540"/>
                    <a:gd name="connsiteY11" fmla="*/ 50803 h 258610"/>
                    <a:gd name="connsiteX12" fmla="*/ 333405 w 382540"/>
                    <a:gd name="connsiteY12" fmla="*/ 88903 h 258610"/>
                    <a:gd name="connsiteX13" fmla="*/ 292130 w 382540"/>
                    <a:gd name="connsiteY13" fmla="*/ 19053 h 258610"/>
                    <a:gd name="connsiteX14" fmla="*/ 304830 w 382540"/>
                    <a:gd name="connsiteY14" fmla="*/ 66678 h 258610"/>
                    <a:gd name="connsiteX15" fmla="*/ 260380 w 382540"/>
                    <a:gd name="connsiteY15" fmla="*/ 3 h 258610"/>
                    <a:gd name="connsiteX16" fmla="*/ 254030 w 382540"/>
                    <a:gd name="connsiteY16" fmla="*/ 69853 h 258610"/>
                    <a:gd name="connsiteX17" fmla="*/ 215930 w 382540"/>
                    <a:gd name="connsiteY17" fmla="*/ 9528 h 258610"/>
                    <a:gd name="connsiteX18" fmla="*/ 203230 w 382540"/>
                    <a:gd name="connsiteY18" fmla="*/ 38103 h 258610"/>
                    <a:gd name="connsiteX19" fmla="*/ 133380 w 382540"/>
                    <a:gd name="connsiteY19" fmla="*/ 57153 h 258610"/>
                    <a:gd name="connsiteX20" fmla="*/ 30 w 382540"/>
                    <a:gd name="connsiteY20" fmla="*/ 142878 h 25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82540" h="258610">
                      <a:moveTo>
                        <a:pt x="30" y="142878"/>
                      </a:moveTo>
                      <a:cubicBezTo>
                        <a:pt x="-2087" y="146582"/>
                        <a:pt x="106922" y="87315"/>
                        <a:pt x="120680" y="79378"/>
                      </a:cubicBezTo>
                      <a:cubicBezTo>
                        <a:pt x="134438" y="71440"/>
                        <a:pt x="64059" y="92607"/>
                        <a:pt x="82580" y="95253"/>
                      </a:cubicBezTo>
                      <a:cubicBezTo>
                        <a:pt x="101101" y="97899"/>
                        <a:pt x="202172" y="93136"/>
                        <a:pt x="231805" y="95253"/>
                      </a:cubicBezTo>
                      <a:cubicBezTo>
                        <a:pt x="261438" y="97370"/>
                        <a:pt x="259322" y="110070"/>
                        <a:pt x="260380" y="107953"/>
                      </a:cubicBezTo>
                      <a:cubicBezTo>
                        <a:pt x="261438" y="105836"/>
                        <a:pt x="238684" y="83082"/>
                        <a:pt x="238155" y="82553"/>
                      </a:cubicBezTo>
                      <a:cubicBezTo>
                        <a:pt x="237626" y="82024"/>
                        <a:pt x="250326" y="95253"/>
                        <a:pt x="257205" y="104778"/>
                      </a:cubicBezTo>
                      <a:cubicBezTo>
                        <a:pt x="264084" y="114303"/>
                        <a:pt x="275726" y="138645"/>
                        <a:pt x="279430" y="139703"/>
                      </a:cubicBezTo>
                      <a:cubicBezTo>
                        <a:pt x="283134" y="140761"/>
                        <a:pt x="282076" y="91549"/>
                        <a:pt x="279430" y="111128"/>
                      </a:cubicBezTo>
                      <a:cubicBezTo>
                        <a:pt x="276784" y="130707"/>
                        <a:pt x="264613" y="246066"/>
                        <a:pt x="263555" y="257178"/>
                      </a:cubicBezTo>
                      <a:cubicBezTo>
                        <a:pt x="262497" y="268290"/>
                        <a:pt x="253501" y="212199"/>
                        <a:pt x="273080" y="177803"/>
                      </a:cubicBezTo>
                      <a:cubicBezTo>
                        <a:pt x="292659" y="143407"/>
                        <a:pt x="370976" y="65620"/>
                        <a:pt x="381030" y="50803"/>
                      </a:cubicBezTo>
                      <a:cubicBezTo>
                        <a:pt x="391084" y="35986"/>
                        <a:pt x="348222" y="94195"/>
                        <a:pt x="333405" y="88903"/>
                      </a:cubicBezTo>
                      <a:cubicBezTo>
                        <a:pt x="318588" y="83611"/>
                        <a:pt x="296892" y="22757"/>
                        <a:pt x="292130" y="19053"/>
                      </a:cubicBezTo>
                      <a:cubicBezTo>
                        <a:pt x="287368" y="15349"/>
                        <a:pt x="310122" y="69853"/>
                        <a:pt x="304830" y="66678"/>
                      </a:cubicBezTo>
                      <a:cubicBezTo>
                        <a:pt x="299538" y="63503"/>
                        <a:pt x="268847" y="-526"/>
                        <a:pt x="260380" y="3"/>
                      </a:cubicBezTo>
                      <a:cubicBezTo>
                        <a:pt x="251913" y="532"/>
                        <a:pt x="261438" y="68266"/>
                        <a:pt x="254030" y="69853"/>
                      </a:cubicBezTo>
                      <a:cubicBezTo>
                        <a:pt x="246622" y="71440"/>
                        <a:pt x="224397" y="14820"/>
                        <a:pt x="215930" y="9528"/>
                      </a:cubicBezTo>
                      <a:cubicBezTo>
                        <a:pt x="207463" y="4236"/>
                        <a:pt x="216988" y="30165"/>
                        <a:pt x="203230" y="38103"/>
                      </a:cubicBezTo>
                      <a:cubicBezTo>
                        <a:pt x="189472" y="46040"/>
                        <a:pt x="164601" y="40220"/>
                        <a:pt x="133380" y="57153"/>
                      </a:cubicBezTo>
                      <a:cubicBezTo>
                        <a:pt x="102159" y="74086"/>
                        <a:pt x="2147" y="139174"/>
                        <a:pt x="30" y="14287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736F65A6-EEF8-0B41-42AC-C76C9D4E52F0}"/>
                    </a:ext>
                  </a:extLst>
                </p:cNvPr>
                <p:cNvSpPr/>
                <p:nvPr/>
              </p:nvSpPr>
              <p:spPr>
                <a:xfrm>
                  <a:off x="5957166" y="4200267"/>
                  <a:ext cx="70307" cy="242753"/>
                </a:xfrm>
                <a:custGeom>
                  <a:avLst/>
                  <a:gdLst>
                    <a:gd name="connsiteX0" fmla="*/ 68984 w 70307"/>
                    <a:gd name="connsiteY0" fmla="*/ 258 h 242753"/>
                    <a:gd name="connsiteX1" fmla="*/ 46759 w 70307"/>
                    <a:gd name="connsiteY1" fmla="*/ 73283 h 242753"/>
                    <a:gd name="connsiteX2" fmla="*/ 46759 w 70307"/>
                    <a:gd name="connsiteY2" fmla="*/ 171708 h 242753"/>
                    <a:gd name="connsiteX3" fmla="*/ 30884 w 70307"/>
                    <a:gd name="connsiteY3" fmla="*/ 124083 h 242753"/>
                    <a:gd name="connsiteX4" fmla="*/ 68984 w 70307"/>
                    <a:gd name="connsiteY4" fmla="*/ 238383 h 242753"/>
                    <a:gd name="connsiteX5" fmla="*/ 46759 w 70307"/>
                    <a:gd name="connsiteY5" fmla="*/ 219333 h 242753"/>
                    <a:gd name="connsiteX6" fmla="*/ 46759 w 70307"/>
                    <a:gd name="connsiteY6" fmla="*/ 222508 h 242753"/>
                    <a:gd name="connsiteX7" fmla="*/ 27709 w 70307"/>
                    <a:gd name="connsiteY7" fmla="*/ 95508 h 242753"/>
                    <a:gd name="connsiteX8" fmla="*/ 34059 w 70307"/>
                    <a:gd name="connsiteY8" fmla="*/ 200283 h 242753"/>
                    <a:gd name="connsiteX9" fmla="*/ 2309 w 70307"/>
                    <a:gd name="connsiteY9" fmla="*/ 98683 h 242753"/>
                    <a:gd name="connsiteX10" fmla="*/ 68984 w 70307"/>
                    <a:gd name="connsiteY10" fmla="*/ 258 h 242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307" h="242753">
                      <a:moveTo>
                        <a:pt x="68984" y="258"/>
                      </a:moveTo>
                      <a:cubicBezTo>
                        <a:pt x="76392" y="-3975"/>
                        <a:pt x="50463" y="44708"/>
                        <a:pt x="46759" y="73283"/>
                      </a:cubicBezTo>
                      <a:cubicBezTo>
                        <a:pt x="43055" y="101858"/>
                        <a:pt x="49405" y="163241"/>
                        <a:pt x="46759" y="171708"/>
                      </a:cubicBezTo>
                      <a:cubicBezTo>
                        <a:pt x="44113" y="180175"/>
                        <a:pt x="30884" y="124083"/>
                        <a:pt x="30884" y="124083"/>
                      </a:cubicBezTo>
                      <a:cubicBezTo>
                        <a:pt x="34588" y="135195"/>
                        <a:pt x="66338" y="222508"/>
                        <a:pt x="68984" y="238383"/>
                      </a:cubicBezTo>
                      <a:cubicBezTo>
                        <a:pt x="71630" y="254258"/>
                        <a:pt x="50463" y="221979"/>
                        <a:pt x="46759" y="219333"/>
                      </a:cubicBezTo>
                      <a:cubicBezTo>
                        <a:pt x="43055" y="216687"/>
                        <a:pt x="49934" y="243146"/>
                        <a:pt x="46759" y="222508"/>
                      </a:cubicBezTo>
                      <a:cubicBezTo>
                        <a:pt x="43584" y="201871"/>
                        <a:pt x="29826" y="99212"/>
                        <a:pt x="27709" y="95508"/>
                      </a:cubicBezTo>
                      <a:cubicBezTo>
                        <a:pt x="25592" y="91804"/>
                        <a:pt x="38292" y="199754"/>
                        <a:pt x="34059" y="200283"/>
                      </a:cubicBezTo>
                      <a:cubicBezTo>
                        <a:pt x="29826" y="200812"/>
                        <a:pt x="-9862" y="135724"/>
                        <a:pt x="2309" y="98683"/>
                      </a:cubicBezTo>
                      <a:cubicBezTo>
                        <a:pt x="14480" y="61642"/>
                        <a:pt x="61576" y="4491"/>
                        <a:pt x="68984" y="2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F7FF1DE6-CBEB-B584-55F7-EF9E5F770EBE}"/>
                    </a:ext>
                  </a:extLst>
                </p:cNvPr>
                <p:cNvSpPr/>
                <p:nvPr/>
              </p:nvSpPr>
              <p:spPr>
                <a:xfrm>
                  <a:off x="5647258" y="4380555"/>
                  <a:ext cx="407868" cy="118494"/>
                </a:xfrm>
                <a:custGeom>
                  <a:avLst/>
                  <a:gdLst>
                    <a:gd name="connsiteX0" fmla="*/ 1067 w 407868"/>
                    <a:gd name="connsiteY0" fmla="*/ 51745 h 118494"/>
                    <a:gd name="connsiteX1" fmla="*/ 201092 w 407868"/>
                    <a:gd name="connsiteY1" fmla="*/ 61270 h 118494"/>
                    <a:gd name="connsiteX2" fmla="*/ 121717 w 407868"/>
                    <a:gd name="connsiteY2" fmla="*/ 64445 h 118494"/>
                    <a:gd name="connsiteX3" fmla="*/ 239192 w 407868"/>
                    <a:gd name="connsiteY3" fmla="*/ 48570 h 118494"/>
                    <a:gd name="connsiteX4" fmla="*/ 363017 w 407868"/>
                    <a:gd name="connsiteY4" fmla="*/ 945 h 118494"/>
                    <a:gd name="connsiteX5" fmla="*/ 312217 w 407868"/>
                    <a:gd name="connsiteY5" fmla="*/ 19995 h 118494"/>
                    <a:gd name="connsiteX6" fmla="*/ 407467 w 407868"/>
                    <a:gd name="connsiteY6" fmla="*/ 58095 h 118494"/>
                    <a:gd name="connsiteX7" fmla="*/ 347142 w 407868"/>
                    <a:gd name="connsiteY7" fmla="*/ 42220 h 118494"/>
                    <a:gd name="connsiteX8" fmla="*/ 366192 w 407868"/>
                    <a:gd name="connsiteY8" fmla="*/ 96195 h 118494"/>
                    <a:gd name="connsiteX9" fmla="*/ 321742 w 407868"/>
                    <a:gd name="connsiteY9" fmla="*/ 58095 h 118494"/>
                    <a:gd name="connsiteX10" fmla="*/ 356667 w 407868"/>
                    <a:gd name="connsiteY10" fmla="*/ 105720 h 118494"/>
                    <a:gd name="connsiteX11" fmla="*/ 299517 w 407868"/>
                    <a:gd name="connsiteY11" fmla="*/ 58095 h 118494"/>
                    <a:gd name="connsiteX12" fmla="*/ 334442 w 407868"/>
                    <a:gd name="connsiteY12" fmla="*/ 112070 h 118494"/>
                    <a:gd name="connsiteX13" fmla="*/ 261417 w 407868"/>
                    <a:gd name="connsiteY13" fmla="*/ 67620 h 118494"/>
                    <a:gd name="connsiteX14" fmla="*/ 277292 w 407868"/>
                    <a:gd name="connsiteY14" fmla="*/ 108895 h 118494"/>
                    <a:gd name="connsiteX15" fmla="*/ 239192 w 407868"/>
                    <a:gd name="connsiteY15" fmla="*/ 73970 h 118494"/>
                    <a:gd name="connsiteX16" fmla="*/ 261417 w 407868"/>
                    <a:gd name="connsiteY16" fmla="*/ 115245 h 118494"/>
                    <a:gd name="connsiteX17" fmla="*/ 236017 w 407868"/>
                    <a:gd name="connsiteY17" fmla="*/ 86670 h 118494"/>
                    <a:gd name="connsiteX18" fmla="*/ 178867 w 407868"/>
                    <a:gd name="connsiteY18" fmla="*/ 102545 h 118494"/>
                    <a:gd name="connsiteX19" fmla="*/ 191567 w 407868"/>
                    <a:gd name="connsiteY19" fmla="*/ 80320 h 118494"/>
                    <a:gd name="connsiteX20" fmla="*/ 115367 w 407868"/>
                    <a:gd name="connsiteY20" fmla="*/ 118420 h 118494"/>
                    <a:gd name="connsiteX21" fmla="*/ 143942 w 407868"/>
                    <a:gd name="connsiteY21" fmla="*/ 89845 h 118494"/>
                    <a:gd name="connsiteX22" fmla="*/ 121717 w 407868"/>
                    <a:gd name="connsiteY22" fmla="*/ 83495 h 118494"/>
                    <a:gd name="connsiteX23" fmla="*/ 1067 w 407868"/>
                    <a:gd name="connsiteY23" fmla="*/ 51745 h 118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07868" h="118494">
                      <a:moveTo>
                        <a:pt x="1067" y="51745"/>
                      </a:moveTo>
                      <a:cubicBezTo>
                        <a:pt x="14296" y="48041"/>
                        <a:pt x="180984" y="59153"/>
                        <a:pt x="201092" y="61270"/>
                      </a:cubicBezTo>
                      <a:cubicBezTo>
                        <a:pt x="221200" y="63387"/>
                        <a:pt x="115367" y="66562"/>
                        <a:pt x="121717" y="64445"/>
                      </a:cubicBezTo>
                      <a:cubicBezTo>
                        <a:pt x="128067" y="62328"/>
                        <a:pt x="198975" y="59153"/>
                        <a:pt x="239192" y="48570"/>
                      </a:cubicBezTo>
                      <a:cubicBezTo>
                        <a:pt x="279409" y="37987"/>
                        <a:pt x="350846" y="5707"/>
                        <a:pt x="363017" y="945"/>
                      </a:cubicBezTo>
                      <a:cubicBezTo>
                        <a:pt x="375188" y="-3817"/>
                        <a:pt x="304809" y="10470"/>
                        <a:pt x="312217" y="19995"/>
                      </a:cubicBezTo>
                      <a:cubicBezTo>
                        <a:pt x="319625" y="29520"/>
                        <a:pt x="401646" y="54391"/>
                        <a:pt x="407467" y="58095"/>
                      </a:cubicBezTo>
                      <a:cubicBezTo>
                        <a:pt x="413288" y="61799"/>
                        <a:pt x="354021" y="35870"/>
                        <a:pt x="347142" y="42220"/>
                      </a:cubicBezTo>
                      <a:cubicBezTo>
                        <a:pt x="340263" y="48570"/>
                        <a:pt x="370425" y="93549"/>
                        <a:pt x="366192" y="96195"/>
                      </a:cubicBezTo>
                      <a:cubicBezTo>
                        <a:pt x="361959" y="98841"/>
                        <a:pt x="323329" y="56508"/>
                        <a:pt x="321742" y="58095"/>
                      </a:cubicBezTo>
                      <a:cubicBezTo>
                        <a:pt x="320155" y="59682"/>
                        <a:pt x="360371" y="105720"/>
                        <a:pt x="356667" y="105720"/>
                      </a:cubicBezTo>
                      <a:cubicBezTo>
                        <a:pt x="352963" y="105720"/>
                        <a:pt x="303221" y="57037"/>
                        <a:pt x="299517" y="58095"/>
                      </a:cubicBezTo>
                      <a:cubicBezTo>
                        <a:pt x="295813" y="59153"/>
                        <a:pt x="340792" y="110483"/>
                        <a:pt x="334442" y="112070"/>
                      </a:cubicBezTo>
                      <a:cubicBezTo>
                        <a:pt x="328092" y="113658"/>
                        <a:pt x="270942" y="68149"/>
                        <a:pt x="261417" y="67620"/>
                      </a:cubicBezTo>
                      <a:cubicBezTo>
                        <a:pt x="251892" y="67091"/>
                        <a:pt x="280996" y="107837"/>
                        <a:pt x="277292" y="108895"/>
                      </a:cubicBezTo>
                      <a:cubicBezTo>
                        <a:pt x="273588" y="109953"/>
                        <a:pt x="241838" y="72912"/>
                        <a:pt x="239192" y="73970"/>
                      </a:cubicBezTo>
                      <a:cubicBezTo>
                        <a:pt x="236546" y="75028"/>
                        <a:pt x="261946" y="113128"/>
                        <a:pt x="261417" y="115245"/>
                      </a:cubicBezTo>
                      <a:cubicBezTo>
                        <a:pt x="260888" y="117362"/>
                        <a:pt x="249775" y="88787"/>
                        <a:pt x="236017" y="86670"/>
                      </a:cubicBezTo>
                      <a:cubicBezTo>
                        <a:pt x="222259" y="84553"/>
                        <a:pt x="186275" y="103603"/>
                        <a:pt x="178867" y="102545"/>
                      </a:cubicBezTo>
                      <a:cubicBezTo>
                        <a:pt x="171459" y="101487"/>
                        <a:pt x="202150" y="77674"/>
                        <a:pt x="191567" y="80320"/>
                      </a:cubicBezTo>
                      <a:cubicBezTo>
                        <a:pt x="180984" y="82966"/>
                        <a:pt x="123305" y="116832"/>
                        <a:pt x="115367" y="118420"/>
                      </a:cubicBezTo>
                      <a:cubicBezTo>
                        <a:pt x="107429" y="120008"/>
                        <a:pt x="142884" y="95666"/>
                        <a:pt x="143942" y="89845"/>
                      </a:cubicBezTo>
                      <a:cubicBezTo>
                        <a:pt x="145000" y="84024"/>
                        <a:pt x="141825" y="87728"/>
                        <a:pt x="121717" y="83495"/>
                      </a:cubicBezTo>
                      <a:cubicBezTo>
                        <a:pt x="101609" y="79262"/>
                        <a:pt x="-12162" y="55449"/>
                        <a:pt x="1067" y="5174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91028A6B-6DDE-823C-53CE-45E40F6ABF36}"/>
                    </a:ext>
                  </a:extLst>
                </p:cNvPr>
                <p:cNvSpPr/>
                <p:nvPr/>
              </p:nvSpPr>
              <p:spPr>
                <a:xfrm>
                  <a:off x="5800537" y="4161243"/>
                  <a:ext cx="250298" cy="45642"/>
                </a:xfrm>
                <a:custGeom>
                  <a:avLst/>
                  <a:gdLst>
                    <a:gd name="connsiteX0" fmla="*/ 188 w 250298"/>
                    <a:gd name="connsiteY0" fmla="*/ 45632 h 45642"/>
                    <a:gd name="connsiteX1" fmla="*/ 111313 w 250298"/>
                    <a:gd name="connsiteY1" fmla="*/ 23407 h 45642"/>
                    <a:gd name="connsiteX2" fmla="*/ 244663 w 250298"/>
                    <a:gd name="connsiteY2" fmla="*/ 23407 h 45642"/>
                    <a:gd name="connsiteX3" fmla="*/ 219263 w 250298"/>
                    <a:gd name="connsiteY3" fmla="*/ 4357 h 45642"/>
                    <a:gd name="connsiteX4" fmla="*/ 162113 w 250298"/>
                    <a:gd name="connsiteY4" fmla="*/ 1182 h 45642"/>
                    <a:gd name="connsiteX5" fmla="*/ 85913 w 250298"/>
                    <a:gd name="connsiteY5" fmla="*/ 20232 h 45642"/>
                    <a:gd name="connsiteX6" fmla="*/ 188 w 250298"/>
                    <a:gd name="connsiteY6" fmla="*/ 45632 h 4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0298" h="45642">
                      <a:moveTo>
                        <a:pt x="188" y="45632"/>
                      </a:moveTo>
                      <a:cubicBezTo>
                        <a:pt x="4421" y="46161"/>
                        <a:pt x="70567" y="27111"/>
                        <a:pt x="111313" y="23407"/>
                      </a:cubicBezTo>
                      <a:cubicBezTo>
                        <a:pt x="152059" y="19703"/>
                        <a:pt x="226671" y="26582"/>
                        <a:pt x="244663" y="23407"/>
                      </a:cubicBezTo>
                      <a:cubicBezTo>
                        <a:pt x="262655" y="20232"/>
                        <a:pt x="233021" y="8061"/>
                        <a:pt x="219263" y="4357"/>
                      </a:cubicBezTo>
                      <a:cubicBezTo>
                        <a:pt x="205505" y="653"/>
                        <a:pt x="184338" y="-1464"/>
                        <a:pt x="162113" y="1182"/>
                      </a:cubicBezTo>
                      <a:cubicBezTo>
                        <a:pt x="139888" y="3828"/>
                        <a:pt x="107609" y="10707"/>
                        <a:pt x="85913" y="20232"/>
                      </a:cubicBezTo>
                      <a:cubicBezTo>
                        <a:pt x="64217" y="29757"/>
                        <a:pt x="-4045" y="45103"/>
                        <a:pt x="188" y="4563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F2B4D152-4068-8441-A78A-8C58BE8FDA5D}"/>
                    </a:ext>
                  </a:extLst>
                </p:cNvPr>
                <p:cNvSpPr/>
                <p:nvPr/>
              </p:nvSpPr>
              <p:spPr>
                <a:xfrm>
                  <a:off x="5622198" y="4196566"/>
                  <a:ext cx="234397" cy="255666"/>
                </a:xfrm>
                <a:custGeom>
                  <a:avLst/>
                  <a:gdLst>
                    <a:gd name="connsiteX0" fmla="*/ 188052 w 234397"/>
                    <a:gd name="connsiteY0" fmla="*/ 784 h 255666"/>
                    <a:gd name="connsiteX1" fmla="*/ 226152 w 234397"/>
                    <a:gd name="connsiteY1" fmla="*/ 80159 h 255666"/>
                    <a:gd name="connsiteX2" fmla="*/ 232502 w 234397"/>
                    <a:gd name="connsiteY2" fmla="*/ 111909 h 255666"/>
                    <a:gd name="connsiteX3" fmla="*/ 200752 w 234397"/>
                    <a:gd name="connsiteY3" fmla="*/ 162709 h 255666"/>
                    <a:gd name="connsiteX4" fmla="*/ 232502 w 234397"/>
                    <a:gd name="connsiteY4" fmla="*/ 124609 h 255666"/>
                    <a:gd name="connsiteX5" fmla="*/ 210277 w 234397"/>
                    <a:gd name="connsiteY5" fmla="*/ 188109 h 255666"/>
                    <a:gd name="connsiteX6" fmla="*/ 111852 w 234397"/>
                    <a:gd name="connsiteY6" fmla="*/ 238909 h 255666"/>
                    <a:gd name="connsiteX7" fmla="*/ 10252 w 234397"/>
                    <a:gd name="connsiteY7" fmla="*/ 254784 h 255666"/>
                    <a:gd name="connsiteX8" fmla="*/ 7077 w 234397"/>
                    <a:gd name="connsiteY8" fmla="*/ 216684 h 255666"/>
                    <a:gd name="connsiteX9" fmla="*/ 42002 w 234397"/>
                    <a:gd name="connsiteY9" fmla="*/ 102384 h 255666"/>
                    <a:gd name="connsiteX10" fmla="*/ 48352 w 234397"/>
                    <a:gd name="connsiteY10" fmla="*/ 92859 h 255666"/>
                    <a:gd name="connsiteX11" fmla="*/ 134077 w 234397"/>
                    <a:gd name="connsiteY11" fmla="*/ 42059 h 255666"/>
                    <a:gd name="connsiteX12" fmla="*/ 188052 w 234397"/>
                    <a:gd name="connsiteY12" fmla="*/ 784 h 255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4397" h="255666">
                      <a:moveTo>
                        <a:pt x="188052" y="784"/>
                      </a:moveTo>
                      <a:cubicBezTo>
                        <a:pt x="203398" y="7134"/>
                        <a:pt x="218744" y="61638"/>
                        <a:pt x="226152" y="80159"/>
                      </a:cubicBezTo>
                      <a:cubicBezTo>
                        <a:pt x="233560" y="98680"/>
                        <a:pt x="236735" y="98151"/>
                        <a:pt x="232502" y="111909"/>
                      </a:cubicBezTo>
                      <a:cubicBezTo>
                        <a:pt x="228269" y="125667"/>
                        <a:pt x="200752" y="160592"/>
                        <a:pt x="200752" y="162709"/>
                      </a:cubicBezTo>
                      <a:cubicBezTo>
                        <a:pt x="200752" y="164826"/>
                        <a:pt x="230915" y="120376"/>
                        <a:pt x="232502" y="124609"/>
                      </a:cubicBezTo>
                      <a:cubicBezTo>
                        <a:pt x="234089" y="128842"/>
                        <a:pt x="230385" y="169059"/>
                        <a:pt x="210277" y="188109"/>
                      </a:cubicBezTo>
                      <a:cubicBezTo>
                        <a:pt x="190169" y="207159"/>
                        <a:pt x="145189" y="227797"/>
                        <a:pt x="111852" y="238909"/>
                      </a:cubicBezTo>
                      <a:cubicBezTo>
                        <a:pt x="78515" y="250021"/>
                        <a:pt x="27714" y="258488"/>
                        <a:pt x="10252" y="254784"/>
                      </a:cubicBezTo>
                      <a:cubicBezTo>
                        <a:pt x="-7210" y="251080"/>
                        <a:pt x="1785" y="242084"/>
                        <a:pt x="7077" y="216684"/>
                      </a:cubicBezTo>
                      <a:cubicBezTo>
                        <a:pt x="12369" y="191284"/>
                        <a:pt x="42002" y="102384"/>
                        <a:pt x="42002" y="102384"/>
                      </a:cubicBezTo>
                      <a:cubicBezTo>
                        <a:pt x="48881" y="81747"/>
                        <a:pt x="33006" y="102913"/>
                        <a:pt x="48352" y="92859"/>
                      </a:cubicBezTo>
                      <a:cubicBezTo>
                        <a:pt x="63698" y="82805"/>
                        <a:pt x="111323" y="55817"/>
                        <a:pt x="134077" y="42059"/>
                      </a:cubicBezTo>
                      <a:cubicBezTo>
                        <a:pt x="156831" y="28301"/>
                        <a:pt x="172706" y="-5566"/>
                        <a:pt x="188052" y="7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/楕円 35">
                  <a:extLst>
                    <a:ext uri="{FF2B5EF4-FFF2-40B4-BE49-F238E27FC236}">
                      <a16:creationId xmlns:a16="http://schemas.microsoft.com/office/drawing/2014/main" id="{BF9701DD-0B0A-BA50-D504-203930F133E1}"/>
                    </a:ext>
                  </a:extLst>
                </p:cNvPr>
                <p:cNvSpPr/>
                <p:nvPr/>
              </p:nvSpPr>
              <p:spPr>
                <a:xfrm>
                  <a:off x="5760775" y="425712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円/楕円 36">
                  <a:extLst>
                    <a:ext uri="{FF2B5EF4-FFF2-40B4-BE49-F238E27FC236}">
                      <a16:creationId xmlns:a16="http://schemas.microsoft.com/office/drawing/2014/main" id="{B87939C2-99B5-E342-823E-943D9906A67F}"/>
                    </a:ext>
                  </a:extLst>
                </p:cNvPr>
                <p:cNvSpPr/>
                <p:nvPr/>
              </p:nvSpPr>
              <p:spPr>
                <a:xfrm>
                  <a:off x="5765828" y="431603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 37">
                  <a:extLst>
                    <a:ext uri="{FF2B5EF4-FFF2-40B4-BE49-F238E27FC236}">
                      <a16:creationId xmlns:a16="http://schemas.microsoft.com/office/drawing/2014/main" id="{0361C154-9C3F-CD49-1DB5-C2BA832E41C0}"/>
                    </a:ext>
                  </a:extLst>
                </p:cNvPr>
                <p:cNvSpPr/>
                <p:nvPr/>
              </p:nvSpPr>
              <p:spPr>
                <a:xfrm>
                  <a:off x="5648268" y="4059742"/>
                  <a:ext cx="423074" cy="150484"/>
                </a:xfrm>
                <a:custGeom>
                  <a:avLst/>
                  <a:gdLst>
                    <a:gd name="connsiteX0" fmla="*/ 57 w 423074"/>
                    <a:gd name="connsiteY0" fmla="*/ 150308 h 150484"/>
                    <a:gd name="connsiteX1" fmla="*/ 184207 w 423074"/>
                    <a:gd name="connsiteY1" fmla="*/ 58233 h 150484"/>
                    <a:gd name="connsiteX2" fmla="*/ 108007 w 423074"/>
                    <a:gd name="connsiteY2" fmla="*/ 102683 h 150484"/>
                    <a:gd name="connsiteX3" fmla="*/ 241357 w 423074"/>
                    <a:gd name="connsiteY3" fmla="*/ 51883 h 150484"/>
                    <a:gd name="connsiteX4" fmla="*/ 184207 w 423074"/>
                    <a:gd name="connsiteY4" fmla="*/ 80458 h 150484"/>
                    <a:gd name="connsiteX5" fmla="*/ 346132 w 423074"/>
                    <a:gd name="connsiteY5" fmla="*/ 39183 h 150484"/>
                    <a:gd name="connsiteX6" fmla="*/ 269932 w 423074"/>
                    <a:gd name="connsiteY6" fmla="*/ 39183 h 150484"/>
                    <a:gd name="connsiteX7" fmla="*/ 419157 w 423074"/>
                    <a:gd name="connsiteY7" fmla="*/ 1083 h 150484"/>
                    <a:gd name="connsiteX8" fmla="*/ 368357 w 423074"/>
                    <a:gd name="connsiteY8" fmla="*/ 13783 h 150484"/>
                    <a:gd name="connsiteX9" fmla="*/ 247707 w 423074"/>
                    <a:gd name="connsiteY9" fmla="*/ 48708 h 150484"/>
                    <a:gd name="connsiteX10" fmla="*/ 165157 w 423074"/>
                    <a:gd name="connsiteY10" fmla="*/ 80458 h 150484"/>
                    <a:gd name="connsiteX11" fmla="*/ 57 w 423074"/>
                    <a:gd name="connsiteY11" fmla="*/ 150308 h 150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23074" h="150484">
                      <a:moveTo>
                        <a:pt x="57" y="150308"/>
                      </a:moveTo>
                      <a:cubicBezTo>
                        <a:pt x="3232" y="146604"/>
                        <a:pt x="166215" y="66170"/>
                        <a:pt x="184207" y="58233"/>
                      </a:cubicBezTo>
                      <a:cubicBezTo>
                        <a:pt x="202199" y="50295"/>
                        <a:pt x="98482" y="103741"/>
                        <a:pt x="108007" y="102683"/>
                      </a:cubicBezTo>
                      <a:cubicBezTo>
                        <a:pt x="117532" y="101625"/>
                        <a:pt x="228657" y="55587"/>
                        <a:pt x="241357" y="51883"/>
                      </a:cubicBezTo>
                      <a:cubicBezTo>
                        <a:pt x="254057" y="48179"/>
                        <a:pt x="166745" y="82575"/>
                        <a:pt x="184207" y="80458"/>
                      </a:cubicBezTo>
                      <a:cubicBezTo>
                        <a:pt x="201669" y="78341"/>
                        <a:pt x="331845" y="46062"/>
                        <a:pt x="346132" y="39183"/>
                      </a:cubicBezTo>
                      <a:cubicBezTo>
                        <a:pt x="360420" y="32304"/>
                        <a:pt x="257761" y="45533"/>
                        <a:pt x="269932" y="39183"/>
                      </a:cubicBezTo>
                      <a:cubicBezTo>
                        <a:pt x="282103" y="32833"/>
                        <a:pt x="419157" y="1083"/>
                        <a:pt x="419157" y="1083"/>
                      </a:cubicBezTo>
                      <a:cubicBezTo>
                        <a:pt x="435561" y="-3150"/>
                        <a:pt x="396932" y="5845"/>
                        <a:pt x="368357" y="13783"/>
                      </a:cubicBezTo>
                      <a:cubicBezTo>
                        <a:pt x="339782" y="21721"/>
                        <a:pt x="281574" y="37595"/>
                        <a:pt x="247707" y="48708"/>
                      </a:cubicBezTo>
                      <a:cubicBezTo>
                        <a:pt x="213840" y="59820"/>
                        <a:pt x="203257" y="62466"/>
                        <a:pt x="165157" y="80458"/>
                      </a:cubicBezTo>
                      <a:cubicBezTo>
                        <a:pt x="127057" y="98450"/>
                        <a:pt x="-3118" y="154012"/>
                        <a:pt x="57" y="15030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476AF5F3-B762-2F8A-80AA-DA6E943BF2B0}"/>
                    </a:ext>
                  </a:extLst>
                </p:cNvPr>
                <p:cNvSpPr/>
                <p:nvPr/>
              </p:nvSpPr>
              <p:spPr>
                <a:xfrm>
                  <a:off x="5778469" y="3946525"/>
                  <a:ext cx="411147" cy="95839"/>
                </a:xfrm>
                <a:custGeom>
                  <a:avLst/>
                  <a:gdLst>
                    <a:gd name="connsiteX0" fmla="*/ 406431 w 411147"/>
                    <a:gd name="connsiteY0" fmla="*/ 12700 h 95839"/>
                    <a:gd name="connsiteX1" fmla="*/ 355631 w 411147"/>
                    <a:gd name="connsiteY1" fmla="*/ 25400 h 95839"/>
                    <a:gd name="connsiteX2" fmla="*/ 127031 w 411147"/>
                    <a:gd name="connsiteY2" fmla="*/ 95250 h 95839"/>
                    <a:gd name="connsiteX3" fmla="*/ 184181 w 411147"/>
                    <a:gd name="connsiteY3" fmla="*/ 60325 h 95839"/>
                    <a:gd name="connsiteX4" fmla="*/ 98456 w 411147"/>
                    <a:gd name="connsiteY4" fmla="*/ 85725 h 95839"/>
                    <a:gd name="connsiteX5" fmla="*/ 31 w 411147"/>
                    <a:gd name="connsiteY5" fmla="*/ 60325 h 95839"/>
                    <a:gd name="connsiteX6" fmla="*/ 88931 w 411147"/>
                    <a:gd name="connsiteY6" fmla="*/ 79375 h 95839"/>
                    <a:gd name="connsiteX7" fmla="*/ 193706 w 411147"/>
                    <a:gd name="connsiteY7" fmla="*/ 50800 h 95839"/>
                    <a:gd name="connsiteX8" fmla="*/ 269906 w 411147"/>
                    <a:gd name="connsiteY8" fmla="*/ 0 h 95839"/>
                    <a:gd name="connsiteX9" fmla="*/ 209581 w 411147"/>
                    <a:gd name="connsiteY9" fmla="*/ 50800 h 95839"/>
                    <a:gd name="connsiteX10" fmla="*/ 269906 w 411147"/>
                    <a:gd name="connsiteY10" fmla="*/ 19050 h 95839"/>
                    <a:gd name="connsiteX11" fmla="*/ 406431 w 411147"/>
                    <a:gd name="connsiteY11" fmla="*/ 12700 h 95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1147" h="95839">
                      <a:moveTo>
                        <a:pt x="406431" y="12700"/>
                      </a:moveTo>
                      <a:cubicBezTo>
                        <a:pt x="420718" y="13758"/>
                        <a:pt x="402198" y="11642"/>
                        <a:pt x="355631" y="25400"/>
                      </a:cubicBezTo>
                      <a:cubicBezTo>
                        <a:pt x="309064" y="39158"/>
                        <a:pt x="155606" y="89429"/>
                        <a:pt x="127031" y="95250"/>
                      </a:cubicBezTo>
                      <a:cubicBezTo>
                        <a:pt x="98456" y="101071"/>
                        <a:pt x="188943" y="61912"/>
                        <a:pt x="184181" y="60325"/>
                      </a:cubicBezTo>
                      <a:cubicBezTo>
                        <a:pt x="179419" y="58738"/>
                        <a:pt x="129148" y="85725"/>
                        <a:pt x="98456" y="85725"/>
                      </a:cubicBezTo>
                      <a:cubicBezTo>
                        <a:pt x="67764" y="85725"/>
                        <a:pt x="1619" y="61383"/>
                        <a:pt x="31" y="60325"/>
                      </a:cubicBezTo>
                      <a:cubicBezTo>
                        <a:pt x="-1557" y="59267"/>
                        <a:pt x="56652" y="80962"/>
                        <a:pt x="88931" y="79375"/>
                      </a:cubicBezTo>
                      <a:cubicBezTo>
                        <a:pt x="121210" y="77788"/>
                        <a:pt x="163544" y="64029"/>
                        <a:pt x="193706" y="50800"/>
                      </a:cubicBezTo>
                      <a:cubicBezTo>
                        <a:pt x="223868" y="37571"/>
                        <a:pt x="267260" y="0"/>
                        <a:pt x="269906" y="0"/>
                      </a:cubicBezTo>
                      <a:cubicBezTo>
                        <a:pt x="272552" y="0"/>
                        <a:pt x="209581" y="47625"/>
                        <a:pt x="209581" y="50800"/>
                      </a:cubicBezTo>
                      <a:cubicBezTo>
                        <a:pt x="209581" y="53975"/>
                        <a:pt x="243977" y="23283"/>
                        <a:pt x="269906" y="19050"/>
                      </a:cubicBezTo>
                      <a:cubicBezTo>
                        <a:pt x="295835" y="14817"/>
                        <a:pt x="392144" y="11642"/>
                        <a:pt x="406431" y="1270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AD7F3BDD-2C06-C8F5-B77C-C38B2C4D8E32}"/>
                    </a:ext>
                  </a:extLst>
                </p:cNvPr>
                <p:cNvSpPr/>
                <p:nvPr/>
              </p:nvSpPr>
              <p:spPr>
                <a:xfrm>
                  <a:off x="5661020" y="3984611"/>
                  <a:ext cx="273749" cy="190526"/>
                </a:xfrm>
                <a:custGeom>
                  <a:avLst/>
                  <a:gdLst>
                    <a:gd name="connsiteX0" fmla="*/ 155580 w 273749"/>
                    <a:gd name="connsiteY0" fmla="*/ 14 h 190526"/>
                    <a:gd name="connsiteX1" fmla="*/ 120655 w 273749"/>
                    <a:gd name="connsiteY1" fmla="*/ 76214 h 190526"/>
                    <a:gd name="connsiteX2" fmla="*/ 123830 w 273749"/>
                    <a:gd name="connsiteY2" fmla="*/ 111139 h 190526"/>
                    <a:gd name="connsiteX3" fmla="*/ 57155 w 273749"/>
                    <a:gd name="connsiteY3" fmla="*/ 155589 h 190526"/>
                    <a:gd name="connsiteX4" fmla="*/ 5 w 273749"/>
                    <a:gd name="connsiteY4" fmla="*/ 190514 h 190526"/>
                    <a:gd name="connsiteX5" fmla="*/ 60330 w 273749"/>
                    <a:gd name="connsiteY5" fmla="*/ 158764 h 190526"/>
                    <a:gd name="connsiteX6" fmla="*/ 273055 w 273749"/>
                    <a:gd name="connsiteY6" fmla="*/ 92089 h 190526"/>
                    <a:gd name="connsiteX7" fmla="*/ 133355 w 273749"/>
                    <a:gd name="connsiteY7" fmla="*/ 107964 h 190526"/>
                    <a:gd name="connsiteX8" fmla="*/ 127005 w 273749"/>
                    <a:gd name="connsiteY8" fmla="*/ 82564 h 190526"/>
                    <a:gd name="connsiteX9" fmla="*/ 155580 w 273749"/>
                    <a:gd name="connsiteY9" fmla="*/ 14 h 190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749" h="190526">
                      <a:moveTo>
                        <a:pt x="155580" y="14"/>
                      </a:moveTo>
                      <a:cubicBezTo>
                        <a:pt x="154522" y="-1044"/>
                        <a:pt x="125947" y="57693"/>
                        <a:pt x="120655" y="76214"/>
                      </a:cubicBezTo>
                      <a:cubicBezTo>
                        <a:pt x="115363" y="94735"/>
                        <a:pt x="134413" y="97910"/>
                        <a:pt x="123830" y="111139"/>
                      </a:cubicBezTo>
                      <a:cubicBezTo>
                        <a:pt x="113247" y="124368"/>
                        <a:pt x="77793" y="142360"/>
                        <a:pt x="57155" y="155589"/>
                      </a:cubicBezTo>
                      <a:cubicBezTo>
                        <a:pt x="36517" y="168818"/>
                        <a:pt x="-524" y="189985"/>
                        <a:pt x="5" y="190514"/>
                      </a:cubicBezTo>
                      <a:cubicBezTo>
                        <a:pt x="534" y="191043"/>
                        <a:pt x="14822" y="175168"/>
                        <a:pt x="60330" y="158764"/>
                      </a:cubicBezTo>
                      <a:cubicBezTo>
                        <a:pt x="105838" y="142360"/>
                        <a:pt x="260884" y="100556"/>
                        <a:pt x="273055" y="92089"/>
                      </a:cubicBezTo>
                      <a:cubicBezTo>
                        <a:pt x="285226" y="83622"/>
                        <a:pt x="133355" y="107964"/>
                        <a:pt x="133355" y="107964"/>
                      </a:cubicBezTo>
                      <a:cubicBezTo>
                        <a:pt x="109013" y="106377"/>
                        <a:pt x="125947" y="95264"/>
                        <a:pt x="127005" y="82564"/>
                      </a:cubicBezTo>
                      <a:cubicBezTo>
                        <a:pt x="128063" y="69864"/>
                        <a:pt x="156638" y="1072"/>
                        <a:pt x="155580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C85B108B-1198-581D-FC4C-5596194C21D5}"/>
                    </a:ext>
                  </a:extLst>
                </p:cNvPr>
                <p:cNvSpPr/>
                <p:nvPr/>
              </p:nvSpPr>
              <p:spPr>
                <a:xfrm>
                  <a:off x="5860224" y="4008924"/>
                  <a:ext cx="281962" cy="93249"/>
                </a:xfrm>
                <a:custGeom>
                  <a:avLst/>
                  <a:gdLst>
                    <a:gd name="connsiteX0" fmla="*/ 826 w 281962"/>
                    <a:gd name="connsiteY0" fmla="*/ 93176 h 93249"/>
                    <a:gd name="connsiteX1" fmla="*/ 121476 w 281962"/>
                    <a:gd name="connsiteY1" fmla="*/ 36026 h 93249"/>
                    <a:gd name="connsiteX2" fmla="*/ 280226 w 281962"/>
                    <a:gd name="connsiteY2" fmla="*/ 1101 h 93249"/>
                    <a:gd name="connsiteX3" fmla="*/ 207201 w 281962"/>
                    <a:gd name="connsiteY3" fmla="*/ 10626 h 93249"/>
                    <a:gd name="connsiteX4" fmla="*/ 226251 w 281962"/>
                    <a:gd name="connsiteY4" fmla="*/ 29676 h 93249"/>
                    <a:gd name="connsiteX5" fmla="*/ 181801 w 281962"/>
                    <a:gd name="connsiteY5" fmla="*/ 42376 h 93249"/>
                    <a:gd name="connsiteX6" fmla="*/ 181801 w 281962"/>
                    <a:gd name="connsiteY6" fmla="*/ 23326 h 93249"/>
                    <a:gd name="connsiteX7" fmla="*/ 826 w 281962"/>
                    <a:gd name="connsiteY7" fmla="*/ 93176 h 93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1962" h="93249">
                      <a:moveTo>
                        <a:pt x="826" y="93176"/>
                      </a:moveTo>
                      <a:cubicBezTo>
                        <a:pt x="-9228" y="95293"/>
                        <a:pt x="74909" y="51372"/>
                        <a:pt x="121476" y="36026"/>
                      </a:cubicBezTo>
                      <a:cubicBezTo>
                        <a:pt x="168043" y="20680"/>
                        <a:pt x="265939" y="5334"/>
                        <a:pt x="280226" y="1101"/>
                      </a:cubicBezTo>
                      <a:cubicBezTo>
                        <a:pt x="294513" y="-3132"/>
                        <a:pt x="216197" y="5864"/>
                        <a:pt x="207201" y="10626"/>
                      </a:cubicBezTo>
                      <a:cubicBezTo>
                        <a:pt x="198205" y="15388"/>
                        <a:pt x="230484" y="24384"/>
                        <a:pt x="226251" y="29676"/>
                      </a:cubicBezTo>
                      <a:cubicBezTo>
                        <a:pt x="222018" y="34968"/>
                        <a:pt x="181801" y="42376"/>
                        <a:pt x="181801" y="42376"/>
                      </a:cubicBezTo>
                      <a:cubicBezTo>
                        <a:pt x="174393" y="41318"/>
                        <a:pt x="204555" y="18034"/>
                        <a:pt x="181801" y="23326"/>
                      </a:cubicBezTo>
                      <a:cubicBezTo>
                        <a:pt x="159047" y="28618"/>
                        <a:pt x="10880" y="91059"/>
                        <a:pt x="826" y="931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" name="フリーフォーム 1">
                  <a:extLst>
                    <a:ext uri="{FF2B5EF4-FFF2-40B4-BE49-F238E27FC236}">
                      <a16:creationId xmlns:a16="http://schemas.microsoft.com/office/drawing/2014/main" id="{88B514DF-238A-F44B-D82C-242A2C33896E}"/>
                    </a:ext>
                  </a:extLst>
                </p:cNvPr>
                <p:cNvSpPr/>
                <p:nvPr/>
              </p:nvSpPr>
              <p:spPr>
                <a:xfrm>
                  <a:off x="5596149" y="4084666"/>
                  <a:ext cx="97059" cy="373437"/>
                </a:xfrm>
                <a:custGeom>
                  <a:avLst/>
                  <a:gdLst>
                    <a:gd name="connsiteX0" fmla="*/ 96626 w 97059"/>
                    <a:gd name="connsiteY0" fmla="*/ 1559 h 373437"/>
                    <a:gd name="connsiteX1" fmla="*/ 1376 w 97059"/>
                    <a:gd name="connsiteY1" fmla="*/ 144434 h 373437"/>
                    <a:gd name="connsiteX2" fmla="*/ 39476 w 97059"/>
                    <a:gd name="connsiteY2" fmla="*/ 112684 h 373437"/>
                    <a:gd name="connsiteX3" fmla="*/ 29951 w 97059"/>
                    <a:gd name="connsiteY3" fmla="*/ 179359 h 373437"/>
                    <a:gd name="connsiteX4" fmla="*/ 4551 w 97059"/>
                    <a:gd name="connsiteY4" fmla="*/ 246034 h 373437"/>
                    <a:gd name="connsiteX5" fmla="*/ 10901 w 97059"/>
                    <a:gd name="connsiteY5" fmla="*/ 204759 h 373437"/>
                    <a:gd name="connsiteX6" fmla="*/ 4551 w 97059"/>
                    <a:gd name="connsiteY6" fmla="*/ 280959 h 373437"/>
                    <a:gd name="connsiteX7" fmla="*/ 1376 w 97059"/>
                    <a:gd name="connsiteY7" fmla="*/ 373034 h 373437"/>
                    <a:gd name="connsiteX8" fmla="*/ 7726 w 97059"/>
                    <a:gd name="connsiteY8" fmla="*/ 242859 h 373437"/>
                    <a:gd name="connsiteX9" fmla="*/ 23601 w 97059"/>
                    <a:gd name="connsiteY9" fmla="*/ 150784 h 373437"/>
                    <a:gd name="connsiteX10" fmla="*/ 10901 w 97059"/>
                    <a:gd name="connsiteY10" fmla="*/ 182534 h 373437"/>
                    <a:gd name="connsiteX11" fmla="*/ 23601 w 97059"/>
                    <a:gd name="connsiteY11" fmla="*/ 122209 h 373437"/>
                    <a:gd name="connsiteX12" fmla="*/ 36301 w 97059"/>
                    <a:gd name="connsiteY12" fmla="*/ 71409 h 373437"/>
                    <a:gd name="connsiteX13" fmla="*/ 96626 w 97059"/>
                    <a:gd name="connsiteY13" fmla="*/ 1559 h 373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059" h="373437">
                      <a:moveTo>
                        <a:pt x="96626" y="1559"/>
                      </a:moveTo>
                      <a:cubicBezTo>
                        <a:pt x="90805" y="13730"/>
                        <a:pt x="10901" y="125913"/>
                        <a:pt x="1376" y="144434"/>
                      </a:cubicBezTo>
                      <a:cubicBezTo>
                        <a:pt x="-8149" y="162955"/>
                        <a:pt x="34714" y="106863"/>
                        <a:pt x="39476" y="112684"/>
                      </a:cubicBezTo>
                      <a:cubicBezTo>
                        <a:pt x="44238" y="118505"/>
                        <a:pt x="35772" y="157134"/>
                        <a:pt x="29951" y="179359"/>
                      </a:cubicBezTo>
                      <a:cubicBezTo>
                        <a:pt x="24130" y="201584"/>
                        <a:pt x="7726" y="241801"/>
                        <a:pt x="4551" y="246034"/>
                      </a:cubicBezTo>
                      <a:cubicBezTo>
                        <a:pt x="1376" y="250267"/>
                        <a:pt x="10901" y="198938"/>
                        <a:pt x="10901" y="204759"/>
                      </a:cubicBezTo>
                      <a:cubicBezTo>
                        <a:pt x="10901" y="210580"/>
                        <a:pt x="6138" y="252913"/>
                        <a:pt x="4551" y="280959"/>
                      </a:cubicBezTo>
                      <a:cubicBezTo>
                        <a:pt x="2964" y="309005"/>
                        <a:pt x="847" y="379384"/>
                        <a:pt x="1376" y="373034"/>
                      </a:cubicBezTo>
                      <a:cubicBezTo>
                        <a:pt x="1905" y="366684"/>
                        <a:pt x="4022" y="279901"/>
                        <a:pt x="7726" y="242859"/>
                      </a:cubicBezTo>
                      <a:cubicBezTo>
                        <a:pt x="11430" y="205817"/>
                        <a:pt x="23072" y="160838"/>
                        <a:pt x="23601" y="150784"/>
                      </a:cubicBezTo>
                      <a:cubicBezTo>
                        <a:pt x="24130" y="140730"/>
                        <a:pt x="10901" y="187296"/>
                        <a:pt x="10901" y="182534"/>
                      </a:cubicBezTo>
                      <a:cubicBezTo>
                        <a:pt x="10901" y="177772"/>
                        <a:pt x="19368" y="140730"/>
                        <a:pt x="23601" y="122209"/>
                      </a:cubicBezTo>
                      <a:cubicBezTo>
                        <a:pt x="27834" y="103688"/>
                        <a:pt x="24659" y="90988"/>
                        <a:pt x="36301" y="71409"/>
                      </a:cubicBezTo>
                      <a:cubicBezTo>
                        <a:pt x="47943" y="51830"/>
                        <a:pt x="102447" y="-10612"/>
                        <a:pt x="96626" y="15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フリーフォーム 3">
                  <a:extLst>
                    <a:ext uri="{FF2B5EF4-FFF2-40B4-BE49-F238E27FC236}">
                      <a16:creationId xmlns:a16="http://schemas.microsoft.com/office/drawing/2014/main" id="{0C316900-DA8F-7F7E-4689-E19B52FF001D}"/>
                    </a:ext>
                  </a:extLst>
                </p:cNvPr>
                <p:cNvSpPr/>
                <p:nvPr/>
              </p:nvSpPr>
              <p:spPr>
                <a:xfrm>
                  <a:off x="5467288" y="4098512"/>
                  <a:ext cx="111214" cy="397766"/>
                </a:xfrm>
                <a:custGeom>
                  <a:avLst/>
                  <a:gdLst>
                    <a:gd name="connsiteX0" fmla="*/ 111187 w 111214"/>
                    <a:gd name="connsiteY0" fmla="*/ 413 h 397766"/>
                    <a:gd name="connsiteX1" fmla="*/ 22287 w 111214"/>
                    <a:gd name="connsiteY1" fmla="*/ 181388 h 397766"/>
                    <a:gd name="connsiteX2" fmla="*/ 44512 w 111214"/>
                    <a:gd name="connsiteY2" fmla="*/ 146463 h 397766"/>
                    <a:gd name="connsiteX3" fmla="*/ 34987 w 111214"/>
                    <a:gd name="connsiteY3" fmla="*/ 194088 h 397766"/>
                    <a:gd name="connsiteX4" fmla="*/ 19112 w 111214"/>
                    <a:gd name="connsiteY4" fmla="*/ 289338 h 397766"/>
                    <a:gd name="connsiteX5" fmla="*/ 22287 w 111214"/>
                    <a:gd name="connsiteY5" fmla="*/ 235363 h 397766"/>
                    <a:gd name="connsiteX6" fmla="*/ 62 w 111214"/>
                    <a:gd name="connsiteY6" fmla="*/ 343313 h 397766"/>
                    <a:gd name="connsiteX7" fmla="*/ 15937 w 111214"/>
                    <a:gd name="connsiteY7" fmla="*/ 276638 h 397766"/>
                    <a:gd name="connsiteX8" fmla="*/ 25462 w 111214"/>
                    <a:gd name="connsiteY8" fmla="*/ 397288 h 397766"/>
                    <a:gd name="connsiteX9" fmla="*/ 22287 w 111214"/>
                    <a:gd name="connsiteY9" fmla="*/ 222663 h 397766"/>
                    <a:gd name="connsiteX10" fmla="*/ 31812 w 111214"/>
                    <a:gd name="connsiteY10" fmla="*/ 133763 h 397766"/>
                    <a:gd name="connsiteX11" fmla="*/ 111187 w 111214"/>
                    <a:gd name="connsiteY11" fmla="*/ 413 h 3977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1214" h="397766">
                      <a:moveTo>
                        <a:pt x="111187" y="413"/>
                      </a:moveTo>
                      <a:cubicBezTo>
                        <a:pt x="109599" y="8351"/>
                        <a:pt x="33399" y="157046"/>
                        <a:pt x="22287" y="181388"/>
                      </a:cubicBezTo>
                      <a:cubicBezTo>
                        <a:pt x="11175" y="205730"/>
                        <a:pt x="42395" y="144346"/>
                        <a:pt x="44512" y="146463"/>
                      </a:cubicBezTo>
                      <a:cubicBezTo>
                        <a:pt x="46629" y="148580"/>
                        <a:pt x="39220" y="170276"/>
                        <a:pt x="34987" y="194088"/>
                      </a:cubicBezTo>
                      <a:cubicBezTo>
                        <a:pt x="30754" y="217900"/>
                        <a:pt x="21229" y="282459"/>
                        <a:pt x="19112" y="289338"/>
                      </a:cubicBezTo>
                      <a:cubicBezTo>
                        <a:pt x="16995" y="296217"/>
                        <a:pt x="25462" y="226367"/>
                        <a:pt x="22287" y="235363"/>
                      </a:cubicBezTo>
                      <a:cubicBezTo>
                        <a:pt x="19112" y="244359"/>
                        <a:pt x="1120" y="336434"/>
                        <a:pt x="62" y="343313"/>
                      </a:cubicBezTo>
                      <a:cubicBezTo>
                        <a:pt x="-996" y="350192"/>
                        <a:pt x="11704" y="267642"/>
                        <a:pt x="15937" y="276638"/>
                      </a:cubicBezTo>
                      <a:cubicBezTo>
                        <a:pt x="20170" y="285634"/>
                        <a:pt x="24404" y="406284"/>
                        <a:pt x="25462" y="397288"/>
                      </a:cubicBezTo>
                      <a:cubicBezTo>
                        <a:pt x="26520" y="388292"/>
                        <a:pt x="21229" y="266584"/>
                        <a:pt x="22287" y="222663"/>
                      </a:cubicBezTo>
                      <a:cubicBezTo>
                        <a:pt x="23345" y="178742"/>
                        <a:pt x="19641" y="166571"/>
                        <a:pt x="31812" y="133763"/>
                      </a:cubicBezTo>
                      <a:cubicBezTo>
                        <a:pt x="43983" y="100955"/>
                        <a:pt x="112775" y="-7525"/>
                        <a:pt x="111187" y="4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BC334469-A76E-2316-11BA-685A7779AD5F}"/>
                    </a:ext>
                  </a:extLst>
                </p:cNvPr>
                <p:cNvSpPr/>
                <p:nvPr/>
              </p:nvSpPr>
              <p:spPr>
                <a:xfrm>
                  <a:off x="5558802" y="4357717"/>
                  <a:ext cx="45643" cy="280964"/>
                </a:xfrm>
                <a:custGeom>
                  <a:avLst/>
                  <a:gdLst>
                    <a:gd name="connsiteX0" fmla="*/ 45073 w 45643"/>
                    <a:gd name="connsiteY0" fmla="*/ 1558 h 280964"/>
                    <a:gd name="connsiteX1" fmla="*/ 26023 w 45643"/>
                    <a:gd name="connsiteY1" fmla="*/ 103158 h 280964"/>
                    <a:gd name="connsiteX2" fmla="*/ 29198 w 45643"/>
                    <a:gd name="connsiteY2" fmla="*/ 280958 h 280964"/>
                    <a:gd name="connsiteX3" fmla="*/ 19673 w 45643"/>
                    <a:gd name="connsiteY3" fmla="*/ 96808 h 280964"/>
                    <a:gd name="connsiteX4" fmla="*/ 623 w 45643"/>
                    <a:gd name="connsiteY4" fmla="*/ 179358 h 280964"/>
                    <a:gd name="connsiteX5" fmla="*/ 45073 w 45643"/>
                    <a:gd name="connsiteY5" fmla="*/ 1558 h 28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643" h="280964">
                      <a:moveTo>
                        <a:pt x="45073" y="1558"/>
                      </a:moveTo>
                      <a:cubicBezTo>
                        <a:pt x="49306" y="-11142"/>
                        <a:pt x="28669" y="56591"/>
                        <a:pt x="26023" y="103158"/>
                      </a:cubicBezTo>
                      <a:cubicBezTo>
                        <a:pt x="23377" y="149725"/>
                        <a:pt x="30256" y="282016"/>
                        <a:pt x="29198" y="280958"/>
                      </a:cubicBezTo>
                      <a:cubicBezTo>
                        <a:pt x="28140" y="279900"/>
                        <a:pt x="24435" y="113741"/>
                        <a:pt x="19673" y="96808"/>
                      </a:cubicBezTo>
                      <a:cubicBezTo>
                        <a:pt x="14911" y="79875"/>
                        <a:pt x="-3610" y="189941"/>
                        <a:pt x="623" y="179358"/>
                      </a:cubicBezTo>
                      <a:cubicBezTo>
                        <a:pt x="4856" y="168775"/>
                        <a:pt x="40840" y="14258"/>
                        <a:pt x="45073" y="15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11A4D451-019E-FBEA-980E-F8A6C15AFEFF}"/>
                    </a:ext>
                  </a:extLst>
                </p:cNvPr>
                <p:cNvSpPr/>
                <p:nvPr/>
              </p:nvSpPr>
              <p:spPr>
                <a:xfrm>
                  <a:off x="5591760" y="4558467"/>
                  <a:ext cx="69306" cy="213918"/>
                </a:xfrm>
                <a:custGeom>
                  <a:avLst/>
                  <a:gdLst>
                    <a:gd name="connsiteX0" fmla="*/ 2590 w 69306"/>
                    <a:gd name="connsiteY0" fmla="*/ 833 h 213918"/>
                    <a:gd name="connsiteX1" fmla="*/ 2590 w 69306"/>
                    <a:gd name="connsiteY1" fmla="*/ 175458 h 213918"/>
                    <a:gd name="connsiteX2" fmla="*/ 5765 w 69306"/>
                    <a:gd name="connsiteY2" fmla="*/ 73858 h 213918"/>
                    <a:gd name="connsiteX3" fmla="*/ 69265 w 69306"/>
                    <a:gd name="connsiteY3" fmla="*/ 213558 h 213918"/>
                    <a:gd name="connsiteX4" fmla="*/ 15290 w 69306"/>
                    <a:gd name="connsiteY4" fmla="*/ 111958 h 213918"/>
                    <a:gd name="connsiteX5" fmla="*/ 2590 w 69306"/>
                    <a:gd name="connsiteY5" fmla="*/ 833 h 213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306" h="213918">
                      <a:moveTo>
                        <a:pt x="2590" y="833"/>
                      </a:moveTo>
                      <a:cubicBezTo>
                        <a:pt x="473" y="11416"/>
                        <a:pt x="2061" y="163287"/>
                        <a:pt x="2590" y="175458"/>
                      </a:cubicBezTo>
                      <a:cubicBezTo>
                        <a:pt x="3119" y="187629"/>
                        <a:pt x="-5347" y="67508"/>
                        <a:pt x="5765" y="73858"/>
                      </a:cubicBezTo>
                      <a:cubicBezTo>
                        <a:pt x="16877" y="80208"/>
                        <a:pt x="67678" y="207208"/>
                        <a:pt x="69265" y="213558"/>
                      </a:cubicBezTo>
                      <a:cubicBezTo>
                        <a:pt x="70853" y="219908"/>
                        <a:pt x="26402" y="140533"/>
                        <a:pt x="15290" y="111958"/>
                      </a:cubicBezTo>
                      <a:cubicBezTo>
                        <a:pt x="4178" y="83383"/>
                        <a:pt x="4707" y="-9750"/>
                        <a:pt x="2590" y="8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0E3A7B7A-312F-40A5-9413-797CA9DAEDED}"/>
                    </a:ext>
                  </a:extLst>
                </p:cNvPr>
                <p:cNvSpPr/>
                <p:nvPr/>
              </p:nvSpPr>
              <p:spPr>
                <a:xfrm>
                  <a:off x="5616397" y="4730661"/>
                  <a:ext cx="54193" cy="196940"/>
                </a:xfrm>
                <a:custGeom>
                  <a:avLst/>
                  <a:gdLst>
                    <a:gd name="connsiteX0" fmla="*/ 178 w 54193"/>
                    <a:gd name="connsiteY0" fmla="*/ 89 h 196940"/>
                    <a:gd name="connsiteX1" fmla="*/ 31928 w 54193"/>
                    <a:gd name="connsiteY1" fmla="*/ 60414 h 196940"/>
                    <a:gd name="connsiteX2" fmla="*/ 41453 w 54193"/>
                    <a:gd name="connsiteY2" fmla="*/ 158839 h 196940"/>
                    <a:gd name="connsiteX3" fmla="*/ 47803 w 54193"/>
                    <a:gd name="connsiteY3" fmla="*/ 76289 h 196940"/>
                    <a:gd name="connsiteX4" fmla="*/ 54153 w 54193"/>
                    <a:gd name="connsiteY4" fmla="*/ 196939 h 196940"/>
                    <a:gd name="connsiteX5" fmla="*/ 44628 w 54193"/>
                    <a:gd name="connsiteY5" fmla="*/ 79464 h 196940"/>
                    <a:gd name="connsiteX6" fmla="*/ 47803 w 54193"/>
                    <a:gd name="connsiteY6" fmla="*/ 73114 h 196940"/>
                    <a:gd name="connsiteX7" fmla="*/ 178 w 54193"/>
                    <a:gd name="connsiteY7" fmla="*/ 89 h 196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4193" h="196940">
                      <a:moveTo>
                        <a:pt x="178" y="89"/>
                      </a:moveTo>
                      <a:cubicBezTo>
                        <a:pt x="-2468" y="-2028"/>
                        <a:pt x="25049" y="33956"/>
                        <a:pt x="31928" y="60414"/>
                      </a:cubicBezTo>
                      <a:cubicBezTo>
                        <a:pt x="38807" y="86872"/>
                        <a:pt x="38807" y="156193"/>
                        <a:pt x="41453" y="158839"/>
                      </a:cubicBezTo>
                      <a:cubicBezTo>
                        <a:pt x="44099" y="161485"/>
                        <a:pt x="45686" y="69939"/>
                        <a:pt x="47803" y="76289"/>
                      </a:cubicBezTo>
                      <a:cubicBezTo>
                        <a:pt x="49920" y="82639"/>
                        <a:pt x="54682" y="196410"/>
                        <a:pt x="54153" y="196939"/>
                      </a:cubicBezTo>
                      <a:cubicBezTo>
                        <a:pt x="53624" y="197468"/>
                        <a:pt x="44628" y="79464"/>
                        <a:pt x="44628" y="79464"/>
                      </a:cubicBezTo>
                      <a:cubicBezTo>
                        <a:pt x="43570" y="58827"/>
                        <a:pt x="55741" y="82110"/>
                        <a:pt x="47803" y="73114"/>
                      </a:cubicBezTo>
                      <a:cubicBezTo>
                        <a:pt x="39866" y="64118"/>
                        <a:pt x="2824" y="2206"/>
                        <a:pt x="178" y="8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C77CC736-C2B3-B37C-36BD-ECABFE1688D5}"/>
                    </a:ext>
                  </a:extLst>
                </p:cNvPr>
                <p:cNvSpPr/>
                <p:nvPr/>
              </p:nvSpPr>
              <p:spPr>
                <a:xfrm>
                  <a:off x="5509594" y="4238611"/>
                  <a:ext cx="53028" cy="289420"/>
                </a:xfrm>
                <a:custGeom>
                  <a:avLst/>
                  <a:gdLst>
                    <a:gd name="connsiteX0" fmla="*/ 53006 w 53028"/>
                    <a:gd name="connsiteY0" fmla="*/ 14 h 289420"/>
                    <a:gd name="connsiteX1" fmla="*/ 11731 w 53028"/>
                    <a:gd name="connsiteY1" fmla="*/ 149239 h 289420"/>
                    <a:gd name="connsiteX2" fmla="*/ 21256 w 53028"/>
                    <a:gd name="connsiteY2" fmla="*/ 111139 h 289420"/>
                    <a:gd name="connsiteX3" fmla="*/ 2206 w 53028"/>
                    <a:gd name="connsiteY3" fmla="*/ 288939 h 289420"/>
                    <a:gd name="connsiteX4" fmla="*/ 5381 w 53028"/>
                    <a:gd name="connsiteY4" fmla="*/ 158764 h 289420"/>
                    <a:gd name="connsiteX5" fmla="*/ 53006 w 53028"/>
                    <a:gd name="connsiteY5" fmla="*/ 14 h 289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028" h="289420">
                      <a:moveTo>
                        <a:pt x="53006" y="14"/>
                      </a:moveTo>
                      <a:cubicBezTo>
                        <a:pt x="54064" y="-1574"/>
                        <a:pt x="17023" y="130718"/>
                        <a:pt x="11731" y="149239"/>
                      </a:cubicBezTo>
                      <a:cubicBezTo>
                        <a:pt x="6439" y="167760"/>
                        <a:pt x="22843" y="87856"/>
                        <a:pt x="21256" y="111139"/>
                      </a:cubicBezTo>
                      <a:cubicBezTo>
                        <a:pt x="19668" y="134422"/>
                        <a:pt x="4852" y="281002"/>
                        <a:pt x="2206" y="288939"/>
                      </a:cubicBezTo>
                      <a:cubicBezTo>
                        <a:pt x="-440" y="296876"/>
                        <a:pt x="-2027" y="204802"/>
                        <a:pt x="5381" y="158764"/>
                      </a:cubicBezTo>
                      <a:cubicBezTo>
                        <a:pt x="12789" y="112727"/>
                        <a:pt x="51948" y="1602"/>
                        <a:pt x="53006" y="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ED80A666-59B4-766C-C7F6-3A609B8D4FF6}"/>
                    </a:ext>
                  </a:extLst>
                </p:cNvPr>
                <p:cNvSpPr/>
                <p:nvPr/>
              </p:nvSpPr>
              <p:spPr>
                <a:xfrm>
                  <a:off x="5495754" y="4631245"/>
                  <a:ext cx="73853" cy="312454"/>
                </a:xfrm>
                <a:custGeom>
                  <a:avLst/>
                  <a:gdLst>
                    <a:gd name="connsiteX0" fmla="*/ 38271 w 73853"/>
                    <a:gd name="connsiteY0" fmla="*/ 4255 h 312454"/>
                    <a:gd name="connsiteX1" fmla="*/ 35096 w 73853"/>
                    <a:gd name="connsiteY1" fmla="*/ 83630 h 312454"/>
                    <a:gd name="connsiteX2" fmla="*/ 54146 w 73853"/>
                    <a:gd name="connsiteY2" fmla="*/ 169355 h 312454"/>
                    <a:gd name="connsiteX3" fmla="*/ 171 w 73853"/>
                    <a:gd name="connsiteY3" fmla="*/ 74105 h 312454"/>
                    <a:gd name="connsiteX4" fmla="*/ 38271 w 73853"/>
                    <a:gd name="connsiteY4" fmla="*/ 188405 h 312454"/>
                    <a:gd name="connsiteX5" fmla="*/ 73196 w 73853"/>
                    <a:gd name="connsiteY5" fmla="*/ 312230 h 312454"/>
                    <a:gd name="connsiteX6" fmla="*/ 6521 w 73853"/>
                    <a:gd name="connsiteY6" fmla="*/ 156655 h 312454"/>
                    <a:gd name="connsiteX7" fmla="*/ 31921 w 73853"/>
                    <a:gd name="connsiteY7" fmla="*/ 220155 h 312454"/>
                    <a:gd name="connsiteX8" fmla="*/ 38271 w 73853"/>
                    <a:gd name="connsiteY8" fmla="*/ 4255 h 312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53" h="312454">
                      <a:moveTo>
                        <a:pt x="38271" y="4255"/>
                      </a:moveTo>
                      <a:cubicBezTo>
                        <a:pt x="38800" y="-18499"/>
                        <a:pt x="32450" y="56113"/>
                        <a:pt x="35096" y="83630"/>
                      </a:cubicBezTo>
                      <a:cubicBezTo>
                        <a:pt x="37742" y="111147"/>
                        <a:pt x="59967" y="170943"/>
                        <a:pt x="54146" y="169355"/>
                      </a:cubicBezTo>
                      <a:cubicBezTo>
                        <a:pt x="48325" y="167768"/>
                        <a:pt x="2817" y="70930"/>
                        <a:pt x="171" y="74105"/>
                      </a:cubicBezTo>
                      <a:cubicBezTo>
                        <a:pt x="-2475" y="77280"/>
                        <a:pt x="26100" y="148718"/>
                        <a:pt x="38271" y="188405"/>
                      </a:cubicBezTo>
                      <a:cubicBezTo>
                        <a:pt x="50442" y="228092"/>
                        <a:pt x="78488" y="317522"/>
                        <a:pt x="73196" y="312230"/>
                      </a:cubicBezTo>
                      <a:cubicBezTo>
                        <a:pt x="67904" y="306938"/>
                        <a:pt x="13400" y="172001"/>
                        <a:pt x="6521" y="156655"/>
                      </a:cubicBezTo>
                      <a:cubicBezTo>
                        <a:pt x="-358" y="141309"/>
                        <a:pt x="28746" y="239734"/>
                        <a:pt x="31921" y="220155"/>
                      </a:cubicBezTo>
                      <a:cubicBezTo>
                        <a:pt x="35096" y="200576"/>
                        <a:pt x="37742" y="27009"/>
                        <a:pt x="38271" y="42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3C720CA7-A8AA-573D-4A0A-903B9BD46BD2}"/>
                    </a:ext>
                  </a:extLst>
                </p:cNvPr>
                <p:cNvSpPr/>
                <p:nvPr/>
              </p:nvSpPr>
              <p:spPr>
                <a:xfrm>
                  <a:off x="5692467" y="5019673"/>
                  <a:ext cx="86282" cy="197623"/>
                </a:xfrm>
                <a:custGeom>
                  <a:avLst/>
                  <a:gdLst>
                    <a:gd name="connsiteX0" fmla="*/ 308 w 86282"/>
                    <a:gd name="connsiteY0" fmla="*/ 2 h 197623"/>
                    <a:gd name="connsiteX1" fmla="*/ 44758 w 86282"/>
                    <a:gd name="connsiteY1" fmla="*/ 104777 h 197623"/>
                    <a:gd name="connsiteX2" fmla="*/ 32058 w 86282"/>
                    <a:gd name="connsiteY2" fmla="*/ 85727 h 197623"/>
                    <a:gd name="connsiteX3" fmla="*/ 86033 w 86282"/>
                    <a:gd name="connsiteY3" fmla="*/ 196852 h 197623"/>
                    <a:gd name="connsiteX4" fmla="*/ 51108 w 86282"/>
                    <a:gd name="connsiteY4" fmla="*/ 133352 h 197623"/>
                    <a:gd name="connsiteX5" fmla="*/ 25708 w 86282"/>
                    <a:gd name="connsiteY5" fmla="*/ 101602 h 197623"/>
                    <a:gd name="connsiteX6" fmla="*/ 308 w 86282"/>
                    <a:gd name="connsiteY6" fmla="*/ 2 h 197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282" h="197623">
                      <a:moveTo>
                        <a:pt x="308" y="2"/>
                      </a:moveTo>
                      <a:cubicBezTo>
                        <a:pt x="3483" y="531"/>
                        <a:pt x="44758" y="104777"/>
                        <a:pt x="44758" y="104777"/>
                      </a:cubicBezTo>
                      <a:cubicBezTo>
                        <a:pt x="50050" y="119064"/>
                        <a:pt x="25179" y="70381"/>
                        <a:pt x="32058" y="85727"/>
                      </a:cubicBezTo>
                      <a:cubicBezTo>
                        <a:pt x="38937" y="101073"/>
                        <a:pt x="82858" y="188914"/>
                        <a:pt x="86033" y="196852"/>
                      </a:cubicBezTo>
                      <a:cubicBezTo>
                        <a:pt x="89208" y="204790"/>
                        <a:pt x="61162" y="149227"/>
                        <a:pt x="51108" y="133352"/>
                      </a:cubicBezTo>
                      <a:cubicBezTo>
                        <a:pt x="41054" y="117477"/>
                        <a:pt x="32058" y="118535"/>
                        <a:pt x="25708" y="101602"/>
                      </a:cubicBezTo>
                      <a:cubicBezTo>
                        <a:pt x="19358" y="84669"/>
                        <a:pt x="-2867" y="-527"/>
                        <a:pt x="308" y="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424D0666-2103-3BDE-DCBF-215391C0700E}"/>
                    </a:ext>
                  </a:extLst>
                </p:cNvPr>
                <p:cNvSpPr/>
                <p:nvPr/>
              </p:nvSpPr>
              <p:spPr>
                <a:xfrm>
                  <a:off x="5604212" y="4768656"/>
                  <a:ext cx="142621" cy="419609"/>
                </a:xfrm>
                <a:custGeom>
                  <a:avLst/>
                  <a:gdLst>
                    <a:gd name="connsiteX0" fmla="*/ 2838 w 142621"/>
                    <a:gd name="connsiteY0" fmla="*/ 194 h 419609"/>
                    <a:gd name="connsiteX1" fmla="*/ 9188 w 142621"/>
                    <a:gd name="connsiteY1" fmla="*/ 114494 h 419609"/>
                    <a:gd name="connsiteX2" fmla="*/ 15538 w 142621"/>
                    <a:gd name="connsiteY2" fmla="*/ 92269 h 419609"/>
                    <a:gd name="connsiteX3" fmla="*/ 28238 w 142621"/>
                    <a:gd name="connsiteY3" fmla="*/ 193869 h 419609"/>
                    <a:gd name="connsiteX4" fmla="*/ 21888 w 142621"/>
                    <a:gd name="connsiteY4" fmla="*/ 155769 h 419609"/>
                    <a:gd name="connsiteX5" fmla="*/ 82213 w 142621"/>
                    <a:gd name="connsiteY5" fmla="*/ 314519 h 419609"/>
                    <a:gd name="connsiteX6" fmla="*/ 85388 w 142621"/>
                    <a:gd name="connsiteY6" fmla="*/ 349444 h 419609"/>
                    <a:gd name="connsiteX7" fmla="*/ 75863 w 142621"/>
                    <a:gd name="connsiteY7" fmla="*/ 311344 h 419609"/>
                    <a:gd name="connsiteX8" fmla="*/ 142538 w 142621"/>
                    <a:gd name="connsiteY8" fmla="*/ 419294 h 419609"/>
                    <a:gd name="connsiteX9" fmla="*/ 88563 w 142621"/>
                    <a:gd name="connsiteY9" fmla="*/ 339919 h 419609"/>
                    <a:gd name="connsiteX10" fmla="*/ 37763 w 142621"/>
                    <a:gd name="connsiteY10" fmla="*/ 216094 h 419609"/>
                    <a:gd name="connsiteX11" fmla="*/ 2838 w 142621"/>
                    <a:gd name="connsiteY11" fmla="*/ 146244 h 419609"/>
                    <a:gd name="connsiteX12" fmla="*/ 2838 w 142621"/>
                    <a:gd name="connsiteY12" fmla="*/ 194 h 419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621" h="419609">
                      <a:moveTo>
                        <a:pt x="2838" y="194"/>
                      </a:moveTo>
                      <a:cubicBezTo>
                        <a:pt x="3896" y="-5097"/>
                        <a:pt x="7071" y="99148"/>
                        <a:pt x="9188" y="114494"/>
                      </a:cubicBezTo>
                      <a:cubicBezTo>
                        <a:pt x="11305" y="129840"/>
                        <a:pt x="12363" y="79040"/>
                        <a:pt x="15538" y="92269"/>
                      </a:cubicBezTo>
                      <a:cubicBezTo>
                        <a:pt x="18713" y="105498"/>
                        <a:pt x="27180" y="183286"/>
                        <a:pt x="28238" y="193869"/>
                      </a:cubicBezTo>
                      <a:cubicBezTo>
                        <a:pt x="29296" y="204452"/>
                        <a:pt x="12892" y="135661"/>
                        <a:pt x="21888" y="155769"/>
                      </a:cubicBezTo>
                      <a:cubicBezTo>
                        <a:pt x="30884" y="175877"/>
                        <a:pt x="71630" y="282240"/>
                        <a:pt x="82213" y="314519"/>
                      </a:cubicBezTo>
                      <a:cubicBezTo>
                        <a:pt x="92796" y="346798"/>
                        <a:pt x="86446" y="349973"/>
                        <a:pt x="85388" y="349444"/>
                      </a:cubicBezTo>
                      <a:cubicBezTo>
                        <a:pt x="84330" y="348915"/>
                        <a:pt x="66338" y="299702"/>
                        <a:pt x="75863" y="311344"/>
                      </a:cubicBezTo>
                      <a:cubicBezTo>
                        <a:pt x="85388" y="322986"/>
                        <a:pt x="140421" y="414532"/>
                        <a:pt x="142538" y="419294"/>
                      </a:cubicBezTo>
                      <a:cubicBezTo>
                        <a:pt x="144655" y="424056"/>
                        <a:pt x="106026" y="373786"/>
                        <a:pt x="88563" y="339919"/>
                      </a:cubicBezTo>
                      <a:cubicBezTo>
                        <a:pt x="71101" y="306052"/>
                        <a:pt x="52051" y="248373"/>
                        <a:pt x="37763" y="216094"/>
                      </a:cubicBezTo>
                      <a:cubicBezTo>
                        <a:pt x="23476" y="183815"/>
                        <a:pt x="8659" y="176936"/>
                        <a:pt x="2838" y="146244"/>
                      </a:cubicBezTo>
                      <a:cubicBezTo>
                        <a:pt x="-2983" y="115552"/>
                        <a:pt x="1780" y="5485"/>
                        <a:pt x="2838" y="19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D91D62D0-FFD2-BAE3-181E-0119CC618EBF}"/>
                    </a:ext>
                  </a:extLst>
                </p:cNvPr>
                <p:cNvSpPr/>
                <p:nvPr/>
              </p:nvSpPr>
              <p:spPr>
                <a:xfrm>
                  <a:off x="5564129" y="4584700"/>
                  <a:ext cx="24162" cy="337494"/>
                </a:xfrm>
                <a:custGeom>
                  <a:avLst/>
                  <a:gdLst>
                    <a:gd name="connsiteX0" fmla="*/ 1646 w 24162"/>
                    <a:gd name="connsiteY0" fmla="*/ 0 h 337494"/>
                    <a:gd name="connsiteX1" fmla="*/ 1646 w 24162"/>
                    <a:gd name="connsiteY1" fmla="*/ 149225 h 337494"/>
                    <a:gd name="connsiteX2" fmla="*/ 1646 w 24162"/>
                    <a:gd name="connsiteY2" fmla="*/ 228600 h 337494"/>
                    <a:gd name="connsiteX3" fmla="*/ 1646 w 24162"/>
                    <a:gd name="connsiteY3" fmla="*/ 190500 h 337494"/>
                    <a:gd name="connsiteX4" fmla="*/ 23871 w 24162"/>
                    <a:gd name="connsiteY4" fmla="*/ 336550 h 337494"/>
                    <a:gd name="connsiteX5" fmla="*/ 14346 w 24162"/>
                    <a:gd name="connsiteY5" fmla="*/ 250825 h 337494"/>
                    <a:gd name="connsiteX6" fmla="*/ 14346 w 24162"/>
                    <a:gd name="connsiteY6" fmla="*/ 200025 h 337494"/>
                    <a:gd name="connsiteX7" fmla="*/ 1646 w 24162"/>
                    <a:gd name="connsiteY7" fmla="*/ 0 h 337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62" h="337494">
                      <a:moveTo>
                        <a:pt x="1646" y="0"/>
                      </a:moveTo>
                      <a:lnTo>
                        <a:pt x="1646" y="149225"/>
                      </a:lnTo>
                      <a:lnTo>
                        <a:pt x="1646" y="228600"/>
                      </a:lnTo>
                      <a:cubicBezTo>
                        <a:pt x="1646" y="235479"/>
                        <a:pt x="-2058" y="172508"/>
                        <a:pt x="1646" y="190500"/>
                      </a:cubicBezTo>
                      <a:cubicBezTo>
                        <a:pt x="5350" y="208492"/>
                        <a:pt x="21754" y="326496"/>
                        <a:pt x="23871" y="336550"/>
                      </a:cubicBezTo>
                      <a:cubicBezTo>
                        <a:pt x="25988" y="346604"/>
                        <a:pt x="15933" y="273579"/>
                        <a:pt x="14346" y="250825"/>
                      </a:cubicBezTo>
                      <a:cubicBezTo>
                        <a:pt x="12759" y="228071"/>
                        <a:pt x="16992" y="237596"/>
                        <a:pt x="14346" y="200025"/>
                      </a:cubicBezTo>
                      <a:cubicBezTo>
                        <a:pt x="11700" y="162454"/>
                        <a:pt x="5085" y="93927"/>
                        <a:pt x="1646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AE62B572-FE43-22BB-7E45-525D0E0E8F7B}"/>
                    </a:ext>
                  </a:extLst>
                </p:cNvPr>
                <p:cNvSpPr/>
                <p:nvPr/>
              </p:nvSpPr>
              <p:spPr>
                <a:xfrm>
                  <a:off x="5591155" y="5000600"/>
                  <a:ext cx="54135" cy="184264"/>
                </a:xfrm>
                <a:custGeom>
                  <a:avLst/>
                  <a:gdLst>
                    <a:gd name="connsiteX0" fmla="*/ 20 w 54135"/>
                    <a:gd name="connsiteY0" fmla="*/ 25 h 184264"/>
                    <a:gd name="connsiteX1" fmla="*/ 44470 w 54135"/>
                    <a:gd name="connsiteY1" fmla="*/ 98450 h 184264"/>
                    <a:gd name="connsiteX2" fmla="*/ 34945 w 54135"/>
                    <a:gd name="connsiteY2" fmla="*/ 184175 h 184264"/>
                    <a:gd name="connsiteX3" fmla="*/ 47645 w 54135"/>
                    <a:gd name="connsiteY3" fmla="*/ 114325 h 184264"/>
                    <a:gd name="connsiteX4" fmla="*/ 50820 w 54135"/>
                    <a:gd name="connsiteY4" fmla="*/ 88925 h 184264"/>
                    <a:gd name="connsiteX5" fmla="*/ 20 w 54135"/>
                    <a:gd name="connsiteY5" fmla="*/ 25 h 18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135" h="184264">
                      <a:moveTo>
                        <a:pt x="20" y="25"/>
                      </a:moveTo>
                      <a:cubicBezTo>
                        <a:pt x="-1038" y="1613"/>
                        <a:pt x="38649" y="67758"/>
                        <a:pt x="44470" y="98450"/>
                      </a:cubicBezTo>
                      <a:cubicBezTo>
                        <a:pt x="50291" y="129142"/>
                        <a:pt x="34416" y="181529"/>
                        <a:pt x="34945" y="184175"/>
                      </a:cubicBezTo>
                      <a:cubicBezTo>
                        <a:pt x="35474" y="186821"/>
                        <a:pt x="44999" y="130200"/>
                        <a:pt x="47645" y="114325"/>
                      </a:cubicBezTo>
                      <a:cubicBezTo>
                        <a:pt x="50291" y="98450"/>
                        <a:pt x="58758" y="105329"/>
                        <a:pt x="50820" y="88925"/>
                      </a:cubicBezTo>
                      <a:cubicBezTo>
                        <a:pt x="42883" y="72521"/>
                        <a:pt x="1078" y="-1563"/>
                        <a:pt x="20" y="2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6816001C-2A6B-B782-B928-D5BAA37AAB44}"/>
                    </a:ext>
                  </a:extLst>
                </p:cNvPr>
                <p:cNvSpPr/>
                <p:nvPr/>
              </p:nvSpPr>
              <p:spPr>
                <a:xfrm>
                  <a:off x="5521217" y="4917519"/>
                  <a:ext cx="82695" cy="232353"/>
                </a:xfrm>
                <a:custGeom>
                  <a:avLst/>
                  <a:gdLst>
                    <a:gd name="connsiteX0" fmla="*/ 108 w 82695"/>
                    <a:gd name="connsiteY0" fmla="*/ 556 h 232353"/>
                    <a:gd name="connsiteX1" fmla="*/ 12808 w 82695"/>
                    <a:gd name="connsiteY1" fmla="*/ 76756 h 232353"/>
                    <a:gd name="connsiteX2" fmla="*/ 41383 w 82695"/>
                    <a:gd name="connsiteY2" fmla="*/ 146606 h 232353"/>
                    <a:gd name="connsiteX3" fmla="*/ 28683 w 82695"/>
                    <a:gd name="connsiteY3" fmla="*/ 108506 h 232353"/>
                    <a:gd name="connsiteX4" fmla="*/ 82658 w 82695"/>
                    <a:gd name="connsiteY4" fmla="*/ 232331 h 232353"/>
                    <a:gd name="connsiteX5" fmla="*/ 19158 w 82695"/>
                    <a:gd name="connsiteY5" fmla="*/ 118031 h 232353"/>
                    <a:gd name="connsiteX6" fmla="*/ 108 w 82695"/>
                    <a:gd name="connsiteY6" fmla="*/ 556 h 232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695" h="232353">
                      <a:moveTo>
                        <a:pt x="108" y="556"/>
                      </a:moveTo>
                      <a:cubicBezTo>
                        <a:pt x="-950" y="-6323"/>
                        <a:pt x="5929" y="52414"/>
                        <a:pt x="12808" y="76756"/>
                      </a:cubicBezTo>
                      <a:cubicBezTo>
                        <a:pt x="19687" y="101098"/>
                        <a:pt x="38737" y="141314"/>
                        <a:pt x="41383" y="146606"/>
                      </a:cubicBezTo>
                      <a:cubicBezTo>
                        <a:pt x="44029" y="151898"/>
                        <a:pt x="21804" y="94219"/>
                        <a:pt x="28683" y="108506"/>
                      </a:cubicBezTo>
                      <a:cubicBezTo>
                        <a:pt x="35562" y="122794"/>
                        <a:pt x="84245" y="230744"/>
                        <a:pt x="82658" y="232331"/>
                      </a:cubicBezTo>
                      <a:cubicBezTo>
                        <a:pt x="81071" y="233918"/>
                        <a:pt x="30271" y="152427"/>
                        <a:pt x="19158" y="118031"/>
                      </a:cubicBezTo>
                      <a:cubicBezTo>
                        <a:pt x="8045" y="83635"/>
                        <a:pt x="1166" y="7435"/>
                        <a:pt x="108" y="5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F4226AD0-E8C6-F411-EBA6-A69F65466BE5}"/>
                    </a:ext>
                  </a:extLst>
                </p:cNvPr>
                <p:cNvSpPr/>
                <p:nvPr/>
              </p:nvSpPr>
              <p:spPr>
                <a:xfrm>
                  <a:off x="5735878" y="5055836"/>
                  <a:ext cx="78607" cy="195465"/>
                </a:xfrm>
                <a:custGeom>
                  <a:avLst/>
                  <a:gdLst>
                    <a:gd name="connsiteX0" fmla="*/ 1347 w 78607"/>
                    <a:gd name="connsiteY0" fmla="*/ 1939 h 195465"/>
                    <a:gd name="connsiteX1" fmla="*/ 17222 w 78607"/>
                    <a:gd name="connsiteY1" fmla="*/ 62264 h 195465"/>
                    <a:gd name="connsiteX2" fmla="*/ 74372 w 78607"/>
                    <a:gd name="connsiteY2" fmla="*/ 173389 h 195465"/>
                    <a:gd name="connsiteX3" fmla="*/ 71197 w 78607"/>
                    <a:gd name="connsiteY3" fmla="*/ 192439 h 195465"/>
                    <a:gd name="connsiteX4" fmla="*/ 45797 w 78607"/>
                    <a:gd name="connsiteY4" fmla="*/ 132114 h 195465"/>
                    <a:gd name="connsiteX5" fmla="*/ 1347 w 78607"/>
                    <a:gd name="connsiteY5" fmla="*/ 1939 h 195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8607" h="195465">
                      <a:moveTo>
                        <a:pt x="1347" y="1939"/>
                      </a:moveTo>
                      <a:cubicBezTo>
                        <a:pt x="-3415" y="-9703"/>
                        <a:pt x="5051" y="33689"/>
                        <a:pt x="17222" y="62264"/>
                      </a:cubicBezTo>
                      <a:cubicBezTo>
                        <a:pt x="29393" y="90839"/>
                        <a:pt x="74372" y="173389"/>
                        <a:pt x="74372" y="173389"/>
                      </a:cubicBezTo>
                      <a:cubicBezTo>
                        <a:pt x="83368" y="195085"/>
                        <a:pt x="75959" y="199318"/>
                        <a:pt x="71197" y="192439"/>
                      </a:cubicBezTo>
                      <a:cubicBezTo>
                        <a:pt x="66435" y="185560"/>
                        <a:pt x="55851" y="158043"/>
                        <a:pt x="45797" y="132114"/>
                      </a:cubicBezTo>
                      <a:cubicBezTo>
                        <a:pt x="35743" y="106185"/>
                        <a:pt x="6109" y="13581"/>
                        <a:pt x="1347" y="19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407464D0-F801-B73A-382E-1E310437E4AE}"/>
                    </a:ext>
                  </a:extLst>
                </p:cNvPr>
                <p:cNvSpPr/>
                <p:nvPr/>
              </p:nvSpPr>
              <p:spPr>
                <a:xfrm>
                  <a:off x="5676863" y="5187795"/>
                  <a:ext cx="38203" cy="137316"/>
                </a:xfrm>
                <a:custGeom>
                  <a:avLst/>
                  <a:gdLst>
                    <a:gd name="connsiteX0" fmla="*/ 22262 w 38203"/>
                    <a:gd name="connsiteY0" fmla="*/ 155 h 137316"/>
                    <a:gd name="connsiteX1" fmla="*/ 9562 w 38203"/>
                    <a:gd name="connsiteY1" fmla="*/ 82705 h 137316"/>
                    <a:gd name="connsiteX2" fmla="*/ 38137 w 38203"/>
                    <a:gd name="connsiteY2" fmla="*/ 136680 h 137316"/>
                    <a:gd name="connsiteX3" fmla="*/ 37 w 38203"/>
                    <a:gd name="connsiteY3" fmla="*/ 104930 h 137316"/>
                    <a:gd name="connsiteX4" fmla="*/ 22262 w 38203"/>
                    <a:gd name="connsiteY4" fmla="*/ 155 h 137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203" h="137316">
                      <a:moveTo>
                        <a:pt x="22262" y="155"/>
                      </a:moveTo>
                      <a:cubicBezTo>
                        <a:pt x="23849" y="-3549"/>
                        <a:pt x="6916" y="59951"/>
                        <a:pt x="9562" y="82705"/>
                      </a:cubicBezTo>
                      <a:cubicBezTo>
                        <a:pt x="12208" y="105459"/>
                        <a:pt x="39724" y="132976"/>
                        <a:pt x="38137" y="136680"/>
                      </a:cubicBezTo>
                      <a:cubicBezTo>
                        <a:pt x="36550" y="140384"/>
                        <a:pt x="1095" y="127684"/>
                        <a:pt x="37" y="104930"/>
                      </a:cubicBezTo>
                      <a:cubicBezTo>
                        <a:pt x="-1021" y="82176"/>
                        <a:pt x="20675" y="3859"/>
                        <a:pt x="22262" y="15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AF6EAF4B-0A58-1228-884E-51E26919AD2F}"/>
                    </a:ext>
                  </a:extLst>
                </p:cNvPr>
                <p:cNvSpPr/>
                <p:nvPr/>
              </p:nvSpPr>
              <p:spPr>
                <a:xfrm>
                  <a:off x="5740155" y="5206960"/>
                  <a:ext cx="47920" cy="101728"/>
                </a:xfrm>
                <a:custGeom>
                  <a:avLst/>
                  <a:gdLst>
                    <a:gd name="connsiteX0" fmla="*/ 9770 w 47920"/>
                    <a:gd name="connsiteY0" fmla="*/ 40 h 101728"/>
                    <a:gd name="connsiteX1" fmla="*/ 47870 w 47920"/>
                    <a:gd name="connsiteY1" fmla="*/ 60365 h 101728"/>
                    <a:gd name="connsiteX2" fmla="*/ 245 w 47920"/>
                    <a:gd name="connsiteY2" fmla="*/ 101640 h 101728"/>
                    <a:gd name="connsiteX3" fmla="*/ 28820 w 47920"/>
                    <a:gd name="connsiteY3" fmla="*/ 69890 h 101728"/>
                    <a:gd name="connsiteX4" fmla="*/ 9770 w 47920"/>
                    <a:gd name="connsiteY4" fmla="*/ 40 h 1017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920" h="101728">
                      <a:moveTo>
                        <a:pt x="9770" y="40"/>
                      </a:moveTo>
                      <a:cubicBezTo>
                        <a:pt x="12945" y="-1547"/>
                        <a:pt x="49458" y="43432"/>
                        <a:pt x="47870" y="60365"/>
                      </a:cubicBezTo>
                      <a:cubicBezTo>
                        <a:pt x="46283" y="77298"/>
                        <a:pt x="3420" y="100053"/>
                        <a:pt x="245" y="101640"/>
                      </a:cubicBezTo>
                      <a:cubicBezTo>
                        <a:pt x="-2930" y="103227"/>
                        <a:pt x="25645" y="83119"/>
                        <a:pt x="28820" y="69890"/>
                      </a:cubicBezTo>
                      <a:cubicBezTo>
                        <a:pt x="31995" y="56661"/>
                        <a:pt x="6595" y="1627"/>
                        <a:pt x="9770" y="4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896E5A85-822F-93B9-98D2-0A11C078822A}"/>
                    </a:ext>
                  </a:extLst>
                </p:cNvPr>
                <p:cNvSpPr/>
                <p:nvPr/>
              </p:nvSpPr>
              <p:spPr>
                <a:xfrm>
                  <a:off x="5603875" y="5159360"/>
                  <a:ext cx="31780" cy="146084"/>
                </a:xfrm>
                <a:custGeom>
                  <a:avLst/>
                  <a:gdLst>
                    <a:gd name="connsiteX0" fmla="*/ 31750 w 31780"/>
                    <a:gd name="connsiteY0" fmla="*/ 15 h 146084"/>
                    <a:gd name="connsiteX1" fmla="*/ 6350 w 31780"/>
                    <a:gd name="connsiteY1" fmla="*/ 76215 h 146084"/>
                    <a:gd name="connsiteX2" fmla="*/ 31750 w 31780"/>
                    <a:gd name="connsiteY2" fmla="*/ 146065 h 146084"/>
                    <a:gd name="connsiteX3" fmla="*/ 0 w 31780"/>
                    <a:gd name="connsiteY3" fmla="*/ 82565 h 146084"/>
                    <a:gd name="connsiteX4" fmla="*/ 31750 w 31780"/>
                    <a:gd name="connsiteY4" fmla="*/ 15 h 146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780" h="146084">
                      <a:moveTo>
                        <a:pt x="31750" y="15"/>
                      </a:moveTo>
                      <a:cubicBezTo>
                        <a:pt x="32808" y="-1043"/>
                        <a:pt x="6350" y="51873"/>
                        <a:pt x="6350" y="76215"/>
                      </a:cubicBezTo>
                      <a:cubicBezTo>
                        <a:pt x="6350" y="100557"/>
                        <a:pt x="32808" y="145007"/>
                        <a:pt x="31750" y="146065"/>
                      </a:cubicBezTo>
                      <a:cubicBezTo>
                        <a:pt x="30692" y="147123"/>
                        <a:pt x="0" y="104790"/>
                        <a:pt x="0" y="82565"/>
                      </a:cubicBezTo>
                      <a:cubicBezTo>
                        <a:pt x="0" y="60340"/>
                        <a:pt x="30692" y="1073"/>
                        <a:pt x="31750" y="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ADAAF0BF-51C1-BE00-100A-5B6107FE222B}"/>
                    </a:ext>
                  </a:extLst>
                </p:cNvPr>
                <p:cNvSpPr/>
                <p:nvPr/>
              </p:nvSpPr>
              <p:spPr>
                <a:xfrm>
                  <a:off x="5651111" y="5136921"/>
                  <a:ext cx="22669" cy="184848"/>
                </a:xfrm>
                <a:custGeom>
                  <a:avLst/>
                  <a:gdLst>
                    <a:gd name="connsiteX0" fmla="*/ 22614 w 22669"/>
                    <a:gd name="connsiteY0" fmla="*/ 229 h 184848"/>
                    <a:gd name="connsiteX1" fmla="*/ 6739 w 22669"/>
                    <a:gd name="connsiteY1" fmla="*/ 73254 h 184848"/>
                    <a:gd name="connsiteX2" fmla="*/ 6739 w 22669"/>
                    <a:gd name="connsiteY2" fmla="*/ 130404 h 184848"/>
                    <a:gd name="connsiteX3" fmla="*/ 3564 w 22669"/>
                    <a:gd name="connsiteY3" fmla="*/ 184379 h 184848"/>
                    <a:gd name="connsiteX4" fmla="*/ 389 w 22669"/>
                    <a:gd name="connsiteY4" fmla="*/ 98654 h 184848"/>
                    <a:gd name="connsiteX5" fmla="*/ 22614 w 22669"/>
                    <a:gd name="connsiteY5" fmla="*/ 229 h 184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669" h="184848">
                      <a:moveTo>
                        <a:pt x="22614" y="229"/>
                      </a:moveTo>
                      <a:cubicBezTo>
                        <a:pt x="23672" y="-4004"/>
                        <a:pt x="9385" y="51558"/>
                        <a:pt x="6739" y="73254"/>
                      </a:cubicBezTo>
                      <a:cubicBezTo>
                        <a:pt x="4093" y="94950"/>
                        <a:pt x="7268" y="111883"/>
                        <a:pt x="6739" y="130404"/>
                      </a:cubicBezTo>
                      <a:cubicBezTo>
                        <a:pt x="6210" y="148925"/>
                        <a:pt x="4622" y="189670"/>
                        <a:pt x="3564" y="184379"/>
                      </a:cubicBezTo>
                      <a:cubicBezTo>
                        <a:pt x="2506" y="179088"/>
                        <a:pt x="-1198" y="126171"/>
                        <a:pt x="389" y="98654"/>
                      </a:cubicBezTo>
                      <a:cubicBezTo>
                        <a:pt x="1976" y="71137"/>
                        <a:pt x="21556" y="4462"/>
                        <a:pt x="22614" y="2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E977BDD2-C4A8-A41A-E163-9DC5C8DB9868}"/>
                    </a:ext>
                  </a:extLst>
                </p:cNvPr>
                <p:cNvSpPr/>
                <p:nvPr/>
              </p:nvSpPr>
              <p:spPr>
                <a:xfrm>
                  <a:off x="5473268" y="4534398"/>
                  <a:ext cx="13151" cy="193444"/>
                </a:xfrm>
                <a:custGeom>
                  <a:avLst/>
                  <a:gdLst>
                    <a:gd name="connsiteX0" fmla="*/ 13132 w 13151"/>
                    <a:gd name="connsiteY0" fmla="*/ 2677 h 193444"/>
                    <a:gd name="connsiteX1" fmla="*/ 432 w 13151"/>
                    <a:gd name="connsiteY1" fmla="*/ 66177 h 193444"/>
                    <a:gd name="connsiteX2" fmla="*/ 3607 w 13151"/>
                    <a:gd name="connsiteY2" fmla="*/ 193177 h 193444"/>
                    <a:gd name="connsiteX3" fmla="*/ 9957 w 13151"/>
                    <a:gd name="connsiteY3" fmla="*/ 101102 h 193444"/>
                    <a:gd name="connsiteX4" fmla="*/ 3607 w 13151"/>
                    <a:gd name="connsiteY4" fmla="*/ 151902 h 193444"/>
                    <a:gd name="connsiteX5" fmla="*/ 13132 w 13151"/>
                    <a:gd name="connsiteY5" fmla="*/ 2677 h 193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151" h="193444">
                      <a:moveTo>
                        <a:pt x="13132" y="2677"/>
                      </a:moveTo>
                      <a:cubicBezTo>
                        <a:pt x="12603" y="-11611"/>
                        <a:pt x="2020" y="34427"/>
                        <a:pt x="432" y="66177"/>
                      </a:cubicBezTo>
                      <a:cubicBezTo>
                        <a:pt x="-1156" y="97927"/>
                        <a:pt x="2019" y="187356"/>
                        <a:pt x="3607" y="193177"/>
                      </a:cubicBezTo>
                      <a:cubicBezTo>
                        <a:pt x="5194" y="198998"/>
                        <a:pt x="9957" y="107981"/>
                        <a:pt x="9957" y="101102"/>
                      </a:cubicBezTo>
                      <a:cubicBezTo>
                        <a:pt x="9957" y="94223"/>
                        <a:pt x="4136" y="163544"/>
                        <a:pt x="3607" y="151902"/>
                      </a:cubicBezTo>
                      <a:cubicBezTo>
                        <a:pt x="3078" y="140260"/>
                        <a:pt x="13661" y="16965"/>
                        <a:pt x="13132" y="26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53C32E00-8E0E-6A87-C7B5-2C68ADA1D766}"/>
                    </a:ext>
                  </a:extLst>
                </p:cNvPr>
                <p:cNvSpPr/>
                <p:nvPr/>
              </p:nvSpPr>
              <p:spPr>
                <a:xfrm>
                  <a:off x="5466944" y="4908073"/>
                  <a:ext cx="60898" cy="184777"/>
                </a:xfrm>
                <a:custGeom>
                  <a:avLst/>
                  <a:gdLst>
                    <a:gd name="connsiteX0" fmla="*/ 16281 w 60898"/>
                    <a:gd name="connsiteY0" fmla="*/ 477 h 184777"/>
                    <a:gd name="connsiteX1" fmla="*/ 16281 w 60898"/>
                    <a:gd name="connsiteY1" fmla="*/ 89377 h 184777"/>
                    <a:gd name="connsiteX2" fmla="*/ 44856 w 60898"/>
                    <a:gd name="connsiteY2" fmla="*/ 159227 h 184777"/>
                    <a:gd name="connsiteX3" fmla="*/ 60731 w 60898"/>
                    <a:gd name="connsiteY3" fmla="*/ 184627 h 184777"/>
                    <a:gd name="connsiteX4" fmla="*/ 35331 w 60898"/>
                    <a:gd name="connsiteY4" fmla="*/ 149702 h 184777"/>
                    <a:gd name="connsiteX5" fmla="*/ 406 w 60898"/>
                    <a:gd name="connsiteY5" fmla="*/ 130652 h 184777"/>
                    <a:gd name="connsiteX6" fmla="*/ 16281 w 60898"/>
                    <a:gd name="connsiteY6" fmla="*/ 477 h 184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898" h="184777">
                      <a:moveTo>
                        <a:pt x="16281" y="477"/>
                      </a:moveTo>
                      <a:cubicBezTo>
                        <a:pt x="18927" y="-6402"/>
                        <a:pt x="11519" y="62919"/>
                        <a:pt x="16281" y="89377"/>
                      </a:cubicBezTo>
                      <a:cubicBezTo>
                        <a:pt x="21043" y="115835"/>
                        <a:pt x="37448" y="143352"/>
                        <a:pt x="44856" y="159227"/>
                      </a:cubicBezTo>
                      <a:cubicBezTo>
                        <a:pt x="52264" y="175102"/>
                        <a:pt x="62318" y="186214"/>
                        <a:pt x="60731" y="184627"/>
                      </a:cubicBezTo>
                      <a:cubicBezTo>
                        <a:pt x="59144" y="183040"/>
                        <a:pt x="45385" y="158698"/>
                        <a:pt x="35331" y="149702"/>
                      </a:cubicBezTo>
                      <a:cubicBezTo>
                        <a:pt x="25277" y="140706"/>
                        <a:pt x="3581" y="153406"/>
                        <a:pt x="406" y="130652"/>
                      </a:cubicBezTo>
                      <a:cubicBezTo>
                        <a:pt x="-2769" y="107898"/>
                        <a:pt x="13635" y="7356"/>
                        <a:pt x="16281" y="4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3A03FBE1-F8B1-349F-40FC-C0307A3EB81C}"/>
                    </a:ext>
                  </a:extLst>
                </p:cNvPr>
                <p:cNvSpPr/>
                <p:nvPr/>
              </p:nvSpPr>
              <p:spPr>
                <a:xfrm>
                  <a:off x="5291724" y="5130288"/>
                  <a:ext cx="244488" cy="80553"/>
                </a:xfrm>
                <a:custGeom>
                  <a:avLst/>
                  <a:gdLst>
                    <a:gd name="connsiteX0" fmla="*/ 1001 w 244488"/>
                    <a:gd name="connsiteY0" fmla="*/ 60837 h 80553"/>
                    <a:gd name="connsiteX1" fmla="*/ 93076 w 244488"/>
                    <a:gd name="connsiteY1" fmla="*/ 16387 h 80553"/>
                    <a:gd name="connsiteX2" fmla="*/ 159751 w 244488"/>
                    <a:gd name="connsiteY2" fmla="*/ 19562 h 80553"/>
                    <a:gd name="connsiteX3" fmla="*/ 156576 w 244488"/>
                    <a:gd name="connsiteY3" fmla="*/ 3687 h 80553"/>
                    <a:gd name="connsiteX4" fmla="*/ 242301 w 244488"/>
                    <a:gd name="connsiteY4" fmla="*/ 79887 h 80553"/>
                    <a:gd name="connsiteX5" fmla="*/ 213726 w 244488"/>
                    <a:gd name="connsiteY5" fmla="*/ 38612 h 80553"/>
                    <a:gd name="connsiteX6" fmla="*/ 156576 w 244488"/>
                    <a:gd name="connsiteY6" fmla="*/ 512 h 80553"/>
                    <a:gd name="connsiteX7" fmla="*/ 1001 w 244488"/>
                    <a:gd name="connsiteY7" fmla="*/ 60837 h 8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4488" h="80553">
                      <a:moveTo>
                        <a:pt x="1001" y="60837"/>
                      </a:moveTo>
                      <a:cubicBezTo>
                        <a:pt x="-9582" y="63483"/>
                        <a:pt x="66618" y="23266"/>
                        <a:pt x="93076" y="16387"/>
                      </a:cubicBezTo>
                      <a:cubicBezTo>
                        <a:pt x="119534" y="9508"/>
                        <a:pt x="159751" y="19562"/>
                        <a:pt x="159751" y="19562"/>
                      </a:cubicBezTo>
                      <a:cubicBezTo>
                        <a:pt x="170334" y="17445"/>
                        <a:pt x="142818" y="-6367"/>
                        <a:pt x="156576" y="3687"/>
                      </a:cubicBezTo>
                      <a:cubicBezTo>
                        <a:pt x="170334" y="13741"/>
                        <a:pt x="232776" y="74066"/>
                        <a:pt x="242301" y="79887"/>
                      </a:cubicBezTo>
                      <a:cubicBezTo>
                        <a:pt x="251826" y="85708"/>
                        <a:pt x="228014" y="51841"/>
                        <a:pt x="213726" y="38612"/>
                      </a:cubicBezTo>
                      <a:cubicBezTo>
                        <a:pt x="199439" y="25383"/>
                        <a:pt x="198909" y="-4250"/>
                        <a:pt x="156576" y="512"/>
                      </a:cubicBezTo>
                      <a:cubicBezTo>
                        <a:pt x="114243" y="5274"/>
                        <a:pt x="11584" y="58191"/>
                        <a:pt x="1001" y="6083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A2AF2BE9-0C29-3941-5812-A75709271A52}"/>
                    </a:ext>
                  </a:extLst>
                </p:cNvPr>
                <p:cNvSpPr/>
                <p:nvPr/>
              </p:nvSpPr>
              <p:spPr>
                <a:xfrm>
                  <a:off x="5181600" y="5235480"/>
                  <a:ext cx="79232" cy="166822"/>
                </a:xfrm>
                <a:custGeom>
                  <a:avLst/>
                  <a:gdLst>
                    <a:gd name="connsiteX0" fmla="*/ 76200 w 79232"/>
                    <a:gd name="connsiteY0" fmla="*/ 95 h 166822"/>
                    <a:gd name="connsiteX1" fmla="*/ 31750 w 79232"/>
                    <a:gd name="connsiteY1" fmla="*/ 69945 h 166822"/>
                    <a:gd name="connsiteX2" fmla="*/ 28575 w 79232"/>
                    <a:gd name="connsiteY2" fmla="*/ 117570 h 166822"/>
                    <a:gd name="connsiteX3" fmla="*/ 0 w 79232"/>
                    <a:gd name="connsiteY3" fmla="*/ 88995 h 166822"/>
                    <a:gd name="connsiteX4" fmla="*/ 76200 w 79232"/>
                    <a:gd name="connsiteY4" fmla="*/ 165195 h 166822"/>
                    <a:gd name="connsiteX5" fmla="*/ 60325 w 79232"/>
                    <a:gd name="connsiteY5" fmla="*/ 139795 h 166822"/>
                    <a:gd name="connsiteX6" fmla="*/ 25400 w 79232"/>
                    <a:gd name="connsiteY6" fmla="*/ 123920 h 166822"/>
                    <a:gd name="connsiteX7" fmla="*/ 34925 w 79232"/>
                    <a:gd name="connsiteY7" fmla="*/ 57245 h 166822"/>
                    <a:gd name="connsiteX8" fmla="*/ 6350 w 79232"/>
                    <a:gd name="connsiteY8" fmla="*/ 85820 h 166822"/>
                    <a:gd name="connsiteX9" fmla="*/ 76200 w 79232"/>
                    <a:gd name="connsiteY9" fmla="*/ 95 h 166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9232" h="166822">
                      <a:moveTo>
                        <a:pt x="76200" y="95"/>
                      </a:moveTo>
                      <a:cubicBezTo>
                        <a:pt x="80433" y="-2551"/>
                        <a:pt x="39688" y="50366"/>
                        <a:pt x="31750" y="69945"/>
                      </a:cubicBezTo>
                      <a:cubicBezTo>
                        <a:pt x="23812" y="89524"/>
                        <a:pt x="33867" y="114395"/>
                        <a:pt x="28575" y="117570"/>
                      </a:cubicBezTo>
                      <a:cubicBezTo>
                        <a:pt x="23283" y="120745"/>
                        <a:pt x="0" y="88995"/>
                        <a:pt x="0" y="88995"/>
                      </a:cubicBezTo>
                      <a:cubicBezTo>
                        <a:pt x="7937" y="96932"/>
                        <a:pt x="66146" y="156728"/>
                        <a:pt x="76200" y="165195"/>
                      </a:cubicBezTo>
                      <a:cubicBezTo>
                        <a:pt x="86254" y="173662"/>
                        <a:pt x="68792" y="146674"/>
                        <a:pt x="60325" y="139795"/>
                      </a:cubicBezTo>
                      <a:cubicBezTo>
                        <a:pt x="51858" y="132916"/>
                        <a:pt x="29633" y="137678"/>
                        <a:pt x="25400" y="123920"/>
                      </a:cubicBezTo>
                      <a:cubicBezTo>
                        <a:pt x="21167" y="110162"/>
                        <a:pt x="38100" y="63595"/>
                        <a:pt x="34925" y="57245"/>
                      </a:cubicBezTo>
                      <a:cubicBezTo>
                        <a:pt x="31750" y="50895"/>
                        <a:pt x="0" y="90582"/>
                        <a:pt x="6350" y="85820"/>
                      </a:cubicBezTo>
                      <a:cubicBezTo>
                        <a:pt x="12700" y="81058"/>
                        <a:pt x="71967" y="2741"/>
                        <a:pt x="76200" y="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38730441-D372-B4E3-C11C-E9289788D7C8}"/>
                    </a:ext>
                  </a:extLst>
                </p:cNvPr>
                <p:cNvSpPr/>
                <p:nvPr/>
              </p:nvSpPr>
              <p:spPr>
                <a:xfrm>
                  <a:off x="5279767" y="5181594"/>
                  <a:ext cx="101897" cy="149235"/>
                </a:xfrm>
                <a:custGeom>
                  <a:avLst/>
                  <a:gdLst>
                    <a:gd name="connsiteX0" fmla="*/ 101858 w 101897"/>
                    <a:gd name="connsiteY0" fmla="*/ 6 h 149235"/>
                    <a:gd name="connsiteX1" fmla="*/ 47883 w 101897"/>
                    <a:gd name="connsiteY1" fmla="*/ 47631 h 149235"/>
                    <a:gd name="connsiteX2" fmla="*/ 47883 w 101897"/>
                    <a:gd name="connsiteY2" fmla="*/ 85731 h 149235"/>
                    <a:gd name="connsiteX3" fmla="*/ 258 w 101897"/>
                    <a:gd name="connsiteY3" fmla="*/ 149231 h 149235"/>
                    <a:gd name="connsiteX4" fmla="*/ 28833 w 101897"/>
                    <a:gd name="connsiteY4" fmla="*/ 82556 h 149235"/>
                    <a:gd name="connsiteX5" fmla="*/ 28833 w 101897"/>
                    <a:gd name="connsiteY5" fmla="*/ 44456 h 149235"/>
                    <a:gd name="connsiteX6" fmla="*/ 22483 w 101897"/>
                    <a:gd name="connsiteY6" fmla="*/ 85731 h 149235"/>
                    <a:gd name="connsiteX7" fmla="*/ 38358 w 101897"/>
                    <a:gd name="connsiteY7" fmla="*/ 50806 h 149235"/>
                    <a:gd name="connsiteX8" fmla="*/ 101858 w 101897"/>
                    <a:gd name="connsiteY8" fmla="*/ 6 h 14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897" h="149235">
                      <a:moveTo>
                        <a:pt x="101858" y="6"/>
                      </a:moveTo>
                      <a:cubicBezTo>
                        <a:pt x="103445" y="-523"/>
                        <a:pt x="56879" y="33344"/>
                        <a:pt x="47883" y="47631"/>
                      </a:cubicBezTo>
                      <a:cubicBezTo>
                        <a:pt x="38887" y="61918"/>
                        <a:pt x="55820" y="68798"/>
                        <a:pt x="47883" y="85731"/>
                      </a:cubicBezTo>
                      <a:cubicBezTo>
                        <a:pt x="39946" y="102664"/>
                        <a:pt x="3433" y="149760"/>
                        <a:pt x="258" y="149231"/>
                      </a:cubicBezTo>
                      <a:cubicBezTo>
                        <a:pt x="-2917" y="148702"/>
                        <a:pt x="24070" y="100019"/>
                        <a:pt x="28833" y="82556"/>
                      </a:cubicBezTo>
                      <a:cubicBezTo>
                        <a:pt x="33596" y="65093"/>
                        <a:pt x="29891" y="43927"/>
                        <a:pt x="28833" y="44456"/>
                      </a:cubicBezTo>
                      <a:cubicBezTo>
                        <a:pt x="27775" y="44985"/>
                        <a:pt x="20895" y="84673"/>
                        <a:pt x="22483" y="85731"/>
                      </a:cubicBezTo>
                      <a:cubicBezTo>
                        <a:pt x="24071" y="86789"/>
                        <a:pt x="22483" y="66152"/>
                        <a:pt x="38358" y="50806"/>
                      </a:cubicBezTo>
                      <a:cubicBezTo>
                        <a:pt x="54233" y="35460"/>
                        <a:pt x="100271" y="535"/>
                        <a:pt x="101858" y="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E3034CC6-CC4F-62A5-3283-8444E220B631}"/>
                    </a:ext>
                  </a:extLst>
                </p:cNvPr>
                <p:cNvSpPr/>
                <p:nvPr/>
              </p:nvSpPr>
              <p:spPr>
                <a:xfrm>
                  <a:off x="5333942" y="5153018"/>
                  <a:ext cx="84021" cy="101644"/>
                </a:xfrm>
                <a:custGeom>
                  <a:avLst/>
                  <a:gdLst>
                    <a:gd name="connsiteX0" fmla="*/ 58 w 84021"/>
                    <a:gd name="connsiteY0" fmla="*/ 7 h 101644"/>
                    <a:gd name="connsiteX1" fmla="*/ 66733 w 84021"/>
                    <a:gd name="connsiteY1" fmla="*/ 44457 h 101644"/>
                    <a:gd name="connsiteX2" fmla="*/ 76258 w 84021"/>
                    <a:gd name="connsiteY2" fmla="*/ 101607 h 101644"/>
                    <a:gd name="connsiteX3" fmla="*/ 79433 w 84021"/>
                    <a:gd name="connsiteY3" fmla="*/ 53982 h 101644"/>
                    <a:gd name="connsiteX4" fmla="*/ 79433 w 84021"/>
                    <a:gd name="connsiteY4" fmla="*/ 47632 h 101644"/>
                    <a:gd name="connsiteX5" fmla="*/ 58 w 84021"/>
                    <a:gd name="connsiteY5" fmla="*/ 7 h 101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021" h="101644">
                      <a:moveTo>
                        <a:pt x="58" y="7"/>
                      </a:moveTo>
                      <a:cubicBezTo>
                        <a:pt x="-2059" y="-522"/>
                        <a:pt x="54033" y="27524"/>
                        <a:pt x="66733" y="44457"/>
                      </a:cubicBezTo>
                      <a:cubicBezTo>
                        <a:pt x="79433" y="61390"/>
                        <a:pt x="74141" y="100019"/>
                        <a:pt x="76258" y="101607"/>
                      </a:cubicBezTo>
                      <a:cubicBezTo>
                        <a:pt x="78375" y="103195"/>
                        <a:pt x="79433" y="53982"/>
                        <a:pt x="79433" y="53982"/>
                      </a:cubicBezTo>
                      <a:cubicBezTo>
                        <a:pt x="79962" y="44986"/>
                        <a:pt x="89487" y="56099"/>
                        <a:pt x="79433" y="47632"/>
                      </a:cubicBezTo>
                      <a:cubicBezTo>
                        <a:pt x="69379" y="39165"/>
                        <a:pt x="2175" y="536"/>
                        <a:pt x="58" y="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902C7829-F17B-98DB-3649-17A7AD55DF19}"/>
                    </a:ext>
                  </a:extLst>
                </p:cNvPr>
                <p:cNvSpPr/>
                <p:nvPr/>
              </p:nvSpPr>
              <p:spPr>
                <a:xfrm>
                  <a:off x="5368491" y="5235357"/>
                  <a:ext cx="197442" cy="92355"/>
                </a:xfrm>
                <a:custGeom>
                  <a:avLst/>
                  <a:gdLst>
                    <a:gd name="connsiteX0" fmla="*/ 434 w 197442"/>
                    <a:gd name="connsiteY0" fmla="*/ 31968 h 92355"/>
                    <a:gd name="connsiteX1" fmla="*/ 95684 w 197442"/>
                    <a:gd name="connsiteY1" fmla="*/ 25618 h 92355"/>
                    <a:gd name="connsiteX2" fmla="*/ 152834 w 197442"/>
                    <a:gd name="connsiteY2" fmla="*/ 63718 h 92355"/>
                    <a:gd name="connsiteX3" fmla="*/ 143309 w 197442"/>
                    <a:gd name="connsiteY3" fmla="*/ 218 h 92355"/>
                    <a:gd name="connsiteX4" fmla="*/ 168709 w 197442"/>
                    <a:gd name="connsiteY4" fmla="*/ 44668 h 92355"/>
                    <a:gd name="connsiteX5" fmla="*/ 197284 w 197442"/>
                    <a:gd name="connsiteY5" fmla="*/ 92293 h 92355"/>
                    <a:gd name="connsiteX6" fmla="*/ 178234 w 197442"/>
                    <a:gd name="connsiteY6" fmla="*/ 54193 h 92355"/>
                    <a:gd name="connsiteX7" fmla="*/ 136959 w 197442"/>
                    <a:gd name="connsiteY7" fmla="*/ 28793 h 92355"/>
                    <a:gd name="connsiteX8" fmla="*/ 434 w 197442"/>
                    <a:gd name="connsiteY8" fmla="*/ 31968 h 92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7442" h="92355">
                      <a:moveTo>
                        <a:pt x="434" y="31968"/>
                      </a:moveTo>
                      <a:cubicBezTo>
                        <a:pt x="-6445" y="31439"/>
                        <a:pt x="70284" y="20326"/>
                        <a:pt x="95684" y="25618"/>
                      </a:cubicBezTo>
                      <a:cubicBezTo>
                        <a:pt x="121084" y="30910"/>
                        <a:pt x="144897" y="67951"/>
                        <a:pt x="152834" y="63718"/>
                      </a:cubicBezTo>
                      <a:cubicBezTo>
                        <a:pt x="160771" y="59485"/>
                        <a:pt x="140663" y="3393"/>
                        <a:pt x="143309" y="218"/>
                      </a:cubicBezTo>
                      <a:cubicBezTo>
                        <a:pt x="145955" y="-2957"/>
                        <a:pt x="159713" y="29322"/>
                        <a:pt x="168709" y="44668"/>
                      </a:cubicBezTo>
                      <a:cubicBezTo>
                        <a:pt x="177705" y="60014"/>
                        <a:pt x="195697" y="90706"/>
                        <a:pt x="197284" y="92293"/>
                      </a:cubicBezTo>
                      <a:cubicBezTo>
                        <a:pt x="198871" y="93880"/>
                        <a:pt x="188288" y="64776"/>
                        <a:pt x="178234" y="54193"/>
                      </a:cubicBezTo>
                      <a:cubicBezTo>
                        <a:pt x="168180" y="43610"/>
                        <a:pt x="165005" y="33555"/>
                        <a:pt x="136959" y="28793"/>
                      </a:cubicBezTo>
                      <a:cubicBezTo>
                        <a:pt x="108913" y="24031"/>
                        <a:pt x="7313" y="32497"/>
                        <a:pt x="434" y="319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9288BCC2-AEEE-F205-98BB-5866D9D3A094}"/>
                    </a:ext>
                  </a:extLst>
                </p:cNvPr>
                <p:cNvSpPr/>
                <p:nvPr/>
              </p:nvSpPr>
              <p:spPr>
                <a:xfrm>
                  <a:off x="5540375" y="5104734"/>
                  <a:ext cx="76697" cy="226123"/>
                </a:xfrm>
                <a:custGeom>
                  <a:avLst/>
                  <a:gdLst>
                    <a:gd name="connsiteX0" fmla="*/ 0 w 76697"/>
                    <a:gd name="connsiteY0" fmla="*/ 666 h 226123"/>
                    <a:gd name="connsiteX1" fmla="*/ 19050 w 76697"/>
                    <a:gd name="connsiteY1" fmla="*/ 89566 h 226123"/>
                    <a:gd name="connsiteX2" fmla="*/ 19050 w 76697"/>
                    <a:gd name="connsiteY2" fmla="*/ 137191 h 226123"/>
                    <a:gd name="connsiteX3" fmla="*/ 28575 w 76697"/>
                    <a:gd name="connsiteY3" fmla="*/ 95916 h 226123"/>
                    <a:gd name="connsiteX4" fmla="*/ 38100 w 76697"/>
                    <a:gd name="connsiteY4" fmla="*/ 181641 h 226123"/>
                    <a:gd name="connsiteX5" fmla="*/ 76200 w 76697"/>
                    <a:gd name="connsiteY5" fmla="*/ 226091 h 226123"/>
                    <a:gd name="connsiteX6" fmla="*/ 57150 w 76697"/>
                    <a:gd name="connsiteY6" fmla="*/ 187991 h 226123"/>
                    <a:gd name="connsiteX7" fmla="*/ 19050 w 76697"/>
                    <a:gd name="connsiteY7" fmla="*/ 140366 h 226123"/>
                    <a:gd name="connsiteX8" fmla="*/ 0 w 76697"/>
                    <a:gd name="connsiteY8" fmla="*/ 666 h 226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6697" h="226123">
                      <a:moveTo>
                        <a:pt x="0" y="666"/>
                      </a:moveTo>
                      <a:cubicBezTo>
                        <a:pt x="0" y="-7801"/>
                        <a:pt x="15875" y="66812"/>
                        <a:pt x="19050" y="89566"/>
                      </a:cubicBezTo>
                      <a:cubicBezTo>
                        <a:pt x="22225" y="112320"/>
                        <a:pt x="17462" y="136133"/>
                        <a:pt x="19050" y="137191"/>
                      </a:cubicBezTo>
                      <a:cubicBezTo>
                        <a:pt x="20638" y="138249"/>
                        <a:pt x="25400" y="88508"/>
                        <a:pt x="28575" y="95916"/>
                      </a:cubicBezTo>
                      <a:cubicBezTo>
                        <a:pt x="31750" y="103324"/>
                        <a:pt x="30163" y="159945"/>
                        <a:pt x="38100" y="181641"/>
                      </a:cubicBezTo>
                      <a:cubicBezTo>
                        <a:pt x="46037" y="203337"/>
                        <a:pt x="73025" y="225033"/>
                        <a:pt x="76200" y="226091"/>
                      </a:cubicBezTo>
                      <a:cubicBezTo>
                        <a:pt x="79375" y="227149"/>
                        <a:pt x="66675" y="202278"/>
                        <a:pt x="57150" y="187991"/>
                      </a:cubicBezTo>
                      <a:cubicBezTo>
                        <a:pt x="47625" y="173704"/>
                        <a:pt x="25929" y="169470"/>
                        <a:pt x="19050" y="140366"/>
                      </a:cubicBezTo>
                      <a:cubicBezTo>
                        <a:pt x="12171" y="111262"/>
                        <a:pt x="0" y="9133"/>
                        <a:pt x="0" y="66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4" name="フリーフォーム 1023">
                  <a:extLst>
                    <a:ext uri="{FF2B5EF4-FFF2-40B4-BE49-F238E27FC236}">
                      <a16:creationId xmlns:a16="http://schemas.microsoft.com/office/drawing/2014/main" id="{BDF04103-6E96-FA10-87D4-E1B8F453E190}"/>
                    </a:ext>
                  </a:extLst>
                </p:cNvPr>
                <p:cNvSpPr/>
                <p:nvPr/>
              </p:nvSpPr>
              <p:spPr>
                <a:xfrm>
                  <a:off x="5631681" y="5320937"/>
                  <a:ext cx="137637" cy="77983"/>
                </a:xfrm>
                <a:custGeom>
                  <a:avLst/>
                  <a:gdLst>
                    <a:gd name="connsiteX0" fmla="*/ 137294 w 137637"/>
                    <a:gd name="connsiteY0" fmla="*/ 363 h 77983"/>
                    <a:gd name="connsiteX1" fmla="*/ 3944 w 137637"/>
                    <a:gd name="connsiteY1" fmla="*/ 76563 h 77983"/>
                    <a:gd name="connsiteX2" fmla="*/ 42044 w 137637"/>
                    <a:gd name="connsiteY2" fmla="*/ 47988 h 77983"/>
                    <a:gd name="connsiteX3" fmla="*/ 137294 w 137637"/>
                    <a:gd name="connsiteY3" fmla="*/ 363 h 77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37" h="77983">
                      <a:moveTo>
                        <a:pt x="137294" y="363"/>
                      </a:moveTo>
                      <a:cubicBezTo>
                        <a:pt x="130944" y="5125"/>
                        <a:pt x="19819" y="68626"/>
                        <a:pt x="3944" y="76563"/>
                      </a:cubicBezTo>
                      <a:cubicBezTo>
                        <a:pt x="-11931" y="84500"/>
                        <a:pt x="24052" y="56984"/>
                        <a:pt x="42044" y="47988"/>
                      </a:cubicBezTo>
                      <a:cubicBezTo>
                        <a:pt x="60036" y="38992"/>
                        <a:pt x="143644" y="-4399"/>
                        <a:pt x="137294" y="36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5" name="フリーフォーム 1024">
                  <a:extLst>
                    <a:ext uri="{FF2B5EF4-FFF2-40B4-BE49-F238E27FC236}">
                      <a16:creationId xmlns:a16="http://schemas.microsoft.com/office/drawing/2014/main" id="{B1E2A2E3-D819-1533-5A58-E96256276E68}"/>
                    </a:ext>
                  </a:extLst>
                </p:cNvPr>
                <p:cNvSpPr/>
                <p:nvPr/>
              </p:nvSpPr>
              <p:spPr>
                <a:xfrm>
                  <a:off x="5247669" y="5255844"/>
                  <a:ext cx="169528" cy="113602"/>
                </a:xfrm>
                <a:custGeom>
                  <a:avLst/>
                  <a:gdLst>
                    <a:gd name="connsiteX0" fmla="*/ 606 w 169528"/>
                    <a:gd name="connsiteY0" fmla="*/ 113081 h 113602"/>
                    <a:gd name="connsiteX1" fmla="*/ 67281 w 169528"/>
                    <a:gd name="connsiteY1" fmla="*/ 55931 h 113602"/>
                    <a:gd name="connsiteX2" fmla="*/ 168881 w 169528"/>
                    <a:gd name="connsiteY2" fmla="*/ 1956 h 113602"/>
                    <a:gd name="connsiteX3" fmla="*/ 105381 w 169528"/>
                    <a:gd name="connsiteY3" fmla="*/ 21006 h 113602"/>
                    <a:gd name="connsiteX4" fmla="*/ 606 w 169528"/>
                    <a:gd name="connsiteY4" fmla="*/ 113081 h 1136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528" h="113602">
                      <a:moveTo>
                        <a:pt x="606" y="113081"/>
                      </a:moveTo>
                      <a:cubicBezTo>
                        <a:pt x="-5744" y="118902"/>
                        <a:pt x="39235" y="74452"/>
                        <a:pt x="67281" y="55931"/>
                      </a:cubicBezTo>
                      <a:cubicBezTo>
                        <a:pt x="95327" y="37410"/>
                        <a:pt x="162531" y="7777"/>
                        <a:pt x="168881" y="1956"/>
                      </a:cubicBezTo>
                      <a:cubicBezTo>
                        <a:pt x="175231" y="-3865"/>
                        <a:pt x="133427" y="3543"/>
                        <a:pt x="105381" y="21006"/>
                      </a:cubicBezTo>
                      <a:cubicBezTo>
                        <a:pt x="77335" y="38468"/>
                        <a:pt x="6956" y="107260"/>
                        <a:pt x="606" y="11308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7" name="フリーフォーム 1026">
                  <a:extLst>
                    <a:ext uri="{FF2B5EF4-FFF2-40B4-BE49-F238E27FC236}">
                      <a16:creationId xmlns:a16="http://schemas.microsoft.com/office/drawing/2014/main" id="{E2C228B1-976A-2197-855D-6A8B8381C94A}"/>
                    </a:ext>
                  </a:extLst>
                </p:cNvPr>
                <p:cNvSpPr/>
                <p:nvPr/>
              </p:nvSpPr>
              <p:spPr>
                <a:xfrm>
                  <a:off x="5308499" y="5149791"/>
                  <a:ext cx="74576" cy="111231"/>
                </a:xfrm>
                <a:custGeom>
                  <a:avLst/>
                  <a:gdLst>
                    <a:gd name="connsiteX0" fmla="*/ 101 w 74576"/>
                    <a:gd name="connsiteY0" fmla="*/ 59 h 111231"/>
                    <a:gd name="connsiteX1" fmla="*/ 57251 w 74576"/>
                    <a:gd name="connsiteY1" fmla="*/ 47684 h 111231"/>
                    <a:gd name="connsiteX2" fmla="*/ 60426 w 74576"/>
                    <a:gd name="connsiteY2" fmla="*/ 111184 h 111231"/>
                    <a:gd name="connsiteX3" fmla="*/ 73126 w 74576"/>
                    <a:gd name="connsiteY3" fmla="*/ 57209 h 111231"/>
                    <a:gd name="connsiteX4" fmla="*/ 101 w 74576"/>
                    <a:gd name="connsiteY4" fmla="*/ 59 h 111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576" h="111231">
                      <a:moveTo>
                        <a:pt x="101" y="59"/>
                      </a:moveTo>
                      <a:cubicBezTo>
                        <a:pt x="-2545" y="-1529"/>
                        <a:pt x="47197" y="29163"/>
                        <a:pt x="57251" y="47684"/>
                      </a:cubicBezTo>
                      <a:cubicBezTo>
                        <a:pt x="67305" y="66205"/>
                        <a:pt x="57780" y="109597"/>
                        <a:pt x="60426" y="111184"/>
                      </a:cubicBezTo>
                      <a:cubicBezTo>
                        <a:pt x="63072" y="112772"/>
                        <a:pt x="79476" y="74142"/>
                        <a:pt x="73126" y="57209"/>
                      </a:cubicBezTo>
                      <a:cubicBezTo>
                        <a:pt x="66776" y="40276"/>
                        <a:pt x="2747" y="1647"/>
                        <a:pt x="101" y="5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8" name="フリーフォーム 1027">
                  <a:extLst>
                    <a:ext uri="{FF2B5EF4-FFF2-40B4-BE49-F238E27FC236}">
                      <a16:creationId xmlns:a16="http://schemas.microsoft.com/office/drawing/2014/main" id="{2ADD115F-7921-7591-CD52-ABF0CB1313C6}"/>
                    </a:ext>
                  </a:extLst>
                </p:cNvPr>
                <p:cNvSpPr/>
                <p:nvPr/>
              </p:nvSpPr>
              <p:spPr>
                <a:xfrm>
                  <a:off x="5429239" y="4138909"/>
                  <a:ext cx="82670" cy="564149"/>
                </a:xfrm>
                <a:custGeom>
                  <a:avLst/>
                  <a:gdLst>
                    <a:gd name="connsiteX0" fmla="*/ 82561 w 82670"/>
                    <a:gd name="connsiteY0" fmla="*/ 1291 h 564149"/>
                    <a:gd name="connsiteX1" fmla="*/ 28586 w 82670"/>
                    <a:gd name="connsiteY1" fmla="*/ 131466 h 564149"/>
                    <a:gd name="connsiteX2" fmla="*/ 19061 w 82670"/>
                    <a:gd name="connsiteY2" fmla="*/ 312441 h 564149"/>
                    <a:gd name="connsiteX3" fmla="*/ 19061 w 82670"/>
                    <a:gd name="connsiteY3" fmla="*/ 258466 h 564149"/>
                    <a:gd name="connsiteX4" fmla="*/ 22236 w 82670"/>
                    <a:gd name="connsiteY4" fmla="*/ 347366 h 564149"/>
                    <a:gd name="connsiteX5" fmla="*/ 11 w 82670"/>
                    <a:gd name="connsiteY5" fmla="*/ 464841 h 564149"/>
                    <a:gd name="connsiteX6" fmla="*/ 19061 w 82670"/>
                    <a:gd name="connsiteY6" fmla="*/ 436266 h 564149"/>
                    <a:gd name="connsiteX7" fmla="*/ 9536 w 82670"/>
                    <a:gd name="connsiteY7" fmla="*/ 563266 h 564149"/>
                    <a:gd name="connsiteX8" fmla="*/ 15886 w 82670"/>
                    <a:gd name="connsiteY8" fmla="*/ 483891 h 564149"/>
                    <a:gd name="connsiteX9" fmla="*/ 41286 w 82670"/>
                    <a:gd name="connsiteY9" fmla="*/ 321966 h 564149"/>
                    <a:gd name="connsiteX10" fmla="*/ 12711 w 82670"/>
                    <a:gd name="connsiteY10" fmla="*/ 210841 h 564149"/>
                    <a:gd name="connsiteX11" fmla="*/ 82561 w 82670"/>
                    <a:gd name="connsiteY11" fmla="*/ 1291 h 56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70" h="564149">
                      <a:moveTo>
                        <a:pt x="82561" y="1291"/>
                      </a:moveTo>
                      <a:cubicBezTo>
                        <a:pt x="85207" y="-11938"/>
                        <a:pt x="39169" y="79608"/>
                        <a:pt x="28586" y="131466"/>
                      </a:cubicBezTo>
                      <a:cubicBezTo>
                        <a:pt x="18003" y="183324"/>
                        <a:pt x="20648" y="291274"/>
                        <a:pt x="19061" y="312441"/>
                      </a:cubicBezTo>
                      <a:cubicBezTo>
                        <a:pt x="17474" y="333608"/>
                        <a:pt x="18532" y="252645"/>
                        <a:pt x="19061" y="258466"/>
                      </a:cubicBezTo>
                      <a:cubicBezTo>
                        <a:pt x="19590" y="264287"/>
                        <a:pt x="25411" y="312970"/>
                        <a:pt x="22236" y="347366"/>
                      </a:cubicBezTo>
                      <a:cubicBezTo>
                        <a:pt x="19061" y="381762"/>
                        <a:pt x="540" y="450024"/>
                        <a:pt x="11" y="464841"/>
                      </a:cubicBezTo>
                      <a:cubicBezTo>
                        <a:pt x="-518" y="479658"/>
                        <a:pt x="17474" y="419862"/>
                        <a:pt x="19061" y="436266"/>
                      </a:cubicBezTo>
                      <a:cubicBezTo>
                        <a:pt x="20648" y="452670"/>
                        <a:pt x="10065" y="555329"/>
                        <a:pt x="9536" y="563266"/>
                      </a:cubicBezTo>
                      <a:cubicBezTo>
                        <a:pt x="9007" y="571204"/>
                        <a:pt x="10594" y="524108"/>
                        <a:pt x="15886" y="483891"/>
                      </a:cubicBezTo>
                      <a:cubicBezTo>
                        <a:pt x="21178" y="443674"/>
                        <a:pt x="41815" y="367474"/>
                        <a:pt x="41286" y="321966"/>
                      </a:cubicBezTo>
                      <a:cubicBezTo>
                        <a:pt x="40757" y="276458"/>
                        <a:pt x="6890" y="261641"/>
                        <a:pt x="12711" y="210841"/>
                      </a:cubicBezTo>
                      <a:cubicBezTo>
                        <a:pt x="18532" y="160041"/>
                        <a:pt x="79915" y="14520"/>
                        <a:pt x="82561" y="129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9" name="フリーフォーム 1028">
                  <a:extLst>
                    <a:ext uri="{FF2B5EF4-FFF2-40B4-BE49-F238E27FC236}">
                      <a16:creationId xmlns:a16="http://schemas.microsoft.com/office/drawing/2014/main" id="{00782500-E2DC-DF4F-DAE2-0FB61E4C9E7E}"/>
                    </a:ext>
                  </a:extLst>
                </p:cNvPr>
                <p:cNvSpPr/>
                <p:nvPr/>
              </p:nvSpPr>
              <p:spPr>
                <a:xfrm>
                  <a:off x="5387970" y="4733460"/>
                  <a:ext cx="47642" cy="318575"/>
                </a:xfrm>
                <a:custGeom>
                  <a:avLst/>
                  <a:gdLst>
                    <a:gd name="connsiteX0" fmla="*/ 47630 w 47642"/>
                    <a:gd name="connsiteY0" fmla="*/ 465 h 318575"/>
                    <a:gd name="connsiteX1" fmla="*/ 31755 w 47642"/>
                    <a:gd name="connsiteY1" fmla="*/ 127465 h 318575"/>
                    <a:gd name="connsiteX2" fmla="*/ 44455 w 47642"/>
                    <a:gd name="connsiteY2" fmla="*/ 235415 h 318575"/>
                    <a:gd name="connsiteX3" fmla="*/ 38105 w 47642"/>
                    <a:gd name="connsiteY3" fmla="*/ 162390 h 318575"/>
                    <a:gd name="connsiteX4" fmla="*/ 44455 w 47642"/>
                    <a:gd name="connsiteY4" fmla="*/ 267165 h 318575"/>
                    <a:gd name="connsiteX5" fmla="*/ 5 w 47642"/>
                    <a:gd name="connsiteY5" fmla="*/ 317965 h 318575"/>
                    <a:gd name="connsiteX6" fmla="*/ 41280 w 47642"/>
                    <a:gd name="connsiteY6" fmla="*/ 235415 h 318575"/>
                    <a:gd name="connsiteX7" fmla="*/ 28580 w 47642"/>
                    <a:gd name="connsiteY7" fmla="*/ 175090 h 318575"/>
                    <a:gd name="connsiteX8" fmla="*/ 47630 w 47642"/>
                    <a:gd name="connsiteY8" fmla="*/ 465 h 31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642" h="318575">
                      <a:moveTo>
                        <a:pt x="47630" y="465"/>
                      </a:moveTo>
                      <a:cubicBezTo>
                        <a:pt x="48159" y="-7473"/>
                        <a:pt x="32284" y="88307"/>
                        <a:pt x="31755" y="127465"/>
                      </a:cubicBezTo>
                      <a:cubicBezTo>
                        <a:pt x="31226" y="166623"/>
                        <a:pt x="43397" y="229594"/>
                        <a:pt x="44455" y="235415"/>
                      </a:cubicBezTo>
                      <a:cubicBezTo>
                        <a:pt x="45513" y="241236"/>
                        <a:pt x="38105" y="157098"/>
                        <a:pt x="38105" y="162390"/>
                      </a:cubicBezTo>
                      <a:cubicBezTo>
                        <a:pt x="38105" y="167682"/>
                        <a:pt x="50805" y="241236"/>
                        <a:pt x="44455" y="267165"/>
                      </a:cubicBezTo>
                      <a:cubicBezTo>
                        <a:pt x="38105" y="293094"/>
                        <a:pt x="534" y="323257"/>
                        <a:pt x="5" y="317965"/>
                      </a:cubicBezTo>
                      <a:cubicBezTo>
                        <a:pt x="-524" y="312673"/>
                        <a:pt x="36518" y="259227"/>
                        <a:pt x="41280" y="235415"/>
                      </a:cubicBezTo>
                      <a:cubicBezTo>
                        <a:pt x="46042" y="211603"/>
                        <a:pt x="24876" y="210544"/>
                        <a:pt x="28580" y="175090"/>
                      </a:cubicBezTo>
                      <a:cubicBezTo>
                        <a:pt x="32284" y="139636"/>
                        <a:pt x="47101" y="8403"/>
                        <a:pt x="47630" y="46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0" name="フリーフォーム 1029">
                  <a:extLst>
                    <a:ext uri="{FF2B5EF4-FFF2-40B4-BE49-F238E27FC236}">
                      <a16:creationId xmlns:a16="http://schemas.microsoft.com/office/drawing/2014/main" id="{015D392A-D37D-6875-9985-E296F0E5DE8B}"/>
                    </a:ext>
                  </a:extLst>
                </p:cNvPr>
                <p:cNvSpPr/>
                <p:nvPr/>
              </p:nvSpPr>
              <p:spPr>
                <a:xfrm>
                  <a:off x="5187832" y="5083162"/>
                  <a:ext cx="146177" cy="174655"/>
                </a:xfrm>
                <a:custGeom>
                  <a:avLst/>
                  <a:gdLst>
                    <a:gd name="connsiteX0" fmla="*/ 146168 w 146177"/>
                    <a:gd name="connsiteY0" fmla="*/ 13 h 174655"/>
                    <a:gd name="connsiteX1" fmla="*/ 31868 w 146177"/>
                    <a:gd name="connsiteY1" fmla="*/ 98438 h 174655"/>
                    <a:gd name="connsiteX2" fmla="*/ 118 w 146177"/>
                    <a:gd name="connsiteY2" fmla="*/ 174638 h 174655"/>
                    <a:gd name="connsiteX3" fmla="*/ 25518 w 146177"/>
                    <a:gd name="connsiteY3" fmla="*/ 92088 h 174655"/>
                    <a:gd name="connsiteX4" fmla="*/ 146168 w 146177"/>
                    <a:gd name="connsiteY4" fmla="*/ 13 h 174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177" h="174655">
                      <a:moveTo>
                        <a:pt x="146168" y="13"/>
                      </a:moveTo>
                      <a:cubicBezTo>
                        <a:pt x="147226" y="1071"/>
                        <a:pt x="56210" y="69334"/>
                        <a:pt x="31868" y="98438"/>
                      </a:cubicBezTo>
                      <a:cubicBezTo>
                        <a:pt x="7526" y="127542"/>
                        <a:pt x="1176" y="175696"/>
                        <a:pt x="118" y="174638"/>
                      </a:cubicBezTo>
                      <a:cubicBezTo>
                        <a:pt x="-940" y="173580"/>
                        <a:pt x="4881" y="121721"/>
                        <a:pt x="25518" y="92088"/>
                      </a:cubicBezTo>
                      <a:cubicBezTo>
                        <a:pt x="46155" y="62455"/>
                        <a:pt x="145110" y="-1045"/>
                        <a:pt x="146168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1" name="フリーフォーム 1030">
                  <a:extLst>
                    <a:ext uri="{FF2B5EF4-FFF2-40B4-BE49-F238E27FC236}">
                      <a16:creationId xmlns:a16="http://schemas.microsoft.com/office/drawing/2014/main" id="{6C6AE460-C99E-3D3F-8F56-177E73F6DB79}"/>
                    </a:ext>
                  </a:extLst>
                </p:cNvPr>
                <p:cNvSpPr/>
                <p:nvPr/>
              </p:nvSpPr>
              <p:spPr>
                <a:xfrm>
                  <a:off x="5384041" y="5066624"/>
                  <a:ext cx="136148" cy="32434"/>
                </a:xfrm>
                <a:custGeom>
                  <a:avLst/>
                  <a:gdLst>
                    <a:gd name="connsiteX0" fmla="*/ 759 w 136148"/>
                    <a:gd name="connsiteY0" fmla="*/ 10201 h 32434"/>
                    <a:gd name="connsiteX1" fmla="*/ 64259 w 136148"/>
                    <a:gd name="connsiteY1" fmla="*/ 676 h 32434"/>
                    <a:gd name="connsiteX2" fmla="*/ 134109 w 136148"/>
                    <a:gd name="connsiteY2" fmla="*/ 32426 h 32434"/>
                    <a:gd name="connsiteX3" fmla="*/ 108709 w 136148"/>
                    <a:gd name="connsiteY3" fmla="*/ 3851 h 32434"/>
                    <a:gd name="connsiteX4" fmla="*/ 759 w 136148"/>
                    <a:gd name="connsiteY4" fmla="*/ 10201 h 32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48" h="32434">
                      <a:moveTo>
                        <a:pt x="759" y="10201"/>
                      </a:moveTo>
                      <a:cubicBezTo>
                        <a:pt x="-6649" y="9672"/>
                        <a:pt x="42034" y="-3028"/>
                        <a:pt x="64259" y="676"/>
                      </a:cubicBezTo>
                      <a:cubicBezTo>
                        <a:pt x="86484" y="4380"/>
                        <a:pt x="126701" y="31897"/>
                        <a:pt x="134109" y="32426"/>
                      </a:cubicBezTo>
                      <a:cubicBezTo>
                        <a:pt x="141517" y="32955"/>
                        <a:pt x="127759" y="9672"/>
                        <a:pt x="108709" y="3851"/>
                      </a:cubicBezTo>
                      <a:cubicBezTo>
                        <a:pt x="89659" y="-1970"/>
                        <a:pt x="8167" y="10730"/>
                        <a:pt x="759" y="1020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2" name="フリーフォーム 1031">
                  <a:extLst>
                    <a:ext uri="{FF2B5EF4-FFF2-40B4-BE49-F238E27FC236}">
                      <a16:creationId xmlns:a16="http://schemas.microsoft.com/office/drawing/2014/main" id="{29C80395-187C-5DC0-9FFA-6146BFBC88C6}"/>
                    </a:ext>
                  </a:extLst>
                </p:cNvPr>
                <p:cNvSpPr/>
                <p:nvPr/>
              </p:nvSpPr>
              <p:spPr>
                <a:xfrm>
                  <a:off x="5575261" y="5483221"/>
                  <a:ext cx="22751" cy="130183"/>
                </a:xfrm>
                <a:custGeom>
                  <a:avLst/>
                  <a:gdLst>
                    <a:gd name="connsiteX0" fmla="*/ 22264 w 22751"/>
                    <a:gd name="connsiteY0" fmla="*/ 4 h 130183"/>
                    <a:gd name="connsiteX1" fmla="*/ 15914 w 22751"/>
                    <a:gd name="connsiteY1" fmla="*/ 66679 h 130183"/>
                    <a:gd name="connsiteX2" fmla="*/ 22264 w 22751"/>
                    <a:gd name="connsiteY2" fmla="*/ 130179 h 130183"/>
                    <a:gd name="connsiteX3" fmla="*/ 39 w 22751"/>
                    <a:gd name="connsiteY3" fmla="*/ 63504 h 130183"/>
                    <a:gd name="connsiteX4" fmla="*/ 22264 w 22751"/>
                    <a:gd name="connsiteY4" fmla="*/ 4 h 13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751" h="130183">
                      <a:moveTo>
                        <a:pt x="22264" y="4"/>
                      </a:moveTo>
                      <a:cubicBezTo>
                        <a:pt x="24910" y="533"/>
                        <a:pt x="15914" y="44983"/>
                        <a:pt x="15914" y="66679"/>
                      </a:cubicBezTo>
                      <a:cubicBezTo>
                        <a:pt x="15914" y="88375"/>
                        <a:pt x="24910" y="130708"/>
                        <a:pt x="22264" y="130179"/>
                      </a:cubicBezTo>
                      <a:cubicBezTo>
                        <a:pt x="19618" y="129650"/>
                        <a:pt x="-1019" y="79908"/>
                        <a:pt x="39" y="63504"/>
                      </a:cubicBezTo>
                      <a:cubicBezTo>
                        <a:pt x="1097" y="47100"/>
                        <a:pt x="19618" y="-525"/>
                        <a:pt x="22264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3" name="フリーフォーム 1032">
                  <a:extLst>
                    <a:ext uri="{FF2B5EF4-FFF2-40B4-BE49-F238E27FC236}">
                      <a16:creationId xmlns:a16="http://schemas.microsoft.com/office/drawing/2014/main" id="{4D840E8C-661A-5DC5-9E7F-6D37EB2AAED4}"/>
                    </a:ext>
                  </a:extLst>
                </p:cNvPr>
                <p:cNvSpPr/>
                <p:nvPr/>
              </p:nvSpPr>
              <p:spPr>
                <a:xfrm>
                  <a:off x="5511800" y="5464083"/>
                  <a:ext cx="44696" cy="152497"/>
                </a:xfrm>
                <a:custGeom>
                  <a:avLst/>
                  <a:gdLst>
                    <a:gd name="connsiteX0" fmla="*/ 44450 w 44696"/>
                    <a:gd name="connsiteY0" fmla="*/ 92 h 152497"/>
                    <a:gd name="connsiteX1" fmla="*/ 19050 w 44696"/>
                    <a:gd name="connsiteY1" fmla="*/ 76292 h 152497"/>
                    <a:gd name="connsiteX2" fmla="*/ 6350 w 44696"/>
                    <a:gd name="connsiteY2" fmla="*/ 92167 h 152497"/>
                    <a:gd name="connsiteX3" fmla="*/ 31750 w 44696"/>
                    <a:gd name="connsiteY3" fmla="*/ 152492 h 152497"/>
                    <a:gd name="connsiteX4" fmla="*/ 0 w 44696"/>
                    <a:gd name="connsiteY4" fmla="*/ 95342 h 152497"/>
                    <a:gd name="connsiteX5" fmla="*/ 44450 w 44696"/>
                    <a:gd name="connsiteY5" fmla="*/ 92 h 152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96" h="152497">
                      <a:moveTo>
                        <a:pt x="44450" y="92"/>
                      </a:moveTo>
                      <a:cubicBezTo>
                        <a:pt x="47625" y="-3083"/>
                        <a:pt x="19050" y="76292"/>
                        <a:pt x="19050" y="76292"/>
                      </a:cubicBezTo>
                      <a:cubicBezTo>
                        <a:pt x="12700" y="91638"/>
                        <a:pt x="4233" y="79467"/>
                        <a:pt x="6350" y="92167"/>
                      </a:cubicBezTo>
                      <a:cubicBezTo>
                        <a:pt x="8467" y="104867"/>
                        <a:pt x="32808" y="151963"/>
                        <a:pt x="31750" y="152492"/>
                      </a:cubicBezTo>
                      <a:cubicBezTo>
                        <a:pt x="30692" y="153021"/>
                        <a:pt x="0" y="117567"/>
                        <a:pt x="0" y="95342"/>
                      </a:cubicBezTo>
                      <a:cubicBezTo>
                        <a:pt x="0" y="73117"/>
                        <a:pt x="41275" y="3267"/>
                        <a:pt x="44450" y="9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4" name="フリーフォーム 1033">
                  <a:extLst>
                    <a:ext uri="{FF2B5EF4-FFF2-40B4-BE49-F238E27FC236}">
                      <a16:creationId xmlns:a16="http://schemas.microsoft.com/office/drawing/2014/main" id="{B1634068-61CF-68C7-F084-B67D81DADFEB}"/>
                    </a:ext>
                  </a:extLst>
                </p:cNvPr>
                <p:cNvSpPr/>
                <p:nvPr/>
              </p:nvSpPr>
              <p:spPr>
                <a:xfrm>
                  <a:off x="5464147" y="5549828"/>
                  <a:ext cx="28610" cy="104997"/>
                </a:xfrm>
                <a:custGeom>
                  <a:avLst/>
                  <a:gdLst>
                    <a:gd name="connsiteX0" fmla="*/ 28603 w 28610"/>
                    <a:gd name="connsiteY0" fmla="*/ 72 h 104997"/>
                    <a:gd name="connsiteX1" fmla="*/ 3203 w 28610"/>
                    <a:gd name="connsiteY1" fmla="*/ 60397 h 104997"/>
                    <a:gd name="connsiteX2" fmla="*/ 28603 w 28610"/>
                    <a:gd name="connsiteY2" fmla="*/ 104847 h 104997"/>
                    <a:gd name="connsiteX3" fmla="*/ 28 w 28610"/>
                    <a:gd name="connsiteY3" fmla="*/ 73097 h 104997"/>
                    <a:gd name="connsiteX4" fmla="*/ 28603 w 28610"/>
                    <a:gd name="connsiteY4" fmla="*/ 72 h 104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10" h="104997">
                      <a:moveTo>
                        <a:pt x="28603" y="72"/>
                      </a:moveTo>
                      <a:cubicBezTo>
                        <a:pt x="29132" y="-2045"/>
                        <a:pt x="3203" y="42935"/>
                        <a:pt x="3203" y="60397"/>
                      </a:cubicBezTo>
                      <a:cubicBezTo>
                        <a:pt x="3203" y="77859"/>
                        <a:pt x="29132" y="102730"/>
                        <a:pt x="28603" y="104847"/>
                      </a:cubicBezTo>
                      <a:cubicBezTo>
                        <a:pt x="28074" y="106964"/>
                        <a:pt x="1086" y="86326"/>
                        <a:pt x="28" y="73097"/>
                      </a:cubicBezTo>
                      <a:cubicBezTo>
                        <a:pt x="-1030" y="59868"/>
                        <a:pt x="28074" y="2189"/>
                        <a:pt x="28603" y="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5" name="フリーフォーム 1034">
                  <a:extLst>
                    <a:ext uri="{FF2B5EF4-FFF2-40B4-BE49-F238E27FC236}">
                      <a16:creationId xmlns:a16="http://schemas.microsoft.com/office/drawing/2014/main" id="{BE45C00E-8328-6F54-40DC-419F6C577A81}"/>
                    </a:ext>
                  </a:extLst>
                </p:cNvPr>
                <p:cNvSpPr/>
                <p:nvPr/>
              </p:nvSpPr>
              <p:spPr>
                <a:xfrm>
                  <a:off x="5133975" y="5705088"/>
                  <a:ext cx="403523" cy="133758"/>
                </a:xfrm>
                <a:custGeom>
                  <a:avLst/>
                  <a:gdLst>
                    <a:gd name="connsiteX0" fmla="*/ 0 w 403523"/>
                    <a:gd name="connsiteY0" fmla="*/ 133737 h 133758"/>
                    <a:gd name="connsiteX1" fmla="*/ 228600 w 403523"/>
                    <a:gd name="connsiteY1" fmla="*/ 35312 h 133758"/>
                    <a:gd name="connsiteX2" fmla="*/ 177800 w 403523"/>
                    <a:gd name="connsiteY2" fmla="*/ 51187 h 133758"/>
                    <a:gd name="connsiteX3" fmla="*/ 307975 w 403523"/>
                    <a:gd name="connsiteY3" fmla="*/ 19437 h 133758"/>
                    <a:gd name="connsiteX4" fmla="*/ 403225 w 403523"/>
                    <a:gd name="connsiteY4" fmla="*/ 22612 h 133758"/>
                    <a:gd name="connsiteX5" fmla="*/ 336550 w 403523"/>
                    <a:gd name="connsiteY5" fmla="*/ 13087 h 133758"/>
                    <a:gd name="connsiteX6" fmla="*/ 295275 w 403523"/>
                    <a:gd name="connsiteY6" fmla="*/ 387 h 133758"/>
                    <a:gd name="connsiteX7" fmla="*/ 193675 w 403523"/>
                    <a:gd name="connsiteY7" fmla="*/ 28962 h 133758"/>
                    <a:gd name="connsiteX8" fmla="*/ 228600 w 403523"/>
                    <a:gd name="connsiteY8" fmla="*/ 25787 h 133758"/>
                    <a:gd name="connsiteX9" fmla="*/ 0 w 403523"/>
                    <a:gd name="connsiteY9" fmla="*/ 133737 h 133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3523" h="133758">
                      <a:moveTo>
                        <a:pt x="0" y="133737"/>
                      </a:moveTo>
                      <a:cubicBezTo>
                        <a:pt x="0" y="135324"/>
                        <a:pt x="198967" y="49070"/>
                        <a:pt x="228600" y="35312"/>
                      </a:cubicBezTo>
                      <a:cubicBezTo>
                        <a:pt x="258233" y="21554"/>
                        <a:pt x="164571" y="53833"/>
                        <a:pt x="177800" y="51187"/>
                      </a:cubicBezTo>
                      <a:cubicBezTo>
                        <a:pt x="191029" y="48541"/>
                        <a:pt x="270404" y="24199"/>
                        <a:pt x="307975" y="19437"/>
                      </a:cubicBezTo>
                      <a:cubicBezTo>
                        <a:pt x="345546" y="14675"/>
                        <a:pt x="398463" y="23670"/>
                        <a:pt x="403225" y="22612"/>
                      </a:cubicBezTo>
                      <a:cubicBezTo>
                        <a:pt x="407987" y="21554"/>
                        <a:pt x="354542" y="16791"/>
                        <a:pt x="336550" y="13087"/>
                      </a:cubicBezTo>
                      <a:cubicBezTo>
                        <a:pt x="318558" y="9383"/>
                        <a:pt x="319087" y="-2259"/>
                        <a:pt x="295275" y="387"/>
                      </a:cubicBezTo>
                      <a:cubicBezTo>
                        <a:pt x="271463" y="3033"/>
                        <a:pt x="204788" y="24729"/>
                        <a:pt x="193675" y="28962"/>
                      </a:cubicBezTo>
                      <a:cubicBezTo>
                        <a:pt x="182563" y="33195"/>
                        <a:pt x="263525" y="9383"/>
                        <a:pt x="228600" y="25787"/>
                      </a:cubicBezTo>
                      <a:lnTo>
                        <a:pt x="0" y="133737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6" name="フリーフォーム 1035">
                  <a:extLst>
                    <a:ext uri="{FF2B5EF4-FFF2-40B4-BE49-F238E27FC236}">
                      <a16:creationId xmlns:a16="http://schemas.microsoft.com/office/drawing/2014/main" id="{6C216D99-4BB9-D278-6A3C-5777706F38D6}"/>
                    </a:ext>
                  </a:extLst>
                </p:cNvPr>
                <p:cNvSpPr/>
                <p:nvPr/>
              </p:nvSpPr>
              <p:spPr>
                <a:xfrm>
                  <a:off x="5495463" y="5705465"/>
                  <a:ext cx="178366" cy="54069"/>
                </a:xfrm>
                <a:custGeom>
                  <a:avLst/>
                  <a:gdLst>
                    <a:gd name="connsiteX0" fmla="*/ 462 w 178366"/>
                    <a:gd name="connsiteY0" fmla="*/ 53985 h 54069"/>
                    <a:gd name="connsiteX1" fmla="*/ 70312 w 178366"/>
                    <a:gd name="connsiteY1" fmla="*/ 25410 h 54069"/>
                    <a:gd name="connsiteX2" fmla="*/ 92537 w 178366"/>
                    <a:gd name="connsiteY2" fmla="*/ 10 h 54069"/>
                    <a:gd name="connsiteX3" fmla="*/ 178262 w 178366"/>
                    <a:gd name="connsiteY3" fmla="*/ 22235 h 54069"/>
                    <a:gd name="connsiteX4" fmla="*/ 108412 w 178366"/>
                    <a:gd name="connsiteY4" fmla="*/ 15885 h 54069"/>
                    <a:gd name="connsiteX5" fmla="*/ 462 w 178366"/>
                    <a:gd name="connsiteY5" fmla="*/ 53985 h 54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366" h="54069">
                      <a:moveTo>
                        <a:pt x="462" y="53985"/>
                      </a:moveTo>
                      <a:cubicBezTo>
                        <a:pt x="-5888" y="55573"/>
                        <a:pt x="54966" y="34406"/>
                        <a:pt x="70312" y="25410"/>
                      </a:cubicBezTo>
                      <a:cubicBezTo>
                        <a:pt x="85658" y="16414"/>
                        <a:pt x="74545" y="539"/>
                        <a:pt x="92537" y="10"/>
                      </a:cubicBezTo>
                      <a:cubicBezTo>
                        <a:pt x="110529" y="-519"/>
                        <a:pt x="175616" y="19589"/>
                        <a:pt x="178262" y="22235"/>
                      </a:cubicBezTo>
                      <a:cubicBezTo>
                        <a:pt x="180908" y="24881"/>
                        <a:pt x="132754" y="14827"/>
                        <a:pt x="108412" y="15885"/>
                      </a:cubicBezTo>
                      <a:cubicBezTo>
                        <a:pt x="84070" y="16943"/>
                        <a:pt x="6812" y="52397"/>
                        <a:pt x="462" y="5398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7" name="フリーフォーム 1036">
                  <a:extLst>
                    <a:ext uri="{FF2B5EF4-FFF2-40B4-BE49-F238E27FC236}">
                      <a16:creationId xmlns:a16="http://schemas.microsoft.com/office/drawing/2014/main" id="{558199D7-63E2-3D1F-DDB6-56773BFD70A0}"/>
                    </a:ext>
                  </a:extLst>
                </p:cNvPr>
                <p:cNvSpPr/>
                <p:nvPr/>
              </p:nvSpPr>
              <p:spPr>
                <a:xfrm>
                  <a:off x="5143500" y="5797084"/>
                  <a:ext cx="323523" cy="83016"/>
                </a:xfrm>
                <a:custGeom>
                  <a:avLst/>
                  <a:gdLst>
                    <a:gd name="connsiteX0" fmla="*/ 0 w 323523"/>
                    <a:gd name="connsiteY0" fmla="*/ 83016 h 83016"/>
                    <a:gd name="connsiteX1" fmla="*/ 174625 w 323523"/>
                    <a:gd name="connsiteY1" fmla="*/ 44916 h 83016"/>
                    <a:gd name="connsiteX2" fmla="*/ 320675 w 323523"/>
                    <a:gd name="connsiteY2" fmla="*/ 48091 h 83016"/>
                    <a:gd name="connsiteX3" fmla="*/ 266700 w 323523"/>
                    <a:gd name="connsiteY3" fmla="*/ 38566 h 83016"/>
                    <a:gd name="connsiteX4" fmla="*/ 209550 w 323523"/>
                    <a:gd name="connsiteY4" fmla="*/ 38566 h 83016"/>
                    <a:gd name="connsiteX5" fmla="*/ 311150 w 323523"/>
                    <a:gd name="connsiteY5" fmla="*/ 466 h 83016"/>
                    <a:gd name="connsiteX6" fmla="*/ 241300 w 323523"/>
                    <a:gd name="connsiteY6" fmla="*/ 16341 h 83016"/>
                    <a:gd name="connsiteX7" fmla="*/ 0 w 323523"/>
                    <a:gd name="connsiteY7" fmla="*/ 83016 h 83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3523" h="83016">
                      <a:moveTo>
                        <a:pt x="0" y="83016"/>
                      </a:moveTo>
                      <a:cubicBezTo>
                        <a:pt x="60589" y="66876"/>
                        <a:pt x="121179" y="50737"/>
                        <a:pt x="174625" y="44916"/>
                      </a:cubicBezTo>
                      <a:cubicBezTo>
                        <a:pt x="228071" y="39095"/>
                        <a:pt x="305329" y="49149"/>
                        <a:pt x="320675" y="48091"/>
                      </a:cubicBezTo>
                      <a:cubicBezTo>
                        <a:pt x="336021" y="47033"/>
                        <a:pt x="285221" y="40153"/>
                        <a:pt x="266700" y="38566"/>
                      </a:cubicBezTo>
                      <a:cubicBezTo>
                        <a:pt x="248179" y="36979"/>
                        <a:pt x="202142" y="44916"/>
                        <a:pt x="209550" y="38566"/>
                      </a:cubicBezTo>
                      <a:cubicBezTo>
                        <a:pt x="216958" y="32216"/>
                        <a:pt x="305858" y="4170"/>
                        <a:pt x="311150" y="466"/>
                      </a:cubicBezTo>
                      <a:cubicBezTo>
                        <a:pt x="316442" y="-3238"/>
                        <a:pt x="241300" y="16341"/>
                        <a:pt x="241300" y="16341"/>
                      </a:cubicBezTo>
                      <a:lnTo>
                        <a:pt x="0" y="83016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8" name="フリーフォーム 1037">
                  <a:extLst>
                    <a:ext uri="{FF2B5EF4-FFF2-40B4-BE49-F238E27FC236}">
                      <a16:creationId xmlns:a16="http://schemas.microsoft.com/office/drawing/2014/main" id="{71C1A7B4-B1F3-A15C-8DE0-FB83F1E9C817}"/>
                    </a:ext>
                  </a:extLst>
                </p:cNvPr>
                <p:cNvSpPr/>
                <p:nvPr/>
              </p:nvSpPr>
              <p:spPr>
                <a:xfrm>
                  <a:off x="5489558" y="5720835"/>
                  <a:ext cx="67469" cy="128626"/>
                </a:xfrm>
                <a:custGeom>
                  <a:avLst/>
                  <a:gdLst>
                    <a:gd name="connsiteX0" fmla="*/ 60342 w 67469"/>
                    <a:gd name="connsiteY0" fmla="*/ 515 h 128626"/>
                    <a:gd name="connsiteX1" fmla="*/ 63517 w 67469"/>
                    <a:gd name="connsiteY1" fmla="*/ 60840 h 128626"/>
                    <a:gd name="connsiteX2" fmla="*/ 17 w 67469"/>
                    <a:gd name="connsiteY2" fmla="*/ 127515 h 128626"/>
                    <a:gd name="connsiteX3" fmla="*/ 57167 w 67469"/>
                    <a:gd name="connsiteY3" fmla="*/ 95765 h 128626"/>
                    <a:gd name="connsiteX4" fmla="*/ 60342 w 67469"/>
                    <a:gd name="connsiteY4" fmla="*/ 515 h 12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469" h="128626">
                      <a:moveTo>
                        <a:pt x="60342" y="515"/>
                      </a:moveTo>
                      <a:cubicBezTo>
                        <a:pt x="61400" y="-5306"/>
                        <a:pt x="73571" y="39673"/>
                        <a:pt x="63517" y="60840"/>
                      </a:cubicBezTo>
                      <a:cubicBezTo>
                        <a:pt x="53463" y="82007"/>
                        <a:pt x="1075" y="121694"/>
                        <a:pt x="17" y="127515"/>
                      </a:cubicBezTo>
                      <a:cubicBezTo>
                        <a:pt x="-1041" y="133336"/>
                        <a:pt x="44996" y="115344"/>
                        <a:pt x="57167" y="95765"/>
                      </a:cubicBezTo>
                      <a:cubicBezTo>
                        <a:pt x="69338" y="76186"/>
                        <a:pt x="59284" y="6336"/>
                        <a:pt x="60342" y="5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9" name="フリーフォーム 1038">
                  <a:extLst>
                    <a:ext uri="{FF2B5EF4-FFF2-40B4-BE49-F238E27FC236}">
                      <a16:creationId xmlns:a16="http://schemas.microsoft.com/office/drawing/2014/main" id="{C0DBB493-FCF5-7FD5-A01D-E4C13EE48DFF}"/>
                    </a:ext>
                  </a:extLst>
                </p:cNvPr>
                <p:cNvSpPr/>
                <p:nvPr/>
              </p:nvSpPr>
              <p:spPr>
                <a:xfrm>
                  <a:off x="5471875" y="5720864"/>
                  <a:ext cx="40069" cy="121887"/>
                </a:xfrm>
                <a:custGeom>
                  <a:avLst/>
                  <a:gdLst>
                    <a:gd name="connsiteX0" fmla="*/ 39925 w 40069"/>
                    <a:gd name="connsiteY0" fmla="*/ 486 h 121887"/>
                    <a:gd name="connsiteX1" fmla="*/ 14525 w 40069"/>
                    <a:gd name="connsiteY1" fmla="*/ 54461 h 121887"/>
                    <a:gd name="connsiteX2" fmla="*/ 5000 w 40069"/>
                    <a:gd name="connsiteY2" fmla="*/ 121136 h 121887"/>
                    <a:gd name="connsiteX3" fmla="*/ 1825 w 40069"/>
                    <a:gd name="connsiteY3" fmla="*/ 86211 h 121887"/>
                    <a:gd name="connsiteX4" fmla="*/ 39925 w 40069"/>
                    <a:gd name="connsiteY4" fmla="*/ 486 h 121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69" h="121887">
                      <a:moveTo>
                        <a:pt x="39925" y="486"/>
                      </a:moveTo>
                      <a:cubicBezTo>
                        <a:pt x="42042" y="-4806"/>
                        <a:pt x="20346" y="34353"/>
                        <a:pt x="14525" y="54461"/>
                      </a:cubicBezTo>
                      <a:cubicBezTo>
                        <a:pt x="8704" y="74569"/>
                        <a:pt x="7117" y="115844"/>
                        <a:pt x="5000" y="121136"/>
                      </a:cubicBezTo>
                      <a:cubicBezTo>
                        <a:pt x="2883" y="126428"/>
                        <a:pt x="-2938" y="102615"/>
                        <a:pt x="1825" y="86211"/>
                      </a:cubicBezTo>
                      <a:cubicBezTo>
                        <a:pt x="6588" y="69807"/>
                        <a:pt x="37808" y="5778"/>
                        <a:pt x="39925" y="4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0" name="フリーフォーム 1039">
                  <a:extLst>
                    <a:ext uri="{FF2B5EF4-FFF2-40B4-BE49-F238E27FC236}">
                      <a16:creationId xmlns:a16="http://schemas.microsoft.com/office/drawing/2014/main" id="{F38F7A69-8DC4-23FD-2449-62B965200281}"/>
                    </a:ext>
                  </a:extLst>
                </p:cNvPr>
                <p:cNvSpPr/>
                <p:nvPr/>
              </p:nvSpPr>
              <p:spPr>
                <a:xfrm>
                  <a:off x="5571763" y="5714996"/>
                  <a:ext cx="98551" cy="98462"/>
                </a:xfrm>
                <a:custGeom>
                  <a:avLst/>
                  <a:gdLst>
                    <a:gd name="connsiteX0" fmla="*/ 95612 w 98551"/>
                    <a:gd name="connsiteY0" fmla="*/ 4 h 98462"/>
                    <a:gd name="connsiteX1" fmla="*/ 92437 w 98551"/>
                    <a:gd name="connsiteY1" fmla="*/ 60329 h 98462"/>
                    <a:gd name="connsiteX2" fmla="*/ 70212 w 98551"/>
                    <a:gd name="connsiteY2" fmla="*/ 82554 h 98462"/>
                    <a:gd name="connsiteX3" fmla="*/ 82912 w 98551"/>
                    <a:gd name="connsiteY3" fmla="*/ 57154 h 98462"/>
                    <a:gd name="connsiteX4" fmla="*/ 362 w 98551"/>
                    <a:gd name="connsiteY4" fmla="*/ 98429 h 98462"/>
                    <a:gd name="connsiteX5" fmla="*/ 54337 w 98551"/>
                    <a:gd name="connsiteY5" fmla="*/ 63504 h 98462"/>
                    <a:gd name="connsiteX6" fmla="*/ 95612 w 98551"/>
                    <a:gd name="connsiteY6" fmla="*/ 4 h 98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551" h="98462">
                      <a:moveTo>
                        <a:pt x="95612" y="4"/>
                      </a:moveTo>
                      <a:cubicBezTo>
                        <a:pt x="101962" y="-525"/>
                        <a:pt x="96670" y="46571"/>
                        <a:pt x="92437" y="60329"/>
                      </a:cubicBezTo>
                      <a:cubicBezTo>
                        <a:pt x="88204" y="74087"/>
                        <a:pt x="71799" y="83083"/>
                        <a:pt x="70212" y="82554"/>
                      </a:cubicBezTo>
                      <a:cubicBezTo>
                        <a:pt x="68625" y="82025"/>
                        <a:pt x="94554" y="54508"/>
                        <a:pt x="82912" y="57154"/>
                      </a:cubicBezTo>
                      <a:cubicBezTo>
                        <a:pt x="71270" y="59800"/>
                        <a:pt x="5124" y="97371"/>
                        <a:pt x="362" y="98429"/>
                      </a:cubicBezTo>
                      <a:cubicBezTo>
                        <a:pt x="-4400" y="99487"/>
                        <a:pt x="38991" y="75146"/>
                        <a:pt x="54337" y="63504"/>
                      </a:cubicBezTo>
                      <a:cubicBezTo>
                        <a:pt x="69683" y="51862"/>
                        <a:pt x="89262" y="533"/>
                        <a:pt x="95612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1" name="フリーフォーム 1040">
                  <a:extLst>
                    <a:ext uri="{FF2B5EF4-FFF2-40B4-BE49-F238E27FC236}">
                      <a16:creationId xmlns:a16="http://schemas.microsoft.com/office/drawing/2014/main" id="{847ADB5C-AFBA-86FF-4C8C-5C5F035F47C5}"/>
                    </a:ext>
                  </a:extLst>
                </p:cNvPr>
                <p:cNvSpPr/>
                <p:nvPr/>
              </p:nvSpPr>
              <p:spPr>
                <a:xfrm>
                  <a:off x="5010368" y="5946764"/>
                  <a:ext cx="471028" cy="53045"/>
                </a:xfrm>
                <a:custGeom>
                  <a:avLst/>
                  <a:gdLst>
                    <a:gd name="connsiteX0" fmla="*/ 2957 w 471028"/>
                    <a:gd name="connsiteY0" fmla="*/ 12711 h 53045"/>
                    <a:gd name="connsiteX1" fmla="*/ 358557 w 471028"/>
                    <a:gd name="connsiteY1" fmla="*/ 41286 h 53045"/>
                    <a:gd name="connsiteX2" fmla="*/ 269657 w 471028"/>
                    <a:gd name="connsiteY2" fmla="*/ 38111 h 53045"/>
                    <a:gd name="connsiteX3" fmla="*/ 463332 w 471028"/>
                    <a:gd name="connsiteY3" fmla="*/ 25411 h 53045"/>
                    <a:gd name="connsiteX4" fmla="*/ 434757 w 471028"/>
                    <a:gd name="connsiteY4" fmla="*/ 22236 h 53045"/>
                    <a:gd name="connsiteX5" fmla="*/ 456982 w 471028"/>
                    <a:gd name="connsiteY5" fmla="*/ 11 h 53045"/>
                    <a:gd name="connsiteX6" fmla="*/ 412532 w 471028"/>
                    <a:gd name="connsiteY6" fmla="*/ 25411 h 53045"/>
                    <a:gd name="connsiteX7" fmla="*/ 345857 w 471028"/>
                    <a:gd name="connsiteY7" fmla="*/ 47636 h 53045"/>
                    <a:gd name="connsiteX8" fmla="*/ 196632 w 471028"/>
                    <a:gd name="connsiteY8" fmla="*/ 50811 h 53045"/>
                    <a:gd name="connsiteX9" fmla="*/ 2957 w 471028"/>
                    <a:gd name="connsiteY9" fmla="*/ 12711 h 53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71028" h="53045">
                      <a:moveTo>
                        <a:pt x="2957" y="12711"/>
                      </a:moveTo>
                      <a:cubicBezTo>
                        <a:pt x="29944" y="11124"/>
                        <a:pt x="314107" y="37053"/>
                        <a:pt x="358557" y="41286"/>
                      </a:cubicBezTo>
                      <a:cubicBezTo>
                        <a:pt x="403007" y="45519"/>
                        <a:pt x="252194" y="40757"/>
                        <a:pt x="269657" y="38111"/>
                      </a:cubicBezTo>
                      <a:cubicBezTo>
                        <a:pt x="287120" y="35465"/>
                        <a:pt x="435815" y="28057"/>
                        <a:pt x="463332" y="25411"/>
                      </a:cubicBezTo>
                      <a:cubicBezTo>
                        <a:pt x="490849" y="22765"/>
                        <a:pt x="435815" y="26469"/>
                        <a:pt x="434757" y="22236"/>
                      </a:cubicBezTo>
                      <a:cubicBezTo>
                        <a:pt x="433699" y="18003"/>
                        <a:pt x="460686" y="-518"/>
                        <a:pt x="456982" y="11"/>
                      </a:cubicBezTo>
                      <a:cubicBezTo>
                        <a:pt x="453278" y="540"/>
                        <a:pt x="431053" y="17474"/>
                        <a:pt x="412532" y="25411"/>
                      </a:cubicBezTo>
                      <a:cubicBezTo>
                        <a:pt x="394011" y="33348"/>
                        <a:pt x="381840" y="43403"/>
                        <a:pt x="345857" y="47636"/>
                      </a:cubicBezTo>
                      <a:cubicBezTo>
                        <a:pt x="309874" y="51869"/>
                        <a:pt x="252195" y="55574"/>
                        <a:pt x="196632" y="50811"/>
                      </a:cubicBezTo>
                      <a:cubicBezTo>
                        <a:pt x="141070" y="46049"/>
                        <a:pt x="-24030" y="14298"/>
                        <a:pt x="2957" y="1271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2" name="フリーフォーム 1041">
                  <a:extLst>
                    <a:ext uri="{FF2B5EF4-FFF2-40B4-BE49-F238E27FC236}">
                      <a16:creationId xmlns:a16="http://schemas.microsoft.com/office/drawing/2014/main" id="{7B87DC5C-A8F5-28D4-6D37-C8E786C34807}"/>
                    </a:ext>
                  </a:extLst>
                </p:cNvPr>
                <p:cNvSpPr/>
                <p:nvPr/>
              </p:nvSpPr>
              <p:spPr>
                <a:xfrm>
                  <a:off x="5438772" y="5850950"/>
                  <a:ext cx="149683" cy="121438"/>
                </a:xfrm>
                <a:custGeom>
                  <a:avLst/>
                  <a:gdLst>
                    <a:gd name="connsiteX0" fmla="*/ 149228 w 149683"/>
                    <a:gd name="connsiteY0" fmla="*/ 575 h 121438"/>
                    <a:gd name="connsiteX1" fmla="*/ 107953 w 149683"/>
                    <a:gd name="connsiteY1" fmla="*/ 70425 h 121438"/>
                    <a:gd name="connsiteX2" fmla="*/ 76203 w 149683"/>
                    <a:gd name="connsiteY2" fmla="*/ 121225 h 121438"/>
                    <a:gd name="connsiteX3" fmla="*/ 3 w 149683"/>
                    <a:gd name="connsiteY3" fmla="*/ 89475 h 121438"/>
                    <a:gd name="connsiteX4" fmla="*/ 79378 w 149683"/>
                    <a:gd name="connsiteY4" fmla="*/ 111700 h 121438"/>
                    <a:gd name="connsiteX5" fmla="*/ 149228 w 149683"/>
                    <a:gd name="connsiteY5" fmla="*/ 575 h 121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683" h="121438">
                      <a:moveTo>
                        <a:pt x="149228" y="575"/>
                      </a:moveTo>
                      <a:cubicBezTo>
                        <a:pt x="153990" y="-6304"/>
                        <a:pt x="120124" y="50317"/>
                        <a:pt x="107953" y="70425"/>
                      </a:cubicBezTo>
                      <a:cubicBezTo>
                        <a:pt x="95782" y="90533"/>
                        <a:pt x="94195" y="118050"/>
                        <a:pt x="76203" y="121225"/>
                      </a:cubicBezTo>
                      <a:cubicBezTo>
                        <a:pt x="58211" y="124400"/>
                        <a:pt x="-526" y="91062"/>
                        <a:pt x="3" y="89475"/>
                      </a:cubicBezTo>
                      <a:cubicBezTo>
                        <a:pt x="532" y="87888"/>
                        <a:pt x="52920" y="122813"/>
                        <a:pt x="79378" y="111700"/>
                      </a:cubicBezTo>
                      <a:cubicBezTo>
                        <a:pt x="105836" y="100588"/>
                        <a:pt x="144466" y="7454"/>
                        <a:pt x="149228" y="57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3" name="フリーフォーム 1042">
                  <a:extLst>
                    <a:ext uri="{FF2B5EF4-FFF2-40B4-BE49-F238E27FC236}">
                      <a16:creationId xmlns:a16="http://schemas.microsoft.com/office/drawing/2014/main" id="{6141793F-1C55-99C7-9D41-8C5C98FE6F74}"/>
                    </a:ext>
                  </a:extLst>
                </p:cNvPr>
                <p:cNvSpPr/>
                <p:nvPr/>
              </p:nvSpPr>
              <p:spPr>
                <a:xfrm>
                  <a:off x="5003437" y="5962053"/>
                  <a:ext cx="467151" cy="147486"/>
                </a:xfrm>
                <a:custGeom>
                  <a:avLst/>
                  <a:gdLst>
                    <a:gd name="connsiteX0" fmla="*/ 363 w 467151"/>
                    <a:gd name="connsiteY0" fmla="*/ 597 h 147486"/>
                    <a:gd name="connsiteX1" fmla="*/ 168638 w 467151"/>
                    <a:gd name="connsiteY1" fmla="*/ 92672 h 147486"/>
                    <a:gd name="connsiteX2" fmla="*/ 146413 w 467151"/>
                    <a:gd name="connsiteY2" fmla="*/ 60922 h 147486"/>
                    <a:gd name="connsiteX3" fmla="*/ 349613 w 467151"/>
                    <a:gd name="connsiteY3" fmla="*/ 146647 h 147486"/>
                    <a:gd name="connsiteX4" fmla="*/ 301988 w 467151"/>
                    <a:gd name="connsiteY4" fmla="*/ 105372 h 147486"/>
                    <a:gd name="connsiteX5" fmla="*/ 463913 w 467151"/>
                    <a:gd name="connsiteY5" fmla="*/ 118072 h 147486"/>
                    <a:gd name="connsiteX6" fmla="*/ 400413 w 467151"/>
                    <a:gd name="connsiteY6" fmla="*/ 99022 h 147486"/>
                    <a:gd name="connsiteX7" fmla="*/ 282938 w 467151"/>
                    <a:gd name="connsiteY7" fmla="*/ 92672 h 147486"/>
                    <a:gd name="connsiteX8" fmla="*/ 127363 w 467151"/>
                    <a:gd name="connsiteY8" fmla="*/ 54572 h 147486"/>
                    <a:gd name="connsiteX9" fmla="*/ 363 w 467151"/>
                    <a:gd name="connsiteY9" fmla="*/ 597 h 147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7151" h="147486">
                      <a:moveTo>
                        <a:pt x="363" y="597"/>
                      </a:moveTo>
                      <a:cubicBezTo>
                        <a:pt x="7242" y="6947"/>
                        <a:pt x="144296" y="82618"/>
                        <a:pt x="168638" y="92672"/>
                      </a:cubicBezTo>
                      <a:cubicBezTo>
                        <a:pt x="192980" y="102726"/>
                        <a:pt x="116251" y="51926"/>
                        <a:pt x="146413" y="60922"/>
                      </a:cubicBezTo>
                      <a:cubicBezTo>
                        <a:pt x="176576" y="69918"/>
                        <a:pt x="323684" y="139239"/>
                        <a:pt x="349613" y="146647"/>
                      </a:cubicBezTo>
                      <a:cubicBezTo>
                        <a:pt x="375542" y="154055"/>
                        <a:pt x="282938" y="110134"/>
                        <a:pt x="301988" y="105372"/>
                      </a:cubicBezTo>
                      <a:cubicBezTo>
                        <a:pt x="321038" y="100610"/>
                        <a:pt x="447509" y="119130"/>
                        <a:pt x="463913" y="118072"/>
                      </a:cubicBezTo>
                      <a:cubicBezTo>
                        <a:pt x="480317" y="117014"/>
                        <a:pt x="430575" y="103255"/>
                        <a:pt x="400413" y="99022"/>
                      </a:cubicBezTo>
                      <a:cubicBezTo>
                        <a:pt x="370251" y="94789"/>
                        <a:pt x="328446" y="100080"/>
                        <a:pt x="282938" y="92672"/>
                      </a:cubicBezTo>
                      <a:cubicBezTo>
                        <a:pt x="237430" y="85264"/>
                        <a:pt x="168638" y="68860"/>
                        <a:pt x="127363" y="54572"/>
                      </a:cubicBezTo>
                      <a:cubicBezTo>
                        <a:pt x="86088" y="40285"/>
                        <a:pt x="-6516" y="-5753"/>
                        <a:pt x="363" y="5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4" name="フリーフォーム 1043">
                  <a:extLst>
                    <a:ext uri="{FF2B5EF4-FFF2-40B4-BE49-F238E27FC236}">
                      <a16:creationId xmlns:a16="http://schemas.microsoft.com/office/drawing/2014/main" id="{26B393DA-7061-27C2-84E4-F231310AABE0}"/>
                    </a:ext>
                  </a:extLst>
                </p:cNvPr>
                <p:cNvSpPr/>
                <p:nvPr/>
              </p:nvSpPr>
              <p:spPr>
                <a:xfrm>
                  <a:off x="5470506" y="5873011"/>
                  <a:ext cx="141285" cy="210977"/>
                </a:xfrm>
                <a:custGeom>
                  <a:avLst/>
                  <a:gdLst>
                    <a:gd name="connsiteX0" fmla="*/ 139719 w 141285"/>
                    <a:gd name="connsiteY0" fmla="*/ 739 h 210977"/>
                    <a:gd name="connsiteX1" fmla="*/ 107969 w 141285"/>
                    <a:gd name="connsiteY1" fmla="*/ 57889 h 210977"/>
                    <a:gd name="connsiteX2" fmla="*/ 66694 w 141285"/>
                    <a:gd name="connsiteY2" fmla="*/ 127739 h 210977"/>
                    <a:gd name="connsiteX3" fmla="*/ 53994 w 141285"/>
                    <a:gd name="connsiteY3" fmla="*/ 146789 h 210977"/>
                    <a:gd name="connsiteX4" fmla="*/ 76219 w 141285"/>
                    <a:gd name="connsiteY4" fmla="*/ 89639 h 210977"/>
                    <a:gd name="connsiteX5" fmla="*/ 22244 w 141285"/>
                    <a:gd name="connsiteY5" fmla="*/ 178539 h 210977"/>
                    <a:gd name="connsiteX6" fmla="*/ 19 w 141285"/>
                    <a:gd name="connsiteY6" fmla="*/ 210289 h 210977"/>
                    <a:gd name="connsiteX7" fmla="*/ 25419 w 141285"/>
                    <a:gd name="connsiteY7" fmla="*/ 153139 h 210977"/>
                    <a:gd name="connsiteX8" fmla="*/ 57169 w 141285"/>
                    <a:gd name="connsiteY8" fmla="*/ 99164 h 210977"/>
                    <a:gd name="connsiteX9" fmla="*/ 139719 w 141285"/>
                    <a:gd name="connsiteY9" fmla="*/ 739 h 210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285" h="210977">
                      <a:moveTo>
                        <a:pt x="139719" y="739"/>
                      </a:moveTo>
                      <a:cubicBezTo>
                        <a:pt x="148186" y="-6140"/>
                        <a:pt x="120140" y="36722"/>
                        <a:pt x="107969" y="57889"/>
                      </a:cubicBezTo>
                      <a:cubicBezTo>
                        <a:pt x="95798" y="79056"/>
                        <a:pt x="66694" y="127739"/>
                        <a:pt x="66694" y="127739"/>
                      </a:cubicBezTo>
                      <a:cubicBezTo>
                        <a:pt x="57698" y="142556"/>
                        <a:pt x="52406" y="153139"/>
                        <a:pt x="53994" y="146789"/>
                      </a:cubicBezTo>
                      <a:cubicBezTo>
                        <a:pt x="55581" y="140439"/>
                        <a:pt x="81511" y="84347"/>
                        <a:pt x="76219" y="89639"/>
                      </a:cubicBezTo>
                      <a:cubicBezTo>
                        <a:pt x="70927" y="94931"/>
                        <a:pt x="34944" y="158431"/>
                        <a:pt x="22244" y="178539"/>
                      </a:cubicBezTo>
                      <a:cubicBezTo>
                        <a:pt x="9544" y="198647"/>
                        <a:pt x="-510" y="214522"/>
                        <a:pt x="19" y="210289"/>
                      </a:cubicBezTo>
                      <a:cubicBezTo>
                        <a:pt x="548" y="206056"/>
                        <a:pt x="15894" y="171660"/>
                        <a:pt x="25419" y="153139"/>
                      </a:cubicBezTo>
                      <a:cubicBezTo>
                        <a:pt x="34944" y="134618"/>
                        <a:pt x="37590" y="120331"/>
                        <a:pt x="57169" y="99164"/>
                      </a:cubicBezTo>
                      <a:cubicBezTo>
                        <a:pt x="76748" y="77997"/>
                        <a:pt x="131252" y="7618"/>
                        <a:pt x="139719" y="73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5" name="フリーフォーム 1044">
                  <a:extLst>
                    <a:ext uri="{FF2B5EF4-FFF2-40B4-BE49-F238E27FC236}">
                      <a16:creationId xmlns:a16="http://schemas.microsoft.com/office/drawing/2014/main" id="{0686FEB9-19B7-862F-A4B8-A0C0ACAE55C8}"/>
                    </a:ext>
                  </a:extLst>
                </p:cNvPr>
                <p:cNvSpPr/>
                <p:nvPr/>
              </p:nvSpPr>
              <p:spPr>
                <a:xfrm>
                  <a:off x="5463552" y="5959463"/>
                  <a:ext cx="146677" cy="162471"/>
                </a:xfrm>
                <a:custGeom>
                  <a:avLst/>
                  <a:gdLst>
                    <a:gd name="connsiteX0" fmla="*/ 146673 w 146677"/>
                    <a:gd name="connsiteY0" fmla="*/ 12 h 162471"/>
                    <a:gd name="connsiteX1" fmla="*/ 83173 w 146677"/>
                    <a:gd name="connsiteY1" fmla="*/ 95262 h 162471"/>
                    <a:gd name="connsiteX2" fmla="*/ 45073 w 146677"/>
                    <a:gd name="connsiteY2" fmla="*/ 120662 h 162471"/>
                    <a:gd name="connsiteX3" fmla="*/ 623 w 146677"/>
                    <a:gd name="connsiteY3" fmla="*/ 161937 h 162471"/>
                    <a:gd name="connsiteX4" fmla="*/ 79998 w 146677"/>
                    <a:gd name="connsiteY4" fmla="*/ 88912 h 162471"/>
                    <a:gd name="connsiteX5" fmla="*/ 146673 w 146677"/>
                    <a:gd name="connsiteY5" fmla="*/ 12 h 16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677" h="162471">
                      <a:moveTo>
                        <a:pt x="146673" y="12"/>
                      </a:moveTo>
                      <a:cubicBezTo>
                        <a:pt x="147202" y="1070"/>
                        <a:pt x="100106" y="75154"/>
                        <a:pt x="83173" y="95262"/>
                      </a:cubicBezTo>
                      <a:cubicBezTo>
                        <a:pt x="66240" y="115370"/>
                        <a:pt x="58831" y="109549"/>
                        <a:pt x="45073" y="120662"/>
                      </a:cubicBezTo>
                      <a:cubicBezTo>
                        <a:pt x="31315" y="131775"/>
                        <a:pt x="-5198" y="167229"/>
                        <a:pt x="623" y="161937"/>
                      </a:cubicBezTo>
                      <a:cubicBezTo>
                        <a:pt x="6444" y="156645"/>
                        <a:pt x="57773" y="111666"/>
                        <a:pt x="79998" y="88912"/>
                      </a:cubicBezTo>
                      <a:cubicBezTo>
                        <a:pt x="102223" y="66158"/>
                        <a:pt x="146144" y="-1046"/>
                        <a:pt x="146673" y="1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6" name="フリーフォーム 1045">
                  <a:extLst>
                    <a:ext uri="{FF2B5EF4-FFF2-40B4-BE49-F238E27FC236}">
                      <a16:creationId xmlns:a16="http://schemas.microsoft.com/office/drawing/2014/main" id="{7A30D779-FC07-E695-665B-86EE681D1F98}"/>
                    </a:ext>
                  </a:extLst>
                </p:cNvPr>
                <p:cNvSpPr/>
                <p:nvPr/>
              </p:nvSpPr>
              <p:spPr>
                <a:xfrm>
                  <a:off x="4965455" y="5962650"/>
                  <a:ext cx="320351" cy="172665"/>
                </a:xfrm>
                <a:custGeom>
                  <a:avLst/>
                  <a:gdLst>
                    <a:gd name="connsiteX0" fmla="*/ 245 w 320351"/>
                    <a:gd name="connsiteY0" fmla="*/ 0 h 172665"/>
                    <a:gd name="connsiteX1" fmla="*/ 165345 w 320351"/>
                    <a:gd name="connsiteY1" fmla="*/ 123825 h 172665"/>
                    <a:gd name="connsiteX2" fmla="*/ 317745 w 320351"/>
                    <a:gd name="connsiteY2" fmla="*/ 171450 h 172665"/>
                    <a:gd name="connsiteX3" fmla="*/ 257420 w 320351"/>
                    <a:gd name="connsiteY3" fmla="*/ 155575 h 172665"/>
                    <a:gd name="connsiteX4" fmla="*/ 203445 w 320351"/>
                    <a:gd name="connsiteY4" fmla="*/ 123825 h 172665"/>
                    <a:gd name="connsiteX5" fmla="*/ 245 w 320351"/>
                    <a:gd name="connsiteY5" fmla="*/ 0 h 172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51" h="172665">
                      <a:moveTo>
                        <a:pt x="245" y="0"/>
                      </a:moveTo>
                      <a:cubicBezTo>
                        <a:pt x="-6105" y="0"/>
                        <a:pt x="112428" y="95250"/>
                        <a:pt x="165345" y="123825"/>
                      </a:cubicBezTo>
                      <a:cubicBezTo>
                        <a:pt x="218262" y="152400"/>
                        <a:pt x="302399" y="166158"/>
                        <a:pt x="317745" y="171450"/>
                      </a:cubicBezTo>
                      <a:cubicBezTo>
                        <a:pt x="333091" y="176742"/>
                        <a:pt x="276470" y="163512"/>
                        <a:pt x="257420" y="155575"/>
                      </a:cubicBezTo>
                      <a:cubicBezTo>
                        <a:pt x="238370" y="147638"/>
                        <a:pt x="244720" y="146050"/>
                        <a:pt x="203445" y="123825"/>
                      </a:cubicBezTo>
                      <a:cubicBezTo>
                        <a:pt x="162170" y="101600"/>
                        <a:pt x="6595" y="0"/>
                        <a:pt x="245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7" name="フリーフォーム 1046">
                  <a:extLst>
                    <a:ext uri="{FF2B5EF4-FFF2-40B4-BE49-F238E27FC236}">
                      <a16:creationId xmlns:a16="http://schemas.microsoft.com/office/drawing/2014/main" id="{3A3E6320-7505-9DAB-A558-A8E63227DE71}"/>
                    </a:ext>
                  </a:extLst>
                </p:cNvPr>
                <p:cNvSpPr/>
                <p:nvPr/>
              </p:nvSpPr>
              <p:spPr>
                <a:xfrm>
                  <a:off x="5244330" y="6092803"/>
                  <a:ext cx="297316" cy="54831"/>
                </a:xfrm>
                <a:custGeom>
                  <a:avLst/>
                  <a:gdLst>
                    <a:gd name="connsiteX0" fmla="*/ 770 w 297316"/>
                    <a:gd name="connsiteY0" fmla="*/ 50822 h 54831"/>
                    <a:gd name="connsiteX1" fmla="*/ 140470 w 297316"/>
                    <a:gd name="connsiteY1" fmla="*/ 50822 h 54831"/>
                    <a:gd name="connsiteX2" fmla="*/ 296045 w 297316"/>
                    <a:gd name="connsiteY2" fmla="*/ 22 h 54831"/>
                    <a:gd name="connsiteX3" fmla="*/ 203970 w 297316"/>
                    <a:gd name="connsiteY3" fmla="*/ 44472 h 54831"/>
                    <a:gd name="connsiteX4" fmla="*/ 770 w 297316"/>
                    <a:gd name="connsiteY4" fmla="*/ 50822 h 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316" h="54831">
                      <a:moveTo>
                        <a:pt x="770" y="50822"/>
                      </a:moveTo>
                      <a:cubicBezTo>
                        <a:pt x="-9813" y="51880"/>
                        <a:pt x="91257" y="59289"/>
                        <a:pt x="140470" y="50822"/>
                      </a:cubicBezTo>
                      <a:cubicBezTo>
                        <a:pt x="189683" y="42355"/>
                        <a:pt x="285462" y="1080"/>
                        <a:pt x="296045" y="22"/>
                      </a:cubicBezTo>
                      <a:cubicBezTo>
                        <a:pt x="306628" y="-1036"/>
                        <a:pt x="248949" y="36005"/>
                        <a:pt x="203970" y="44472"/>
                      </a:cubicBezTo>
                      <a:cubicBezTo>
                        <a:pt x="158991" y="52939"/>
                        <a:pt x="11353" y="49764"/>
                        <a:pt x="770" y="508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8" name="フリーフォーム 1047">
                  <a:extLst>
                    <a:ext uri="{FF2B5EF4-FFF2-40B4-BE49-F238E27FC236}">
                      <a16:creationId xmlns:a16="http://schemas.microsoft.com/office/drawing/2014/main" id="{A9349171-5A3C-42A0-E397-5B337541EDE0}"/>
                    </a:ext>
                  </a:extLst>
                </p:cNvPr>
                <p:cNvSpPr/>
                <p:nvPr/>
              </p:nvSpPr>
              <p:spPr>
                <a:xfrm>
                  <a:off x="4872329" y="5828346"/>
                  <a:ext cx="278616" cy="134943"/>
                </a:xfrm>
                <a:custGeom>
                  <a:avLst/>
                  <a:gdLst>
                    <a:gd name="connsiteX0" fmla="*/ 277521 w 278616"/>
                    <a:gd name="connsiteY0" fmla="*/ 13654 h 134943"/>
                    <a:gd name="connsiteX1" fmla="*/ 207671 w 278616"/>
                    <a:gd name="connsiteY1" fmla="*/ 23179 h 134943"/>
                    <a:gd name="connsiteX2" fmla="*/ 131471 w 278616"/>
                    <a:gd name="connsiteY2" fmla="*/ 16829 h 134943"/>
                    <a:gd name="connsiteX3" fmla="*/ 4471 w 278616"/>
                    <a:gd name="connsiteY3" fmla="*/ 131129 h 134943"/>
                    <a:gd name="connsiteX4" fmla="*/ 36221 w 278616"/>
                    <a:gd name="connsiteY4" fmla="*/ 99379 h 134943"/>
                    <a:gd name="connsiteX5" fmla="*/ 109246 w 278616"/>
                    <a:gd name="connsiteY5" fmla="*/ 16829 h 134943"/>
                    <a:gd name="connsiteX6" fmla="*/ 150521 w 278616"/>
                    <a:gd name="connsiteY6" fmla="*/ 954 h 134943"/>
                    <a:gd name="connsiteX7" fmla="*/ 277521 w 278616"/>
                    <a:gd name="connsiteY7" fmla="*/ 13654 h 134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8616" h="134943">
                      <a:moveTo>
                        <a:pt x="277521" y="13654"/>
                      </a:moveTo>
                      <a:cubicBezTo>
                        <a:pt x="287046" y="17358"/>
                        <a:pt x="232013" y="22650"/>
                        <a:pt x="207671" y="23179"/>
                      </a:cubicBezTo>
                      <a:cubicBezTo>
                        <a:pt x="183329" y="23708"/>
                        <a:pt x="165338" y="-1163"/>
                        <a:pt x="131471" y="16829"/>
                      </a:cubicBezTo>
                      <a:cubicBezTo>
                        <a:pt x="97604" y="34821"/>
                        <a:pt x="20346" y="117371"/>
                        <a:pt x="4471" y="131129"/>
                      </a:cubicBezTo>
                      <a:cubicBezTo>
                        <a:pt x="-11404" y="144887"/>
                        <a:pt x="18759" y="118429"/>
                        <a:pt x="36221" y="99379"/>
                      </a:cubicBezTo>
                      <a:cubicBezTo>
                        <a:pt x="53683" y="80329"/>
                        <a:pt x="90196" y="33233"/>
                        <a:pt x="109246" y="16829"/>
                      </a:cubicBezTo>
                      <a:cubicBezTo>
                        <a:pt x="128296" y="425"/>
                        <a:pt x="120888" y="-1692"/>
                        <a:pt x="150521" y="954"/>
                      </a:cubicBezTo>
                      <a:cubicBezTo>
                        <a:pt x="180154" y="3600"/>
                        <a:pt x="267996" y="9950"/>
                        <a:pt x="277521" y="136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9" name="フリーフォーム 1048">
                  <a:extLst>
                    <a:ext uri="{FF2B5EF4-FFF2-40B4-BE49-F238E27FC236}">
                      <a16:creationId xmlns:a16="http://schemas.microsoft.com/office/drawing/2014/main" id="{DCD37B2E-65CF-AEB8-D7F9-FCDDEB8DB120}"/>
                    </a:ext>
                  </a:extLst>
                </p:cNvPr>
                <p:cNvSpPr/>
                <p:nvPr/>
              </p:nvSpPr>
              <p:spPr>
                <a:xfrm>
                  <a:off x="5005232" y="5806232"/>
                  <a:ext cx="662227" cy="156418"/>
                </a:xfrm>
                <a:custGeom>
                  <a:avLst/>
                  <a:gdLst>
                    <a:gd name="connsiteX0" fmla="*/ 662143 w 662227"/>
                    <a:gd name="connsiteY0" fmla="*/ 843 h 156418"/>
                    <a:gd name="connsiteX1" fmla="*/ 382743 w 662227"/>
                    <a:gd name="connsiteY1" fmla="*/ 124668 h 156418"/>
                    <a:gd name="connsiteX2" fmla="*/ 243043 w 662227"/>
                    <a:gd name="connsiteY2" fmla="*/ 143718 h 156418"/>
                    <a:gd name="connsiteX3" fmla="*/ 284318 w 662227"/>
                    <a:gd name="connsiteY3" fmla="*/ 143718 h 156418"/>
                    <a:gd name="connsiteX4" fmla="*/ 74768 w 662227"/>
                    <a:gd name="connsiteY4" fmla="*/ 150068 h 156418"/>
                    <a:gd name="connsiteX5" fmla="*/ 4918 w 662227"/>
                    <a:gd name="connsiteY5" fmla="*/ 146893 h 156418"/>
                    <a:gd name="connsiteX6" fmla="*/ 77943 w 662227"/>
                    <a:gd name="connsiteY6" fmla="*/ 156418 h 156418"/>
                    <a:gd name="connsiteX7" fmla="*/ 1743 w 662227"/>
                    <a:gd name="connsiteY7" fmla="*/ 146893 h 156418"/>
                    <a:gd name="connsiteX8" fmla="*/ 170018 w 662227"/>
                    <a:gd name="connsiteY8" fmla="*/ 140543 h 156418"/>
                    <a:gd name="connsiteX9" fmla="*/ 122393 w 662227"/>
                    <a:gd name="connsiteY9" fmla="*/ 131018 h 156418"/>
                    <a:gd name="connsiteX10" fmla="*/ 227168 w 662227"/>
                    <a:gd name="connsiteY10" fmla="*/ 111968 h 156418"/>
                    <a:gd name="connsiteX11" fmla="*/ 185893 w 662227"/>
                    <a:gd name="connsiteY11" fmla="*/ 102443 h 156418"/>
                    <a:gd name="connsiteX12" fmla="*/ 287493 w 662227"/>
                    <a:gd name="connsiteY12" fmla="*/ 99268 h 156418"/>
                    <a:gd name="connsiteX13" fmla="*/ 312893 w 662227"/>
                    <a:gd name="connsiteY13" fmla="*/ 80218 h 156418"/>
                    <a:gd name="connsiteX14" fmla="*/ 411318 w 662227"/>
                    <a:gd name="connsiteY14" fmla="*/ 70693 h 156418"/>
                    <a:gd name="connsiteX15" fmla="*/ 662143 w 662227"/>
                    <a:gd name="connsiteY15" fmla="*/ 843 h 156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62227" h="156418">
                      <a:moveTo>
                        <a:pt x="662143" y="843"/>
                      </a:moveTo>
                      <a:cubicBezTo>
                        <a:pt x="657381" y="9839"/>
                        <a:pt x="452593" y="100856"/>
                        <a:pt x="382743" y="124668"/>
                      </a:cubicBezTo>
                      <a:cubicBezTo>
                        <a:pt x="312893" y="148480"/>
                        <a:pt x="259447" y="140543"/>
                        <a:pt x="243043" y="143718"/>
                      </a:cubicBezTo>
                      <a:cubicBezTo>
                        <a:pt x="226639" y="146893"/>
                        <a:pt x="284318" y="143718"/>
                        <a:pt x="284318" y="143718"/>
                      </a:cubicBezTo>
                      <a:lnTo>
                        <a:pt x="74768" y="150068"/>
                      </a:lnTo>
                      <a:cubicBezTo>
                        <a:pt x="28201" y="150597"/>
                        <a:pt x="4389" y="145835"/>
                        <a:pt x="4918" y="146893"/>
                      </a:cubicBezTo>
                      <a:cubicBezTo>
                        <a:pt x="5447" y="147951"/>
                        <a:pt x="78472" y="156418"/>
                        <a:pt x="77943" y="156418"/>
                      </a:cubicBezTo>
                      <a:cubicBezTo>
                        <a:pt x="77414" y="156418"/>
                        <a:pt x="-13603" y="149539"/>
                        <a:pt x="1743" y="146893"/>
                      </a:cubicBezTo>
                      <a:cubicBezTo>
                        <a:pt x="17089" y="144247"/>
                        <a:pt x="149910" y="143189"/>
                        <a:pt x="170018" y="140543"/>
                      </a:cubicBezTo>
                      <a:cubicBezTo>
                        <a:pt x="190126" y="137897"/>
                        <a:pt x="112868" y="135781"/>
                        <a:pt x="122393" y="131018"/>
                      </a:cubicBezTo>
                      <a:cubicBezTo>
                        <a:pt x="131918" y="126255"/>
                        <a:pt x="216585" y="116731"/>
                        <a:pt x="227168" y="111968"/>
                      </a:cubicBezTo>
                      <a:cubicBezTo>
                        <a:pt x="237751" y="107206"/>
                        <a:pt x="175839" y="104560"/>
                        <a:pt x="185893" y="102443"/>
                      </a:cubicBezTo>
                      <a:cubicBezTo>
                        <a:pt x="195947" y="100326"/>
                        <a:pt x="266326" y="102972"/>
                        <a:pt x="287493" y="99268"/>
                      </a:cubicBezTo>
                      <a:cubicBezTo>
                        <a:pt x="308660" y="95564"/>
                        <a:pt x="292256" y="84980"/>
                        <a:pt x="312893" y="80218"/>
                      </a:cubicBezTo>
                      <a:cubicBezTo>
                        <a:pt x="333530" y="75456"/>
                        <a:pt x="353110" y="83922"/>
                        <a:pt x="411318" y="70693"/>
                      </a:cubicBezTo>
                      <a:cubicBezTo>
                        <a:pt x="469526" y="57464"/>
                        <a:pt x="666905" y="-8153"/>
                        <a:pt x="662143" y="8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0" name="フリーフォーム 1049">
                  <a:extLst>
                    <a:ext uri="{FF2B5EF4-FFF2-40B4-BE49-F238E27FC236}">
                      <a16:creationId xmlns:a16="http://schemas.microsoft.com/office/drawing/2014/main" id="{5165A44B-0AF6-8BA1-D91B-7DCFD11D9A10}"/>
                    </a:ext>
                  </a:extLst>
                </p:cNvPr>
                <p:cNvSpPr/>
                <p:nvPr/>
              </p:nvSpPr>
              <p:spPr>
                <a:xfrm>
                  <a:off x="4974941" y="5873926"/>
                  <a:ext cx="375071" cy="82204"/>
                </a:xfrm>
                <a:custGeom>
                  <a:avLst/>
                  <a:gdLst>
                    <a:gd name="connsiteX0" fmla="*/ 374934 w 375071"/>
                    <a:gd name="connsiteY0" fmla="*/ 6174 h 82204"/>
                    <a:gd name="connsiteX1" fmla="*/ 301909 w 375071"/>
                    <a:gd name="connsiteY1" fmla="*/ 2999 h 82204"/>
                    <a:gd name="connsiteX2" fmla="*/ 136809 w 375071"/>
                    <a:gd name="connsiteY2" fmla="*/ 37924 h 82204"/>
                    <a:gd name="connsiteX3" fmla="*/ 203484 w 375071"/>
                    <a:gd name="connsiteY3" fmla="*/ 22049 h 82204"/>
                    <a:gd name="connsiteX4" fmla="*/ 6634 w 375071"/>
                    <a:gd name="connsiteY4" fmla="*/ 44274 h 82204"/>
                    <a:gd name="connsiteX5" fmla="*/ 60609 w 375071"/>
                    <a:gd name="connsiteY5" fmla="*/ 50624 h 82204"/>
                    <a:gd name="connsiteX6" fmla="*/ 200309 w 375071"/>
                    <a:gd name="connsiteY6" fmla="*/ 79199 h 82204"/>
                    <a:gd name="connsiteX7" fmla="*/ 82834 w 375071"/>
                    <a:gd name="connsiteY7" fmla="*/ 79199 h 82204"/>
                    <a:gd name="connsiteX8" fmla="*/ 311434 w 375071"/>
                    <a:gd name="connsiteY8" fmla="*/ 60149 h 82204"/>
                    <a:gd name="connsiteX9" fmla="*/ 286034 w 375071"/>
                    <a:gd name="connsiteY9" fmla="*/ 41099 h 82204"/>
                    <a:gd name="connsiteX10" fmla="*/ 374934 w 375071"/>
                    <a:gd name="connsiteY10" fmla="*/ 6174 h 8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5071" h="82204">
                      <a:moveTo>
                        <a:pt x="374934" y="6174"/>
                      </a:moveTo>
                      <a:cubicBezTo>
                        <a:pt x="377580" y="-176"/>
                        <a:pt x="341596" y="-2293"/>
                        <a:pt x="301909" y="2999"/>
                      </a:cubicBezTo>
                      <a:cubicBezTo>
                        <a:pt x="262221" y="8291"/>
                        <a:pt x="153213" y="34749"/>
                        <a:pt x="136809" y="37924"/>
                      </a:cubicBezTo>
                      <a:cubicBezTo>
                        <a:pt x="120405" y="41099"/>
                        <a:pt x="225180" y="20991"/>
                        <a:pt x="203484" y="22049"/>
                      </a:cubicBezTo>
                      <a:cubicBezTo>
                        <a:pt x="181788" y="23107"/>
                        <a:pt x="30446" y="39512"/>
                        <a:pt x="6634" y="44274"/>
                      </a:cubicBezTo>
                      <a:cubicBezTo>
                        <a:pt x="-17178" y="49036"/>
                        <a:pt x="28330" y="44803"/>
                        <a:pt x="60609" y="50624"/>
                      </a:cubicBezTo>
                      <a:cubicBezTo>
                        <a:pt x="92888" y="56445"/>
                        <a:pt x="196605" y="74437"/>
                        <a:pt x="200309" y="79199"/>
                      </a:cubicBezTo>
                      <a:cubicBezTo>
                        <a:pt x="204013" y="83961"/>
                        <a:pt x="64313" y="82374"/>
                        <a:pt x="82834" y="79199"/>
                      </a:cubicBezTo>
                      <a:cubicBezTo>
                        <a:pt x="101355" y="76024"/>
                        <a:pt x="277567" y="66499"/>
                        <a:pt x="311434" y="60149"/>
                      </a:cubicBezTo>
                      <a:cubicBezTo>
                        <a:pt x="345301" y="53799"/>
                        <a:pt x="278097" y="44803"/>
                        <a:pt x="286034" y="41099"/>
                      </a:cubicBezTo>
                      <a:cubicBezTo>
                        <a:pt x="293971" y="37395"/>
                        <a:pt x="372288" y="12524"/>
                        <a:pt x="374934" y="61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1" name="フリーフォーム 1050">
                  <a:extLst>
                    <a:ext uri="{FF2B5EF4-FFF2-40B4-BE49-F238E27FC236}">
                      <a16:creationId xmlns:a16="http://schemas.microsoft.com/office/drawing/2014/main" id="{9C9CF9EE-7E79-BB1B-2B19-ADB7C39660AA}"/>
                    </a:ext>
                  </a:extLst>
                </p:cNvPr>
                <p:cNvSpPr/>
                <p:nvPr/>
              </p:nvSpPr>
              <p:spPr>
                <a:xfrm>
                  <a:off x="4930384" y="5846636"/>
                  <a:ext cx="177525" cy="166952"/>
                </a:xfrm>
                <a:custGeom>
                  <a:avLst/>
                  <a:gdLst>
                    <a:gd name="connsiteX0" fmla="*/ 171841 w 177525"/>
                    <a:gd name="connsiteY0" fmla="*/ 1714 h 166952"/>
                    <a:gd name="connsiteX1" fmla="*/ 63891 w 177525"/>
                    <a:gd name="connsiteY1" fmla="*/ 20764 h 166952"/>
                    <a:gd name="connsiteX2" fmla="*/ 391 w 177525"/>
                    <a:gd name="connsiteY2" fmla="*/ 65214 h 166952"/>
                    <a:gd name="connsiteX3" fmla="*/ 92466 w 177525"/>
                    <a:gd name="connsiteY3" fmla="*/ 166814 h 166952"/>
                    <a:gd name="connsiteX4" fmla="*/ 41666 w 177525"/>
                    <a:gd name="connsiteY4" fmla="*/ 87439 h 166952"/>
                    <a:gd name="connsiteX5" fmla="*/ 136916 w 177525"/>
                    <a:gd name="connsiteY5" fmla="*/ 100139 h 166952"/>
                    <a:gd name="connsiteX6" fmla="*/ 101991 w 177525"/>
                    <a:gd name="connsiteY6" fmla="*/ 62039 h 166952"/>
                    <a:gd name="connsiteX7" fmla="*/ 159141 w 177525"/>
                    <a:gd name="connsiteY7" fmla="*/ 62039 h 166952"/>
                    <a:gd name="connsiteX8" fmla="*/ 171841 w 177525"/>
                    <a:gd name="connsiteY8" fmla="*/ 1714 h 166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7525" h="166952">
                      <a:moveTo>
                        <a:pt x="171841" y="1714"/>
                      </a:moveTo>
                      <a:cubicBezTo>
                        <a:pt x="155966" y="-5165"/>
                        <a:pt x="92466" y="10181"/>
                        <a:pt x="63891" y="20764"/>
                      </a:cubicBezTo>
                      <a:cubicBezTo>
                        <a:pt x="35316" y="31347"/>
                        <a:pt x="-4371" y="40872"/>
                        <a:pt x="391" y="65214"/>
                      </a:cubicBezTo>
                      <a:cubicBezTo>
                        <a:pt x="5153" y="89556"/>
                        <a:pt x="85587" y="163110"/>
                        <a:pt x="92466" y="166814"/>
                      </a:cubicBezTo>
                      <a:cubicBezTo>
                        <a:pt x="99345" y="170518"/>
                        <a:pt x="34258" y="98552"/>
                        <a:pt x="41666" y="87439"/>
                      </a:cubicBezTo>
                      <a:cubicBezTo>
                        <a:pt x="49074" y="76327"/>
                        <a:pt x="126862" y="104372"/>
                        <a:pt x="136916" y="100139"/>
                      </a:cubicBezTo>
                      <a:cubicBezTo>
                        <a:pt x="146970" y="95906"/>
                        <a:pt x="98287" y="68389"/>
                        <a:pt x="101991" y="62039"/>
                      </a:cubicBezTo>
                      <a:cubicBezTo>
                        <a:pt x="105695" y="55689"/>
                        <a:pt x="152262" y="65743"/>
                        <a:pt x="159141" y="62039"/>
                      </a:cubicBezTo>
                      <a:cubicBezTo>
                        <a:pt x="166020" y="58335"/>
                        <a:pt x="187716" y="8593"/>
                        <a:pt x="171841" y="171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2" name="フリーフォーム 1051">
                  <a:extLst>
                    <a:ext uri="{FF2B5EF4-FFF2-40B4-BE49-F238E27FC236}">
                      <a16:creationId xmlns:a16="http://schemas.microsoft.com/office/drawing/2014/main" id="{FDAA92AB-6E5E-3E2F-BDA1-833589183054}"/>
                    </a:ext>
                  </a:extLst>
                </p:cNvPr>
                <p:cNvSpPr/>
                <p:nvPr/>
              </p:nvSpPr>
              <p:spPr>
                <a:xfrm>
                  <a:off x="5070115" y="6095987"/>
                  <a:ext cx="360254" cy="76882"/>
                </a:xfrm>
                <a:custGeom>
                  <a:avLst/>
                  <a:gdLst>
                    <a:gd name="connsiteX0" fmla="*/ 360 w 360254"/>
                    <a:gd name="connsiteY0" fmla="*/ 13 h 76882"/>
                    <a:gd name="connsiteX1" fmla="*/ 213085 w 360254"/>
                    <a:gd name="connsiteY1" fmla="*/ 73038 h 76882"/>
                    <a:gd name="connsiteX2" fmla="*/ 359135 w 360254"/>
                    <a:gd name="connsiteY2" fmla="*/ 66688 h 76882"/>
                    <a:gd name="connsiteX3" fmla="*/ 267060 w 360254"/>
                    <a:gd name="connsiteY3" fmla="*/ 66688 h 76882"/>
                    <a:gd name="connsiteX4" fmla="*/ 360 w 360254"/>
                    <a:gd name="connsiteY4" fmla="*/ 13 h 76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0254" h="76882">
                      <a:moveTo>
                        <a:pt x="360" y="13"/>
                      </a:moveTo>
                      <a:cubicBezTo>
                        <a:pt x="-8636" y="1071"/>
                        <a:pt x="153289" y="61926"/>
                        <a:pt x="213085" y="73038"/>
                      </a:cubicBezTo>
                      <a:cubicBezTo>
                        <a:pt x="272881" y="84151"/>
                        <a:pt x="350139" y="67746"/>
                        <a:pt x="359135" y="66688"/>
                      </a:cubicBezTo>
                      <a:cubicBezTo>
                        <a:pt x="368131" y="65630"/>
                        <a:pt x="321564" y="74096"/>
                        <a:pt x="267060" y="66688"/>
                      </a:cubicBezTo>
                      <a:cubicBezTo>
                        <a:pt x="212556" y="59280"/>
                        <a:pt x="9356" y="-1045"/>
                        <a:pt x="360" y="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3" name="フリーフォーム 1052">
                  <a:extLst>
                    <a:ext uri="{FF2B5EF4-FFF2-40B4-BE49-F238E27FC236}">
                      <a16:creationId xmlns:a16="http://schemas.microsoft.com/office/drawing/2014/main" id="{BAC92439-25C7-C764-1539-000F316E4CB8}"/>
                    </a:ext>
                  </a:extLst>
                </p:cNvPr>
                <p:cNvSpPr/>
                <p:nvPr/>
              </p:nvSpPr>
              <p:spPr>
                <a:xfrm>
                  <a:off x="5447709" y="5927376"/>
                  <a:ext cx="122538" cy="235514"/>
                </a:xfrm>
                <a:custGeom>
                  <a:avLst/>
                  <a:gdLst>
                    <a:gd name="connsiteX0" fmla="*/ 121241 w 122538"/>
                    <a:gd name="connsiteY0" fmla="*/ 349 h 235514"/>
                    <a:gd name="connsiteX1" fmla="*/ 111716 w 122538"/>
                    <a:gd name="connsiteY1" fmla="*/ 101949 h 235514"/>
                    <a:gd name="connsiteX2" fmla="*/ 92666 w 122538"/>
                    <a:gd name="connsiteY2" fmla="*/ 155924 h 235514"/>
                    <a:gd name="connsiteX3" fmla="*/ 591 w 122538"/>
                    <a:gd name="connsiteY3" fmla="*/ 235299 h 235514"/>
                    <a:gd name="connsiteX4" fmla="*/ 54566 w 122538"/>
                    <a:gd name="connsiteY4" fmla="*/ 178149 h 235514"/>
                    <a:gd name="connsiteX5" fmla="*/ 83141 w 122538"/>
                    <a:gd name="connsiteY5" fmla="*/ 140049 h 235514"/>
                    <a:gd name="connsiteX6" fmla="*/ 121241 w 122538"/>
                    <a:gd name="connsiteY6" fmla="*/ 349 h 235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538" h="235514">
                      <a:moveTo>
                        <a:pt x="121241" y="349"/>
                      </a:moveTo>
                      <a:cubicBezTo>
                        <a:pt x="126003" y="-6001"/>
                        <a:pt x="116478" y="76020"/>
                        <a:pt x="111716" y="101949"/>
                      </a:cubicBezTo>
                      <a:cubicBezTo>
                        <a:pt x="106954" y="127878"/>
                        <a:pt x="111187" y="133699"/>
                        <a:pt x="92666" y="155924"/>
                      </a:cubicBezTo>
                      <a:cubicBezTo>
                        <a:pt x="74145" y="178149"/>
                        <a:pt x="6941" y="231595"/>
                        <a:pt x="591" y="235299"/>
                      </a:cubicBezTo>
                      <a:cubicBezTo>
                        <a:pt x="-5759" y="239003"/>
                        <a:pt x="40808" y="194024"/>
                        <a:pt x="54566" y="178149"/>
                      </a:cubicBezTo>
                      <a:cubicBezTo>
                        <a:pt x="68324" y="162274"/>
                        <a:pt x="73087" y="163332"/>
                        <a:pt x="83141" y="140049"/>
                      </a:cubicBezTo>
                      <a:cubicBezTo>
                        <a:pt x="93195" y="116766"/>
                        <a:pt x="116479" y="6699"/>
                        <a:pt x="121241" y="34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4" name="フリーフォーム 1053">
                  <a:extLst>
                    <a:ext uri="{FF2B5EF4-FFF2-40B4-BE49-F238E27FC236}">
                      <a16:creationId xmlns:a16="http://schemas.microsoft.com/office/drawing/2014/main" id="{ABC38F2C-2ADC-0CF8-CF1D-C5C42CDA5B06}"/>
                    </a:ext>
                  </a:extLst>
                </p:cNvPr>
                <p:cNvSpPr/>
                <p:nvPr/>
              </p:nvSpPr>
              <p:spPr>
                <a:xfrm>
                  <a:off x="5937127" y="3135733"/>
                  <a:ext cx="159150" cy="761653"/>
                </a:xfrm>
                <a:custGeom>
                  <a:avLst/>
                  <a:gdLst>
                    <a:gd name="connsiteX0" fmla="*/ 123 w 159150"/>
                    <a:gd name="connsiteY0" fmla="*/ 1167 h 761653"/>
                    <a:gd name="connsiteX1" fmla="*/ 66798 w 159150"/>
                    <a:gd name="connsiteY1" fmla="*/ 264692 h 761653"/>
                    <a:gd name="connsiteX2" fmla="*/ 57273 w 159150"/>
                    <a:gd name="connsiteY2" fmla="*/ 213892 h 761653"/>
                    <a:gd name="connsiteX3" fmla="*/ 89023 w 159150"/>
                    <a:gd name="connsiteY3" fmla="*/ 483767 h 761653"/>
                    <a:gd name="connsiteX4" fmla="*/ 101723 w 159150"/>
                    <a:gd name="connsiteY4" fmla="*/ 398042 h 761653"/>
                    <a:gd name="connsiteX5" fmla="*/ 120773 w 159150"/>
                    <a:gd name="connsiteY5" fmla="*/ 550442 h 761653"/>
                    <a:gd name="connsiteX6" fmla="*/ 104898 w 159150"/>
                    <a:gd name="connsiteY6" fmla="*/ 486942 h 761653"/>
                    <a:gd name="connsiteX7" fmla="*/ 158873 w 159150"/>
                    <a:gd name="connsiteY7" fmla="*/ 759992 h 761653"/>
                    <a:gd name="connsiteX8" fmla="*/ 123948 w 159150"/>
                    <a:gd name="connsiteY8" fmla="*/ 585367 h 761653"/>
                    <a:gd name="connsiteX9" fmla="*/ 79498 w 159150"/>
                    <a:gd name="connsiteY9" fmla="*/ 264692 h 761653"/>
                    <a:gd name="connsiteX10" fmla="*/ 82673 w 159150"/>
                    <a:gd name="connsiteY10" fmla="*/ 299617 h 761653"/>
                    <a:gd name="connsiteX11" fmla="*/ 50923 w 159150"/>
                    <a:gd name="connsiteY11" fmla="*/ 172617 h 761653"/>
                    <a:gd name="connsiteX12" fmla="*/ 123 w 159150"/>
                    <a:gd name="connsiteY12" fmla="*/ 1167 h 761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9150" h="761653">
                      <a:moveTo>
                        <a:pt x="123" y="1167"/>
                      </a:moveTo>
                      <a:cubicBezTo>
                        <a:pt x="2769" y="16513"/>
                        <a:pt x="57273" y="229238"/>
                        <a:pt x="66798" y="264692"/>
                      </a:cubicBezTo>
                      <a:cubicBezTo>
                        <a:pt x="76323" y="300146"/>
                        <a:pt x="53569" y="177380"/>
                        <a:pt x="57273" y="213892"/>
                      </a:cubicBezTo>
                      <a:cubicBezTo>
                        <a:pt x="60977" y="250404"/>
                        <a:pt x="81615" y="453075"/>
                        <a:pt x="89023" y="483767"/>
                      </a:cubicBezTo>
                      <a:cubicBezTo>
                        <a:pt x="96431" y="514459"/>
                        <a:pt x="96431" y="386930"/>
                        <a:pt x="101723" y="398042"/>
                      </a:cubicBezTo>
                      <a:cubicBezTo>
                        <a:pt x="107015" y="409155"/>
                        <a:pt x="120244" y="535625"/>
                        <a:pt x="120773" y="550442"/>
                      </a:cubicBezTo>
                      <a:cubicBezTo>
                        <a:pt x="121302" y="565259"/>
                        <a:pt x="98548" y="452017"/>
                        <a:pt x="104898" y="486942"/>
                      </a:cubicBezTo>
                      <a:cubicBezTo>
                        <a:pt x="111248" y="521867"/>
                        <a:pt x="155698" y="743588"/>
                        <a:pt x="158873" y="759992"/>
                      </a:cubicBezTo>
                      <a:cubicBezTo>
                        <a:pt x="162048" y="776396"/>
                        <a:pt x="137177" y="667917"/>
                        <a:pt x="123948" y="585367"/>
                      </a:cubicBezTo>
                      <a:cubicBezTo>
                        <a:pt x="110719" y="502817"/>
                        <a:pt x="86377" y="312317"/>
                        <a:pt x="79498" y="264692"/>
                      </a:cubicBezTo>
                      <a:cubicBezTo>
                        <a:pt x="72619" y="217067"/>
                        <a:pt x="87436" y="314963"/>
                        <a:pt x="82673" y="299617"/>
                      </a:cubicBezTo>
                      <a:cubicBezTo>
                        <a:pt x="77910" y="284271"/>
                        <a:pt x="63623" y="219184"/>
                        <a:pt x="50923" y="172617"/>
                      </a:cubicBezTo>
                      <a:cubicBezTo>
                        <a:pt x="38223" y="126050"/>
                        <a:pt x="-2523" y="-14179"/>
                        <a:pt x="123" y="116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5" name="フリーフォーム 1054">
                  <a:extLst>
                    <a:ext uri="{FF2B5EF4-FFF2-40B4-BE49-F238E27FC236}">
                      <a16:creationId xmlns:a16="http://schemas.microsoft.com/office/drawing/2014/main" id="{0291D6D4-87C8-5DF2-F031-44B69B69B860}"/>
                    </a:ext>
                  </a:extLst>
                </p:cNvPr>
                <p:cNvSpPr/>
                <p:nvPr/>
              </p:nvSpPr>
              <p:spPr>
                <a:xfrm>
                  <a:off x="6056253" y="3876527"/>
                  <a:ext cx="68322" cy="318830"/>
                </a:xfrm>
                <a:custGeom>
                  <a:avLst/>
                  <a:gdLst>
                    <a:gd name="connsiteX0" fmla="*/ 46097 w 68322"/>
                    <a:gd name="connsiteY0" fmla="*/ 148 h 318830"/>
                    <a:gd name="connsiteX1" fmla="*/ 68322 w 68322"/>
                    <a:gd name="connsiteY1" fmla="*/ 117623 h 318830"/>
                    <a:gd name="connsiteX2" fmla="*/ 46097 w 68322"/>
                    <a:gd name="connsiteY2" fmla="*/ 206523 h 318830"/>
                    <a:gd name="connsiteX3" fmla="*/ 65147 w 68322"/>
                    <a:gd name="connsiteY3" fmla="*/ 165248 h 318830"/>
                    <a:gd name="connsiteX4" fmla="*/ 1647 w 68322"/>
                    <a:gd name="connsiteY4" fmla="*/ 314473 h 318830"/>
                    <a:gd name="connsiteX5" fmla="*/ 20697 w 68322"/>
                    <a:gd name="connsiteY5" fmla="*/ 270023 h 318830"/>
                    <a:gd name="connsiteX6" fmla="*/ 42922 w 68322"/>
                    <a:gd name="connsiteY6" fmla="*/ 177948 h 318830"/>
                    <a:gd name="connsiteX7" fmla="*/ 20697 w 68322"/>
                    <a:gd name="connsiteY7" fmla="*/ 203348 h 318830"/>
                    <a:gd name="connsiteX8" fmla="*/ 42922 w 68322"/>
                    <a:gd name="connsiteY8" fmla="*/ 143023 h 318830"/>
                    <a:gd name="connsiteX9" fmla="*/ 46097 w 68322"/>
                    <a:gd name="connsiteY9" fmla="*/ 148 h 318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8322" h="318830">
                      <a:moveTo>
                        <a:pt x="46097" y="148"/>
                      </a:moveTo>
                      <a:cubicBezTo>
                        <a:pt x="50330" y="-4085"/>
                        <a:pt x="68322" y="83227"/>
                        <a:pt x="68322" y="117623"/>
                      </a:cubicBezTo>
                      <a:cubicBezTo>
                        <a:pt x="68322" y="152019"/>
                        <a:pt x="46626" y="198586"/>
                        <a:pt x="46097" y="206523"/>
                      </a:cubicBezTo>
                      <a:cubicBezTo>
                        <a:pt x="45568" y="214461"/>
                        <a:pt x="72555" y="147256"/>
                        <a:pt x="65147" y="165248"/>
                      </a:cubicBezTo>
                      <a:cubicBezTo>
                        <a:pt x="57739" y="183240"/>
                        <a:pt x="9055" y="297011"/>
                        <a:pt x="1647" y="314473"/>
                      </a:cubicBezTo>
                      <a:cubicBezTo>
                        <a:pt x="-5761" y="331935"/>
                        <a:pt x="13818" y="292777"/>
                        <a:pt x="20697" y="270023"/>
                      </a:cubicBezTo>
                      <a:cubicBezTo>
                        <a:pt x="27576" y="247269"/>
                        <a:pt x="42922" y="189060"/>
                        <a:pt x="42922" y="177948"/>
                      </a:cubicBezTo>
                      <a:cubicBezTo>
                        <a:pt x="42922" y="166836"/>
                        <a:pt x="20697" y="209169"/>
                        <a:pt x="20697" y="203348"/>
                      </a:cubicBezTo>
                      <a:cubicBezTo>
                        <a:pt x="20697" y="197527"/>
                        <a:pt x="37630" y="173185"/>
                        <a:pt x="42922" y="143023"/>
                      </a:cubicBezTo>
                      <a:cubicBezTo>
                        <a:pt x="48214" y="112861"/>
                        <a:pt x="41864" y="4381"/>
                        <a:pt x="46097" y="1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6" name="フリーフォーム 1055">
                  <a:extLst>
                    <a:ext uri="{FF2B5EF4-FFF2-40B4-BE49-F238E27FC236}">
                      <a16:creationId xmlns:a16="http://schemas.microsoft.com/office/drawing/2014/main" id="{61C1366A-A4CD-3A12-66A8-9BCE58DE83D1}"/>
                    </a:ext>
                  </a:extLst>
                </p:cNvPr>
                <p:cNvSpPr/>
                <p:nvPr/>
              </p:nvSpPr>
              <p:spPr>
                <a:xfrm>
                  <a:off x="6028556" y="4554032"/>
                  <a:ext cx="17191" cy="217915"/>
                </a:xfrm>
                <a:custGeom>
                  <a:avLst/>
                  <a:gdLst>
                    <a:gd name="connsiteX0" fmla="*/ 3944 w 17191"/>
                    <a:gd name="connsiteY0" fmla="*/ 2093 h 217915"/>
                    <a:gd name="connsiteX1" fmla="*/ 16644 w 17191"/>
                    <a:gd name="connsiteY1" fmla="*/ 205293 h 217915"/>
                    <a:gd name="connsiteX2" fmla="*/ 13469 w 17191"/>
                    <a:gd name="connsiteY2" fmla="*/ 186243 h 217915"/>
                    <a:gd name="connsiteX3" fmla="*/ 769 w 17191"/>
                    <a:gd name="connsiteY3" fmla="*/ 103693 h 217915"/>
                    <a:gd name="connsiteX4" fmla="*/ 3944 w 17191"/>
                    <a:gd name="connsiteY4" fmla="*/ 2093 h 217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91" h="217915">
                      <a:moveTo>
                        <a:pt x="3944" y="2093"/>
                      </a:moveTo>
                      <a:cubicBezTo>
                        <a:pt x="6590" y="19026"/>
                        <a:pt x="16644" y="205293"/>
                        <a:pt x="16644" y="205293"/>
                      </a:cubicBezTo>
                      <a:cubicBezTo>
                        <a:pt x="18232" y="235985"/>
                        <a:pt x="16115" y="203176"/>
                        <a:pt x="13469" y="186243"/>
                      </a:cubicBezTo>
                      <a:cubicBezTo>
                        <a:pt x="10823" y="169310"/>
                        <a:pt x="2886" y="131739"/>
                        <a:pt x="769" y="103693"/>
                      </a:cubicBezTo>
                      <a:cubicBezTo>
                        <a:pt x="-1348" y="75647"/>
                        <a:pt x="1298" y="-14840"/>
                        <a:pt x="3944" y="20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7" name="フリーフォーム 1056">
                  <a:extLst>
                    <a:ext uri="{FF2B5EF4-FFF2-40B4-BE49-F238E27FC236}">
                      <a16:creationId xmlns:a16="http://schemas.microsoft.com/office/drawing/2014/main" id="{CF2D1142-BBBC-FBF6-A865-6BCD3569C649}"/>
                    </a:ext>
                  </a:extLst>
                </p:cNvPr>
                <p:cNvSpPr/>
                <p:nvPr/>
              </p:nvSpPr>
              <p:spPr>
                <a:xfrm>
                  <a:off x="5937105" y="4775154"/>
                  <a:ext cx="82490" cy="311313"/>
                </a:xfrm>
                <a:custGeom>
                  <a:avLst/>
                  <a:gdLst>
                    <a:gd name="connsiteX0" fmla="*/ 76345 w 82490"/>
                    <a:gd name="connsiteY0" fmla="*/ 46 h 311313"/>
                    <a:gd name="connsiteX1" fmla="*/ 76345 w 82490"/>
                    <a:gd name="connsiteY1" fmla="*/ 149271 h 311313"/>
                    <a:gd name="connsiteX2" fmla="*/ 145 w 82490"/>
                    <a:gd name="connsiteY2" fmla="*/ 311196 h 311313"/>
                    <a:gd name="connsiteX3" fmla="*/ 57295 w 82490"/>
                    <a:gd name="connsiteY3" fmla="*/ 174671 h 311313"/>
                    <a:gd name="connsiteX4" fmla="*/ 63645 w 82490"/>
                    <a:gd name="connsiteY4" fmla="*/ 133396 h 311313"/>
                    <a:gd name="connsiteX5" fmla="*/ 76345 w 82490"/>
                    <a:gd name="connsiteY5" fmla="*/ 46 h 311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90" h="311313">
                      <a:moveTo>
                        <a:pt x="76345" y="46"/>
                      </a:moveTo>
                      <a:cubicBezTo>
                        <a:pt x="78462" y="2692"/>
                        <a:pt x="89045" y="97413"/>
                        <a:pt x="76345" y="149271"/>
                      </a:cubicBezTo>
                      <a:cubicBezTo>
                        <a:pt x="63645" y="201129"/>
                        <a:pt x="3320" y="306963"/>
                        <a:pt x="145" y="311196"/>
                      </a:cubicBezTo>
                      <a:cubicBezTo>
                        <a:pt x="-3030" y="315429"/>
                        <a:pt x="46712" y="204304"/>
                        <a:pt x="57295" y="174671"/>
                      </a:cubicBezTo>
                      <a:cubicBezTo>
                        <a:pt x="67878" y="145038"/>
                        <a:pt x="58353" y="159325"/>
                        <a:pt x="63645" y="133396"/>
                      </a:cubicBezTo>
                      <a:cubicBezTo>
                        <a:pt x="68937" y="107467"/>
                        <a:pt x="74228" y="-2600"/>
                        <a:pt x="76345" y="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8" name="フリーフォーム 1057">
                  <a:extLst>
                    <a:ext uri="{FF2B5EF4-FFF2-40B4-BE49-F238E27FC236}">
                      <a16:creationId xmlns:a16="http://schemas.microsoft.com/office/drawing/2014/main" id="{9A6517CB-3238-AE5D-A9EC-26DFD91FEC6B}"/>
                    </a:ext>
                  </a:extLst>
                </p:cNvPr>
                <p:cNvSpPr/>
                <p:nvPr/>
              </p:nvSpPr>
              <p:spPr>
                <a:xfrm>
                  <a:off x="5753176" y="5138863"/>
                  <a:ext cx="184489" cy="404941"/>
                </a:xfrm>
                <a:custGeom>
                  <a:avLst/>
                  <a:gdLst>
                    <a:gd name="connsiteX0" fmla="*/ 184074 w 184489"/>
                    <a:gd name="connsiteY0" fmla="*/ 1462 h 404941"/>
                    <a:gd name="connsiteX1" fmla="*/ 6274 w 184489"/>
                    <a:gd name="connsiteY1" fmla="*/ 395162 h 404941"/>
                    <a:gd name="connsiteX2" fmla="*/ 53899 w 184489"/>
                    <a:gd name="connsiteY2" fmla="*/ 264987 h 404941"/>
                    <a:gd name="connsiteX3" fmla="*/ 184074 w 184489"/>
                    <a:gd name="connsiteY3" fmla="*/ 1462 h 404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4489" h="404941">
                      <a:moveTo>
                        <a:pt x="184074" y="1462"/>
                      </a:moveTo>
                      <a:cubicBezTo>
                        <a:pt x="176137" y="23158"/>
                        <a:pt x="27970" y="351241"/>
                        <a:pt x="6274" y="395162"/>
                      </a:cubicBezTo>
                      <a:cubicBezTo>
                        <a:pt x="-15422" y="439083"/>
                        <a:pt x="23737" y="324254"/>
                        <a:pt x="53899" y="264987"/>
                      </a:cubicBezTo>
                      <a:cubicBezTo>
                        <a:pt x="84061" y="205720"/>
                        <a:pt x="192011" y="-20234"/>
                        <a:pt x="184074" y="146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9" name="フリーフォーム 1058">
                  <a:extLst>
                    <a:ext uri="{FF2B5EF4-FFF2-40B4-BE49-F238E27FC236}">
                      <a16:creationId xmlns:a16="http://schemas.microsoft.com/office/drawing/2014/main" id="{6070BBA1-476D-BDD3-45DB-8987ED86C9D5}"/>
                    </a:ext>
                  </a:extLst>
                </p:cNvPr>
                <p:cNvSpPr/>
                <p:nvPr/>
              </p:nvSpPr>
              <p:spPr>
                <a:xfrm>
                  <a:off x="5637243" y="5633567"/>
                  <a:ext cx="94235" cy="243135"/>
                </a:xfrm>
                <a:custGeom>
                  <a:avLst/>
                  <a:gdLst>
                    <a:gd name="connsiteX0" fmla="*/ 93632 w 94235"/>
                    <a:gd name="connsiteY0" fmla="*/ 2058 h 243135"/>
                    <a:gd name="connsiteX1" fmla="*/ 1557 w 94235"/>
                    <a:gd name="connsiteY1" fmla="*/ 240183 h 243135"/>
                    <a:gd name="connsiteX2" fmla="*/ 39657 w 94235"/>
                    <a:gd name="connsiteY2" fmla="*/ 129058 h 243135"/>
                    <a:gd name="connsiteX3" fmla="*/ 93632 w 94235"/>
                    <a:gd name="connsiteY3" fmla="*/ 2058 h 243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235" h="243135">
                      <a:moveTo>
                        <a:pt x="93632" y="2058"/>
                      </a:moveTo>
                      <a:cubicBezTo>
                        <a:pt x="87282" y="20579"/>
                        <a:pt x="10553" y="219016"/>
                        <a:pt x="1557" y="240183"/>
                      </a:cubicBezTo>
                      <a:cubicBezTo>
                        <a:pt x="-7439" y="261350"/>
                        <a:pt x="24840" y="162925"/>
                        <a:pt x="39657" y="129058"/>
                      </a:cubicBezTo>
                      <a:cubicBezTo>
                        <a:pt x="54474" y="95191"/>
                        <a:pt x="99982" y="-16463"/>
                        <a:pt x="93632" y="205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0" name="フリーフォーム 1059">
                  <a:extLst>
                    <a:ext uri="{FF2B5EF4-FFF2-40B4-BE49-F238E27FC236}">
                      <a16:creationId xmlns:a16="http://schemas.microsoft.com/office/drawing/2014/main" id="{05A77055-7F95-C707-9ABC-0BA2A065B773}"/>
                    </a:ext>
                  </a:extLst>
                </p:cNvPr>
                <p:cNvSpPr/>
                <p:nvPr/>
              </p:nvSpPr>
              <p:spPr>
                <a:xfrm>
                  <a:off x="5351009" y="6164968"/>
                  <a:ext cx="161134" cy="228186"/>
                </a:xfrm>
                <a:custGeom>
                  <a:avLst/>
                  <a:gdLst>
                    <a:gd name="connsiteX0" fmla="*/ 160791 w 161134"/>
                    <a:gd name="connsiteY0" fmla="*/ 882 h 228186"/>
                    <a:gd name="connsiteX1" fmla="*/ 5216 w 161134"/>
                    <a:gd name="connsiteY1" fmla="*/ 223132 h 228186"/>
                    <a:gd name="connsiteX2" fmla="*/ 46491 w 161134"/>
                    <a:gd name="connsiteY2" fmla="*/ 146932 h 228186"/>
                    <a:gd name="connsiteX3" fmla="*/ 160791 w 161134"/>
                    <a:gd name="connsiteY3" fmla="*/ 882 h 228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134" h="228186">
                      <a:moveTo>
                        <a:pt x="160791" y="882"/>
                      </a:moveTo>
                      <a:cubicBezTo>
                        <a:pt x="153912" y="13582"/>
                        <a:pt x="24266" y="198790"/>
                        <a:pt x="5216" y="223132"/>
                      </a:cubicBezTo>
                      <a:cubicBezTo>
                        <a:pt x="-13834" y="247474"/>
                        <a:pt x="23737" y="177624"/>
                        <a:pt x="46491" y="146932"/>
                      </a:cubicBezTo>
                      <a:cubicBezTo>
                        <a:pt x="69245" y="116240"/>
                        <a:pt x="167670" y="-11818"/>
                        <a:pt x="160791" y="88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1" name="フリーフォーム 1060">
                  <a:extLst>
                    <a:ext uri="{FF2B5EF4-FFF2-40B4-BE49-F238E27FC236}">
                      <a16:creationId xmlns:a16="http://schemas.microsoft.com/office/drawing/2014/main" id="{E5E6EAEB-7F2B-BDBC-BFFD-53D7AEAE7A6A}"/>
                    </a:ext>
                  </a:extLst>
                </p:cNvPr>
                <p:cNvSpPr/>
                <p:nvPr/>
              </p:nvSpPr>
              <p:spPr>
                <a:xfrm>
                  <a:off x="4889165" y="6359521"/>
                  <a:ext cx="442317" cy="70972"/>
                </a:xfrm>
                <a:custGeom>
                  <a:avLst/>
                  <a:gdLst>
                    <a:gd name="connsiteX0" fmla="*/ 335 w 442317"/>
                    <a:gd name="connsiteY0" fmla="*/ 4 h 70972"/>
                    <a:gd name="connsiteX1" fmla="*/ 241635 w 442317"/>
                    <a:gd name="connsiteY1" fmla="*/ 53979 h 70972"/>
                    <a:gd name="connsiteX2" fmla="*/ 441660 w 442317"/>
                    <a:gd name="connsiteY2" fmla="*/ 34929 h 70972"/>
                    <a:gd name="connsiteX3" fmla="*/ 301960 w 442317"/>
                    <a:gd name="connsiteY3" fmla="*/ 69854 h 70972"/>
                    <a:gd name="connsiteX4" fmla="*/ 190835 w 442317"/>
                    <a:gd name="connsiteY4" fmla="*/ 57154 h 70972"/>
                    <a:gd name="connsiteX5" fmla="*/ 335 w 442317"/>
                    <a:gd name="connsiteY5" fmla="*/ 4 h 7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2317" h="70972">
                      <a:moveTo>
                        <a:pt x="335" y="4"/>
                      </a:moveTo>
                      <a:cubicBezTo>
                        <a:pt x="8802" y="-525"/>
                        <a:pt x="168081" y="48158"/>
                        <a:pt x="241635" y="53979"/>
                      </a:cubicBezTo>
                      <a:cubicBezTo>
                        <a:pt x="315189" y="59800"/>
                        <a:pt x="431606" y="32283"/>
                        <a:pt x="441660" y="34929"/>
                      </a:cubicBezTo>
                      <a:cubicBezTo>
                        <a:pt x="451714" y="37575"/>
                        <a:pt x="343764" y="66150"/>
                        <a:pt x="301960" y="69854"/>
                      </a:cubicBezTo>
                      <a:cubicBezTo>
                        <a:pt x="260156" y="73558"/>
                        <a:pt x="235814" y="67737"/>
                        <a:pt x="190835" y="57154"/>
                      </a:cubicBezTo>
                      <a:cubicBezTo>
                        <a:pt x="145856" y="46571"/>
                        <a:pt x="-8132" y="533"/>
                        <a:pt x="335" y="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2" name="フリーフォーム 1061">
                  <a:extLst>
                    <a:ext uri="{FF2B5EF4-FFF2-40B4-BE49-F238E27FC236}">
                      <a16:creationId xmlns:a16="http://schemas.microsoft.com/office/drawing/2014/main" id="{D2246184-0215-5544-AB12-BEC2E0E147A3}"/>
                    </a:ext>
                  </a:extLst>
                </p:cNvPr>
                <p:cNvSpPr/>
                <p:nvPr/>
              </p:nvSpPr>
              <p:spPr>
                <a:xfrm>
                  <a:off x="4406563" y="5783514"/>
                  <a:ext cx="401486" cy="520904"/>
                </a:xfrm>
                <a:custGeom>
                  <a:avLst/>
                  <a:gdLst>
                    <a:gd name="connsiteX0" fmla="*/ 6941 w 401486"/>
                    <a:gd name="connsiteY0" fmla="*/ 7686 h 520904"/>
                    <a:gd name="connsiteX1" fmla="*/ 112605 w 401486"/>
                    <a:gd name="connsiteY1" fmla="*/ 210886 h 520904"/>
                    <a:gd name="connsiteX2" fmla="*/ 384893 w 401486"/>
                    <a:gd name="connsiteY2" fmla="*/ 507558 h 520904"/>
                    <a:gd name="connsiteX3" fmla="*/ 348317 w 401486"/>
                    <a:gd name="connsiteY3" fmla="*/ 450662 h 520904"/>
                    <a:gd name="connsiteX4" fmla="*/ 157309 w 401486"/>
                    <a:gd name="connsiteY4" fmla="*/ 279974 h 520904"/>
                    <a:gd name="connsiteX5" fmla="*/ 92285 w 401486"/>
                    <a:gd name="connsiteY5" fmla="*/ 198694 h 520904"/>
                    <a:gd name="connsiteX6" fmla="*/ 19133 w 401486"/>
                    <a:gd name="connsiteY6" fmla="*/ 56454 h 520904"/>
                    <a:gd name="connsiteX7" fmla="*/ 6941 w 401486"/>
                    <a:gd name="connsiteY7" fmla="*/ 7686 h 520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1486" h="520904">
                      <a:moveTo>
                        <a:pt x="6941" y="7686"/>
                      </a:moveTo>
                      <a:cubicBezTo>
                        <a:pt x="22520" y="33425"/>
                        <a:pt x="49613" y="127574"/>
                        <a:pt x="112605" y="210886"/>
                      </a:cubicBezTo>
                      <a:cubicBezTo>
                        <a:pt x="175597" y="294198"/>
                        <a:pt x="345608" y="467595"/>
                        <a:pt x="384893" y="507558"/>
                      </a:cubicBezTo>
                      <a:cubicBezTo>
                        <a:pt x="424178" y="547521"/>
                        <a:pt x="386248" y="488593"/>
                        <a:pt x="348317" y="450662"/>
                      </a:cubicBezTo>
                      <a:cubicBezTo>
                        <a:pt x="310386" y="412731"/>
                        <a:pt x="199981" y="321969"/>
                        <a:pt x="157309" y="279974"/>
                      </a:cubicBezTo>
                      <a:cubicBezTo>
                        <a:pt x="114637" y="237979"/>
                        <a:pt x="115314" y="235947"/>
                        <a:pt x="92285" y="198694"/>
                      </a:cubicBezTo>
                      <a:cubicBezTo>
                        <a:pt x="69256" y="161441"/>
                        <a:pt x="33357" y="86257"/>
                        <a:pt x="19133" y="56454"/>
                      </a:cubicBezTo>
                      <a:cubicBezTo>
                        <a:pt x="4909" y="26651"/>
                        <a:pt x="-8638" y="-18053"/>
                        <a:pt x="6941" y="768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3" name="フリーフォーム 1062">
                  <a:extLst>
                    <a:ext uri="{FF2B5EF4-FFF2-40B4-BE49-F238E27FC236}">
                      <a16:creationId xmlns:a16="http://schemas.microsoft.com/office/drawing/2014/main" id="{F69E9665-B94B-7FA3-C023-9DD92E0597E4}"/>
                    </a:ext>
                  </a:extLst>
                </p:cNvPr>
                <p:cNvSpPr/>
                <p:nvPr/>
              </p:nvSpPr>
              <p:spPr>
                <a:xfrm>
                  <a:off x="3952932" y="4640562"/>
                  <a:ext cx="189089" cy="622622"/>
                </a:xfrm>
                <a:custGeom>
                  <a:avLst/>
                  <a:gdLst>
                    <a:gd name="connsiteX0" fmla="*/ 17596 w 189089"/>
                    <a:gd name="connsiteY0" fmla="*/ 526 h 622622"/>
                    <a:gd name="connsiteX1" fmla="*/ 13532 w 189089"/>
                    <a:gd name="connsiteY1" fmla="*/ 154958 h 622622"/>
                    <a:gd name="connsiteX2" fmla="*/ 94812 w 189089"/>
                    <a:gd name="connsiteY2" fmla="*/ 358158 h 622622"/>
                    <a:gd name="connsiteX3" fmla="*/ 54172 w 189089"/>
                    <a:gd name="connsiteY3" fmla="*/ 309390 h 622622"/>
                    <a:gd name="connsiteX4" fmla="*/ 163900 w 189089"/>
                    <a:gd name="connsiteY4" fmla="*/ 447566 h 622622"/>
                    <a:gd name="connsiteX5" fmla="*/ 172028 w 189089"/>
                    <a:gd name="connsiteY5" fmla="*/ 622318 h 622622"/>
                    <a:gd name="connsiteX6" fmla="*/ 180156 w 189089"/>
                    <a:gd name="connsiteY6" fmla="*/ 484142 h 622622"/>
                    <a:gd name="connsiteX7" fmla="*/ 33852 w 189089"/>
                    <a:gd name="connsiteY7" fmla="*/ 276878 h 622622"/>
                    <a:gd name="connsiteX8" fmla="*/ 1340 w 189089"/>
                    <a:gd name="connsiteY8" fmla="*/ 207790 h 622622"/>
                    <a:gd name="connsiteX9" fmla="*/ 17596 w 189089"/>
                    <a:gd name="connsiteY9" fmla="*/ 526 h 622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9089" h="622622">
                      <a:moveTo>
                        <a:pt x="17596" y="526"/>
                      </a:moveTo>
                      <a:cubicBezTo>
                        <a:pt x="19628" y="-8279"/>
                        <a:pt x="663" y="95353"/>
                        <a:pt x="13532" y="154958"/>
                      </a:cubicBezTo>
                      <a:cubicBezTo>
                        <a:pt x="26401" y="214563"/>
                        <a:pt x="88039" y="332419"/>
                        <a:pt x="94812" y="358158"/>
                      </a:cubicBezTo>
                      <a:cubicBezTo>
                        <a:pt x="101585" y="383897"/>
                        <a:pt x="42657" y="294489"/>
                        <a:pt x="54172" y="309390"/>
                      </a:cubicBezTo>
                      <a:cubicBezTo>
                        <a:pt x="65687" y="324291"/>
                        <a:pt x="144257" y="395411"/>
                        <a:pt x="163900" y="447566"/>
                      </a:cubicBezTo>
                      <a:cubicBezTo>
                        <a:pt x="183543" y="499721"/>
                        <a:pt x="169319" y="616222"/>
                        <a:pt x="172028" y="622318"/>
                      </a:cubicBezTo>
                      <a:cubicBezTo>
                        <a:pt x="174737" y="628414"/>
                        <a:pt x="203185" y="541715"/>
                        <a:pt x="180156" y="484142"/>
                      </a:cubicBezTo>
                      <a:cubicBezTo>
                        <a:pt x="157127" y="426569"/>
                        <a:pt x="63655" y="322937"/>
                        <a:pt x="33852" y="276878"/>
                      </a:cubicBezTo>
                      <a:cubicBezTo>
                        <a:pt x="4049" y="230819"/>
                        <a:pt x="8113" y="249785"/>
                        <a:pt x="1340" y="207790"/>
                      </a:cubicBezTo>
                      <a:cubicBezTo>
                        <a:pt x="-5433" y="165795"/>
                        <a:pt x="15564" y="9331"/>
                        <a:pt x="17596" y="52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4" name="フリーフォーム 1063">
                  <a:extLst>
                    <a:ext uri="{FF2B5EF4-FFF2-40B4-BE49-F238E27FC236}">
                      <a16:creationId xmlns:a16="http://schemas.microsoft.com/office/drawing/2014/main" id="{4AD548E0-198C-B6D7-DE4F-B1BAA2B61901}"/>
                    </a:ext>
                  </a:extLst>
                </p:cNvPr>
                <p:cNvSpPr/>
                <p:nvPr/>
              </p:nvSpPr>
              <p:spPr>
                <a:xfrm>
                  <a:off x="4204037" y="5356126"/>
                  <a:ext cx="106795" cy="207353"/>
                </a:xfrm>
                <a:custGeom>
                  <a:avLst/>
                  <a:gdLst>
                    <a:gd name="connsiteX0" fmla="*/ 26587 w 106795"/>
                    <a:gd name="connsiteY0" fmla="*/ 226 h 207353"/>
                    <a:gd name="connsiteX1" fmla="*/ 18459 w 106795"/>
                    <a:gd name="connsiteY1" fmla="*/ 81506 h 207353"/>
                    <a:gd name="connsiteX2" fmla="*/ 103803 w 106795"/>
                    <a:gd name="connsiteY2" fmla="*/ 203426 h 207353"/>
                    <a:gd name="connsiteX3" fmla="*/ 79419 w 106795"/>
                    <a:gd name="connsiteY3" fmla="*/ 170914 h 207353"/>
                    <a:gd name="connsiteX4" fmla="*/ 2203 w 106795"/>
                    <a:gd name="connsiteY4" fmla="*/ 105890 h 207353"/>
                    <a:gd name="connsiteX5" fmla="*/ 26587 w 106795"/>
                    <a:gd name="connsiteY5" fmla="*/ 226 h 207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6795" h="207353">
                      <a:moveTo>
                        <a:pt x="26587" y="226"/>
                      </a:moveTo>
                      <a:cubicBezTo>
                        <a:pt x="29296" y="-3838"/>
                        <a:pt x="5590" y="47639"/>
                        <a:pt x="18459" y="81506"/>
                      </a:cubicBezTo>
                      <a:cubicBezTo>
                        <a:pt x="31328" y="115373"/>
                        <a:pt x="93643" y="188525"/>
                        <a:pt x="103803" y="203426"/>
                      </a:cubicBezTo>
                      <a:cubicBezTo>
                        <a:pt x="113963" y="218327"/>
                        <a:pt x="96352" y="187170"/>
                        <a:pt x="79419" y="170914"/>
                      </a:cubicBezTo>
                      <a:cubicBezTo>
                        <a:pt x="62486" y="154658"/>
                        <a:pt x="13040" y="129597"/>
                        <a:pt x="2203" y="105890"/>
                      </a:cubicBezTo>
                      <a:cubicBezTo>
                        <a:pt x="-8634" y="82183"/>
                        <a:pt x="23878" y="4290"/>
                        <a:pt x="26587" y="22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5" name="フリーフォーム 1064">
                  <a:extLst>
                    <a:ext uri="{FF2B5EF4-FFF2-40B4-BE49-F238E27FC236}">
                      <a16:creationId xmlns:a16="http://schemas.microsoft.com/office/drawing/2014/main" id="{5004566A-683E-E3D7-D755-C8E8406558E1}"/>
                    </a:ext>
                  </a:extLst>
                </p:cNvPr>
                <p:cNvSpPr/>
                <p:nvPr/>
              </p:nvSpPr>
              <p:spPr>
                <a:xfrm>
                  <a:off x="3908485" y="4368157"/>
                  <a:ext cx="106751" cy="155680"/>
                </a:xfrm>
                <a:custGeom>
                  <a:avLst/>
                  <a:gdLst>
                    <a:gd name="connsiteX0" fmla="*/ 106747 w 106751"/>
                    <a:gd name="connsiteY0" fmla="*/ 643 h 155680"/>
                    <a:gd name="connsiteX1" fmla="*/ 13275 w 106751"/>
                    <a:gd name="connsiteY1" fmla="*/ 94115 h 155680"/>
                    <a:gd name="connsiteX2" fmla="*/ 1083 w 106751"/>
                    <a:gd name="connsiteY2" fmla="*/ 155075 h 155680"/>
                    <a:gd name="connsiteX3" fmla="*/ 17339 w 106751"/>
                    <a:gd name="connsiteY3" fmla="*/ 57539 h 155680"/>
                    <a:gd name="connsiteX4" fmla="*/ 106747 w 106751"/>
                    <a:gd name="connsiteY4" fmla="*/ 643 h 155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751" h="155680">
                      <a:moveTo>
                        <a:pt x="106747" y="643"/>
                      </a:moveTo>
                      <a:cubicBezTo>
                        <a:pt x="106070" y="6739"/>
                        <a:pt x="30886" y="68376"/>
                        <a:pt x="13275" y="94115"/>
                      </a:cubicBezTo>
                      <a:cubicBezTo>
                        <a:pt x="-4336" y="119854"/>
                        <a:pt x="406" y="161171"/>
                        <a:pt x="1083" y="155075"/>
                      </a:cubicBezTo>
                      <a:cubicBezTo>
                        <a:pt x="1760" y="148979"/>
                        <a:pt x="-949" y="81923"/>
                        <a:pt x="17339" y="57539"/>
                      </a:cubicBezTo>
                      <a:cubicBezTo>
                        <a:pt x="35627" y="33155"/>
                        <a:pt x="107424" y="-5453"/>
                        <a:pt x="106747" y="64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6" name="フリーフォーム 1065">
                  <a:extLst>
                    <a:ext uri="{FF2B5EF4-FFF2-40B4-BE49-F238E27FC236}">
                      <a16:creationId xmlns:a16="http://schemas.microsoft.com/office/drawing/2014/main" id="{B91461E4-15AA-EC3B-B278-0B37F84CC701}"/>
                    </a:ext>
                  </a:extLst>
                </p:cNvPr>
                <p:cNvSpPr/>
                <p:nvPr/>
              </p:nvSpPr>
              <p:spPr>
                <a:xfrm>
                  <a:off x="3785131" y="3929705"/>
                  <a:ext cx="324023" cy="308218"/>
                </a:xfrm>
                <a:custGeom>
                  <a:avLst/>
                  <a:gdLst>
                    <a:gd name="connsiteX0" fmla="*/ 323573 w 324023"/>
                    <a:gd name="connsiteY0" fmla="*/ 183 h 308218"/>
                    <a:gd name="connsiteX1" fmla="*/ 136629 w 324023"/>
                    <a:gd name="connsiteY1" fmla="*/ 134295 h 308218"/>
                    <a:gd name="connsiteX2" fmla="*/ 2517 w 324023"/>
                    <a:gd name="connsiteY2" fmla="*/ 304983 h 308218"/>
                    <a:gd name="connsiteX3" fmla="*/ 51285 w 324023"/>
                    <a:gd name="connsiteY3" fmla="*/ 239959 h 308218"/>
                    <a:gd name="connsiteX4" fmla="*/ 79733 w 324023"/>
                    <a:gd name="connsiteY4" fmla="*/ 162743 h 308218"/>
                    <a:gd name="connsiteX5" fmla="*/ 323573 w 324023"/>
                    <a:gd name="connsiteY5" fmla="*/ 183 h 308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023" h="308218">
                      <a:moveTo>
                        <a:pt x="323573" y="183"/>
                      </a:moveTo>
                      <a:cubicBezTo>
                        <a:pt x="333056" y="-4558"/>
                        <a:pt x="190138" y="83495"/>
                        <a:pt x="136629" y="134295"/>
                      </a:cubicBezTo>
                      <a:cubicBezTo>
                        <a:pt x="83120" y="185095"/>
                        <a:pt x="16741" y="287372"/>
                        <a:pt x="2517" y="304983"/>
                      </a:cubicBezTo>
                      <a:cubicBezTo>
                        <a:pt x="-11707" y="322594"/>
                        <a:pt x="38416" y="263666"/>
                        <a:pt x="51285" y="239959"/>
                      </a:cubicBezTo>
                      <a:cubicBezTo>
                        <a:pt x="64154" y="216252"/>
                        <a:pt x="39771" y="199996"/>
                        <a:pt x="79733" y="162743"/>
                      </a:cubicBezTo>
                      <a:cubicBezTo>
                        <a:pt x="119695" y="125490"/>
                        <a:pt x="314090" y="4924"/>
                        <a:pt x="323573" y="183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7" name="フリーフォーム 1066">
                  <a:extLst>
                    <a:ext uri="{FF2B5EF4-FFF2-40B4-BE49-F238E27FC236}">
                      <a16:creationId xmlns:a16="http://schemas.microsoft.com/office/drawing/2014/main" id="{D4F3E682-F03F-42CE-33A7-31475053F037}"/>
                    </a:ext>
                  </a:extLst>
                </p:cNvPr>
                <p:cNvSpPr/>
                <p:nvPr/>
              </p:nvSpPr>
              <p:spPr>
                <a:xfrm>
                  <a:off x="4728663" y="3303809"/>
                  <a:ext cx="408326" cy="246370"/>
                </a:xfrm>
                <a:custGeom>
                  <a:avLst/>
                  <a:gdLst>
                    <a:gd name="connsiteX0" fmla="*/ 408233 w 408326"/>
                    <a:gd name="connsiteY0" fmla="*/ 223 h 246370"/>
                    <a:gd name="connsiteX1" fmla="*/ 168457 w 408326"/>
                    <a:gd name="connsiteY1" fmla="*/ 77439 h 246370"/>
                    <a:gd name="connsiteX2" fmla="*/ 1833 w 408326"/>
                    <a:gd name="connsiteY2" fmla="*/ 244063 h 246370"/>
                    <a:gd name="connsiteX3" fmla="*/ 83113 w 408326"/>
                    <a:gd name="connsiteY3" fmla="*/ 166847 h 246370"/>
                    <a:gd name="connsiteX4" fmla="*/ 140009 w 408326"/>
                    <a:gd name="connsiteY4" fmla="*/ 57119 h 246370"/>
                    <a:gd name="connsiteX5" fmla="*/ 408233 w 408326"/>
                    <a:gd name="connsiteY5" fmla="*/ 223 h 246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8326" h="246370">
                      <a:moveTo>
                        <a:pt x="408233" y="223"/>
                      </a:moveTo>
                      <a:cubicBezTo>
                        <a:pt x="412974" y="3610"/>
                        <a:pt x="236190" y="36799"/>
                        <a:pt x="168457" y="77439"/>
                      </a:cubicBezTo>
                      <a:cubicBezTo>
                        <a:pt x="100724" y="118079"/>
                        <a:pt x="16057" y="229162"/>
                        <a:pt x="1833" y="244063"/>
                      </a:cubicBezTo>
                      <a:cubicBezTo>
                        <a:pt x="-12391" y="258964"/>
                        <a:pt x="60084" y="198004"/>
                        <a:pt x="83113" y="166847"/>
                      </a:cubicBezTo>
                      <a:cubicBezTo>
                        <a:pt x="106142" y="135690"/>
                        <a:pt x="87854" y="81503"/>
                        <a:pt x="140009" y="57119"/>
                      </a:cubicBezTo>
                      <a:cubicBezTo>
                        <a:pt x="192164" y="32735"/>
                        <a:pt x="403492" y="-3164"/>
                        <a:pt x="408233" y="2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8" name="フリーフォーム 1067">
                  <a:extLst>
                    <a:ext uri="{FF2B5EF4-FFF2-40B4-BE49-F238E27FC236}">
                      <a16:creationId xmlns:a16="http://schemas.microsoft.com/office/drawing/2014/main" id="{DC2877D8-F2BE-C7E1-FC22-F154FC65E841}"/>
                    </a:ext>
                  </a:extLst>
                </p:cNvPr>
                <p:cNvSpPr/>
                <p:nvPr/>
              </p:nvSpPr>
              <p:spPr>
                <a:xfrm>
                  <a:off x="5157149" y="3141205"/>
                  <a:ext cx="435269" cy="61348"/>
                </a:xfrm>
                <a:custGeom>
                  <a:avLst/>
                  <a:gdLst>
                    <a:gd name="connsiteX0" fmla="*/ 67 w 435269"/>
                    <a:gd name="connsiteY0" fmla="*/ 61227 h 61348"/>
                    <a:gd name="connsiteX1" fmla="*/ 247971 w 435269"/>
                    <a:gd name="connsiteY1" fmla="*/ 16523 h 61348"/>
                    <a:gd name="connsiteX2" fmla="*/ 430851 w 435269"/>
                    <a:gd name="connsiteY2" fmla="*/ 36843 h 61348"/>
                    <a:gd name="connsiteX3" fmla="*/ 369891 w 435269"/>
                    <a:gd name="connsiteY3" fmla="*/ 32779 h 61348"/>
                    <a:gd name="connsiteX4" fmla="*/ 272355 w 435269"/>
                    <a:gd name="connsiteY4" fmla="*/ 267 h 61348"/>
                    <a:gd name="connsiteX5" fmla="*/ 67 w 435269"/>
                    <a:gd name="connsiteY5" fmla="*/ 61227 h 61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5269" h="61348">
                      <a:moveTo>
                        <a:pt x="67" y="61227"/>
                      </a:moveTo>
                      <a:cubicBezTo>
                        <a:pt x="-3997" y="63936"/>
                        <a:pt x="176174" y="20587"/>
                        <a:pt x="247971" y="16523"/>
                      </a:cubicBezTo>
                      <a:cubicBezTo>
                        <a:pt x="319768" y="12459"/>
                        <a:pt x="410531" y="34134"/>
                        <a:pt x="430851" y="36843"/>
                      </a:cubicBezTo>
                      <a:cubicBezTo>
                        <a:pt x="451171" y="39552"/>
                        <a:pt x="396307" y="38875"/>
                        <a:pt x="369891" y="32779"/>
                      </a:cubicBezTo>
                      <a:cubicBezTo>
                        <a:pt x="343475" y="26683"/>
                        <a:pt x="331960" y="-3120"/>
                        <a:pt x="272355" y="267"/>
                      </a:cubicBezTo>
                      <a:cubicBezTo>
                        <a:pt x="212750" y="3654"/>
                        <a:pt x="4131" y="58518"/>
                        <a:pt x="67" y="612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9" name="フリーフォーム 1068">
                  <a:extLst>
                    <a:ext uri="{FF2B5EF4-FFF2-40B4-BE49-F238E27FC236}">
                      <a16:creationId xmlns:a16="http://schemas.microsoft.com/office/drawing/2014/main" id="{DD84EC92-3BA3-8EF1-CB85-C3A7332DAC98}"/>
                    </a:ext>
                  </a:extLst>
                </p:cNvPr>
                <p:cNvSpPr/>
                <p:nvPr/>
              </p:nvSpPr>
              <p:spPr>
                <a:xfrm>
                  <a:off x="5786747" y="3161346"/>
                  <a:ext cx="73545" cy="362163"/>
                </a:xfrm>
                <a:custGeom>
                  <a:avLst/>
                  <a:gdLst>
                    <a:gd name="connsiteX0" fmla="*/ 389 w 73545"/>
                    <a:gd name="connsiteY0" fmla="*/ 446 h 362163"/>
                    <a:gd name="connsiteX1" fmla="*/ 45093 w 73545"/>
                    <a:gd name="connsiteY1" fmla="*/ 142686 h 362163"/>
                    <a:gd name="connsiteX2" fmla="*/ 57285 w 73545"/>
                    <a:gd name="connsiteY2" fmla="*/ 272734 h 362163"/>
                    <a:gd name="connsiteX3" fmla="*/ 61349 w 73545"/>
                    <a:gd name="connsiteY3" fmla="*/ 203646 h 362163"/>
                    <a:gd name="connsiteX4" fmla="*/ 16645 w 73545"/>
                    <a:gd name="connsiteY4" fmla="*/ 362142 h 362163"/>
                    <a:gd name="connsiteX5" fmla="*/ 73541 w 73545"/>
                    <a:gd name="connsiteY5" fmla="*/ 191454 h 362163"/>
                    <a:gd name="connsiteX6" fmla="*/ 389 w 73545"/>
                    <a:gd name="connsiteY6" fmla="*/ 446 h 362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545" h="362163">
                      <a:moveTo>
                        <a:pt x="389" y="446"/>
                      </a:moveTo>
                      <a:cubicBezTo>
                        <a:pt x="-4352" y="-7682"/>
                        <a:pt x="35610" y="97305"/>
                        <a:pt x="45093" y="142686"/>
                      </a:cubicBezTo>
                      <a:cubicBezTo>
                        <a:pt x="54576" y="188067"/>
                        <a:pt x="54576" y="262574"/>
                        <a:pt x="57285" y="272734"/>
                      </a:cubicBezTo>
                      <a:cubicBezTo>
                        <a:pt x="59994" y="282894"/>
                        <a:pt x="68122" y="188745"/>
                        <a:pt x="61349" y="203646"/>
                      </a:cubicBezTo>
                      <a:cubicBezTo>
                        <a:pt x="54576" y="218547"/>
                        <a:pt x="14613" y="364174"/>
                        <a:pt x="16645" y="362142"/>
                      </a:cubicBezTo>
                      <a:cubicBezTo>
                        <a:pt x="18677" y="360110"/>
                        <a:pt x="72864" y="246995"/>
                        <a:pt x="73541" y="191454"/>
                      </a:cubicBezTo>
                      <a:cubicBezTo>
                        <a:pt x="74218" y="135913"/>
                        <a:pt x="5130" y="8574"/>
                        <a:pt x="389" y="44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0" name="フリーフォーム 1069">
                  <a:extLst>
                    <a:ext uri="{FF2B5EF4-FFF2-40B4-BE49-F238E27FC236}">
                      <a16:creationId xmlns:a16="http://schemas.microsoft.com/office/drawing/2014/main" id="{CA0F3751-B221-11AD-25A2-A096C3DB1C12}"/>
                    </a:ext>
                  </a:extLst>
                </p:cNvPr>
                <p:cNvSpPr/>
                <p:nvPr/>
              </p:nvSpPr>
              <p:spPr>
                <a:xfrm>
                  <a:off x="4874350" y="3024026"/>
                  <a:ext cx="587854" cy="176581"/>
                </a:xfrm>
                <a:custGeom>
                  <a:avLst/>
                  <a:gdLst>
                    <a:gd name="connsiteX0" fmla="*/ 545 w 587854"/>
                    <a:gd name="connsiteY0" fmla="*/ 176374 h 176581"/>
                    <a:gd name="connsiteX1" fmla="*/ 229145 w 587854"/>
                    <a:gd name="connsiteY1" fmla="*/ 44929 h 176581"/>
                    <a:gd name="connsiteX2" fmla="*/ 577760 w 587854"/>
                    <a:gd name="connsiteY2" fmla="*/ 39214 h 176581"/>
                    <a:gd name="connsiteX3" fmla="*/ 486320 w 587854"/>
                    <a:gd name="connsiteY3" fmla="*/ 33499 h 176581"/>
                    <a:gd name="connsiteX4" fmla="*/ 406310 w 587854"/>
                    <a:gd name="connsiteY4" fmla="*/ 10639 h 176581"/>
                    <a:gd name="connsiteX5" fmla="*/ 292010 w 587854"/>
                    <a:gd name="connsiteY5" fmla="*/ 10639 h 176581"/>
                    <a:gd name="connsiteX6" fmla="*/ 545 w 587854"/>
                    <a:gd name="connsiteY6" fmla="*/ 176374 h 176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87854" h="176581">
                      <a:moveTo>
                        <a:pt x="545" y="176374"/>
                      </a:moveTo>
                      <a:cubicBezTo>
                        <a:pt x="-9933" y="182089"/>
                        <a:pt x="132943" y="67789"/>
                        <a:pt x="229145" y="44929"/>
                      </a:cubicBezTo>
                      <a:cubicBezTo>
                        <a:pt x="325348" y="22069"/>
                        <a:pt x="534898" y="41119"/>
                        <a:pt x="577760" y="39214"/>
                      </a:cubicBezTo>
                      <a:cubicBezTo>
                        <a:pt x="620622" y="37309"/>
                        <a:pt x="514895" y="38261"/>
                        <a:pt x="486320" y="33499"/>
                      </a:cubicBezTo>
                      <a:cubicBezTo>
                        <a:pt x="457745" y="28737"/>
                        <a:pt x="438695" y="14449"/>
                        <a:pt x="406310" y="10639"/>
                      </a:cubicBezTo>
                      <a:cubicBezTo>
                        <a:pt x="373925" y="6829"/>
                        <a:pt x="357732" y="-11268"/>
                        <a:pt x="292010" y="10639"/>
                      </a:cubicBezTo>
                      <a:cubicBezTo>
                        <a:pt x="226288" y="32546"/>
                        <a:pt x="11023" y="170659"/>
                        <a:pt x="545" y="17637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1" name="フリーフォーム 1070">
                  <a:extLst>
                    <a:ext uri="{FF2B5EF4-FFF2-40B4-BE49-F238E27FC236}">
                      <a16:creationId xmlns:a16="http://schemas.microsoft.com/office/drawing/2014/main" id="{4860B576-5ADC-2372-5539-1ACCE9654C39}"/>
                    </a:ext>
                  </a:extLst>
                </p:cNvPr>
                <p:cNvSpPr/>
                <p:nvPr/>
              </p:nvSpPr>
              <p:spPr>
                <a:xfrm>
                  <a:off x="5743507" y="2971800"/>
                  <a:ext cx="144019" cy="268605"/>
                </a:xfrm>
                <a:custGeom>
                  <a:avLst/>
                  <a:gdLst>
                    <a:gd name="connsiteX0" fmla="*/ 68 w 144019"/>
                    <a:gd name="connsiteY0" fmla="*/ 0 h 268605"/>
                    <a:gd name="connsiteX1" fmla="*/ 108653 w 144019"/>
                    <a:gd name="connsiteY1" fmla="*/ 165735 h 268605"/>
                    <a:gd name="connsiteX2" fmla="*/ 142943 w 144019"/>
                    <a:gd name="connsiteY2" fmla="*/ 268605 h 268605"/>
                    <a:gd name="connsiteX3" fmla="*/ 125798 w 144019"/>
                    <a:gd name="connsiteY3" fmla="*/ 165735 h 268605"/>
                    <a:gd name="connsiteX4" fmla="*/ 68 w 144019"/>
                    <a:gd name="connsiteY4" fmla="*/ 0 h 268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019" h="268605">
                      <a:moveTo>
                        <a:pt x="68" y="0"/>
                      </a:moveTo>
                      <a:cubicBezTo>
                        <a:pt x="-2789" y="0"/>
                        <a:pt x="84841" y="120968"/>
                        <a:pt x="108653" y="165735"/>
                      </a:cubicBezTo>
                      <a:cubicBezTo>
                        <a:pt x="132465" y="210502"/>
                        <a:pt x="140086" y="268605"/>
                        <a:pt x="142943" y="268605"/>
                      </a:cubicBezTo>
                      <a:cubicBezTo>
                        <a:pt x="145800" y="268605"/>
                        <a:pt x="143895" y="207645"/>
                        <a:pt x="125798" y="165735"/>
                      </a:cubicBezTo>
                      <a:cubicBezTo>
                        <a:pt x="107701" y="123825"/>
                        <a:pt x="2925" y="0"/>
                        <a:pt x="68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2" name="フリーフォーム 1071">
                  <a:extLst>
                    <a:ext uri="{FF2B5EF4-FFF2-40B4-BE49-F238E27FC236}">
                      <a16:creationId xmlns:a16="http://schemas.microsoft.com/office/drawing/2014/main" id="{FAAB7D10-700F-90CF-5C3D-F988AFE0A8D1}"/>
                    </a:ext>
                  </a:extLst>
                </p:cNvPr>
                <p:cNvSpPr/>
                <p:nvPr/>
              </p:nvSpPr>
              <p:spPr>
                <a:xfrm>
                  <a:off x="4772006" y="2845155"/>
                  <a:ext cx="459635" cy="200971"/>
                </a:xfrm>
                <a:custGeom>
                  <a:avLst/>
                  <a:gdLst>
                    <a:gd name="connsiteX0" fmla="*/ 457219 w 459635"/>
                    <a:gd name="connsiteY0" fmla="*/ 915 h 200971"/>
                    <a:gd name="connsiteX1" fmla="*/ 251479 w 459635"/>
                    <a:gd name="connsiteY1" fmla="*/ 40920 h 200971"/>
                    <a:gd name="connsiteX2" fmla="*/ 108604 w 459635"/>
                    <a:gd name="connsiteY2" fmla="*/ 92355 h 200971"/>
                    <a:gd name="connsiteX3" fmla="*/ 19 w 459635"/>
                    <a:gd name="connsiteY3" fmla="*/ 200940 h 200971"/>
                    <a:gd name="connsiteX4" fmla="*/ 102889 w 459635"/>
                    <a:gd name="connsiteY4" fmla="*/ 80925 h 200971"/>
                    <a:gd name="connsiteX5" fmla="*/ 457219 w 459635"/>
                    <a:gd name="connsiteY5" fmla="*/ 915 h 200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9635" h="200971">
                      <a:moveTo>
                        <a:pt x="457219" y="915"/>
                      </a:moveTo>
                      <a:cubicBezTo>
                        <a:pt x="481984" y="-5752"/>
                        <a:pt x="309581" y="25680"/>
                        <a:pt x="251479" y="40920"/>
                      </a:cubicBezTo>
                      <a:cubicBezTo>
                        <a:pt x="193377" y="56160"/>
                        <a:pt x="150514" y="65685"/>
                        <a:pt x="108604" y="92355"/>
                      </a:cubicBezTo>
                      <a:cubicBezTo>
                        <a:pt x="66694" y="119025"/>
                        <a:pt x="971" y="202845"/>
                        <a:pt x="19" y="200940"/>
                      </a:cubicBezTo>
                      <a:cubicBezTo>
                        <a:pt x="-934" y="199035"/>
                        <a:pt x="32404" y="112357"/>
                        <a:pt x="102889" y="80925"/>
                      </a:cubicBezTo>
                      <a:cubicBezTo>
                        <a:pt x="173374" y="49493"/>
                        <a:pt x="432454" y="7582"/>
                        <a:pt x="457219" y="91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3" name="フリーフォーム 1072">
                  <a:extLst>
                    <a:ext uri="{FF2B5EF4-FFF2-40B4-BE49-F238E27FC236}">
                      <a16:creationId xmlns:a16="http://schemas.microsoft.com/office/drawing/2014/main" id="{E235613D-FC65-DC78-AD57-83E07F7C6B11}"/>
                    </a:ext>
                  </a:extLst>
                </p:cNvPr>
                <p:cNvSpPr/>
                <p:nvPr/>
              </p:nvSpPr>
              <p:spPr>
                <a:xfrm>
                  <a:off x="4577709" y="3199878"/>
                  <a:ext cx="158609" cy="247541"/>
                </a:xfrm>
                <a:custGeom>
                  <a:avLst/>
                  <a:gdLst>
                    <a:gd name="connsiteX0" fmla="*/ 154311 w 158609"/>
                    <a:gd name="connsiteY0" fmla="*/ 522 h 247541"/>
                    <a:gd name="connsiteX1" fmla="*/ 142881 w 158609"/>
                    <a:gd name="connsiteY1" fmla="*/ 131967 h 247541"/>
                    <a:gd name="connsiteX2" fmla="*/ 6 w 158609"/>
                    <a:gd name="connsiteY2" fmla="*/ 246267 h 247541"/>
                    <a:gd name="connsiteX3" fmla="*/ 137166 w 158609"/>
                    <a:gd name="connsiteY3" fmla="*/ 183402 h 247541"/>
                    <a:gd name="connsiteX4" fmla="*/ 154311 w 158609"/>
                    <a:gd name="connsiteY4" fmla="*/ 522 h 247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609" h="247541">
                      <a:moveTo>
                        <a:pt x="154311" y="522"/>
                      </a:moveTo>
                      <a:cubicBezTo>
                        <a:pt x="155263" y="-8050"/>
                        <a:pt x="168598" y="91010"/>
                        <a:pt x="142881" y="131967"/>
                      </a:cubicBezTo>
                      <a:cubicBezTo>
                        <a:pt x="117164" y="172924"/>
                        <a:pt x="958" y="237695"/>
                        <a:pt x="6" y="246267"/>
                      </a:cubicBezTo>
                      <a:cubicBezTo>
                        <a:pt x="-946" y="254839"/>
                        <a:pt x="109543" y="218645"/>
                        <a:pt x="137166" y="183402"/>
                      </a:cubicBezTo>
                      <a:cubicBezTo>
                        <a:pt x="164789" y="148160"/>
                        <a:pt x="153359" y="9094"/>
                        <a:pt x="154311" y="5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4" name="フリーフォーム 1073">
                  <a:extLst>
                    <a:ext uri="{FF2B5EF4-FFF2-40B4-BE49-F238E27FC236}">
                      <a16:creationId xmlns:a16="http://schemas.microsoft.com/office/drawing/2014/main" id="{BD32010C-55C7-4756-5580-6F1A85CC39EB}"/>
                    </a:ext>
                  </a:extLst>
                </p:cNvPr>
                <p:cNvSpPr/>
                <p:nvPr/>
              </p:nvSpPr>
              <p:spPr>
                <a:xfrm>
                  <a:off x="4130709" y="5908914"/>
                  <a:ext cx="597063" cy="537905"/>
                </a:xfrm>
                <a:custGeom>
                  <a:avLst/>
                  <a:gdLst>
                    <a:gd name="connsiteX0" fmla="*/ 1236 w 597063"/>
                    <a:gd name="connsiteY0" fmla="*/ 396 h 537905"/>
                    <a:gd name="connsiteX1" fmla="*/ 218406 w 597063"/>
                    <a:gd name="connsiteY1" fmla="*/ 309006 h 537905"/>
                    <a:gd name="connsiteX2" fmla="*/ 412716 w 597063"/>
                    <a:gd name="connsiteY2" fmla="*/ 486171 h 537905"/>
                    <a:gd name="connsiteX3" fmla="*/ 372711 w 597063"/>
                    <a:gd name="connsiteY3" fmla="*/ 440451 h 537905"/>
                    <a:gd name="connsiteX4" fmla="*/ 595596 w 597063"/>
                    <a:gd name="connsiteY4" fmla="*/ 537606 h 537905"/>
                    <a:gd name="connsiteX5" fmla="*/ 464151 w 597063"/>
                    <a:gd name="connsiteY5" fmla="*/ 469026 h 537905"/>
                    <a:gd name="connsiteX6" fmla="*/ 361281 w 597063"/>
                    <a:gd name="connsiteY6" fmla="*/ 417591 h 537905"/>
                    <a:gd name="connsiteX7" fmla="*/ 321276 w 597063"/>
                    <a:gd name="connsiteY7" fmla="*/ 377586 h 537905"/>
                    <a:gd name="connsiteX8" fmla="*/ 1236 w 597063"/>
                    <a:gd name="connsiteY8" fmla="*/ 396 h 53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063" h="537905">
                      <a:moveTo>
                        <a:pt x="1236" y="396"/>
                      </a:moveTo>
                      <a:cubicBezTo>
                        <a:pt x="-15909" y="-11034"/>
                        <a:pt x="149826" y="228044"/>
                        <a:pt x="218406" y="309006"/>
                      </a:cubicBezTo>
                      <a:cubicBezTo>
                        <a:pt x="286986" y="389968"/>
                        <a:pt x="386998" y="464263"/>
                        <a:pt x="412716" y="486171"/>
                      </a:cubicBezTo>
                      <a:cubicBezTo>
                        <a:pt x="438434" y="508079"/>
                        <a:pt x="342231" y="431879"/>
                        <a:pt x="372711" y="440451"/>
                      </a:cubicBezTo>
                      <a:cubicBezTo>
                        <a:pt x="403191" y="449024"/>
                        <a:pt x="580356" y="532844"/>
                        <a:pt x="595596" y="537606"/>
                      </a:cubicBezTo>
                      <a:cubicBezTo>
                        <a:pt x="610836" y="542368"/>
                        <a:pt x="503203" y="489028"/>
                        <a:pt x="464151" y="469026"/>
                      </a:cubicBezTo>
                      <a:cubicBezTo>
                        <a:pt x="425099" y="449024"/>
                        <a:pt x="385093" y="432831"/>
                        <a:pt x="361281" y="417591"/>
                      </a:cubicBezTo>
                      <a:cubicBezTo>
                        <a:pt x="337469" y="402351"/>
                        <a:pt x="379378" y="442356"/>
                        <a:pt x="321276" y="377586"/>
                      </a:cubicBezTo>
                      <a:cubicBezTo>
                        <a:pt x="263174" y="312816"/>
                        <a:pt x="18381" y="11826"/>
                        <a:pt x="1236" y="39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5" name="フリーフォーム 1074">
                  <a:extLst>
                    <a:ext uri="{FF2B5EF4-FFF2-40B4-BE49-F238E27FC236}">
                      <a16:creationId xmlns:a16="http://schemas.microsoft.com/office/drawing/2014/main" id="{7D4C9988-75B1-F546-B143-E5D3A44E115E}"/>
                    </a:ext>
                  </a:extLst>
                </p:cNvPr>
                <p:cNvSpPr/>
                <p:nvPr/>
              </p:nvSpPr>
              <p:spPr>
                <a:xfrm>
                  <a:off x="3722589" y="4570603"/>
                  <a:ext cx="110471" cy="582824"/>
                </a:xfrm>
                <a:custGeom>
                  <a:avLst/>
                  <a:gdLst>
                    <a:gd name="connsiteX0" fmla="*/ 3591 w 110471"/>
                    <a:gd name="connsiteY0" fmla="*/ 1397 h 582824"/>
                    <a:gd name="connsiteX1" fmla="*/ 20736 w 110471"/>
                    <a:gd name="connsiteY1" fmla="*/ 149987 h 582824"/>
                    <a:gd name="connsiteX2" fmla="*/ 55026 w 110471"/>
                    <a:gd name="connsiteY2" fmla="*/ 304292 h 582824"/>
                    <a:gd name="connsiteX3" fmla="*/ 37881 w 110471"/>
                    <a:gd name="connsiteY3" fmla="*/ 247142 h 582824"/>
                    <a:gd name="connsiteX4" fmla="*/ 100746 w 110471"/>
                    <a:gd name="connsiteY4" fmla="*/ 572897 h 582824"/>
                    <a:gd name="connsiteX5" fmla="*/ 100746 w 110471"/>
                    <a:gd name="connsiteY5" fmla="*/ 475742 h 582824"/>
                    <a:gd name="connsiteX6" fmla="*/ 9306 w 110471"/>
                    <a:gd name="connsiteY6" fmla="*/ 241427 h 582824"/>
                    <a:gd name="connsiteX7" fmla="*/ 3591 w 110471"/>
                    <a:gd name="connsiteY7" fmla="*/ 1397 h 582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0471" h="582824">
                      <a:moveTo>
                        <a:pt x="3591" y="1397"/>
                      </a:moveTo>
                      <a:cubicBezTo>
                        <a:pt x="5496" y="-13843"/>
                        <a:pt x="12164" y="99505"/>
                        <a:pt x="20736" y="149987"/>
                      </a:cubicBezTo>
                      <a:cubicBezTo>
                        <a:pt x="29308" y="200469"/>
                        <a:pt x="52169" y="288100"/>
                        <a:pt x="55026" y="304292"/>
                      </a:cubicBezTo>
                      <a:cubicBezTo>
                        <a:pt x="57883" y="320484"/>
                        <a:pt x="30261" y="202375"/>
                        <a:pt x="37881" y="247142"/>
                      </a:cubicBezTo>
                      <a:cubicBezTo>
                        <a:pt x="45501" y="291909"/>
                        <a:pt x="90269" y="534797"/>
                        <a:pt x="100746" y="572897"/>
                      </a:cubicBezTo>
                      <a:cubicBezTo>
                        <a:pt x="111223" y="610997"/>
                        <a:pt x="115986" y="530987"/>
                        <a:pt x="100746" y="475742"/>
                      </a:cubicBezTo>
                      <a:cubicBezTo>
                        <a:pt x="85506" y="420497"/>
                        <a:pt x="24546" y="315722"/>
                        <a:pt x="9306" y="241427"/>
                      </a:cubicBezTo>
                      <a:cubicBezTo>
                        <a:pt x="-5934" y="167132"/>
                        <a:pt x="1686" y="16637"/>
                        <a:pt x="3591" y="139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6" name="フリーフォーム 1075">
                  <a:extLst>
                    <a:ext uri="{FF2B5EF4-FFF2-40B4-BE49-F238E27FC236}">
                      <a16:creationId xmlns:a16="http://schemas.microsoft.com/office/drawing/2014/main" id="{DE025115-F747-8024-5325-FEED591B8D34}"/>
                    </a:ext>
                  </a:extLst>
                </p:cNvPr>
                <p:cNvSpPr/>
                <p:nvPr/>
              </p:nvSpPr>
              <p:spPr>
                <a:xfrm>
                  <a:off x="3868311" y="5530004"/>
                  <a:ext cx="315752" cy="213806"/>
                </a:xfrm>
                <a:custGeom>
                  <a:avLst/>
                  <a:gdLst>
                    <a:gd name="connsiteX0" fmla="*/ 744 w 315752"/>
                    <a:gd name="connsiteY0" fmla="*/ 2116 h 213806"/>
                    <a:gd name="connsiteX1" fmla="*/ 235059 w 315752"/>
                    <a:gd name="connsiteY1" fmla="*/ 93556 h 213806"/>
                    <a:gd name="connsiteX2" fmla="*/ 315069 w 315752"/>
                    <a:gd name="connsiteY2" fmla="*/ 213571 h 213806"/>
                    <a:gd name="connsiteX3" fmla="*/ 269349 w 315752"/>
                    <a:gd name="connsiteY3" fmla="*/ 122131 h 213806"/>
                    <a:gd name="connsiteX4" fmla="*/ 195054 w 315752"/>
                    <a:gd name="connsiteY4" fmla="*/ 47836 h 213806"/>
                    <a:gd name="connsiteX5" fmla="*/ 160764 w 315752"/>
                    <a:gd name="connsiteY5" fmla="*/ 30691 h 213806"/>
                    <a:gd name="connsiteX6" fmla="*/ 744 w 315752"/>
                    <a:gd name="connsiteY6" fmla="*/ 2116 h 213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5752" h="213806">
                      <a:moveTo>
                        <a:pt x="744" y="2116"/>
                      </a:moveTo>
                      <a:cubicBezTo>
                        <a:pt x="13126" y="12593"/>
                        <a:pt x="182672" y="58314"/>
                        <a:pt x="235059" y="93556"/>
                      </a:cubicBezTo>
                      <a:cubicBezTo>
                        <a:pt x="287447" y="128799"/>
                        <a:pt x="309354" y="208809"/>
                        <a:pt x="315069" y="213571"/>
                      </a:cubicBezTo>
                      <a:cubicBezTo>
                        <a:pt x="320784" y="218333"/>
                        <a:pt x="289351" y="149753"/>
                        <a:pt x="269349" y="122131"/>
                      </a:cubicBezTo>
                      <a:cubicBezTo>
                        <a:pt x="249347" y="94509"/>
                        <a:pt x="195054" y="47836"/>
                        <a:pt x="195054" y="47836"/>
                      </a:cubicBezTo>
                      <a:cubicBezTo>
                        <a:pt x="176957" y="32596"/>
                        <a:pt x="187434" y="38311"/>
                        <a:pt x="160764" y="30691"/>
                      </a:cubicBezTo>
                      <a:cubicBezTo>
                        <a:pt x="134094" y="23071"/>
                        <a:pt x="-11638" y="-8361"/>
                        <a:pt x="744" y="21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7" name="フリーフォーム 1076">
                  <a:extLst>
                    <a:ext uri="{FF2B5EF4-FFF2-40B4-BE49-F238E27FC236}">
                      <a16:creationId xmlns:a16="http://schemas.microsoft.com/office/drawing/2014/main" id="{F802415A-36E8-A79C-86B3-FDCE2649F3D2}"/>
                    </a:ext>
                  </a:extLst>
                </p:cNvPr>
                <p:cNvSpPr/>
                <p:nvPr/>
              </p:nvSpPr>
              <p:spPr>
                <a:xfrm>
                  <a:off x="3800372" y="5434448"/>
                  <a:ext cx="161181" cy="346057"/>
                </a:xfrm>
                <a:custGeom>
                  <a:avLst/>
                  <a:gdLst>
                    <a:gd name="connsiteX0" fmla="*/ 103 w 161181"/>
                    <a:gd name="connsiteY0" fmla="*/ 517 h 346057"/>
                    <a:gd name="connsiteX1" fmla="*/ 51538 w 161181"/>
                    <a:gd name="connsiteY1" fmla="*/ 149107 h 346057"/>
                    <a:gd name="connsiteX2" fmla="*/ 160123 w 161181"/>
                    <a:gd name="connsiteY2" fmla="*/ 343417 h 346057"/>
                    <a:gd name="connsiteX3" fmla="*/ 102973 w 161181"/>
                    <a:gd name="connsiteY3" fmla="*/ 257692 h 346057"/>
                    <a:gd name="connsiteX4" fmla="*/ 40108 w 161181"/>
                    <a:gd name="connsiteY4" fmla="*/ 200542 h 346057"/>
                    <a:gd name="connsiteX5" fmla="*/ 103 w 161181"/>
                    <a:gd name="connsiteY5" fmla="*/ 517 h 34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181" h="346057">
                      <a:moveTo>
                        <a:pt x="103" y="517"/>
                      </a:moveTo>
                      <a:cubicBezTo>
                        <a:pt x="2008" y="-8055"/>
                        <a:pt x="24868" y="91957"/>
                        <a:pt x="51538" y="149107"/>
                      </a:cubicBezTo>
                      <a:cubicBezTo>
                        <a:pt x="78208" y="206257"/>
                        <a:pt x="151551" y="325320"/>
                        <a:pt x="160123" y="343417"/>
                      </a:cubicBezTo>
                      <a:cubicBezTo>
                        <a:pt x="168695" y="361514"/>
                        <a:pt x="122976" y="281505"/>
                        <a:pt x="102973" y="257692"/>
                      </a:cubicBezTo>
                      <a:cubicBezTo>
                        <a:pt x="82971" y="233880"/>
                        <a:pt x="57253" y="236737"/>
                        <a:pt x="40108" y="200542"/>
                      </a:cubicBezTo>
                      <a:cubicBezTo>
                        <a:pt x="22963" y="164347"/>
                        <a:pt x="-1802" y="9089"/>
                        <a:pt x="103" y="5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8" name="フリーフォーム 1077">
                  <a:extLst>
                    <a:ext uri="{FF2B5EF4-FFF2-40B4-BE49-F238E27FC236}">
                      <a16:creationId xmlns:a16="http://schemas.microsoft.com/office/drawing/2014/main" id="{39E88F19-B7FE-94AF-E1B1-0328CB7401AD}"/>
                    </a:ext>
                  </a:extLst>
                </p:cNvPr>
                <p:cNvSpPr/>
                <p:nvPr/>
              </p:nvSpPr>
              <p:spPr>
                <a:xfrm>
                  <a:off x="4142903" y="4705223"/>
                  <a:ext cx="111730" cy="215640"/>
                </a:xfrm>
                <a:custGeom>
                  <a:avLst/>
                  <a:gdLst>
                    <a:gd name="connsiteX0" fmla="*/ 472 w 111730"/>
                    <a:gd name="connsiteY0" fmla="*/ 3937 h 215640"/>
                    <a:gd name="connsiteX1" fmla="*/ 74767 w 111730"/>
                    <a:gd name="connsiteY1" fmla="*/ 95377 h 215640"/>
                    <a:gd name="connsiteX2" fmla="*/ 97627 w 111730"/>
                    <a:gd name="connsiteY2" fmla="*/ 215392 h 215640"/>
                    <a:gd name="connsiteX3" fmla="*/ 109057 w 111730"/>
                    <a:gd name="connsiteY3" fmla="*/ 123952 h 215640"/>
                    <a:gd name="connsiteX4" fmla="*/ 46192 w 111730"/>
                    <a:gd name="connsiteY4" fmla="*/ 26797 h 215640"/>
                    <a:gd name="connsiteX5" fmla="*/ 472 w 111730"/>
                    <a:gd name="connsiteY5" fmla="*/ 3937 h 21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1730" h="215640">
                      <a:moveTo>
                        <a:pt x="472" y="3937"/>
                      </a:moveTo>
                      <a:cubicBezTo>
                        <a:pt x="5234" y="15367"/>
                        <a:pt x="58575" y="60135"/>
                        <a:pt x="74767" y="95377"/>
                      </a:cubicBezTo>
                      <a:cubicBezTo>
                        <a:pt x="90959" y="130619"/>
                        <a:pt x="91912" y="210630"/>
                        <a:pt x="97627" y="215392"/>
                      </a:cubicBezTo>
                      <a:cubicBezTo>
                        <a:pt x="103342" y="220154"/>
                        <a:pt x="117629" y="155384"/>
                        <a:pt x="109057" y="123952"/>
                      </a:cubicBezTo>
                      <a:cubicBezTo>
                        <a:pt x="100485" y="92520"/>
                        <a:pt x="64290" y="45847"/>
                        <a:pt x="46192" y="26797"/>
                      </a:cubicBezTo>
                      <a:cubicBezTo>
                        <a:pt x="28094" y="7747"/>
                        <a:pt x="-4290" y="-7493"/>
                        <a:pt x="472" y="3937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79" name="フリーフォーム 1078">
                  <a:extLst>
                    <a:ext uri="{FF2B5EF4-FFF2-40B4-BE49-F238E27FC236}">
                      <a16:creationId xmlns:a16="http://schemas.microsoft.com/office/drawing/2014/main" id="{C305E9EA-AE79-73BC-3409-849FA07C2352}"/>
                    </a:ext>
                  </a:extLst>
                </p:cNvPr>
                <p:cNvSpPr/>
                <p:nvPr/>
              </p:nvSpPr>
              <p:spPr>
                <a:xfrm>
                  <a:off x="4434800" y="5097666"/>
                  <a:ext cx="97431" cy="177389"/>
                </a:xfrm>
                <a:custGeom>
                  <a:avLst/>
                  <a:gdLst>
                    <a:gd name="connsiteX0" fmla="*/ 40 w 97431"/>
                    <a:gd name="connsiteY0" fmla="*/ 114 h 177389"/>
                    <a:gd name="connsiteX1" fmla="*/ 80050 w 97431"/>
                    <a:gd name="connsiteY1" fmla="*/ 97269 h 177389"/>
                    <a:gd name="connsiteX2" fmla="*/ 91480 w 97431"/>
                    <a:gd name="connsiteY2" fmla="*/ 177279 h 177389"/>
                    <a:gd name="connsiteX3" fmla="*/ 91480 w 97431"/>
                    <a:gd name="connsiteY3" fmla="*/ 80124 h 177389"/>
                    <a:gd name="connsiteX4" fmla="*/ 40 w 97431"/>
                    <a:gd name="connsiteY4" fmla="*/ 114 h 17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431" h="177389">
                      <a:moveTo>
                        <a:pt x="40" y="114"/>
                      </a:moveTo>
                      <a:cubicBezTo>
                        <a:pt x="-1865" y="2972"/>
                        <a:pt x="64810" y="67742"/>
                        <a:pt x="80050" y="97269"/>
                      </a:cubicBezTo>
                      <a:cubicBezTo>
                        <a:pt x="95290" y="126797"/>
                        <a:pt x="89575" y="180137"/>
                        <a:pt x="91480" y="177279"/>
                      </a:cubicBezTo>
                      <a:cubicBezTo>
                        <a:pt x="93385" y="174422"/>
                        <a:pt x="103863" y="111557"/>
                        <a:pt x="91480" y="80124"/>
                      </a:cubicBezTo>
                      <a:cubicBezTo>
                        <a:pt x="79097" y="48691"/>
                        <a:pt x="1945" y="-2744"/>
                        <a:pt x="40" y="114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0" name="フリーフォーム 1079">
                  <a:extLst>
                    <a:ext uri="{FF2B5EF4-FFF2-40B4-BE49-F238E27FC236}">
                      <a16:creationId xmlns:a16="http://schemas.microsoft.com/office/drawing/2014/main" id="{735E5405-290A-9865-4DF1-EC4AA489B4C5}"/>
                    </a:ext>
                  </a:extLst>
                </p:cNvPr>
                <p:cNvSpPr/>
                <p:nvPr/>
              </p:nvSpPr>
              <p:spPr>
                <a:xfrm>
                  <a:off x="4623384" y="5394950"/>
                  <a:ext cx="63077" cy="200045"/>
                </a:xfrm>
                <a:custGeom>
                  <a:avLst/>
                  <a:gdLst>
                    <a:gd name="connsiteX0" fmla="*/ 51 w 63077"/>
                    <a:gd name="connsiteY0" fmla="*/ 10 h 200045"/>
                    <a:gd name="connsiteX1" fmla="*/ 51486 w 63077"/>
                    <a:gd name="connsiteY1" fmla="*/ 97165 h 200045"/>
                    <a:gd name="connsiteX2" fmla="*/ 11481 w 63077"/>
                    <a:gd name="connsiteY2" fmla="*/ 200035 h 200045"/>
                    <a:gd name="connsiteX3" fmla="*/ 62916 w 63077"/>
                    <a:gd name="connsiteY3" fmla="*/ 102880 h 200045"/>
                    <a:gd name="connsiteX4" fmla="*/ 51 w 63077"/>
                    <a:gd name="connsiteY4" fmla="*/ 10 h 200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077" h="200045">
                      <a:moveTo>
                        <a:pt x="51" y="10"/>
                      </a:moveTo>
                      <a:cubicBezTo>
                        <a:pt x="-1854" y="-943"/>
                        <a:pt x="49581" y="63828"/>
                        <a:pt x="51486" y="97165"/>
                      </a:cubicBezTo>
                      <a:cubicBezTo>
                        <a:pt x="53391" y="130503"/>
                        <a:pt x="9576" y="199083"/>
                        <a:pt x="11481" y="200035"/>
                      </a:cubicBezTo>
                      <a:cubicBezTo>
                        <a:pt x="13386" y="200988"/>
                        <a:pt x="59106" y="134312"/>
                        <a:pt x="62916" y="102880"/>
                      </a:cubicBezTo>
                      <a:cubicBezTo>
                        <a:pt x="66726" y="71448"/>
                        <a:pt x="1956" y="963"/>
                        <a:pt x="51" y="1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1" name="フリーフォーム 1080">
                  <a:extLst>
                    <a:ext uri="{FF2B5EF4-FFF2-40B4-BE49-F238E27FC236}">
                      <a16:creationId xmlns:a16="http://schemas.microsoft.com/office/drawing/2014/main" id="{4B35E2C7-1BB9-9471-3F9C-BF3D25A9170F}"/>
                    </a:ext>
                  </a:extLst>
                </p:cNvPr>
                <p:cNvSpPr/>
                <p:nvPr/>
              </p:nvSpPr>
              <p:spPr>
                <a:xfrm>
                  <a:off x="4069066" y="4537558"/>
                  <a:ext cx="69190" cy="228889"/>
                </a:xfrm>
                <a:custGeom>
                  <a:avLst/>
                  <a:gdLst>
                    <a:gd name="connsiteX0" fmla="*/ 68594 w 69190"/>
                    <a:gd name="connsiteY0" fmla="*/ 152 h 228889"/>
                    <a:gd name="connsiteX1" fmla="*/ 34304 w 69190"/>
                    <a:gd name="connsiteY1" fmla="*/ 103022 h 228889"/>
                    <a:gd name="connsiteX2" fmla="*/ 51449 w 69190"/>
                    <a:gd name="connsiteY2" fmla="*/ 228752 h 228889"/>
                    <a:gd name="connsiteX3" fmla="*/ 14 w 69190"/>
                    <a:gd name="connsiteY3" fmla="*/ 125882 h 228889"/>
                    <a:gd name="connsiteX4" fmla="*/ 68594 w 69190"/>
                    <a:gd name="connsiteY4" fmla="*/ 152 h 228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190" h="228889">
                      <a:moveTo>
                        <a:pt x="68594" y="152"/>
                      </a:moveTo>
                      <a:cubicBezTo>
                        <a:pt x="74309" y="-3658"/>
                        <a:pt x="37161" y="64922"/>
                        <a:pt x="34304" y="103022"/>
                      </a:cubicBezTo>
                      <a:cubicBezTo>
                        <a:pt x="31447" y="141122"/>
                        <a:pt x="57164" y="224942"/>
                        <a:pt x="51449" y="228752"/>
                      </a:cubicBezTo>
                      <a:cubicBezTo>
                        <a:pt x="45734" y="232562"/>
                        <a:pt x="-938" y="156362"/>
                        <a:pt x="14" y="125882"/>
                      </a:cubicBezTo>
                      <a:cubicBezTo>
                        <a:pt x="966" y="95402"/>
                        <a:pt x="62879" y="3962"/>
                        <a:pt x="68594" y="152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2" name="フリーフォーム 1081">
                  <a:extLst>
                    <a:ext uri="{FF2B5EF4-FFF2-40B4-BE49-F238E27FC236}">
                      <a16:creationId xmlns:a16="http://schemas.microsoft.com/office/drawing/2014/main" id="{99C258D5-C308-908A-CE43-DD4A8199120B}"/>
                    </a:ext>
                  </a:extLst>
                </p:cNvPr>
                <p:cNvSpPr/>
                <p:nvPr/>
              </p:nvSpPr>
              <p:spPr>
                <a:xfrm>
                  <a:off x="4782999" y="5033347"/>
                  <a:ext cx="64742" cy="247440"/>
                </a:xfrm>
                <a:custGeom>
                  <a:avLst/>
                  <a:gdLst>
                    <a:gd name="connsiteX0" fmla="*/ 456 w 64742"/>
                    <a:gd name="connsiteY0" fmla="*/ 1568 h 247440"/>
                    <a:gd name="connsiteX1" fmla="*/ 51891 w 64742"/>
                    <a:gd name="connsiteY1" fmla="*/ 127298 h 247440"/>
                    <a:gd name="connsiteX2" fmla="*/ 57606 w 64742"/>
                    <a:gd name="connsiteY2" fmla="*/ 247313 h 247440"/>
                    <a:gd name="connsiteX3" fmla="*/ 63321 w 64742"/>
                    <a:gd name="connsiteY3" fmla="*/ 104438 h 247440"/>
                    <a:gd name="connsiteX4" fmla="*/ 29031 w 64742"/>
                    <a:gd name="connsiteY4" fmla="*/ 58718 h 247440"/>
                    <a:gd name="connsiteX5" fmla="*/ 456 w 64742"/>
                    <a:gd name="connsiteY5" fmla="*/ 1568 h 247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42" h="247440">
                      <a:moveTo>
                        <a:pt x="456" y="1568"/>
                      </a:moveTo>
                      <a:cubicBezTo>
                        <a:pt x="4266" y="12998"/>
                        <a:pt x="42366" y="86341"/>
                        <a:pt x="51891" y="127298"/>
                      </a:cubicBezTo>
                      <a:cubicBezTo>
                        <a:pt x="61416" y="168255"/>
                        <a:pt x="55701" y="251123"/>
                        <a:pt x="57606" y="247313"/>
                      </a:cubicBezTo>
                      <a:cubicBezTo>
                        <a:pt x="59511" y="243503"/>
                        <a:pt x="68084" y="135871"/>
                        <a:pt x="63321" y="104438"/>
                      </a:cubicBezTo>
                      <a:cubicBezTo>
                        <a:pt x="58559" y="73006"/>
                        <a:pt x="40461" y="73006"/>
                        <a:pt x="29031" y="58718"/>
                      </a:cubicBezTo>
                      <a:cubicBezTo>
                        <a:pt x="17601" y="44430"/>
                        <a:pt x="-3354" y="-9862"/>
                        <a:pt x="456" y="1568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3" name="フリーフォーム 1082">
                  <a:extLst>
                    <a:ext uri="{FF2B5EF4-FFF2-40B4-BE49-F238E27FC236}">
                      <a16:creationId xmlns:a16="http://schemas.microsoft.com/office/drawing/2014/main" id="{54E24100-A856-675E-E611-E26181C70ED1}"/>
                    </a:ext>
                  </a:extLst>
                </p:cNvPr>
                <p:cNvSpPr/>
                <p:nvPr/>
              </p:nvSpPr>
              <p:spPr>
                <a:xfrm>
                  <a:off x="4446194" y="5332089"/>
                  <a:ext cx="46379" cy="205768"/>
                </a:xfrm>
                <a:custGeom>
                  <a:avLst/>
                  <a:gdLst>
                    <a:gd name="connsiteX0" fmla="*/ 11506 w 46379"/>
                    <a:gd name="connsiteY0" fmla="*/ 6 h 205768"/>
                    <a:gd name="connsiteX1" fmla="*/ 34366 w 46379"/>
                    <a:gd name="connsiteY1" fmla="*/ 142881 h 205768"/>
                    <a:gd name="connsiteX2" fmla="*/ 76 w 46379"/>
                    <a:gd name="connsiteY2" fmla="*/ 205746 h 205768"/>
                    <a:gd name="connsiteX3" fmla="*/ 45796 w 46379"/>
                    <a:gd name="connsiteY3" fmla="*/ 148596 h 205768"/>
                    <a:gd name="connsiteX4" fmla="*/ 11506 w 46379"/>
                    <a:gd name="connsiteY4" fmla="*/ 6 h 205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379" h="205768">
                      <a:moveTo>
                        <a:pt x="11506" y="6"/>
                      </a:moveTo>
                      <a:cubicBezTo>
                        <a:pt x="9601" y="-947"/>
                        <a:pt x="36271" y="108591"/>
                        <a:pt x="34366" y="142881"/>
                      </a:cubicBezTo>
                      <a:cubicBezTo>
                        <a:pt x="32461" y="177171"/>
                        <a:pt x="-1829" y="204794"/>
                        <a:pt x="76" y="205746"/>
                      </a:cubicBezTo>
                      <a:cubicBezTo>
                        <a:pt x="1981" y="206699"/>
                        <a:pt x="40081" y="177171"/>
                        <a:pt x="45796" y="148596"/>
                      </a:cubicBezTo>
                      <a:cubicBezTo>
                        <a:pt x="51511" y="120021"/>
                        <a:pt x="13411" y="959"/>
                        <a:pt x="11506" y="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4" name="フリーフォーム 1083">
                  <a:extLst>
                    <a:ext uri="{FF2B5EF4-FFF2-40B4-BE49-F238E27FC236}">
                      <a16:creationId xmlns:a16="http://schemas.microsoft.com/office/drawing/2014/main" id="{8AA9CD80-0EEE-0168-4255-E188DC52F9DB}"/>
                    </a:ext>
                  </a:extLst>
                </p:cNvPr>
                <p:cNvSpPr/>
                <p:nvPr/>
              </p:nvSpPr>
              <p:spPr>
                <a:xfrm>
                  <a:off x="4777729" y="5411854"/>
                  <a:ext cx="86387" cy="195656"/>
                </a:xfrm>
                <a:custGeom>
                  <a:avLst/>
                  <a:gdLst>
                    <a:gd name="connsiteX0" fmla="*/ 85736 w 86387"/>
                    <a:gd name="connsiteY0" fmla="*/ 251 h 195656"/>
                    <a:gd name="connsiteX1" fmla="*/ 74306 w 86387"/>
                    <a:gd name="connsiteY1" fmla="*/ 120266 h 195656"/>
                    <a:gd name="connsiteX2" fmla="*/ 11 w 86387"/>
                    <a:gd name="connsiteY2" fmla="*/ 194561 h 195656"/>
                    <a:gd name="connsiteX3" fmla="*/ 68591 w 86387"/>
                    <a:gd name="connsiteY3" fmla="*/ 154556 h 195656"/>
                    <a:gd name="connsiteX4" fmla="*/ 85736 w 86387"/>
                    <a:gd name="connsiteY4" fmla="*/ 251 h 195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387" h="195656">
                      <a:moveTo>
                        <a:pt x="85736" y="251"/>
                      </a:moveTo>
                      <a:cubicBezTo>
                        <a:pt x="86688" y="-5464"/>
                        <a:pt x="88594" y="87881"/>
                        <a:pt x="74306" y="120266"/>
                      </a:cubicBezTo>
                      <a:cubicBezTo>
                        <a:pt x="60018" y="152651"/>
                        <a:pt x="963" y="188846"/>
                        <a:pt x="11" y="194561"/>
                      </a:cubicBezTo>
                      <a:cubicBezTo>
                        <a:pt x="-941" y="200276"/>
                        <a:pt x="55256" y="183131"/>
                        <a:pt x="68591" y="154556"/>
                      </a:cubicBezTo>
                      <a:cubicBezTo>
                        <a:pt x="81926" y="125981"/>
                        <a:pt x="84784" y="5966"/>
                        <a:pt x="85736" y="251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5" name="フリーフォーム 1084">
                  <a:extLst>
                    <a:ext uri="{FF2B5EF4-FFF2-40B4-BE49-F238E27FC236}">
                      <a16:creationId xmlns:a16="http://schemas.microsoft.com/office/drawing/2014/main" id="{5ABD2908-1F5C-8468-803A-CDFB620C883B}"/>
                    </a:ext>
                  </a:extLst>
                </p:cNvPr>
                <p:cNvSpPr/>
                <p:nvPr/>
              </p:nvSpPr>
              <p:spPr>
                <a:xfrm>
                  <a:off x="4480560" y="4806080"/>
                  <a:ext cx="102870" cy="166580"/>
                </a:xfrm>
                <a:custGeom>
                  <a:avLst/>
                  <a:gdLst>
                    <a:gd name="connsiteX0" fmla="*/ 0 w 102870"/>
                    <a:gd name="connsiteY0" fmla="*/ 235 h 166580"/>
                    <a:gd name="connsiteX1" fmla="*/ 22860 w 102870"/>
                    <a:gd name="connsiteY1" fmla="*/ 91675 h 166580"/>
                    <a:gd name="connsiteX2" fmla="*/ 102870 w 102870"/>
                    <a:gd name="connsiteY2" fmla="*/ 165970 h 166580"/>
                    <a:gd name="connsiteX3" fmla="*/ 22860 w 102870"/>
                    <a:gd name="connsiteY3" fmla="*/ 120250 h 166580"/>
                    <a:gd name="connsiteX4" fmla="*/ 0 w 102870"/>
                    <a:gd name="connsiteY4" fmla="*/ 235 h 166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70" h="166580">
                      <a:moveTo>
                        <a:pt x="0" y="235"/>
                      </a:moveTo>
                      <a:cubicBezTo>
                        <a:pt x="0" y="-4527"/>
                        <a:pt x="5715" y="64053"/>
                        <a:pt x="22860" y="91675"/>
                      </a:cubicBezTo>
                      <a:cubicBezTo>
                        <a:pt x="40005" y="119297"/>
                        <a:pt x="102870" y="161208"/>
                        <a:pt x="102870" y="165970"/>
                      </a:cubicBezTo>
                      <a:cubicBezTo>
                        <a:pt x="102870" y="170732"/>
                        <a:pt x="38100" y="146920"/>
                        <a:pt x="22860" y="120250"/>
                      </a:cubicBezTo>
                      <a:cubicBezTo>
                        <a:pt x="7620" y="93580"/>
                        <a:pt x="0" y="4997"/>
                        <a:pt x="0" y="235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6" name="フリーフォーム 1085">
                  <a:extLst>
                    <a:ext uri="{FF2B5EF4-FFF2-40B4-BE49-F238E27FC236}">
                      <a16:creationId xmlns:a16="http://schemas.microsoft.com/office/drawing/2014/main" id="{269EFC69-0950-ADCC-EAC3-AE4B19D8343D}"/>
                    </a:ext>
                  </a:extLst>
                </p:cNvPr>
                <p:cNvSpPr/>
                <p:nvPr/>
              </p:nvSpPr>
              <p:spPr>
                <a:xfrm>
                  <a:off x="4720490" y="5674925"/>
                  <a:ext cx="80177" cy="165845"/>
                </a:xfrm>
                <a:custGeom>
                  <a:avLst/>
                  <a:gdLst>
                    <a:gd name="connsiteX0" fmla="*/ 100 w 80177"/>
                    <a:gd name="connsiteY0" fmla="*/ 70 h 165845"/>
                    <a:gd name="connsiteX1" fmla="*/ 62965 w 80177"/>
                    <a:gd name="connsiteY1" fmla="*/ 62935 h 165845"/>
                    <a:gd name="connsiteX2" fmla="*/ 40105 w 80177"/>
                    <a:gd name="connsiteY2" fmla="*/ 165805 h 165845"/>
                    <a:gd name="connsiteX3" fmla="*/ 80110 w 80177"/>
                    <a:gd name="connsiteY3" fmla="*/ 74365 h 165845"/>
                    <a:gd name="connsiteX4" fmla="*/ 100 w 80177"/>
                    <a:gd name="connsiteY4" fmla="*/ 70 h 165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177" h="165845">
                      <a:moveTo>
                        <a:pt x="100" y="70"/>
                      </a:moveTo>
                      <a:cubicBezTo>
                        <a:pt x="-2758" y="-1835"/>
                        <a:pt x="56298" y="35313"/>
                        <a:pt x="62965" y="62935"/>
                      </a:cubicBezTo>
                      <a:cubicBezTo>
                        <a:pt x="69632" y="90557"/>
                        <a:pt x="37248" y="163900"/>
                        <a:pt x="40105" y="165805"/>
                      </a:cubicBezTo>
                      <a:cubicBezTo>
                        <a:pt x="42963" y="167710"/>
                        <a:pt x="82015" y="101987"/>
                        <a:pt x="80110" y="74365"/>
                      </a:cubicBezTo>
                      <a:cubicBezTo>
                        <a:pt x="78205" y="46743"/>
                        <a:pt x="2958" y="1975"/>
                        <a:pt x="100" y="7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7" name="フリーフォーム 1086">
                  <a:extLst>
                    <a:ext uri="{FF2B5EF4-FFF2-40B4-BE49-F238E27FC236}">
                      <a16:creationId xmlns:a16="http://schemas.microsoft.com/office/drawing/2014/main" id="{28180A13-0C51-7550-470E-C11BCDF2BB54}"/>
                    </a:ext>
                  </a:extLst>
                </p:cNvPr>
                <p:cNvSpPr/>
                <p:nvPr/>
              </p:nvSpPr>
              <p:spPr>
                <a:xfrm>
                  <a:off x="5017755" y="5583407"/>
                  <a:ext cx="314344" cy="165980"/>
                </a:xfrm>
                <a:custGeom>
                  <a:avLst/>
                  <a:gdLst>
                    <a:gd name="connsiteX0" fmla="*/ 314340 w 314344"/>
                    <a:gd name="connsiteY0" fmla="*/ 148 h 165980"/>
                    <a:gd name="connsiteX1" fmla="*/ 102885 w 314344"/>
                    <a:gd name="connsiteY1" fmla="*/ 80158 h 165980"/>
                    <a:gd name="connsiteX2" fmla="*/ 15 w 314344"/>
                    <a:gd name="connsiteY2" fmla="*/ 165883 h 165980"/>
                    <a:gd name="connsiteX3" fmla="*/ 97170 w 314344"/>
                    <a:gd name="connsiteY3" fmla="*/ 63013 h 165980"/>
                    <a:gd name="connsiteX4" fmla="*/ 314340 w 314344"/>
                    <a:gd name="connsiteY4" fmla="*/ 148 h 165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344" h="165980">
                      <a:moveTo>
                        <a:pt x="314340" y="148"/>
                      </a:moveTo>
                      <a:cubicBezTo>
                        <a:pt x="315293" y="3006"/>
                        <a:pt x="155272" y="52536"/>
                        <a:pt x="102885" y="80158"/>
                      </a:cubicBezTo>
                      <a:cubicBezTo>
                        <a:pt x="50497" y="107781"/>
                        <a:pt x="968" y="168741"/>
                        <a:pt x="15" y="165883"/>
                      </a:cubicBezTo>
                      <a:cubicBezTo>
                        <a:pt x="-938" y="163025"/>
                        <a:pt x="41925" y="89683"/>
                        <a:pt x="97170" y="63013"/>
                      </a:cubicBezTo>
                      <a:cubicBezTo>
                        <a:pt x="152415" y="36343"/>
                        <a:pt x="313387" y="-2710"/>
                        <a:pt x="314340" y="148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8" name="フリーフォーム 1087">
                  <a:extLst>
                    <a:ext uri="{FF2B5EF4-FFF2-40B4-BE49-F238E27FC236}">
                      <a16:creationId xmlns:a16="http://schemas.microsoft.com/office/drawing/2014/main" id="{4C341A5D-C250-E15B-0D4F-CB8F4D81624F}"/>
                    </a:ext>
                  </a:extLst>
                </p:cNvPr>
                <p:cNvSpPr/>
                <p:nvPr/>
              </p:nvSpPr>
              <p:spPr>
                <a:xfrm>
                  <a:off x="4850618" y="5566026"/>
                  <a:ext cx="88002" cy="113875"/>
                </a:xfrm>
                <a:custGeom>
                  <a:avLst/>
                  <a:gdLst>
                    <a:gd name="connsiteX0" fmla="*/ 87791 w 88002"/>
                    <a:gd name="connsiteY0" fmla="*/ 1438 h 113875"/>
                    <a:gd name="connsiteX1" fmla="*/ 9969 w 88002"/>
                    <a:gd name="connsiteY1" fmla="*/ 85744 h 113875"/>
                    <a:gd name="connsiteX2" fmla="*/ 3484 w 88002"/>
                    <a:gd name="connsiteY2" fmla="*/ 111685 h 113875"/>
                    <a:gd name="connsiteX3" fmla="*/ 32667 w 88002"/>
                    <a:gd name="connsiteY3" fmla="*/ 37106 h 113875"/>
                    <a:gd name="connsiteX4" fmla="*/ 87791 w 88002"/>
                    <a:gd name="connsiteY4" fmla="*/ 1438 h 113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002" h="113875">
                      <a:moveTo>
                        <a:pt x="87791" y="1438"/>
                      </a:moveTo>
                      <a:cubicBezTo>
                        <a:pt x="84008" y="9544"/>
                        <a:pt x="24020" y="67370"/>
                        <a:pt x="9969" y="85744"/>
                      </a:cubicBezTo>
                      <a:cubicBezTo>
                        <a:pt x="-4082" y="104118"/>
                        <a:pt x="-299" y="119791"/>
                        <a:pt x="3484" y="111685"/>
                      </a:cubicBezTo>
                      <a:cubicBezTo>
                        <a:pt x="7267" y="103579"/>
                        <a:pt x="21858" y="52778"/>
                        <a:pt x="32667" y="37106"/>
                      </a:cubicBezTo>
                      <a:cubicBezTo>
                        <a:pt x="43475" y="21434"/>
                        <a:pt x="91574" y="-6668"/>
                        <a:pt x="87791" y="1438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9" name="フリーフォーム 1088">
                  <a:extLst>
                    <a:ext uri="{FF2B5EF4-FFF2-40B4-BE49-F238E27FC236}">
                      <a16:creationId xmlns:a16="http://schemas.microsoft.com/office/drawing/2014/main" id="{F30CFCCD-95C6-21CC-5D5D-EB0A0703D4E5}"/>
                    </a:ext>
                  </a:extLst>
                </p:cNvPr>
                <p:cNvSpPr/>
                <p:nvPr/>
              </p:nvSpPr>
              <p:spPr>
                <a:xfrm>
                  <a:off x="4983743" y="4974077"/>
                  <a:ext cx="68167" cy="168612"/>
                </a:xfrm>
                <a:custGeom>
                  <a:avLst/>
                  <a:gdLst>
                    <a:gd name="connsiteX0" fmla="*/ 61 w 68167"/>
                    <a:gd name="connsiteY0" fmla="*/ 0 h 168612"/>
                    <a:gd name="connsiteX1" fmla="*/ 55185 w 68167"/>
                    <a:gd name="connsiteY1" fmla="*/ 81063 h 168612"/>
                    <a:gd name="connsiteX2" fmla="*/ 13031 w 68167"/>
                    <a:gd name="connsiteY2" fmla="*/ 168612 h 168612"/>
                    <a:gd name="connsiteX3" fmla="*/ 68155 w 68167"/>
                    <a:gd name="connsiteY3" fmla="*/ 81063 h 168612"/>
                    <a:gd name="connsiteX4" fmla="*/ 61 w 68167"/>
                    <a:gd name="connsiteY4" fmla="*/ 0 h 1686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167" h="168612">
                      <a:moveTo>
                        <a:pt x="61" y="0"/>
                      </a:moveTo>
                      <a:cubicBezTo>
                        <a:pt x="-2101" y="0"/>
                        <a:pt x="53023" y="52961"/>
                        <a:pt x="55185" y="81063"/>
                      </a:cubicBezTo>
                      <a:cubicBezTo>
                        <a:pt x="57347" y="109165"/>
                        <a:pt x="10869" y="168612"/>
                        <a:pt x="13031" y="168612"/>
                      </a:cubicBezTo>
                      <a:cubicBezTo>
                        <a:pt x="15193" y="168612"/>
                        <a:pt x="67074" y="107544"/>
                        <a:pt x="68155" y="81063"/>
                      </a:cubicBezTo>
                      <a:cubicBezTo>
                        <a:pt x="69236" y="54582"/>
                        <a:pt x="2223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0" name="フリーフォーム 1089">
                  <a:extLst>
                    <a:ext uri="{FF2B5EF4-FFF2-40B4-BE49-F238E27FC236}">
                      <a16:creationId xmlns:a16="http://schemas.microsoft.com/office/drawing/2014/main" id="{96F49A9F-BD99-C6DD-B244-A6E065453A5B}"/>
                    </a:ext>
                  </a:extLst>
                </p:cNvPr>
                <p:cNvSpPr/>
                <p:nvPr/>
              </p:nvSpPr>
              <p:spPr>
                <a:xfrm>
                  <a:off x="5875045" y="4805334"/>
                  <a:ext cx="49289" cy="139681"/>
                </a:xfrm>
                <a:custGeom>
                  <a:avLst/>
                  <a:gdLst>
                    <a:gd name="connsiteX0" fmla="*/ 49100 w 49289"/>
                    <a:gd name="connsiteY0" fmla="*/ 130 h 139681"/>
                    <a:gd name="connsiteX1" fmla="*/ 19917 w 49289"/>
                    <a:gd name="connsiteY1" fmla="*/ 68223 h 139681"/>
                    <a:gd name="connsiteX2" fmla="*/ 19917 w 49289"/>
                    <a:gd name="connsiteY2" fmla="*/ 139560 h 139681"/>
                    <a:gd name="connsiteX3" fmla="*/ 10189 w 49289"/>
                    <a:gd name="connsiteY3" fmla="*/ 84436 h 139681"/>
                    <a:gd name="connsiteX4" fmla="*/ 3704 w 49289"/>
                    <a:gd name="connsiteY4" fmla="*/ 52011 h 139681"/>
                    <a:gd name="connsiteX5" fmla="*/ 49100 w 49289"/>
                    <a:gd name="connsiteY5" fmla="*/ 130 h 139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289" h="139681">
                      <a:moveTo>
                        <a:pt x="49100" y="130"/>
                      </a:moveTo>
                      <a:cubicBezTo>
                        <a:pt x="51802" y="2832"/>
                        <a:pt x="24781" y="44985"/>
                        <a:pt x="19917" y="68223"/>
                      </a:cubicBezTo>
                      <a:cubicBezTo>
                        <a:pt x="15053" y="91461"/>
                        <a:pt x="21538" y="136858"/>
                        <a:pt x="19917" y="139560"/>
                      </a:cubicBezTo>
                      <a:cubicBezTo>
                        <a:pt x="18296" y="142262"/>
                        <a:pt x="12891" y="99027"/>
                        <a:pt x="10189" y="84436"/>
                      </a:cubicBezTo>
                      <a:cubicBezTo>
                        <a:pt x="7487" y="69845"/>
                        <a:pt x="-6564" y="66602"/>
                        <a:pt x="3704" y="52011"/>
                      </a:cubicBezTo>
                      <a:cubicBezTo>
                        <a:pt x="13972" y="37420"/>
                        <a:pt x="46398" y="-2572"/>
                        <a:pt x="49100" y="1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1" name="フリーフォーム 1090">
                  <a:extLst>
                    <a:ext uri="{FF2B5EF4-FFF2-40B4-BE49-F238E27FC236}">
                      <a16:creationId xmlns:a16="http://schemas.microsoft.com/office/drawing/2014/main" id="{982F608A-C620-7864-D091-B2C5FADE8096}"/>
                    </a:ext>
                  </a:extLst>
                </p:cNvPr>
                <p:cNvSpPr/>
                <p:nvPr/>
              </p:nvSpPr>
              <p:spPr>
                <a:xfrm>
                  <a:off x="5333941" y="4299610"/>
                  <a:ext cx="32636" cy="220518"/>
                </a:xfrm>
                <a:custGeom>
                  <a:avLst/>
                  <a:gdLst>
                    <a:gd name="connsiteX0" fmla="*/ 32485 w 32636"/>
                    <a:gd name="connsiteY0" fmla="*/ 16 h 220518"/>
                    <a:gd name="connsiteX1" fmla="*/ 13029 w 32636"/>
                    <a:gd name="connsiteY1" fmla="*/ 87564 h 220518"/>
                    <a:gd name="connsiteX2" fmla="*/ 32485 w 32636"/>
                    <a:gd name="connsiteY2" fmla="*/ 220509 h 220518"/>
                    <a:gd name="connsiteX3" fmla="*/ 59 w 32636"/>
                    <a:gd name="connsiteY3" fmla="*/ 94050 h 220518"/>
                    <a:gd name="connsiteX4" fmla="*/ 32485 w 32636"/>
                    <a:gd name="connsiteY4" fmla="*/ 16 h 220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636" h="220518">
                      <a:moveTo>
                        <a:pt x="32485" y="16"/>
                      </a:moveTo>
                      <a:cubicBezTo>
                        <a:pt x="34647" y="-1065"/>
                        <a:pt x="13029" y="50815"/>
                        <a:pt x="13029" y="87564"/>
                      </a:cubicBezTo>
                      <a:cubicBezTo>
                        <a:pt x="13029" y="124313"/>
                        <a:pt x="34647" y="219428"/>
                        <a:pt x="32485" y="220509"/>
                      </a:cubicBezTo>
                      <a:cubicBezTo>
                        <a:pt x="30323" y="221590"/>
                        <a:pt x="1680" y="130259"/>
                        <a:pt x="59" y="94050"/>
                      </a:cubicBezTo>
                      <a:cubicBezTo>
                        <a:pt x="-1562" y="57842"/>
                        <a:pt x="30323" y="1097"/>
                        <a:pt x="32485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2" name="フリーフォーム 1091">
                  <a:extLst>
                    <a:ext uri="{FF2B5EF4-FFF2-40B4-BE49-F238E27FC236}">
                      <a16:creationId xmlns:a16="http://schemas.microsoft.com/office/drawing/2014/main" id="{C4A4B782-0C99-9426-03BA-4F3738D8A76D}"/>
                    </a:ext>
                  </a:extLst>
                </p:cNvPr>
                <p:cNvSpPr/>
                <p:nvPr/>
              </p:nvSpPr>
              <p:spPr>
                <a:xfrm>
                  <a:off x="5330603" y="4648891"/>
                  <a:ext cx="42471" cy="218229"/>
                </a:xfrm>
                <a:custGeom>
                  <a:avLst/>
                  <a:gdLst>
                    <a:gd name="connsiteX0" fmla="*/ 39065 w 42471"/>
                    <a:gd name="connsiteY0" fmla="*/ 930 h 218229"/>
                    <a:gd name="connsiteX1" fmla="*/ 16367 w 42471"/>
                    <a:gd name="connsiteY1" fmla="*/ 69024 h 218229"/>
                    <a:gd name="connsiteX2" fmla="*/ 42308 w 42471"/>
                    <a:gd name="connsiteY2" fmla="*/ 214939 h 218229"/>
                    <a:gd name="connsiteX3" fmla="*/ 26095 w 42471"/>
                    <a:gd name="connsiteY3" fmla="*/ 166300 h 218229"/>
                    <a:gd name="connsiteX4" fmla="*/ 154 w 42471"/>
                    <a:gd name="connsiteY4" fmla="*/ 114420 h 218229"/>
                    <a:gd name="connsiteX5" fmla="*/ 39065 w 42471"/>
                    <a:gd name="connsiteY5" fmla="*/ 930 h 21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471" h="218229">
                      <a:moveTo>
                        <a:pt x="39065" y="930"/>
                      </a:moveTo>
                      <a:cubicBezTo>
                        <a:pt x="41767" y="-6636"/>
                        <a:pt x="15827" y="33356"/>
                        <a:pt x="16367" y="69024"/>
                      </a:cubicBezTo>
                      <a:cubicBezTo>
                        <a:pt x="16907" y="104692"/>
                        <a:pt x="40687" y="198726"/>
                        <a:pt x="42308" y="214939"/>
                      </a:cubicBezTo>
                      <a:cubicBezTo>
                        <a:pt x="43929" y="231152"/>
                        <a:pt x="33121" y="183053"/>
                        <a:pt x="26095" y="166300"/>
                      </a:cubicBezTo>
                      <a:cubicBezTo>
                        <a:pt x="19069" y="149547"/>
                        <a:pt x="-2008" y="139820"/>
                        <a:pt x="154" y="114420"/>
                      </a:cubicBezTo>
                      <a:cubicBezTo>
                        <a:pt x="2316" y="89020"/>
                        <a:pt x="36363" y="8496"/>
                        <a:pt x="39065" y="9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3" name="フリーフォーム 1092">
                  <a:extLst>
                    <a:ext uri="{FF2B5EF4-FFF2-40B4-BE49-F238E27FC236}">
                      <a16:creationId xmlns:a16="http://schemas.microsoft.com/office/drawing/2014/main" id="{59A57C9E-C6F4-BED5-31A1-2D679A86A9AD}"/>
                    </a:ext>
                  </a:extLst>
                </p:cNvPr>
                <p:cNvSpPr/>
                <p:nvPr/>
              </p:nvSpPr>
              <p:spPr>
                <a:xfrm>
                  <a:off x="5220507" y="4318564"/>
                  <a:ext cx="64499" cy="169165"/>
                </a:xfrm>
                <a:custGeom>
                  <a:avLst/>
                  <a:gdLst>
                    <a:gd name="connsiteX0" fmla="*/ 4 w 64499"/>
                    <a:gd name="connsiteY0" fmla="*/ 517 h 169165"/>
                    <a:gd name="connsiteX1" fmla="*/ 61612 w 64499"/>
                    <a:gd name="connsiteY1" fmla="*/ 88066 h 169165"/>
                    <a:gd name="connsiteX2" fmla="*/ 55127 w 64499"/>
                    <a:gd name="connsiteY2" fmla="*/ 169130 h 169165"/>
                    <a:gd name="connsiteX3" fmla="*/ 61612 w 64499"/>
                    <a:gd name="connsiteY3" fmla="*/ 78338 h 169165"/>
                    <a:gd name="connsiteX4" fmla="*/ 58370 w 64499"/>
                    <a:gd name="connsiteY4" fmla="*/ 52398 h 169165"/>
                    <a:gd name="connsiteX5" fmla="*/ 4 w 64499"/>
                    <a:gd name="connsiteY5" fmla="*/ 517 h 16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499" h="169165">
                      <a:moveTo>
                        <a:pt x="4" y="517"/>
                      </a:moveTo>
                      <a:cubicBezTo>
                        <a:pt x="544" y="6462"/>
                        <a:pt x="52425" y="59964"/>
                        <a:pt x="61612" y="88066"/>
                      </a:cubicBezTo>
                      <a:cubicBezTo>
                        <a:pt x="70799" y="116168"/>
                        <a:pt x="55127" y="170751"/>
                        <a:pt x="55127" y="169130"/>
                      </a:cubicBezTo>
                      <a:cubicBezTo>
                        <a:pt x="55127" y="167509"/>
                        <a:pt x="61072" y="97793"/>
                        <a:pt x="61612" y="78338"/>
                      </a:cubicBezTo>
                      <a:cubicBezTo>
                        <a:pt x="62152" y="58883"/>
                        <a:pt x="67017" y="63207"/>
                        <a:pt x="58370" y="52398"/>
                      </a:cubicBezTo>
                      <a:cubicBezTo>
                        <a:pt x="49723" y="41589"/>
                        <a:pt x="-536" y="-5428"/>
                        <a:pt x="4" y="51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4" name="フリーフォーム 1093">
                  <a:extLst>
                    <a:ext uri="{FF2B5EF4-FFF2-40B4-BE49-F238E27FC236}">
                      <a16:creationId xmlns:a16="http://schemas.microsoft.com/office/drawing/2014/main" id="{9D514F7E-1212-7F20-09FA-E7D5698CBB66}"/>
                    </a:ext>
                  </a:extLst>
                </p:cNvPr>
                <p:cNvSpPr/>
                <p:nvPr/>
              </p:nvSpPr>
              <p:spPr>
                <a:xfrm>
                  <a:off x="4156925" y="4438807"/>
                  <a:ext cx="185726" cy="149428"/>
                </a:xfrm>
                <a:custGeom>
                  <a:avLst/>
                  <a:gdLst>
                    <a:gd name="connsiteX0" fmla="*/ 28 w 185726"/>
                    <a:gd name="connsiteY0" fmla="*/ 248 h 149428"/>
                    <a:gd name="connsiteX1" fmla="*/ 149186 w 185726"/>
                    <a:gd name="connsiteY1" fmla="*/ 39159 h 149428"/>
                    <a:gd name="connsiteX2" fmla="*/ 184854 w 185726"/>
                    <a:gd name="connsiteY2" fmla="*/ 149406 h 149428"/>
                    <a:gd name="connsiteX3" fmla="*/ 162156 w 185726"/>
                    <a:gd name="connsiteY3" fmla="*/ 29431 h 149428"/>
                    <a:gd name="connsiteX4" fmla="*/ 28 w 185726"/>
                    <a:gd name="connsiteY4" fmla="*/ 248 h 149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5726" h="149428">
                      <a:moveTo>
                        <a:pt x="28" y="248"/>
                      </a:moveTo>
                      <a:cubicBezTo>
                        <a:pt x="-2134" y="1869"/>
                        <a:pt x="118382" y="14299"/>
                        <a:pt x="149186" y="39159"/>
                      </a:cubicBezTo>
                      <a:cubicBezTo>
                        <a:pt x="179990" y="64019"/>
                        <a:pt x="182692" y="151027"/>
                        <a:pt x="184854" y="149406"/>
                      </a:cubicBezTo>
                      <a:cubicBezTo>
                        <a:pt x="187016" y="147785"/>
                        <a:pt x="187016" y="54291"/>
                        <a:pt x="162156" y="29431"/>
                      </a:cubicBezTo>
                      <a:cubicBezTo>
                        <a:pt x="137296" y="4571"/>
                        <a:pt x="2190" y="-1373"/>
                        <a:pt x="28" y="24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5" name="フリーフォーム 1094">
                  <a:extLst>
                    <a:ext uri="{FF2B5EF4-FFF2-40B4-BE49-F238E27FC236}">
                      <a16:creationId xmlns:a16="http://schemas.microsoft.com/office/drawing/2014/main" id="{C215FE8F-F81A-FB98-979B-A04B8082397C}"/>
                    </a:ext>
                  </a:extLst>
                </p:cNvPr>
                <p:cNvSpPr/>
                <p:nvPr/>
              </p:nvSpPr>
              <p:spPr>
                <a:xfrm>
                  <a:off x="4289419" y="3955854"/>
                  <a:ext cx="243724" cy="107118"/>
                </a:xfrm>
                <a:custGeom>
                  <a:avLst/>
                  <a:gdLst>
                    <a:gd name="connsiteX0" fmla="*/ 243670 w 243724"/>
                    <a:gd name="connsiteY0" fmla="*/ 61 h 107118"/>
                    <a:gd name="connsiteX1" fmla="*/ 65330 w 243724"/>
                    <a:gd name="connsiteY1" fmla="*/ 55184 h 107118"/>
                    <a:gd name="connsiteX2" fmla="*/ 479 w 243724"/>
                    <a:gd name="connsiteY2" fmla="*/ 107065 h 107118"/>
                    <a:gd name="connsiteX3" fmla="*/ 45875 w 243724"/>
                    <a:gd name="connsiteY3" fmla="*/ 45457 h 107118"/>
                    <a:gd name="connsiteX4" fmla="*/ 243670 w 243724"/>
                    <a:gd name="connsiteY4" fmla="*/ 61 h 107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3724" h="107118">
                      <a:moveTo>
                        <a:pt x="243670" y="61"/>
                      </a:moveTo>
                      <a:cubicBezTo>
                        <a:pt x="246912" y="1682"/>
                        <a:pt x="105862" y="37350"/>
                        <a:pt x="65330" y="55184"/>
                      </a:cubicBezTo>
                      <a:cubicBezTo>
                        <a:pt x="24798" y="73018"/>
                        <a:pt x="3721" y="108686"/>
                        <a:pt x="479" y="107065"/>
                      </a:cubicBezTo>
                      <a:cubicBezTo>
                        <a:pt x="-2763" y="105444"/>
                        <a:pt x="10207" y="61670"/>
                        <a:pt x="45875" y="45457"/>
                      </a:cubicBezTo>
                      <a:cubicBezTo>
                        <a:pt x="81543" y="29244"/>
                        <a:pt x="240428" y="-1560"/>
                        <a:pt x="243670" y="61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6" name="フリーフォーム 1095">
                  <a:extLst>
                    <a:ext uri="{FF2B5EF4-FFF2-40B4-BE49-F238E27FC236}">
                      <a16:creationId xmlns:a16="http://schemas.microsoft.com/office/drawing/2014/main" id="{D38D958E-D995-FD59-3E04-E2A20ECB7881}"/>
                    </a:ext>
                  </a:extLst>
                </p:cNvPr>
                <p:cNvSpPr/>
                <p:nvPr/>
              </p:nvSpPr>
              <p:spPr>
                <a:xfrm>
                  <a:off x="4088664" y="4046684"/>
                  <a:ext cx="58562" cy="132984"/>
                </a:xfrm>
                <a:custGeom>
                  <a:avLst/>
                  <a:gdLst>
                    <a:gd name="connsiteX0" fmla="*/ 196 w 58562"/>
                    <a:gd name="connsiteY0" fmla="*/ 22 h 132984"/>
                    <a:gd name="connsiteX1" fmla="*/ 39106 w 58562"/>
                    <a:gd name="connsiteY1" fmla="*/ 58388 h 132984"/>
                    <a:gd name="connsiteX2" fmla="*/ 26136 w 58562"/>
                    <a:gd name="connsiteY2" fmla="*/ 132967 h 132984"/>
                    <a:gd name="connsiteX3" fmla="*/ 58562 w 58562"/>
                    <a:gd name="connsiteY3" fmla="*/ 64873 h 132984"/>
                    <a:gd name="connsiteX4" fmla="*/ 196 w 58562"/>
                    <a:gd name="connsiteY4" fmla="*/ 22 h 13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562" h="132984">
                      <a:moveTo>
                        <a:pt x="196" y="22"/>
                      </a:moveTo>
                      <a:cubicBezTo>
                        <a:pt x="-3047" y="-1059"/>
                        <a:pt x="34783" y="36231"/>
                        <a:pt x="39106" y="58388"/>
                      </a:cubicBezTo>
                      <a:cubicBezTo>
                        <a:pt x="43429" y="80545"/>
                        <a:pt x="22893" y="131886"/>
                        <a:pt x="26136" y="132967"/>
                      </a:cubicBezTo>
                      <a:cubicBezTo>
                        <a:pt x="29379" y="134048"/>
                        <a:pt x="58562" y="83788"/>
                        <a:pt x="58562" y="64873"/>
                      </a:cubicBezTo>
                      <a:cubicBezTo>
                        <a:pt x="58562" y="45958"/>
                        <a:pt x="3439" y="1103"/>
                        <a:pt x="196" y="2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7" name="フリーフォーム 1096">
                  <a:extLst>
                    <a:ext uri="{FF2B5EF4-FFF2-40B4-BE49-F238E27FC236}">
                      <a16:creationId xmlns:a16="http://schemas.microsoft.com/office/drawing/2014/main" id="{FE41A3F8-6890-FDDB-C7DD-DDDC6EF2AFB3}"/>
                    </a:ext>
                  </a:extLst>
                </p:cNvPr>
                <p:cNvSpPr/>
                <p:nvPr/>
              </p:nvSpPr>
              <p:spPr>
                <a:xfrm>
                  <a:off x="5642043" y="3504897"/>
                  <a:ext cx="80342" cy="412376"/>
                </a:xfrm>
                <a:custGeom>
                  <a:avLst/>
                  <a:gdLst>
                    <a:gd name="connsiteX0" fmla="*/ 74578 w 80342"/>
                    <a:gd name="connsiteY0" fmla="*/ 303 h 412376"/>
                    <a:gd name="connsiteX1" fmla="*/ 74578 w 80342"/>
                    <a:gd name="connsiteY1" fmla="*/ 178643 h 412376"/>
                    <a:gd name="connsiteX2" fmla="*/ 0 w 80342"/>
                    <a:gd name="connsiteY2" fmla="*/ 412107 h 412376"/>
                    <a:gd name="connsiteX3" fmla="*/ 74578 w 80342"/>
                    <a:gd name="connsiteY3" fmla="*/ 220797 h 412376"/>
                    <a:gd name="connsiteX4" fmla="*/ 74578 w 80342"/>
                    <a:gd name="connsiteY4" fmla="*/ 303 h 412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342" h="412376">
                      <a:moveTo>
                        <a:pt x="74578" y="303"/>
                      </a:moveTo>
                      <a:cubicBezTo>
                        <a:pt x="74578" y="-6723"/>
                        <a:pt x="87008" y="110009"/>
                        <a:pt x="74578" y="178643"/>
                      </a:cubicBezTo>
                      <a:cubicBezTo>
                        <a:pt x="62148" y="247277"/>
                        <a:pt x="0" y="405081"/>
                        <a:pt x="0" y="412107"/>
                      </a:cubicBezTo>
                      <a:cubicBezTo>
                        <a:pt x="0" y="419133"/>
                        <a:pt x="61608" y="287269"/>
                        <a:pt x="74578" y="220797"/>
                      </a:cubicBezTo>
                      <a:cubicBezTo>
                        <a:pt x="87548" y="154325"/>
                        <a:pt x="74578" y="7329"/>
                        <a:pt x="74578" y="303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8" name="フリーフォーム 1097">
                  <a:extLst>
                    <a:ext uri="{FF2B5EF4-FFF2-40B4-BE49-F238E27FC236}">
                      <a16:creationId xmlns:a16="http://schemas.microsoft.com/office/drawing/2014/main" id="{173246BD-8CA1-30B9-DD49-3C17A5A580ED}"/>
                    </a:ext>
                  </a:extLst>
                </p:cNvPr>
                <p:cNvSpPr/>
                <p:nvPr/>
              </p:nvSpPr>
              <p:spPr>
                <a:xfrm>
                  <a:off x="5580434" y="3527088"/>
                  <a:ext cx="30019" cy="304798"/>
                </a:xfrm>
                <a:custGeom>
                  <a:avLst/>
                  <a:gdLst>
                    <a:gd name="connsiteX0" fmla="*/ 0 w 30019"/>
                    <a:gd name="connsiteY0" fmla="*/ 810 h 304798"/>
                    <a:gd name="connsiteX1" fmla="*/ 29183 w 30019"/>
                    <a:gd name="connsiteY1" fmla="*/ 231031 h 304798"/>
                    <a:gd name="connsiteX2" fmla="*/ 22698 w 30019"/>
                    <a:gd name="connsiteY2" fmla="*/ 302367 h 304798"/>
                    <a:gd name="connsiteX3" fmla="*/ 29183 w 30019"/>
                    <a:gd name="connsiteY3" fmla="*/ 159695 h 304798"/>
                    <a:gd name="connsiteX4" fmla="*/ 0 w 30019"/>
                    <a:gd name="connsiteY4" fmla="*/ 810 h 304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19" h="304798">
                      <a:moveTo>
                        <a:pt x="0" y="810"/>
                      </a:moveTo>
                      <a:cubicBezTo>
                        <a:pt x="0" y="12699"/>
                        <a:pt x="25400" y="180771"/>
                        <a:pt x="29183" y="231031"/>
                      </a:cubicBezTo>
                      <a:cubicBezTo>
                        <a:pt x="32966" y="281291"/>
                        <a:pt x="22698" y="314256"/>
                        <a:pt x="22698" y="302367"/>
                      </a:cubicBezTo>
                      <a:cubicBezTo>
                        <a:pt x="22698" y="290478"/>
                        <a:pt x="32966" y="208333"/>
                        <a:pt x="29183" y="159695"/>
                      </a:cubicBezTo>
                      <a:cubicBezTo>
                        <a:pt x="25400" y="111057"/>
                        <a:pt x="0" y="-11079"/>
                        <a:pt x="0" y="81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9" name="フリーフォーム 1098">
                  <a:extLst>
                    <a:ext uri="{FF2B5EF4-FFF2-40B4-BE49-F238E27FC236}">
                      <a16:creationId xmlns:a16="http://schemas.microsoft.com/office/drawing/2014/main" id="{41EBC9DF-22E3-E53E-F218-572428D520E6}"/>
                    </a:ext>
                  </a:extLst>
                </p:cNvPr>
                <p:cNvSpPr/>
                <p:nvPr/>
              </p:nvSpPr>
              <p:spPr>
                <a:xfrm>
                  <a:off x="4873533" y="3915830"/>
                  <a:ext cx="371926" cy="104012"/>
                </a:xfrm>
                <a:custGeom>
                  <a:avLst/>
                  <a:gdLst>
                    <a:gd name="connsiteX0" fmla="*/ 24 w 371926"/>
                    <a:gd name="connsiteY0" fmla="*/ 17387 h 104012"/>
                    <a:gd name="connsiteX1" fmla="*/ 107029 w 371926"/>
                    <a:gd name="connsiteY1" fmla="*/ 1174 h 104012"/>
                    <a:gd name="connsiteX2" fmla="*/ 175122 w 371926"/>
                    <a:gd name="connsiteY2" fmla="*/ 53055 h 104012"/>
                    <a:gd name="connsiteX3" fmla="*/ 175122 w 371926"/>
                    <a:gd name="connsiteY3" fmla="*/ 36842 h 104012"/>
                    <a:gd name="connsiteX4" fmla="*/ 246458 w 371926"/>
                    <a:gd name="connsiteY4" fmla="*/ 101693 h 104012"/>
                    <a:gd name="connsiteX5" fmla="*/ 217276 w 371926"/>
                    <a:gd name="connsiteY5" fmla="*/ 56298 h 104012"/>
                    <a:gd name="connsiteX6" fmla="*/ 288612 w 371926"/>
                    <a:gd name="connsiteY6" fmla="*/ 95208 h 104012"/>
                    <a:gd name="connsiteX7" fmla="*/ 369676 w 371926"/>
                    <a:gd name="connsiteY7" fmla="*/ 85481 h 104012"/>
                    <a:gd name="connsiteX8" fmla="*/ 350220 w 371926"/>
                    <a:gd name="connsiteY8" fmla="*/ 43327 h 104012"/>
                    <a:gd name="connsiteX9" fmla="*/ 359948 w 371926"/>
                    <a:gd name="connsiteY9" fmla="*/ 88723 h 104012"/>
                    <a:gd name="connsiteX10" fmla="*/ 285369 w 371926"/>
                    <a:gd name="connsiteY10" fmla="*/ 101693 h 104012"/>
                    <a:gd name="connsiteX11" fmla="*/ 175122 w 371926"/>
                    <a:gd name="connsiteY11" fmla="*/ 46570 h 104012"/>
                    <a:gd name="connsiteX12" fmla="*/ 116756 w 371926"/>
                    <a:gd name="connsiteY12" fmla="*/ 23872 h 104012"/>
                    <a:gd name="connsiteX13" fmla="*/ 24 w 371926"/>
                    <a:gd name="connsiteY13" fmla="*/ 17387 h 104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1926" h="104012">
                      <a:moveTo>
                        <a:pt x="24" y="17387"/>
                      </a:moveTo>
                      <a:cubicBezTo>
                        <a:pt x="-1597" y="13604"/>
                        <a:pt x="77846" y="-4771"/>
                        <a:pt x="107029" y="1174"/>
                      </a:cubicBezTo>
                      <a:cubicBezTo>
                        <a:pt x="136212" y="7119"/>
                        <a:pt x="163773" y="47110"/>
                        <a:pt x="175122" y="53055"/>
                      </a:cubicBezTo>
                      <a:cubicBezTo>
                        <a:pt x="186471" y="59000"/>
                        <a:pt x="163233" y="28736"/>
                        <a:pt x="175122" y="36842"/>
                      </a:cubicBezTo>
                      <a:cubicBezTo>
                        <a:pt x="187011" y="44948"/>
                        <a:pt x="239432" y="98450"/>
                        <a:pt x="246458" y="101693"/>
                      </a:cubicBezTo>
                      <a:cubicBezTo>
                        <a:pt x="253484" y="104936"/>
                        <a:pt x="210250" y="57379"/>
                        <a:pt x="217276" y="56298"/>
                      </a:cubicBezTo>
                      <a:cubicBezTo>
                        <a:pt x="224302" y="55217"/>
                        <a:pt x="263212" y="90344"/>
                        <a:pt x="288612" y="95208"/>
                      </a:cubicBezTo>
                      <a:cubicBezTo>
                        <a:pt x="314012" y="100072"/>
                        <a:pt x="359408" y="94128"/>
                        <a:pt x="369676" y="85481"/>
                      </a:cubicBezTo>
                      <a:cubicBezTo>
                        <a:pt x="379944" y="76834"/>
                        <a:pt x="351841" y="42787"/>
                        <a:pt x="350220" y="43327"/>
                      </a:cubicBezTo>
                      <a:cubicBezTo>
                        <a:pt x="348599" y="43867"/>
                        <a:pt x="370757" y="78995"/>
                        <a:pt x="359948" y="88723"/>
                      </a:cubicBezTo>
                      <a:cubicBezTo>
                        <a:pt x="349139" y="98451"/>
                        <a:pt x="316173" y="108718"/>
                        <a:pt x="285369" y="101693"/>
                      </a:cubicBezTo>
                      <a:cubicBezTo>
                        <a:pt x="254565" y="94668"/>
                        <a:pt x="203224" y="59540"/>
                        <a:pt x="175122" y="46570"/>
                      </a:cubicBezTo>
                      <a:cubicBezTo>
                        <a:pt x="147020" y="33600"/>
                        <a:pt x="149181" y="28736"/>
                        <a:pt x="116756" y="23872"/>
                      </a:cubicBezTo>
                      <a:cubicBezTo>
                        <a:pt x="84331" y="19008"/>
                        <a:pt x="1645" y="21170"/>
                        <a:pt x="24" y="17387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0" name="フリーフォーム 1099">
                  <a:extLst>
                    <a:ext uri="{FF2B5EF4-FFF2-40B4-BE49-F238E27FC236}">
                      <a16:creationId xmlns:a16="http://schemas.microsoft.com/office/drawing/2014/main" id="{89FC2C4E-6048-6848-E123-3187E98CA072}"/>
                    </a:ext>
                  </a:extLst>
                </p:cNvPr>
                <p:cNvSpPr/>
                <p:nvPr/>
              </p:nvSpPr>
              <p:spPr>
                <a:xfrm>
                  <a:off x="5321009" y="3828469"/>
                  <a:ext cx="57720" cy="161209"/>
                </a:xfrm>
                <a:custGeom>
                  <a:avLst/>
                  <a:gdLst>
                    <a:gd name="connsiteX0" fmla="*/ 21 w 57720"/>
                    <a:gd name="connsiteY0" fmla="*/ 986 h 161209"/>
                    <a:gd name="connsiteX1" fmla="*/ 55144 w 57720"/>
                    <a:gd name="connsiteY1" fmla="*/ 111233 h 161209"/>
                    <a:gd name="connsiteX2" fmla="*/ 48659 w 57720"/>
                    <a:gd name="connsiteY2" fmla="*/ 159871 h 161209"/>
                    <a:gd name="connsiteX3" fmla="*/ 48659 w 57720"/>
                    <a:gd name="connsiteY3" fmla="*/ 62595 h 161209"/>
                    <a:gd name="connsiteX4" fmla="*/ 21 w 57720"/>
                    <a:gd name="connsiteY4" fmla="*/ 986 h 161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720" h="161209">
                      <a:moveTo>
                        <a:pt x="21" y="986"/>
                      </a:moveTo>
                      <a:cubicBezTo>
                        <a:pt x="1102" y="9092"/>
                        <a:pt x="47038" y="84752"/>
                        <a:pt x="55144" y="111233"/>
                      </a:cubicBezTo>
                      <a:cubicBezTo>
                        <a:pt x="63250" y="137714"/>
                        <a:pt x="49740" y="167977"/>
                        <a:pt x="48659" y="159871"/>
                      </a:cubicBezTo>
                      <a:cubicBezTo>
                        <a:pt x="47578" y="151765"/>
                        <a:pt x="57846" y="88535"/>
                        <a:pt x="48659" y="62595"/>
                      </a:cubicBezTo>
                      <a:cubicBezTo>
                        <a:pt x="39472" y="36655"/>
                        <a:pt x="-1060" y="-7120"/>
                        <a:pt x="21" y="98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1" name="フリーフォーム 1100">
                  <a:extLst>
                    <a:ext uri="{FF2B5EF4-FFF2-40B4-BE49-F238E27FC236}">
                      <a16:creationId xmlns:a16="http://schemas.microsoft.com/office/drawing/2014/main" id="{588C476B-D519-A51C-3DAA-1F5520C6B3F5}"/>
                    </a:ext>
                  </a:extLst>
                </p:cNvPr>
                <p:cNvSpPr/>
                <p:nvPr/>
              </p:nvSpPr>
              <p:spPr>
                <a:xfrm>
                  <a:off x="5824612" y="3732156"/>
                  <a:ext cx="70388" cy="184899"/>
                </a:xfrm>
                <a:custGeom>
                  <a:avLst/>
                  <a:gdLst>
                    <a:gd name="connsiteX0" fmla="*/ 70350 w 70388"/>
                    <a:gd name="connsiteY0" fmla="*/ 23 h 184899"/>
                    <a:gd name="connsiteX1" fmla="*/ 11984 w 70388"/>
                    <a:gd name="connsiteY1" fmla="*/ 113512 h 184899"/>
                    <a:gd name="connsiteX2" fmla="*/ 11984 w 70388"/>
                    <a:gd name="connsiteY2" fmla="*/ 184848 h 184899"/>
                    <a:gd name="connsiteX3" fmla="*/ 2256 w 70388"/>
                    <a:gd name="connsiteY3" fmla="*/ 123240 h 184899"/>
                    <a:gd name="connsiteX4" fmla="*/ 70350 w 70388"/>
                    <a:gd name="connsiteY4" fmla="*/ 23 h 18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388" h="184899">
                      <a:moveTo>
                        <a:pt x="70350" y="23"/>
                      </a:moveTo>
                      <a:cubicBezTo>
                        <a:pt x="71971" y="-1598"/>
                        <a:pt x="21712" y="82708"/>
                        <a:pt x="11984" y="113512"/>
                      </a:cubicBezTo>
                      <a:cubicBezTo>
                        <a:pt x="2256" y="144316"/>
                        <a:pt x="13605" y="183227"/>
                        <a:pt x="11984" y="184848"/>
                      </a:cubicBezTo>
                      <a:cubicBezTo>
                        <a:pt x="10363" y="186469"/>
                        <a:pt x="-5850" y="149721"/>
                        <a:pt x="2256" y="123240"/>
                      </a:cubicBezTo>
                      <a:cubicBezTo>
                        <a:pt x="10362" y="96759"/>
                        <a:pt x="68729" y="1644"/>
                        <a:pt x="70350" y="2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2" name="フリーフォーム 1101">
                  <a:extLst>
                    <a:ext uri="{FF2B5EF4-FFF2-40B4-BE49-F238E27FC236}">
                      <a16:creationId xmlns:a16="http://schemas.microsoft.com/office/drawing/2014/main" id="{542B73EA-B1CB-8758-A02F-FCC492AB7624}"/>
                    </a:ext>
                  </a:extLst>
                </p:cNvPr>
                <p:cNvSpPr/>
                <p:nvPr/>
              </p:nvSpPr>
              <p:spPr>
                <a:xfrm>
                  <a:off x="5982493" y="3621914"/>
                  <a:ext cx="55232" cy="286248"/>
                </a:xfrm>
                <a:custGeom>
                  <a:avLst/>
                  <a:gdLst>
                    <a:gd name="connsiteX0" fmla="*/ 18 w 55232"/>
                    <a:gd name="connsiteY0" fmla="*/ 18 h 286248"/>
                    <a:gd name="connsiteX1" fmla="*/ 48656 w 55232"/>
                    <a:gd name="connsiteY1" fmla="*/ 233482 h 286248"/>
                    <a:gd name="connsiteX2" fmla="*/ 19473 w 55232"/>
                    <a:gd name="connsiteY2" fmla="*/ 285363 h 286248"/>
                    <a:gd name="connsiteX3" fmla="*/ 55141 w 55232"/>
                    <a:gd name="connsiteY3" fmla="*/ 246452 h 286248"/>
                    <a:gd name="connsiteX4" fmla="*/ 18 w 55232"/>
                    <a:gd name="connsiteY4" fmla="*/ 18 h 286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232" h="286248">
                      <a:moveTo>
                        <a:pt x="18" y="18"/>
                      </a:moveTo>
                      <a:cubicBezTo>
                        <a:pt x="-1063" y="-2144"/>
                        <a:pt x="45414" y="185925"/>
                        <a:pt x="48656" y="233482"/>
                      </a:cubicBezTo>
                      <a:cubicBezTo>
                        <a:pt x="51898" y="281039"/>
                        <a:pt x="18392" y="283201"/>
                        <a:pt x="19473" y="285363"/>
                      </a:cubicBezTo>
                      <a:cubicBezTo>
                        <a:pt x="20554" y="287525"/>
                        <a:pt x="57303" y="289146"/>
                        <a:pt x="55141" y="246452"/>
                      </a:cubicBezTo>
                      <a:cubicBezTo>
                        <a:pt x="52979" y="203758"/>
                        <a:pt x="1099" y="2180"/>
                        <a:pt x="18" y="1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3" name="フリーフォーム 1102">
                  <a:extLst>
                    <a:ext uri="{FF2B5EF4-FFF2-40B4-BE49-F238E27FC236}">
                      <a16:creationId xmlns:a16="http://schemas.microsoft.com/office/drawing/2014/main" id="{679DCF12-F6B6-3517-9DB0-75E3DBBF2E3A}"/>
                    </a:ext>
                  </a:extLst>
                </p:cNvPr>
                <p:cNvSpPr/>
                <p:nvPr/>
              </p:nvSpPr>
              <p:spPr>
                <a:xfrm>
                  <a:off x="4705567" y="5845155"/>
                  <a:ext cx="50606" cy="171555"/>
                </a:xfrm>
                <a:custGeom>
                  <a:avLst/>
                  <a:gdLst>
                    <a:gd name="connsiteX0" fmla="*/ 9308 w 50606"/>
                    <a:gd name="connsiteY0" fmla="*/ 20 h 171555"/>
                    <a:gd name="connsiteX1" fmla="*/ 9308 w 50606"/>
                    <a:gd name="connsiteY1" fmla="*/ 123845 h 171555"/>
                    <a:gd name="connsiteX2" fmla="*/ 50583 w 50606"/>
                    <a:gd name="connsiteY2" fmla="*/ 171470 h 171555"/>
                    <a:gd name="connsiteX3" fmla="*/ 2958 w 50606"/>
                    <a:gd name="connsiteY3" fmla="*/ 114320 h 171555"/>
                    <a:gd name="connsiteX4" fmla="*/ 9308 w 50606"/>
                    <a:gd name="connsiteY4" fmla="*/ 20 h 1715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6" h="171555">
                      <a:moveTo>
                        <a:pt x="9308" y="20"/>
                      </a:moveTo>
                      <a:cubicBezTo>
                        <a:pt x="10366" y="1608"/>
                        <a:pt x="2429" y="95270"/>
                        <a:pt x="9308" y="123845"/>
                      </a:cubicBezTo>
                      <a:cubicBezTo>
                        <a:pt x="16187" y="152420"/>
                        <a:pt x="51641" y="173058"/>
                        <a:pt x="50583" y="171470"/>
                      </a:cubicBezTo>
                      <a:cubicBezTo>
                        <a:pt x="49525" y="169882"/>
                        <a:pt x="11954" y="137603"/>
                        <a:pt x="2958" y="114320"/>
                      </a:cubicBezTo>
                      <a:cubicBezTo>
                        <a:pt x="-6038" y="91037"/>
                        <a:pt x="8250" y="-1568"/>
                        <a:pt x="9308" y="2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4" name="フリーフォーム 1103">
                  <a:extLst>
                    <a:ext uri="{FF2B5EF4-FFF2-40B4-BE49-F238E27FC236}">
                      <a16:creationId xmlns:a16="http://schemas.microsoft.com/office/drawing/2014/main" id="{C103171A-9DBF-AFF4-8298-92C5F4F31B5C}"/>
                    </a:ext>
                  </a:extLst>
                </p:cNvPr>
                <p:cNvSpPr/>
                <p:nvPr/>
              </p:nvSpPr>
              <p:spPr>
                <a:xfrm>
                  <a:off x="4845043" y="6134048"/>
                  <a:ext cx="449544" cy="188832"/>
                </a:xfrm>
                <a:custGeom>
                  <a:avLst/>
                  <a:gdLst>
                    <a:gd name="connsiteX0" fmla="*/ 7 w 449544"/>
                    <a:gd name="connsiteY0" fmla="*/ 52 h 188832"/>
                    <a:gd name="connsiteX1" fmla="*/ 171457 w 449544"/>
                    <a:gd name="connsiteY1" fmla="*/ 127052 h 188832"/>
                    <a:gd name="connsiteX2" fmla="*/ 444507 w 449544"/>
                    <a:gd name="connsiteY2" fmla="*/ 187377 h 188832"/>
                    <a:gd name="connsiteX3" fmla="*/ 355607 w 449544"/>
                    <a:gd name="connsiteY3" fmla="*/ 171502 h 188832"/>
                    <a:gd name="connsiteX4" fmla="*/ 165107 w 449544"/>
                    <a:gd name="connsiteY4" fmla="*/ 142927 h 188832"/>
                    <a:gd name="connsiteX5" fmla="*/ 7 w 449544"/>
                    <a:gd name="connsiteY5" fmla="*/ 52 h 188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9544" h="188832">
                      <a:moveTo>
                        <a:pt x="7" y="52"/>
                      </a:moveTo>
                      <a:cubicBezTo>
                        <a:pt x="1065" y="-2594"/>
                        <a:pt x="97374" y="95831"/>
                        <a:pt x="171457" y="127052"/>
                      </a:cubicBezTo>
                      <a:cubicBezTo>
                        <a:pt x="245540" y="158273"/>
                        <a:pt x="413815" y="179969"/>
                        <a:pt x="444507" y="187377"/>
                      </a:cubicBezTo>
                      <a:cubicBezTo>
                        <a:pt x="475199" y="194785"/>
                        <a:pt x="355607" y="171502"/>
                        <a:pt x="355607" y="171502"/>
                      </a:cubicBezTo>
                      <a:cubicBezTo>
                        <a:pt x="309040" y="164094"/>
                        <a:pt x="221198" y="169385"/>
                        <a:pt x="165107" y="142927"/>
                      </a:cubicBezTo>
                      <a:cubicBezTo>
                        <a:pt x="109016" y="116469"/>
                        <a:pt x="-1051" y="2698"/>
                        <a:pt x="7" y="52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5" name="フリーフォーム 1104">
                  <a:extLst>
                    <a:ext uri="{FF2B5EF4-FFF2-40B4-BE49-F238E27FC236}">
                      <a16:creationId xmlns:a16="http://schemas.microsoft.com/office/drawing/2014/main" id="{16A0F289-2DFC-19E8-4A61-2F2F87EB2E3C}"/>
                    </a:ext>
                  </a:extLst>
                </p:cNvPr>
                <p:cNvSpPr/>
                <p:nvPr/>
              </p:nvSpPr>
              <p:spPr>
                <a:xfrm>
                  <a:off x="4584681" y="5660971"/>
                  <a:ext cx="61178" cy="92202"/>
                </a:xfrm>
                <a:custGeom>
                  <a:avLst/>
                  <a:gdLst>
                    <a:gd name="connsiteX0" fmla="*/ 19 w 61178"/>
                    <a:gd name="connsiteY0" fmla="*/ 54 h 92202"/>
                    <a:gd name="connsiteX1" fmla="*/ 50819 w 61178"/>
                    <a:gd name="connsiteY1" fmla="*/ 54029 h 92202"/>
                    <a:gd name="connsiteX2" fmla="*/ 57169 w 61178"/>
                    <a:gd name="connsiteY2" fmla="*/ 92129 h 92202"/>
                    <a:gd name="connsiteX3" fmla="*/ 57169 w 61178"/>
                    <a:gd name="connsiteY3" fmla="*/ 44504 h 92202"/>
                    <a:gd name="connsiteX4" fmla="*/ 19 w 61178"/>
                    <a:gd name="connsiteY4" fmla="*/ 54 h 9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178" h="92202">
                      <a:moveTo>
                        <a:pt x="19" y="54"/>
                      </a:moveTo>
                      <a:cubicBezTo>
                        <a:pt x="-1039" y="1642"/>
                        <a:pt x="41294" y="38683"/>
                        <a:pt x="50819" y="54029"/>
                      </a:cubicBezTo>
                      <a:cubicBezTo>
                        <a:pt x="60344" y="69375"/>
                        <a:pt x="56111" y="93717"/>
                        <a:pt x="57169" y="92129"/>
                      </a:cubicBezTo>
                      <a:cubicBezTo>
                        <a:pt x="58227" y="90541"/>
                        <a:pt x="65636" y="56675"/>
                        <a:pt x="57169" y="44504"/>
                      </a:cubicBezTo>
                      <a:cubicBezTo>
                        <a:pt x="48702" y="32333"/>
                        <a:pt x="1077" y="-1534"/>
                        <a:pt x="19" y="5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6" name="フリーフォーム 1105">
                  <a:extLst>
                    <a:ext uri="{FF2B5EF4-FFF2-40B4-BE49-F238E27FC236}">
                      <a16:creationId xmlns:a16="http://schemas.microsoft.com/office/drawing/2014/main" id="{194FF5A5-B30A-4677-86E9-C89920709626}"/>
                    </a:ext>
                  </a:extLst>
                </p:cNvPr>
                <p:cNvSpPr/>
                <p:nvPr/>
              </p:nvSpPr>
              <p:spPr>
                <a:xfrm>
                  <a:off x="4978393" y="5216444"/>
                  <a:ext cx="41927" cy="114547"/>
                </a:xfrm>
                <a:custGeom>
                  <a:avLst/>
                  <a:gdLst>
                    <a:gd name="connsiteX0" fmla="*/ 19057 w 41927"/>
                    <a:gd name="connsiteY0" fmla="*/ 81 h 114547"/>
                    <a:gd name="connsiteX1" fmla="*/ 38107 w 41927"/>
                    <a:gd name="connsiteY1" fmla="*/ 60406 h 114547"/>
                    <a:gd name="connsiteX2" fmla="*/ 7 w 41927"/>
                    <a:gd name="connsiteY2" fmla="*/ 114381 h 114547"/>
                    <a:gd name="connsiteX3" fmla="*/ 34932 w 41927"/>
                    <a:gd name="connsiteY3" fmla="*/ 76281 h 114547"/>
                    <a:gd name="connsiteX4" fmla="*/ 41282 w 41927"/>
                    <a:gd name="connsiteY4" fmla="*/ 47706 h 114547"/>
                    <a:gd name="connsiteX5" fmla="*/ 19057 w 41927"/>
                    <a:gd name="connsiteY5" fmla="*/ 81 h 11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927" h="114547">
                      <a:moveTo>
                        <a:pt x="19057" y="81"/>
                      </a:moveTo>
                      <a:cubicBezTo>
                        <a:pt x="18528" y="2198"/>
                        <a:pt x="41282" y="41356"/>
                        <a:pt x="38107" y="60406"/>
                      </a:cubicBezTo>
                      <a:cubicBezTo>
                        <a:pt x="34932" y="79456"/>
                        <a:pt x="536" y="111735"/>
                        <a:pt x="7" y="114381"/>
                      </a:cubicBezTo>
                      <a:cubicBezTo>
                        <a:pt x="-522" y="117027"/>
                        <a:pt x="28053" y="87393"/>
                        <a:pt x="34932" y="76281"/>
                      </a:cubicBezTo>
                      <a:cubicBezTo>
                        <a:pt x="41811" y="65169"/>
                        <a:pt x="42869" y="57760"/>
                        <a:pt x="41282" y="47706"/>
                      </a:cubicBezTo>
                      <a:cubicBezTo>
                        <a:pt x="39695" y="37652"/>
                        <a:pt x="19586" y="-2036"/>
                        <a:pt x="19057" y="81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7" name="フリーフォーム 1106">
                  <a:extLst>
                    <a:ext uri="{FF2B5EF4-FFF2-40B4-BE49-F238E27FC236}">
                      <a16:creationId xmlns:a16="http://schemas.microsoft.com/office/drawing/2014/main" id="{A16309DC-6181-3CA9-D14C-0212F7915B68}"/>
                    </a:ext>
                  </a:extLst>
                </p:cNvPr>
                <p:cNvSpPr/>
                <p:nvPr/>
              </p:nvSpPr>
              <p:spPr>
                <a:xfrm>
                  <a:off x="5205558" y="4631004"/>
                  <a:ext cx="98636" cy="207701"/>
                </a:xfrm>
                <a:custGeom>
                  <a:avLst/>
                  <a:gdLst>
                    <a:gd name="connsiteX0" fmla="*/ 58592 w 98636"/>
                    <a:gd name="connsiteY0" fmla="*/ 39421 h 207701"/>
                    <a:gd name="connsiteX1" fmla="*/ 17317 w 98636"/>
                    <a:gd name="connsiteY1" fmla="*/ 131496 h 207701"/>
                    <a:gd name="connsiteX2" fmla="*/ 14142 w 98636"/>
                    <a:gd name="connsiteY2" fmla="*/ 207696 h 207701"/>
                    <a:gd name="connsiteX3" fmla="*/ 4617 w 98636"/>
                    <a:gd name="connsiteY3" fmla="*/ 134671 h 207701"/>
                    <a:gd name="connsiteX4" fmla="*/ 96692 w 98636"/>
                    <a:gd name="connsiteY4" fmla="*/ 4496 h 207701"/>
                    <a:gd name="connsiteX5" fmla="*/ 58592 w 98636"/>
                    <a:gd name="connsiteY5" fmla="*/ 39421 h 20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636" h="207701">
                      <a:moveTo>
                        <a:pt x="58592" y="39421"/>
                      </a:moveTo>
                      <a:cubicBezTo>
                        <a:pt x="45363" y="60588"/>
                        <a:pt x="24725" y="103450"/>
                        <a:pt x="17317" y="131496"/>
                      </a:cubicBezTo>
                      <a:cubicBezTo>
                        <a:pt x="9909" y="159542"/>
                        <a:pt x="16259" y="207167"/>
                        <a:pt x="14142" y="207696"/>
                      </a:cubicBezTo>
                      <a:cubicBezTo>
                        <a:pt x="12025" y="208225"/>
                        <a:pt x="-9141" y="168538"/>
                        <a:pt x="4617" y="134671"/>
                      </a:cubicBezTo>
                      <a:cubicBezTo>
                        <a:pt x="18375" y="100804"/>
                        <a:pt x="86109" y="20371"/>
                        <a:pt x="96692" y="4496"/>
                      </a:cubicBezTo>
                      <a:cubicBezTo>
                        <a:pt x="107275" y="-11379"/>
                        <a:pt x="71821" y="18254"/>
                        <a:pt x="58592" y="39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8" name="フリーフォーム 1107">
                  <a:extLst>
                    <a:ext uri="{FF2B5EF4-FFF2-40B4-BE49-F238E27FC236}">
                      <a16:creationId xmlns:a16="http://schemas.microsoft.com/office/drawing/2014/main" id="{ECDE1F72-7AC9-F815-DD74-B7FB667D8DA1}"/>
                    </a:ext>
                  </a:extLst>
                </p:cNvPr>
                <p:cNvSpPr/>
                <p:nvPr/>
              </p:nvSpPr>
              <p:spPr>
                <a:xfrm>
                  <a:off x="4651333" y="4829141"/>
                  <a:ext cx="73603" cy="85785"/>
                </a:xfrm>
                <a:custGeom>
                  <a:avLst/>
                  <a:gdLst>
                    <a:gd name="connsiteX0" fmla="*/ 42 w 73603"/>
                    <a:gd name="connsiteY0" fmla="*/ 34 h 85785"/>
                    <a:gd name="connsiteX1" fmla="*/ 54017 w 73603"/>
                    <a:gd name="connsiteY1" fmla="*/ 41309 h 85785"/>
                    <a:gd name="connsiteX2" fmla="*/ 73067 w 73603"/>
                    <a:gd name="connsiteY2" fmla="*/ 85759 h 85785"/>
                    <a:gd name="connsiteX3" fmla="*/ 63542 w 73603"/>
                    <a:gd name="connsiteY3" fmla="*/ 34959 h 85785"/>
                    <a:gd name="connsiteX4" fmla="*/ 42 w 73603"/>
                    <a:gd name="connsiteY4" fmla="*/ 34 h 857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603" h="85785">
                      <a:moveTo>
                        <a:pt x="42" y="34"/>
                      </a:moveTo>
                      <a:cubicBezTo>
                        <a:pt x="-1546" y="1092"/>
                        <a:pt x="41846" y="27022"/>
                        <a:pt x="54017" y="41309"/>
                      </a:cubicBezTo>
                      <a:cubicBezTo>
                        <a:pt x="66188" y="55596"/>
                        <a:pt x="71479" y="86817"/>
                        <a:pt x="73067" y="85759"/>
                      </a:cubicBezTo>
                      <a:cubicBezTo>
                        <a:pt x="74655" y="84701"/>
                        <a:pt x="73067" y="47659"/>
                        <a:pt x="63542" y="34959"/>
                      </a:cubicBezTo>
                      <a:cubicBezTo>
                        <a:pt x="54017" y="22259"/>
                        <a:pt x="1630" y="-1024"/>
                        <a:pt x="42" y="34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9" name="フリーフォーム 1108">
                  <a:extLst>
                    <a:ext uri="{FF2B5EF4-FFF2-40B4-BE49-F238E27FC236}">
                      <a16:creationId xmlns:a16="http://schemas.microsoft.com/office/drawing/2014/main" id="{ACEA3823-60CD-A2C6-8AC6-A93DABEA0150}"/>
                    </a:ext>
                  </a:extLst>
                </p:cNvPr>
                <p:cNvSpPr/>
                <p:nvPr/>
              </p:nvSpPr>
              <p:spPr>
                <a:xfrm>
                  <a:off x="5660961" y="4610032"/>
                  <a:ext cx="42766" cy="117674"/>
                </a:xfrm>
                <a:custGeom>
                  <a:avLst/>
                  <a:gdLst>
                    <a:gd name="connsiteX0" fmla="*/ 64 w 42766"/>
                    <a:gd name="connsiteY0" fmla="*/ 68 h 117674"/>
                    <a:gd name="connsiteX1" fmla="*/ 31814 w 42766"/>
                    <a:gd name="connsiteY1" fmla="*/ 76268 h 117674"/>
                    <a:gd name="connsiteX2" fmla="*/ 31814 w 42766"/>
                    <a:gd name="connsiteY2" fmla="*/ 117543 h 117674"/>
                    <a:gd name="connsiteX3" fmla="*/ 41339 w 42766"/>
                    <a:gd name="connsiteY3" fmla="*/ 63568 h 117674"/>
                    <a:gd name="connsiteX4" fmla="*/ 64 w 42766"/>
                    <a:gd name="connsiteY4" fmla="*/ 68 h 117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66" h="117674">
                      <a:moveTo>
                        <a:pt x="64" y="68"/>
                      </a:moveTo>
                      <a:cubicBezTo>
                        <a:pt x="-1524" y="2185"/>
                        <a:pt x="26522" y="56689"/>
                        <a:pt x="31814" y="76268"/>
                      </a:cubicBezTo>
                      <a:cubicBezTo>
                        <a:pt x="37106" y="95847"/>
                        <a:pt x="30226" y="119660"/>
                        <a:pt x="31814" y="117543"/>
                      </a:cubicBezTo>
                      <a:cubicBezTo>
                        <a:pt x="33402" y="115426"/>
                        <a:pt x="47160" y="81560"/>
                        <a:pt x="41339" y="63568"/>
                      </a:cubicBezTo>
                      <a:cubicBezTo>
                        <a:pt x="35518" y="45576"/>
                        <a:pt x="1652" y="-2049"/>
                        <a:pt x="64" y="68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0" name="フリーフォーム 1109">
                  <a:extLst>
                    <a:ext uri="{FF2B5EF4-FFF2-40B4-BE49-F238E27FC236}">
                      <a16:creationId xmlns:a16="http://schemas.microsoft.com/office/drawing/2014/main" id="{D22DBF8B-EC83-4024-B681-0B9F546BEEE7}"/>
                    </a:ext>
                  </a:extLst>
                </p:cNvPr>
                <p:cNvSpPr/>
                <p:nvPr/>
              </p:nvSpPr>
              <p:spPr>
                <a:xfrm>
                  <a:off x="4968851" y="4701969"/>
                  <a:ext cx="162012" cy="121300"/>
                </a:xfrm>
                <a:custGeom>
                  <a:avLst/>
                  <a:gdLst>
                    <a:gd name="connsiteX0" fmla="*/ 161949 w 162012"/>
                    <a:gd name="connsiteY0" fmla="*/ 206 h 121300"/>
                    <a:gd name="connsiteX1" fmla="*/ 107974 w 162012"/>
                    <a:gd name="connsiteY1" fmla="*/ 63706 h 121300"/>
                    <a:gd name="connsiteX2" fmla="*/ 24 w 162012"/>
                    <a:gd name="connsiteY2" fmla="*/ 120856 h 121300"/>
                    <a:gd name="connsiteX3" fmla="*/ 98449 w 162012"/>
                    <a:gd name="connsiteY3" fmla="*/ 85931 h 121300"/>
                    <a:gd name="connsiteX4" fmla="*/ 161949 w 162012"/>
                    <a:gd name="connsiteY4" fmla="*/ 206 h 12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2012" h="121300">
                      <a:moveTo>
                        <a:pt x="161949" y="206"/>
                      </a:moveTo>
                      <a:cubicBezTo>
                        <a:pt x="163536" y="-3498"/>
                        <a:pt x="134961" y="43598"/>
                        <a:pt x="107974" y="63706"/>
                      </a:cubicBezTo>
                      <a:cubicBezTo>
                        <a:pt x="80986" y="83814"/>
                        <a:pt x="1611" y="117152"/>
                        <a:pt x="24" y="120856"/>
                      </a:cubicBezTo>
                      <a:cubicBezTo>
                        <a:pt x="-1563" y="124560"/>
                        <a:pt x="73049" y="104452"/>
                        <a:pt x="98449" y="85931"/>
                      </a:cubicBezTo>
                      <a:cubicBezTo>
                        <a:pt x="123849" y="67410"/>
                        <a:pt x="160362" y="3910"/>
                        <a:pt x="161949" y="206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1" name="フリーフォーム 1110">
                  <a:extLst>
                    <a:ext uri="{FF2B5EF4-FFF2-40B4-BE49-F238E27FC236}">
                      <a16:creationId xmlns:a16="http://schemas.microsoft.com/office/drawing/2014/main" id="{9C91B76C-7F2D-3AD3-EFCA-C0FC6AFFC9C2}"/>
                    </a:ext>
                  </a:extLst>
                </p:cNvPr>
                <p:cNvSpPr/>
                <p:nvPr/>
              </p:nvSpPr>
              <p:spPr>
                <a:xfrm>
                  <a:off x="4356048" y="4733922"/>
                  <a:ext cx="47836" cy="130186"/>
                </a:xfrm>
                <a:custGeom>
                  <a:avLst/>
                  <a:gdLst>
                    <a:gd name="connsiteX0" fmla="*/ 52 w 47836"/>
                    <a:gd name="connsiteY0" fmla="*/ 3 h 130186"/>
                    <a:gd name="connsiteX1" fmla="*/ 38152 w 47836"/>
                    <a:gd name="connsiteY1" fmla="*/ 85728 h 130186"/>
                    <a:gd name="connsiteX2" fmla="*/ 28627 w 47836"/>
                    <a:gd name="connsiteY2" fmla="*/ 130178 h 130186"/>
                    <a:gd name="connsiteX3" fmla="*/ 47677 w 47836"/>
                    <a:gd name="connsiteY3" fmla="*/ 82553 h 130186"/>
                    <a:gd name="connsiteX4" fmla="*/ 52 w 47836"/>
                    <a:gd name="connsiteY4" fmla="*/ 3 h 130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836" h="130186">
                      <a:moveTo>
                        <a:pt x="52" y="3"/>
                      </a:moveTo>
                      <a:cubicBezTo>
                        <a:pt x="-1535" y="532"/>
                        <a:pt x="33390" y="64032"/>
                        <a:pt x="38152" y="85728"/>
                      </a:cubicBezTo>
                      <a:cubicBezTo>
                        <a:pt x="42914" y="107424"/>
                        <a:pt x="27040" y="130707"/>
                        <a:pt x="28627" y="130178"/>
                      </a:cubicBezTo>
                      <a:cubicBezTo>
                        <a:pt x="30214" y="129649"/>
                        <a:pt x="49794" y="101603"/>
                        <a:pt x="47677" y="82553"/>
                      </a:cubicBezTo>
                      <a:cubicBezTo>
                        <a:pt x="45560" y="63503"/>
                        <a:pt x="1639" y="-526"/>
                        <a:pt x="52" y="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2" name="フリーフォーム 1111">
                  <a:extLst>
                    <a:ext uri="{FF2B5EF4-FFF2-40B4-BE49-F238E27FC236}">
                      <a16:creationId xmlns:a16="http://schemas.microsoft.com/office/drawing/2014/main" id="{364294E1-763C-E7FB-16BF-AE9CD1A5FCF0}"/>
                    </a:ext>
                  </a:extLst>
                </p:cNvPr>
                <p:cNvSpPr/>
                <p:nvPr/>
              </p:nvSpPr>
              <p:spPr>
                <a:xfrm>
                  <a:off x="5203010" y="3355048"/>
                  <a:ext cx="268902" cy="109290"/>
                </a:xfrm>
                <a:custGeom>
                  <a:avLst/>
                  <a:gdLst>
                    <a:gd name="connsiteX0" fmla="*/ 815 w 268902"/>
                    <a:gd name="connsiteY0" fmla="*/ 108877 h 109290"/>
                    <a:gd name="connsiteX1" fmla="*/ 96065 w 268902"/>
                    <a:gd name="connsiteY1" fmla="*/ 58077 h 109290"/>
                    <a:gd name="connsiteX2" fmla="*/ 267515 w 268902"/>
                    <a:gd name="connsiteY2" fmla="*/ 927 h 109290"/>
                    <a:gd name="connsiteX3" fmla="*/ 175440 w 268902"/>
                    <a:gd name="connsiteY3" fmla="*/ 23152 h 109290"/>
                    <a:gd name="connsiteX4" fmla="*/ 146865 w 268902"/>
                    <a:gd name="connsiteY4" fmla="*/ 29502 h 109290"/>
                    <a:gd name="connsiteX5" fmla="*/ 815 w 268902"/>
                    <a:gd name="connsiteY5" fmla="*/ 108877 h 10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8902" h="109290">
                      <a:moveTo>
                        <a:pt x="815" y="108877"/>
                      </a:moveTo>
                      <a:cubicBezTo>
                        <a:pt x="-7652" y="113640"/>
                        <a:pt x="51615" y="76069"/>
                        <a:pt x="96065" y="58077"/>
                      </a:cubicBezTo>
                      <a:cubicBezTo>
                        <a:pt x="140515" y="40085"/>
                        <a:pt x="254286" y="6748"/>
                        <a:pt x="267515" y="927"/>
                      </a:cubicBezTo>
                      <a:cubicBezTo>
                        <a:pt x="280744" y="-4894"/>
                        <a:pt x="195548" y="18390"/>
                        <a:pt x="175440" y="23152"/>
                      </a:cubicBezTo>
                      <a:cubicBezTo>
                        <a:pt x="155332" y="27914"/>
                        <a:pt x="178615" y="14685"/>
                        <a:pt x="146865" y="29502"/>
                      </a:cubicBezTo>
                      <a:cubicBezTo>
                        <a:pt x="115115" y="44319"/>
                        <a:pt x="9282" y="104114"/>
                        <a:pt x="815" y="10887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3" name="フリーフォーム 1112">
                  <a:extLst>
                    <a:ext uri="{FF2B5EF4-FFF2-40B4-BE49-F238E27FC236}">
                      <a16:creationId xmlns:a16="http://schemas.microsoft.com/office/drawing/2014/main" id="{935DAA69-4F05-EC16-E970-24884CDC72FB}"/>
                    </a:ext>
                  </a:extLst>
                </p:cNvPr>
                <p:cNvSpPr/>
                <p:nvPr/>
              </p:nvSpPr>
              <p:spPr>
                <a:xfrm>
                  <a:off x="4771716" y="3698854"/>
                  <a:ext cx="141486" cy="117995"/>
                </a:xfrm>
                <a:custGeom>
                  <a:avLst/>
                  <a:gdLst>
                    <a:gd name="connsiteX0" fmla="*/ 111434 w 141486"/>
                    <a:gd name="connsiteY0" fmla="*/ 21 h 117995"/>
                    <a:gd name="connsiteX1" fmla="*/ 98734 w 141486"/>
                    <a:gd name="connsiteY1" fmla="*/ 57171 h 117995"/>
                    <a:gd name="connsiteX2" fmla="*/ 309 w 141486"/>
                    <a:gd name="connsiteY2" fmla="*/ 117496 h 117995"/>
                    <a:gd name="connsiteX3" fmla="*/ 70159 w 141486"/>
                    <a:gd name="connsiteY3" fmla="*/ 85746 h 117995"/>
                    <a:gd name="connsiteX4" fmla="*/ 140009 w 141486"/>
                    <a:gd name="connsiteY4" fmla="*/ 82571 h 117995"/>
                    <a:gd name="connsiteX5" fmla="*/ 117784 w 141486"/>
                    <a:gd name="connsiteY5" fmla="*/ 63521 h 117995"/>
                    <a:gd name="connsiteX6" fmla="*/ 111434 w 141486"/>
                    <a:gd name="connsiteY6" fmla="*/ 21 h 11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1486" h="117995">
                      <a:moveTo>
                        <a:pt x="111434" y="21"/>
                      </a:moveTo>
                      <a:cubicBezTo>
                        <a:pt x="108259" y="-1037"/>
                        <a:pt x="117255" y="37592"/>
                        <a:pt x="98734" y="57171"/>
                      </a:cubicBezTo>
                      <a:cubicBezTo>
                        <a:pt x="80213" y="76750"/>
                        <a:pt x="5071" y="112734"/>
                        <a:pt x="309" y="117496"/>
                      </a:cubicBezTo>
                      <a:cubicBezTo>
                        <a:pt x="-4453" y="122258"/>
                        <a:pt x="46876" y="91567"/>
                        <a:pt x="70159" y="85746"/>
                      </a:cubicBezTo>
                      <a:cubicBezTo>
                        <a:pt x="93442" y="79925"/>
                        <a:pt x="132072" y="86275"/>
                        <a:pt x="140009" y="82571"/>
                      </a:cubicBezTo>
                      <a:cubicBezTo>
                        <a:pt x="147946" y="78867"/>
                        <a:pt x="121488" y="75163"/>
                        <a:pt x="117784" y="63521"/>
                      </a:cubicBezTo>
                      <a:cubicBezTo>
                        <a:pt x="114080" y="51879"/>
                        <a:pt x="114609" y="1079"/>
                        <a:pt x="111434" y="21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4" name="フリーフォーム 1113">
                  <a:extLst>
                    <a:ext uri="{FF2B5EF4-FFF2-40B4-BE49-F238E27FC236}">
                      <a16:creationId xmlns:a16="http://schemas.microsoft.com/office/drawing/2014/main" id="{4C0187E4-6364-487B-7E1F-659DFD176FF7}"/>
                    </a:ext>
                  </a:extLst>
                </p:cNvPr>
                <p:cNvSpPr/>
                <p:nvPr/>
              </p:nvSpPr>
              <p:spPr>
                <a:xfrm>
                  <a:off x="2666320" y="3992080"/>
                  <a:ext cx="202876" cy="210975"/>
                </a:xfrm>
                <a:custGeom>
                  <a:avLst/>
                  <a:gdLst>
                    <a:gd name="connsiteX0" fmla="*/ 98 w 202876"/>
                    <a:gd name="connsiteY0" fmla="*/ 209972 h 210975"/>
                    <a:gd name="connsiteX1" fmla="*/ 59430 w 202876"/>
                    <a:gd name="connsiteY1" fmla="*/ 140170 h 210975"/>
                    <a:gd name="connsiteX2" fmla="*/ 132721 w 202876"/>
                    <a:gd name="connsiteY2" fmla="*/ 567 h 210975"/>
                    <a:gd name="connsiteX3" fmla="*/ 83860 w 202876"/>
                    <a:gd name="connsiteY3" fmla="*/ 87819 h 210975"/>
                    <a:gd name="connsiteX4" fmla="*/ 115271 w 202876"/>
                    <a:gd name="connsiteY4" fmla="*/ 7547 h 210975"/>
                    <a:gd name="connsiteX5" fmla="*/ 202523 w 202876"/>
                    <a:gd name="connsiteY5" fmla="*/ 18018 h 210975"/>
                    <a:gd name="connsiteX6" fmla="*/ 143191 w 202876"/>
                    <a:gd name="connsiteY6" fmla="*/ 21508 h 210975"/>
                    <a:gd name="connsiteX7" fmla="*/ 73390 w 202876"/>
                    <a:gd name="connsiteY7" fmla="*/ 63389 h 210975"/>
                    <a:gd name="connsiteX8" fmla="*/ 73390 w 202876"/>
                    <a:gd name="connsiteY8" fmla="*/ 91309 h 210975"/>
                    <a:gd name="connsiteX9" fmla="*/ 98 w 202876"/>
                    <a:gd name="connsiteY9" fmla="*/ 209972 h 21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2876" h="210975">
                      <a:moveTo>
                        <a:pt x="98" y="209972"/>
                      </a:moveTo>
                      <a:cubicBezTo>
                        <a:pt x="-2229" y="218116"/>
                        <a:pt x="37326" y="175071"/>
                        <a:pt x="59430" y="140170"/>
                      </a:cubicBezTo>
                      <a:cubicBezTo>
                        <a:pt x="81534" y="105269"/>
                        <a:pt x="128649" y="9292"/>
                        <a:pt x="132721" y="567"/>
                      </a:cubicBezTo>
                      <a:cubicBezTo>
                        <a:pt x="136793" y="-8158"/>
                        <a:pt x="86768" y="86656"/>
                        <a:pt x="83860" y="87819"/>
                      </a:cubicBezTo>
                      <a:cubicBezTo>
                        <a:pt x="80952" y="88982"/>
                        <a:pt x="95494" y="19180"/>
                        <a:pt x="115271" y="7547"/>
                      </a:cubicBezTo>
                      <a:cubicBezTo>
                        <a:pt x="135048" y="-4087"/>
                        <a:pt x="197870" y="15691"/>
                        <a:pt x="202523" y="18018"/>
                      </a:cubicBezTo>
                      <a:cubicBezTo>
                        <a:pt x="207176" y="20345"/>
                        <a:pt x="164713" y="13946"/>
                        <a:pt x="143191" y="21508"/>
                      </a:cubicBezTo>
                      <a:cubicBezTo>
                        <a:pt x="121669" y="29070"/>
                        <a:pt x="85023" y="51756"/>
                        <a:pt x="73390" y="63389"/>
                      </a:cubicBezTo>
                      <a:cubicBezTo>
                        <a:pt x="61757" y="75022"/>
                        <a:pt x="85605" y="63970"/>
                        <a:pt x="73390" y="91309"/>
                      </a:cubicBezTo>
                      <a:cubicBezTo>
                        <a:pt x="61175" y="118648"/>
                        <a:pt x="2425" y="201828"/>
                        <a:pt x="98" y="209972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5" name="フリーフォーム 1114">
                  <a:extLst>
                    <a:ext uri="{FF2B5EF4-FFF2-40B4-BE49-F238E27FC236}">
                      <a16:creationId xmlns:a16="http://schemas.microsoft.com/office/drawing/2014/main" id="{2CFE6879-700B-C517-49EA-512973F9D9F5}"/>
                    </a:ext>
                  </a:extLst>
                </p:cNvPr>
                <p:cNvSpPr/>
                <p:nvPr/>
              </p:nvSpPr>
              <p:spPr>
                <a:xfrm>
                  <a:off x="2788062" y="3964600"/>
                  <a:ext cx="345208" cy="419256"/>
                </a:xfrm>
                <a:custGeom>
                  <a:avLst/>
                  <a:gdLst>
                    <a:gd name="connsiteX0" fmla="*/ 509 w 345208"/>
                    <a:gd name="connsiteY0" fmla="*/ 127 h 419256"/>
                    <a:gd name="connsiteX1" fmla="*/ 59840 w 345208"/>
                    <a:gd name="connsiteY1" fmla="*/ 48988 h 419256"/>
                    <a:gd name="connsiteX2" fmla="*/ 59840 w 345208"/>
                    <a:gd name="connsiteY2" fmla="*/ 24557 h 419256"/>
                    <a:gd name="connsiteX3" fmla="*/ 115682 w 345208"/>
                    <a:gd name="connsiteY3" fmla="*/ 101339 h 419256"/>
                    <a:gd name="connsiteX4" fmla="*/ 195953 w 345208"/>
                    <a:gd name="connsiteY4" fmla="*/ 143220 h 419256"/>
                    <a:gd name="connsiteX5" fmla="*/ 171523 w 345208"/>
                    <a:gd name="connsiteY5" fmla="*/ 136240 h 419256"/>
                    <a:gd name="connsiteX6" fmla="*/ 258775 w 345208"/>
                    <a:gd name="connsiteY6" fmla="*/ 195571 h 419256"/>
                    <a:gd name="connsiteX7" fmla="*/ 237834 w 345208"/>
                    <a:gd name="connsiteY7" fmla="*/ 181611 h 419256"/>
                    <a:gd name="connsiteX8" fmla="*/ 283205 w 345208"/>
                    <a:gd name="connsiteY8" fmla="*/ 272353 h 419256"/>
                    <a:gd name="connsiteX9" fmla="*/ 339046 w 345208"/>
                    <a:gd name="connsiteY9" fmla="*/ 411956 h 419256"/>
                    <a:gd name="connsiteX10" fmla="*/ 335556 w 345208"/>
                    <a:gd name="connsiteY10" fmla="*/ 384035 h 419256"/>
                    <a:gd name="connsiteX11" fmla="*/ 265755 w 345208"/>
                    <a:gd name="connsiteY11" fmla="*/ 251412 h 419256"/>
                    <a:gd name="connsiteX12" fmla="*/ 119172 w 345208"/>
                    <a:gd name="connsiteY12" fmla="*/ 115299 h 419256"/>
                    <a:gd name="connsiteX13" fmla="*/ 98231 w 345208"/>
                    <a:gd name="connsiteY13" fmla="*/ 66438 h 419256"/>
                    <a:gd name="connsiteX14" fmla="*/ 509 w 345208"/>
                    <a:gd name="connsiteY14" fmla="*/ 127 h 419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5208" h="419256">
                      <a:moveTo>
                        <a:pt x="509" y="127"/>
                      </a:moveTo>
                      <a:cubicBezTo>
                        <a:pt x="-5889" y="-2781"/>
                        <a:pt x="49952" y="44916"/>
                        <a:pt x="59840" y="48988"/>
                      </a:cubicBezTo>
                      <a:cubicBezTo>
                        <a:pt x="69728" y="53060"/>
                        <a:pt x="50533" y="15832"/>
                        <a:pt x="59840" y="24557"/>
                      </a:cubicBezTo>
                      <a:cubicBezTo>
                        <a:pt x="69147" y="33282"/>
                        <a:pt x="92997" y="81562"/>
                        <a:pt x="115682" y="101339"/>
                      </a:cubicBezTo>
                      <a:cubicBezTo>
                        <a:pt x="138367" y="121116"/>
                        <a:pt x="186646" y="137403"/>
                        <a:pt x="195953" y="143220"/>
                      </a:cubicBezTo>
                      <a:cubicBezTo>
                        <a:pt x="205260" y="149037"/>
                        <a:pt x="161053" y="127515"/>
                        <a:pt x="171523" y="136240"/>
                      </a:cubicBezTo>
                      <a:cubicBezTo>
                        <a:pt x="181993" y="144965"/>
                        <a:pt x="258775" y="195571"/>
                        <a:pt x="258775" y="195571"/>
                      </a:cubicBezTo>
                      <a:cubicBezTo>
                        <a:pt x="269827" y="203133"/>
                        <a:pt x="233762" y="168814"/>
                        <a:pt x="237834" y="181611"/>
                      </a:cubicBezTo>
                      <a:cubicBezTo>
                        <a:pt x="241906" y="194408"/>
                        <a:pt x="266336" y="233962"/>
                        <a:pt x="283205" y="272353"/>
                      </a:cubicBezTo>
                      <a:cubicBezTo>
                        <a:pt x="300074" y="310744"/>
                        <a:pt x="330321" y="393342"/>
                        <a:pt x="339046" y="411956"/>
                      </a:cubicBezTo>
                      <a:cubicBezTo>
                        <a:pt x="347771" y="430570"/>
                        <a:pt x="347771" y="410792"/>
                        <a:pt x="335556" y="384035"/>
                      </a:cubicBezTo>
                      <a:cubicBezTo>
                        <a:pt x="323341" y="357278"/>
                        <a:pt x="301819" y="296201"/>
                        <a:pt x="265755" y="251412"/>
                      </a:cubicBezTo>
                      <a:cubicBezTo>
                        <a:pt x="229691" y="206623"/>
                        <a:pt x="147093" y="146128"/>
                        <a:pt x="119172" y="115299"/>
                      </a:cubicBezTo>
                      <a:cubicBezTo>
                        <a:pt x="91251" y="84470"/>
                        <a:pt x="114518" y="80980"/>
                        <a:pt x="98231" y="66438"/>
                      </a:cubicBezTo>
                      <a:cubicBezTo>
                        <a:pt x="81944" y="51896"/>
                        <a:pt x="6907" y="3035"/>
                        <a:pt x="509" y="127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6" name="フリーフォーム 1115">
                  <a:extLst>
                    <a:ext uri="{FF2B5EF4-FFF2-40B4-BE49-F238E27FC236}">
                      <a16:creationId xmlns:a16="http://schemas.microsoft.com/office/drawing/2014/main" id="{EDA3665E-62FA-E6C8-B09A-E336C9E3B4D5}"/>
                    </a:ext>
                  </a:extLst>
                </p:cNvPr>
                <p:cNvSpPr/>
                <p:nvPr/>
              </p:nvSpPr>
              <p:spPr>
                <a:xfrm>
                  <a:off x="2700048" y="4333534"/>
                  <a:ext cx="131179" cy="430487"/>
                </a:xfrm>
                <a:custGeom>
                  <a:avLst/>
                  <a:gdLst>
                    <a:gd name="connsiteX0" fmla="*/ 74563 w 131179"/>
                    <a:gd name="connsiteY0" fmla="*/ 1141 h 430487"/>
                    <a:gd name="connsiteX1" fmla="*/ 32682 w 131179"/>
                    <a:gd name="connsiteY1" fmla="*/ 105843 h 430487"/>
                    <a:gd name="connsiteX2" fmla="*/ 4761 w 131179"/>
                    <a:gd name="connsiteY2" fmla="*/ 217526 h 430487"/>
                    <a:gd name="connsiteX3" fmla="*/ 15231 w 131179"/>
                    <a:gd name="connsiteY3" fmla="*/ 179135 h 430487"/>
                    <a:gd name="connsiteX4" fmla="*/ 1271 w 131179"/>
                    <a:gd name="connsiteY4" fmla="*/ 248936 h 430487"/>
                    <a:gd name="connsiteX5" fmla="*/ 32682 w 131179"/>
                    <a:gd name="connsiteY5" fmla="*/ 304777 h 430487"/>
                    <a:gd name="connsiteX6" fmla="*/ 18721 w 131179"/>
                    <a:gd name="connsiteY6" fmla="*/ 287327 h 430487"/>
                    <a:gd name="connsiteX7" fmla="*/ 116444 w 131179"/>
                    <a:gd name="connsiteY7" fmla="*/ 388539 h 430487"/>
                    <a:gd name="connsiteX8" fmla="*/ 130404 w 131179"/>
                    <a:gd name="connsiteY8" fmla="*/ 430420 h 430487"/>
                    <a:gd name="connsiteX9" fmla="*/ 112954 w 131179"/>
                    <a:gd name="connsiteY9" fmla="*/ 395519 h 430487"/>
                    <a:gd name="connsiteX10" fmla="*/ 25702 w 131179"/>
                    <a:gd name="connsiteY10" fmla="*/ 297797 h 430487"/>
                    <a:gd name="connsiteX11" fmla="*/ 22212 w 131179"/>
                    <a:gd name="connsiteY11" fmla="*/ 98863 h 430487"/>
                    <a:gd name="connsiteX12" fmla="*/ 1271 w 131179"/>
                    <a:gd name="connsiteY12" fmla="*/ 175645 h 430487"/>
                    <a:gd name="connsiteX13" fmla="*/ 74563 w 131179"/>
                    <a:gd name="connsiteY13" fmla="*/ 1141 h 430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1179" h="430487">
                      <a:moveTo>
                        <a:pt x="74563" y="1141"/>
                      </a:moveTo>
                      <a:cubicBezTo>
                        <a:pt x="79798" y="-10493"/>
                        <a:pt x="44316" y="69779"/>
                        <a:pt x="32682" y="105843"/>
                      </a:cubicBezTo>
                      <a:cubicBezTo>
                        <a:pt x="21048" y="141907"/>
                        <a:pt x="7669" y="205311"/>
                        <a:pt x="4761" y="217526"/>
                      </a:cubicBezTo>
                      <a:cubicBezTo>
                        <a:pt x="1853" y="229741"/>
                        <a:pt x="15813" y="173900"/>
                        <a:pt x="15231" y="179135"/>
                      </a:cubicBezTo>
                      <a:cubicBezTo>
                        <a:pt x="14649" y="184370"/>
                        <a:pt x="-1638" y="227996"/>
                        <a:pt x="1271" y="248936"/>
                      </a:cubicBezTo>
                      <a:cubicBezTo>
                        <a:pt x="4180" y="269876"/>
                        <a:pt x="32682" y="304777"/>
                        <a:pt x="32682" y="304777"/>
                      </a:cubicBezTo>
                      <a:cubicBezTo>
                        <a:pt x="35590" y="311175"/>
                        <a:pt x="4761" y="273367"/>
                        <a:pt x="18721" y="287327"/>
                      </a:cubicBezTo>
                      <a:cubicBezTo>
                        <a:pt x="32681" y="301287"/>
                        <a:pt x="97830" y="364690"/>
                        <a:pt x="116444" y="388539"/>
                      </a:cubicBezTo>
                      <a:cubicBezTo>
                        <a:pt x="135058" y="412388"/>
                        <a:pt x="130986" y="429257"/>
                        <a:pt x="130404" y="430420"/>
                      </a:cubicBezTo>
                      <a:cubicBezTo>
                        <a:pt x="129822" y="431583"/>
                        <a:pt x="130404" y="417623"/>
                        <a:pt x="112954" y="395519"/>
                      </a:cubicBezTo>
                      <a:cubicBezTo>
                        <a:pt x="95504" y="373415"/>
                        <a:pt x="40826" y="347240"/>
                        <a:pt x="25702" y="297797"/>
                      </a:cubicBezTo>
                      <a:cubicBezTo>
                        <a:pt x="10578" y="248354"/>
                        <a:pt x="26284" y="119222"/>
                        <a:pt x="22212" y="98863"/>
                      </a:cubicBezTo>
                      <a:cubicBezTo>
                        <a:pt x="18140" y="78504"/>
                        <a:pt x="-5709" y="187279"/>
                        <a:pt x="1271" y="175645"/>
                      </a:cubicBezTo>
                      <a:cubicBezTo>
                        <a:pt x="8251" y="164011"/>
                        <a:pt x="69328" y="12775"/>
                        <a:pt x="74563" y="114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7" name="フリーフォーム 1116">
                  <a:extLst>
                    <a:ext uri="{FF2B5EF4-FFF2-40B4-BE49-F238E27FC236}">
                      <a16:creationId xmlns:a16="http://schemas.microsoft.com/office/drawing/2014/main" id="{8175A682-5777-57C8-E39A-6EC5E9BC314D}"/>
                    </a:ext>
                  </a:extLst>
                </p:cNvPr>
                <p:cNvSpPr/>
                <p:nvPr/>
              </p:nvSpPr>
              <p:spPr>
                <a:xfrm>
                  <a:off x="2732693" y="4086066"/>
                  <a:ext cx="101272" cy="284076"/>
                </a:xfrm>
                <a:custGeom>
                  <a:avLst/>
                  <a:gdLst>
                    <a:gd name="connsiteX0" fmla="*/ 101249 w 101272"/>
                    <a:gd name="connsiteY0" fmla="*/ 813 h 284076"/>
                    <a:gd name="connsiteX1" fmla="*/ 41918 w 101272"/>
                    <a:gd name="connsiteY1" fmla="*/ 150887 h 284076"/>
                    <a:gd name="connsiteX2" fmla="*/ 37 w 101272"/>
                    <a:gd name="connsiteY2" fmla="*/ 283510 h 284076"/>
                    <a:gd name="connsiteX3" fmla="*/ 48898 w 101272"/>
                    <a:gd name="connsiteY3" fmla="*/ 98536 h 284076"/>
                    <a:gd name="connsiteX4" fmla="*/ 101249 w 101272"/>
                    <a:gd name="connsiteY4" fmla="*/ 813 h 284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272" h="284076">
                      <a:moveTo>
                        <a:pt x="101249" y="813"/>
                      </a:moveTo>
                      <a:cubicBezTo>
                        <a:pt x="100086" y="9538"/>
                        <a:pt x="58787" y="103771"/>
                        <a:pt x="41918" y="150887"/>
                      </a:cubicBezTo>
                      <a:cubicBezTo>
                        <a:pt x="25049" y="198003"/>
                        <a:pt x="-1126" y="292235"/>
                        <a:pt x="37" y="283510"/>
                      </a:cubicBezTo>
                      <a:cubicBezTo>
                        <a:pt x="1200" y="274785"/>
                        <a:pt x="37264" y="141580"/>
                        <a:pt x="48898" y="98536"/>
                      </a:cubicBezTo>
                      <a:cubicBezTo>
                        <a:pt x="60531" y="55492"/>
                        <a:pt x="102412" y="-7912"/>
                        <a:pt x="101249" y="81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8" name="フリーフォーム 1117">
                  <a:extLst>
                    <a:ext uri="{FF2B5EF4-FFF2-40B4-BE49-F238E27FC236}">
                      <a16:creationId xmlns:a16="http://schemas.microsoft.com/office/drawing/2014/main" id="{D5D73816-6752-7DB0-5734-3D35F4EA0B26}"/>
                    </a:ext>
                  </a:extLst>
                </p:cNvPr>
                <p:cNvSpPr/>
                <p:nvPr/>
              </p:nvSpPr>
              <p:spPr>
                <a:xfrm>
                  <a:off x="2671630" y="4065939"/>
                  <a:ext cx="233011" cy="24592"/>
                </a:xfrm>
                <a:custGeom>
                  <a:avLst/>
                  <a:gdLst>
                    <a:gd name="connsiteX0" fmla="*/ 1768 w 233011"/>
                    <a:gd name="connsiteY0" fmla="*/ 24430 h 24592"/>
                    <a:gd name="connsiteX1" fmla="*/ 99491 w 233011"/>
                    <a:gd name="connsiteY1" fmla="*/ 10470 h 24592"/>
                    <a:gd name="connsiteX2" fmla="*/ 162312 w 233011"/>
                    <a:gd name="connsiteY2" fmla="*/ 6980 h 24592"/>
                    <a:gd name="connsiteX3" fmla="*/ 232114 w 233011"/>
                    <a:gd name="connsiteY3" fmla="*/ 13960 h 24592"/>
                    <a:gd name="connsiteX4" fmla="*/ 190233 w 233011"/>
                    <a:gd name="connsiteY4" fmla="*/ 0 h 24592"/>
                    <a:gd name="connsiteX5" fmla="*/ 1768 w 233011"/>
                    <a:gd name="connsiteY5" fmla="*/ 24430 h 24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3011" h="24592">
                      <a:moveTo>
                        <a:pt x="1768" y="24430"/>
                      </a:moveTo>
                      <a:cubicBezTo>
                        <a:pt x="-13356" y="26175"/>
                        <a:pt x="72734" y="13378"/>
                        <a:pt x="99491" y="10470"/>
                      </a:cubicBezTo>
                      <a:cubicBezTo>
                        <a:pt x="126248" y="7562"/>
                        <a:pt x="140208" y="6398"/>
                        <a:pt x="162312" y="6980"/>
                      </a:cubicBezTo>
                      <a:cubicBezTo>
                        <a:pt x="184416" y="7562"/>
                        <a:pt x="227461" y="15123"/>
                        <a:pt x="232114" y="13960"/>
                      </a:cubicBezTo>
                      <a:cubicBezTo>
                        <a:pt x="236768" y="12797"/>
                        <a:pt x="223389" y="0"/>
                        <a:pt x="190233" y="0"/>
                      </a:cubicBezTo>
                      <a:cubicBezTo>
                        <a:pt x="157077" y="0"/>
                        <a:pt x="16892" y="22685"/>
                        <a:pt x="1768" y="2443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 1118">
                  <a:extLst>
                    <a:ext uri="{FF2B5EF4-FFF2-40B4-BE49-F238E27FC236}">
                      <a16:creationId xmlns:a16="http://schemas.microsoft.com/office/drawing/2014/main" id="{55438933-E2B3-8862-2BE9-483AB15F3BD0}"/>
                    </a:ext>
                  </a:extLst>
                </p:cNvPr>
                <p:cNvSpPr/>
                <p:nvPr/>
              </p:nvSpPr>
              <p:spPr>
                <a:xfrm>
                  <a:off x="2785421" y="4191582"/>
                  <a:ext cx="208806" cy="115515"/>
                </a:xfrm>
                <a:custGeom>
                  <a:avLst/>
                  <a:gdLst>
                    <a:gd name="connsiteX0" fmla="*/ 202084 w 208806"/>
                    <a:gd name="connsiteY0" fmla="*/ 0 h 115515"/>
                    <a:gd name="connsiteX1" fmla="*/ 153223 w 208806"/>
                    <a:gd name="connsiteY1" fmla="*/ 24430 h 115515"/>
                    <a:gd name="connsiteX2" fmla="*/ 65971 w 208806"/>
                    <a:gd name="connsiteY2" fmla="*/ 38391 h 115515"/>
                    <a:gd name="connsiteX3" fmla="*/ 41541 w 208806"/>
                    <a:gd name="connsiteY3" fmla="*/ 76781 h 115515"/>
                    <a:gd name="connsiteX4" fmla="*/ 107852 w 208806"/>
                    <a:gd name="connsiteY4" fmla="*/ 115172 h 115515"/>
                    <a:gd name="connsiteX5" fmla="*/ 65971 w 208806"/>
                    <a:gd name="connsiteY5" fmla="*/ 94232 h 115515"/>
                    <a:gd name="connsiteX6" fmla="*/ 20600 w 208806"/>
                    <a:gd name="connsiteY6" fmla="*/ 69801 h 115515"/>
                    <a:gd name="connsiteX7" fmla="*/ 65971 w 208806"/>
                    <a:gd name="connsiteY7" fmla="*/ 41881 h 115515"/>
                    <a:gd name="connsiteX8" fmla="*/ 3150 w 208806"/>
                    <a:gd name="connsiteY8" fmla="*/ 24430 h 115515"/>
                    <a:gd name="connsiteX9" fmla="*/ 202084 w 208806"/>
                    <a:gd name="connsiteY9" fmla="*/ 0 h 11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8806" h="115515">
                      <a:moveTo>
                        <a:pt x="202084" y="0"/>
                      </a:moveTo>
                      <a:cubicBezTo>
                        <a:pt x="227096" y="0"/>
                        <a:pt x="175908" y="18032"/>
                        <a:pt x="153223" y="24430"/>
                      </a:cubicBezTo>
                      <a:cubicBezTo>
                        <a:pt x="130538" y="30828"/>
                        <a:pt x="84585" y="29666"/>
                        <a:pt x="65971" y="38391"/>
                      </a:cubicBezTo>
                      <a:cubicBezTo>
                        <a:pt x="47357" y="47116"/>
                        <a:pt x="34561" y="63984"/>
                        <a:pt x="41541" y="76781"/>
                      </a:cubicBezTo>
                      <a:cubicBezTo>
                        <a:pt x="48521" y="89578"/>
                        <a:pt x="103780" y="112264"/>
                        <a:pt x="107852" y="115172"/>
                      </a:cubicBezTo>
                      <a:cubicBezTo>
                        <a:pt x="111924" y="118081"/>
                        <a:pt x="80513" y="101794"/>
                        <a:pt x="65971" y="94232"/>
                      </a:cubicBezTo>
                      <a:cubicBezTo>
                        <a:pt x="51429" y="86670"/>
                        <a:pt x="20600" y="78526"/>
                        <a:pt x="20600" y="69801"/>
                      </a:cubicBezTo>
                      <a:cubicBezTo>
                        <a:pt x="20600" y="61076"/>
                        <a:pt x="68879" y="49443"/>
                        <a:pt x="65971" y="41881"/>
                      </a:cubicBezTo>
                      <a:cubicBezTo>
                        <a:pt x="63063" y="34319"/>
                        <a:pt x="-16627" y="26757"/>
                        <a:pt x="3150" y="24430"/>
                      </a:cubicBezTo>
                      <a:cubicBezTo>
                        <a:pt x="22927" y="22103"/>
                        <a:pt x="177072" y="0"/>
                        <a:pt x="202084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0" name="フリーフォーム 1119">
                  <a:extLst>
                    <a:ext uri="{FF2B5EF4-FFF2-40B4-BE49-F238E27FC236}">
                      <a16:creationId xmlns:a16="http://schemas.microsoft.com/office/drawing/2014/main" id="{250E4230-6F78-15E9-7C14-9ADF1BCA2641}"/>
                    </a:ext>
                  </a:extLst>
                </p:cNvPr>
                <p:cNvSpPr/>
                <p:nvPr/>
              </p:nvSpPr>
              <p:spPr>
                <a:xfrm>
                  <a:off x="2745842" y="4281191"/>
                  <a:ext cx="288937" cy="493642"/>
                </a:xfrm>
                <a:custGeom>
                  <a:avLst/>
                  <a:gdLst>
                    <a:gd name="connsiteX0" fmla="*/ 287034 w 288937"/>
                    <a:gd name="connsiteY0" fmla="*/ 1133 h 493642"/>
                    <a:gd name="connsiteX1" fmla="*/ 140451 w 288937"/>
                    <a:gd name="connsiteY1" fmla="*/ 46504 h 493642"/>
                    <a:gd name="connsiteX2" fmla="*/ 81120 w 288937"/>
                    <a:gd name="connsiteY2" fmla="*/ 60464 h 493642"/>
                    <a:gd name="connsiteX3" fmla="*/ 7828 w 288937"/>
                    <a:gd name="connsiteY3" fmla="*/ 158186 h 493642"/>
                    <a:gd name="connsiteX4" fmla="*/ 28769 w 288937"/>
                    <a:gd name="connsiteY4" fmla="*/ 126775 h 493642"/>
                    <a:gd name="connsiteX5" fmla="*/ 4338 w 288937"/>
                    <a:gd name="connsiteY5" fmla="*/ 203557 h 493642"/>
                    <a:gd name="connsiteX6" fmla="*/ 4338 w 288937"/>
                    <a:gd name="connsiteY6" fmla="*/ 297789 h 493642"/>
                    <a:gd name="connsiteX7" fmla="*/ 14808 w 288937"/>
                    <a:gd name="connsiteY7" fmla="*/ 259398 h 493642"/>
                    <a:gd name="connsiteX8" fmla="*/ 7828 w 288937"/>
                    <a:gd name="connsiteY8" fmla="*/ 315240 h 493642"/>
                    <a:gd name="connsiteX9" fmla="*/ 35749 w 288937"/>
                    <a:gd name="connsiteY9" fmla="*/ 392021 h 493642"/>
                    <a:gd name="connsiteX10" fmla="*/ 35749 w 288937"/>
                    <a:gd name="connsiteY10" fmla="*/ 360611 h 493642"/>
                    <a:gd name="connsiteX11" fmla="*/ 60179 w 288937"/>
                    <a:gd name="connsiteY11" fmla="*/ 374571 h 493642"/>
                    <a:gd name="connsiteX12" fmla="*/ 98570 w 288937"/>
                    <a:gd name="connsiteY12" fmla="*/ 409472 h 493642"/>
                    <a:gd name="connsiteX13" fmla="*/ 133471 w 288937"/>
                    <a:gd name="connsiteY13" fmla="*/ 493233 h 493642"/>
                    <a:gd name="connsiteX14" fmla="*/ 123001 w 288937"/>
                    <a:gd name="connsiteY14" fmla="*/ 437392 h 493642"/>
                    <a:gd name="connsiteX15" fmla="*/ 21789 w 288937"/>
                    <a:gd name="connsiteY15" fmla="*/ 346650 h 493642"/>
                    <a:gd name="connsiteX16" fmla="*/ 7828 w 288937"/>
                    <a:gd name="connsiteY16" fmla="*/ 269869 h 493642"/>
                    <a:gd name="connsiteX17" fmla="*/ 25279 w 288937"/>
                    <a:gd name="connsiteY17" fmla="*/ 98855 h 493642"/>
                    <a:gd name="connsiteX18" fmla="*/ 287034 w 288937"/>
                    <a:gd name="connsiteY18" fmla="*/ 1133 h 49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8937" h="493642">
                      <a:moveTo>
                        <a:pt x="287034" y="1133"/>
                      </a:moveTo>
                      <a:cubicBezTo>
                        <a:pt x="306229" y="-7592"/>
                        <a:pt x="174770" y="36616"/>
                        <a:pt x="140451" y="46504"/>
                      </a:cubicBezTo>
                      <a:cubicBezTo>
                        <a:pt x="106132" y="56393"/>
                        <a:pt x="103224" y="41850"/>
                        <a:pt x="81120" y="60464"/>
                      </a:cubicBezTo>
                      <a:cubicBezTo>
                        <a:pt x="59016" y="79078"/>
                        <a:pt x="16553" y="147134"/>
                        <a:pt x="7828" y="158186"/>
                      </a:cubicBezTo>
                      <a:cubicBezTo>
                        <a:pt x="-897" y="169238"/>
                        <a:pt x="29351" y="119213"/>
                        <a:pt x="28769" y="126775"/>
                      </a:cubicBezTo>
                      <a:cubicBezTo>
                        <a:pt x="28187" y="134337"/>
                        <a:pt x="8410" y="175055"/>
                        <a:pt x="4338" y="203557"/>
                      </a:cubicBezTo>
                      <a:cubicBezTo>
                        <a:pt x="266" y="232059"/>
                        <a:pt x="2593" y="288482"/>
                        <a:pt x="4338" y="297789"/>
                      </a:cubicBezTo>
                      <a:cubicBezTo>
                        <a:pt x="6083" y="307096"/>
                        <a:pt x="14226" y="256490"/>
                        <a:pt x="14808" y="259398"/>
                      </a:cubicBezTo>
                      <a:cubicBezTo>
                        <a:pt x="15390" y="262306"/>
                        <a:pt x="4338" y="293136"/>
                        <a:pt x="7828" y="315240"/>
                      </a:cubicBezTo>
                      <a:cubicBezTo>
                        <a:pt x="11318" y="337344"/>
                        <a:pt x="31096" y="384459"/>
                        <a:pt x="35749" y="392021"/>
                      </a:cubicBezTo>
                      <a:cubicBezTo>
                        <a:pt x="40402" y="399583"/>
                        <a:pt x="31677" y="363519"/>
                        <a:pt x="35749" y="360611"/>
                      </a:cubicBezTo>
                      <a:cubicBezTo>
                        <a:pt x="39821" y="357703"/>
                        <a:pt x="49709" y="366428"/>
                        <a:pt x="60179" y="374571"/>
                      </a:cubicBezTo>
                      <a:cubicBezTo>
                        <a:pt x="70649" y="382714"/>
                        <a:pt x="86355" y="389695"/>
                        <a:pt x="98570" y="409472"/>
                      </a:cubicBezTo>
                      <a:cubicBezTo>
                        <a:pt x="110785" y="429249"/>
                        <a:pt x="129399" y="488580"/>
                        <a:pt x="133471" y="493233"/>
                      </a:cubicBezTo>
                      <a:cubicBezTo>
                        <a:pt x="137543" y="497886"/>
                        <a:pt x="141615" y="461822"/>
                        <a:pt x="123001" y="437392"/>
                      </a:cubicBezTo>
                      <a:cubicBezTo>
                        <a:pt x="104387" y="412962"/>
                        <a:pt x="40984" y="374570"/>
                        <a:pt x="21789" y="346650"/>
                      </a:cubicBezTo>
                      <a:cubicBezTo>
                        <a:pt x="2594" y="318730"/>
                        <a:pt x="7246" y="311168"/>
                        <a:pt x="7828" y="269869"/>
                      </a:cubicBezTo>
                      <a:cubicBezTo>
                        <a:pt x="8410" y="228570"/>
                        <a:pt x="-18928" y="140154"/>
                        <a:pt x="25279" y="98855"/>
                      </a:cubicBezTo>
                      <a:cubicBezTo>
                        <a:pt x="69486" y="57556"/>
                        <a:pt x="267839" y="9858"/>
                        <a:pt x="287034" y="113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1" name="フリーフォーム 1120">
                  <a:extLst>
                    <a:ext uri="{FF2B5EF4-FFF2-40B4-BE49-F238E27FC236}">
                      <a16:creationId xmlns:a16="http://schemas.microsoft.com/office/drawing/2014/main" id="{38CAD456-435E-3DA6-0E7C-40984E7B5A1B}"/>
                    </a:ext>
                  </a:extLst>
                </p:cNvPr>
                <p:cNvSpPr/>
                <p:nvPr/>
              </p:nvSpPr>
              <p:spPr>
                <a:xfrm>
                  <a:off x="2711626" y="4261290"/>
                  <a:ext cx="363138" cy="175045"/>
                </a:xfrm>
                <a:custGeom>
                  <a:avLst/>
                  <a:gdLst>
                    <a:gd name="connsiteX0" fmla="*/ 363131 w 363138"/>
                    <a:gd name="connsiteY0" fmla="*/ 93 h 175045"/>
                    <a:gd name="connsiteX1" fmla="*/ 178157 w 363138"/>
                    <a:gd name="connsiteY1" fmla="*/ 59425 h 175045"/>
                    <a:gd name="connsiteX2" fmla="*/ 28084 w 363138"/>
                    <a:gd name="connsiteY2" fmla="*/ 62915 h 175045"/>
                    <a:gd name="connsiteX3" fmla="*/ 69965 w 363138"/>
                    <a:gd name="connsiteY3" fmla="*/ 73385 h 175045"/>
                    <a:gd name="connsiteX4" fmla="*/ 163 w 363138"/>
                    <a:gd name="connsiteY4" fmla="*/ 174597 h 175045"/>
                    <a:gd name="connsiteX5" fmla="*/ 52514 w 363138"/>
                    <a:gd name="connsiteY5" fmla="*/ 108286 h 175045"/>
                    <a:gd name="connsiteX6" fmla="*/ 111846 w 363138"/>
                    <a:gd name="connsiteY6" fmla="*/ 55934 h 175045"/>
                    <a:gd name="connsiteX7" fmla="*/ 49024 w 363138"/>
                    <a:gd name="connsiteY7" fmla="*/ 31504 h 175045"/>
                    <a:gd name="connsiteX8" fmla="*/ 146747 w 363138"/>
                    <a:gd name="connsiteY8" fmla="*/ 38484 h 175045"/>
                    <a:gd name="connsiteX9" fmla="*/ 59495 w 363138"/>
                    <a:gd name="connsiteY9" fmla="*/ 45464 h 175045"/>
                    <a:gd name="connsiteX10" fmla="*/ 171177 w 363138"/>
                    <a:gd name="connsiteY10" fmla="*/ 45464 h 175045"/>
                    <a:gd name="connsiteX11" fmla="*/ 363131 w 363138"/>
                    <a:gd name="connsiteY11" fmla="*/ 93 h 175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138" h="175045">
                      <a:moveTo>
                        <a:pt x="363131" y="93"/>
                      </a:moveTo>
                      <a:cubicBezTo>
                        <a:pt x="364294" y="2420"/>
                        <a:pt x="233998" y="48955"/>
                        <a:pt x="178157" y="59425"/>
                      </a:cubicBezTo>
                      <a:cubicBezTo>
                        <a:pt x="122316" y="69895"/>
                        <a:pt x="46116" y="60588"/>
                        <a:pt x="28084" y="62915"/>
                      </a:cubicBezTo>
                      <a:cubicBezTo>
                        <a:pt x="10052" y="65242"/>
                        <a:pt x="74618" y="54771"/>
                        <a:pt x="69965" y="73385"/>
                      </a:cubicBezTo>
                      <a:cubicBezTo>
                        <a:pt x="65312" y="91999"/>
                        <a:pt x="3071" y="168780"/>
                        <a:pt x="163" y="174597"/>
                      </a:cubicBezTo>
                      <a:cubicBezTo>
                        <a:pt x="-2745" y="180414"/>
                        <a:pt x="33900" y="128063"/>
                        <a:pt x="52514" y="108286"/>
                      </a:cubicBezTo>
                      <a:cubicBezTo>
                        <a:pt x="71128" y="88509"/>
                        <a:pt x="112428" y="68731"/>
                        <a:pt x="111846" y="55934"/>
                      </a:cubicBezTo>
                      <a:cubicBezTo>
                        <a:pt x="111264" y="43137"/>
                        <a:pt x="43207" y="34412"/>
                        <a:pt x="49024" y="31504"/>
                      </a:cubicBezTo>
                      <a:cubicBezTo>
                        <a:pt x="54841" y="28596"/>
                        <a:pt x="145002" y="36157"/>
                        <a:pt x="146747" y="38484"/>
                      </a:cubicBezTo>
                      <a:cubicBezTo>
                        <a:pt x="148492" y="40811"/>
                        <a:pt x="55423" y="44301"/>
                        <a:pt x="59495" y="45464"/>
                      </a:cubicBezTo>
                      <a:cubicBezTo>
                        <a:pt x="63567" y="46627"/>
                        <a:pt x="126969" y="51281"/>
                        <a:pt x="171177" y="45464"/>
                      </a:cubicBezTo>
                      <a:cubicBezTo>
                        <a:pt x="215384" y="39647"/>
                        <a:pt x="361968" y="-2234"/>
                        <a:pt x="363131" y="93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2" name="フリーフォーム 1121">
                  <a:extLst>
                    <a:ext uri="{FF2B5EF4-FFF2-40B4-BE49-F238E27FC236}">
                      <a16:creationId xmlns:a16="http://schemas.microsoft.com/office/drawing/2014/main" id="{7A29798D-0DDD-F1AC-5728-27E4DDBC91FF}"/>
                    </a:ext>
                  </a:extLst>
                </p:cNvPr>
                <p:cNvSpPr/>
                <p:nvPr/>
              </p:nvSpPr>
              <p:spPr>
                <a:xfrm>
                  <a:off x="3151317" y="4582470"/>
                  <a:ext cx="89777" cy="231105"/>
                </a:xfrm>
                <a:custGeom>
                  <a:avLst/>
                  <a:gdLst>
                    <a:gd name="connsiteX0" fmla="*/ 222 w 89777"/>
                    <a:gd name="connsiteY0" fmla="*/ 0 h 231105"/>
                    <a:gd name="connsiteX1" fmla="*/ 63043 w 89777"/>
                    <a:gd name="connsiteY1" fmla="*/ 90742 h 231105"/>
                    <a:gd name="connsiteX2" fmla="*/ 83984 w 89777"/>
                    <a:gd name="connsiteY2" fmla="*/ 230345 h 231105"/>
                    <a:gd name="connsiteX3" fmla="*/ 80494 w 89777"/>
                    <a:gd name="connsiteY3" fmla="*/ 143093 h 231105"/>
                    <a:gd name="connsiteX4" fmla="*/ 80494 w 89777"/>
                    <a:gd name="connsiteY4" fmla="*/ 66312 h 231105"/>
                    <a:gd name="connsiteX5" fmla="*/ 87474 w 89777"/>
                    <a:gd name="connsiteY5" fmla="*/ 90742 h 231105"/>
                    <a:gd name="connsiteX6" fmla="*/ 222 w 89777"/>
                    <a:gd name="connsiteY6" fmla="*/ 0 h 231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777" h="231105">
                      <a:moveTo>
                        <a:pt x="222" y="0"/>
                      </a:moveTo>
                      <a:cubicBezTo>
                        <a:pt x="-3850" y="0"/>
                        <a:pt x="49083" y="52351"/>
                        <a:pt x="63043" y="90742"/>
                      </a:cubicBezTo>
                      <a:cubicBezTo>
                        <a:pt x="77003" y="129133"/>
                        <a:pt x="81076" y="221620"/>
                        <a:pt x="83984" y="230345"/>
                      </a:cubicBezTo>
                      <a:cubicBezTo>
                        <a:pt x="86892" y="239070"/>
                        <a:pt x="81076" y="170432"/>
                        <a:pt x="80494" y="143093"/>
                      </a:cubicBezTo>
                      <a:cubicBezTo>
                        <a:pt x="79912" y="115754"/>
                        <a:pt x="79331" y="75037"/>
                        <a:pt x="80494" y="66312"/>
                      </a:cubicBezTo>
                      <a:cubicBezTo>
                        <a:pt x="81657" y="57587"/>
                        <a:pt x="95036" y="97141"/>
                        <a:pt x="87474" y="90742"/>
                      </a:cubicBezTo>
                      <a:cubicBezTo>
                        <a:pt x="79912" y="84344"/>
                        <a:pt x="4294" y="0"/>
                        <a:pt x="222" y="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3" name="フリーフォーム 1122">
                  <a:extLst>
                    <a:ext uri="{FF2B5EF4-FFF2-40B4-BE49-F238E27FC236}">
                      <a16:creationId xmlns:a16="http://schemas.microsoft.com/office/drawing/2014/main" id="{1E36FF37-5BB7-3B71-45CD-3B8CD6F4AD9B}"/>
                    </a:ext>
                  </a:extLst>
                </p:cNvPr>
                <p:cNvSpPr/>
                <p:nvPr/>
              </p:nvSpPr>
              <p:spPr>
                <a:xfrm>
                  <a:off x="2798926" y="4767349"/>
                  <a:ext cx="459493" cy="419050"/>
                </a:xfrm>
                <a:custGeom>
                  <a:avLst/>
                  <a:gdLst>
                    <a:gd name="connsiteX0" fmla="*/ 115 w 459493"/>
                    <a:gd name="connsiteY0" fmla="*/ 95 h 419050"/>
                    <a:gd name="connsiteX1" fmla="*/ 160659 w 459493"/>
                    <a:gd name="connsiteY1" fmla="*/ 139698 h 419050"/>
                    <a:gd name="connsiteX2" fmla="*/ 101327 w 459493"/>
                    <a:gd name="connsiteY2" fmla="*/ 115268 h 419050"/>
                    <a:gd name="connsiteX3" fmla="*/ 240930 w 459493"/>
                    <a:gd name="connsiteY3" fmla="*/ 226950 h 419050"/>
                    <a:gd name="connsiteX4" fmla="*/ 453825 w 459493"/>
                    <a:gd name="connsiteY4" fmla="*/ 415414 h 419050"/>
                    <a:gd name="connsiteX5" fmla="*/ 377043 w 459493"/>
                    <a:gd name="connsiteY5" fmla="*/ 338633 h 419050"/>
                    <a:gd name="connsiteX6" fmla="*/ 153679 w 459493"/>
                    <a:gd name="connsiteY6" fmla="*/ 185069 h 419050"/>
                    <a:gd name="connsiteX7" fmla="*/ 216500 w 459493"/>
                    <a:gd name="connsiteY7" fmla="*/ 223460 h 419050"/>
                    <a:gd name="connsiteX8" fmla="*/ 136228 w 459493"/>
                    <a:gd name="connsiteY8" fmla="*/ 118758 h 419050"/>
                    <a:gd name="connsiteX9" fmla="*/ 115 w 459493"/>
                    <a:gd name="connsiteY9" fmla="*/ 95 h 4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9493" h="419050">
                      <a:moveTo>
                        <a:pt x="115" y="95"/>
                      </a:moveTo>
                      <a:cubicBezTo>
                        <a:pt x="4187" y="3585"/>
                        <a:pt x="143790" y="120503"/>
                        <a:pt x="160659" y="139698"/>
                      </a:cubicBezTo>
                      <a:cubicBezTo>
                        <a:pt x="177528" y="158893"/>
                        <a:pt x="87949" y="100726"/>
                        <a:pt x="101327" y="115268"/>
                      </a:cubicBezTo>
                      <a:cubicBezTo>
                        <a:pt x="114706" y="129810"/>
                        <a:pt x="182180" y="176926"/>
                        <a:pt x="240930" y="226950"/>
                      </a:cubicBezTo>
                      <a:cubicBezTo>
                        <a:pt x="299680" y="276974"/>
                        <a:pt x="431140" y="396800"/>
                        <a:pt x="453825" y="415414"/>
                      </a:cubicBezTo>
                      <a:cubicBezTo>
                        <a:pt x="476510" y="434028"/>
                        <a:pt x="427067" y="377024"/>
                        <a:pt x="377043" y="338633"/>
                      </a:cubicBezTo>
                      <a:cubicBezTo>
                        <a:pt x="327019" y="300242"/>
                        <a:pt x="180436" y="204264"/>
                        <a:pt x="153679" y="185069"/>
                      </a:cubicBezTo>
                      <a:cubicBezTo>
                        <a:pt x="126922" y="165874"/>
                        <a:pt x="219408" y="234512"/>
                        <a:pt x="216500" y="223460"/>
                      </a:cubicBezTo>
                      <a:cubicBezTo>
                        <a:pt x="213592" y="212408"/>
                        <a:pt x="171710" y="147842"/>
                        <a:pt x="136228" y="118758"/>
                      </a:cubicBezTo>
                      <a:cubicBezTo>
                        <a:pt x="100746" y="89674"/>
                        <a:pt x="-3957" y="-3395"/>
                        <a:pt x="115" y="9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 1123">
                  <a:extLst>
                    <a:ext uri="{FF2B5EF4-FFF2-40B4-BE49-F238E27FC236}">
                      <a16:creationId xmlns:a16="http://schemas.microsoft.com/office/drawing/2014/main" id="{D6DA8053-2114-01FE-9897-8E91137787FD}"/>
                    </a:ext>
                  </a:extLst>
                </p:cNvPr>
                <p:cNvSpPr/>
                <p:nvPr/>
              </p:nvSpPr>
              <p:spPr>
                <a:xfrm>
                  <a:off x="2763820" y="4299104"/>
                  <a:ext cx="288972" cy="304365"/>
                </a:xfrm>
                <a:custGeom>
                  <a:avLst/>
                  <a:gdLst>
                    <a:gd name="connsiteX0" fmla="*/ 286507 w 288972"/>
                    <a:gd name="connsiteY0" fmla="*/ 670 h 304365"/>
                    <a:gd name="connsiteX1" fmla="*/ 199255 w 288972"/>
                    <a:gd name="connsiteY1" fmla="*/ 66981 h 304365"/>
                    <a:gd name="connsiteX2" fmla="*/ 17771 w 288972"/>
                    <a:gd name="connsiteY2" fmla="*/ 192624 h 304365"/>
                    <a:gd name="connsiteX3" fmla="*/ 118983 w 288972"/>
                    <a:gd name="connsiteY3" fmla="*/ 101882 h 304365"/>
                    <a:gd name="connsiteX4" fmla="*/ 28241 w 288972"/>
                    <a:gd name="connsiteY4" fmla="*/ 192624 h 304365"/>
                    <a:gd name="connsiteX5" fmla="*/ 320 w 288972"/>
                    <a:gd name="connsiteY5" fmla="*/ 304307 h 304365"/>
                    <a:gd name="connsiteX6" fmla="*/ 42201 w 288972"/>
                    <a:gd name="connsiteY6" fmla="*/ 206585 h 304365"/>
                    <a:gd name="connsiteX7" fmla="*/ 105023 w 288972"/>
                    <a:gd name="connsiteY7" fmla="*/ 112352 h 304365"/>
                    <a:gd name="connsiteX8" fmla="*/ 108513 w 288972"/>
                    <a:gd name="connsiteY8" fmla="*/ 32081 h 304365"/>
                    <a:gd name="connsiteX9" fmla="*/ 108513 w 288972"/>
                    <a:gd name="connsiteY9" fmla="*/ 105372 h 304365"/>
                    <a:gd name="connsiteX10" fmla="*/ 286507 w 288972"/>
                    <a:gd name="connsiteY10" fmla="*/ 670 h 304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8972" h="304365">
                      <a:moveTo>
                        <a:pt x="286507" y="670"/>
                      </a:moveTo>
                      <a:cubicBezTo>
                        <a:pt x="301631" y="-5728"/>
                        <a:pt x="244044" y="34989"/>
                        <a:pt x="199255" y="66981"/>
                      </a:cubicBezTo>
                      <a:cubicBezTo>
                        <a:pt x="154466" y="98973"/>
                        <a:pt x="31150" y="186807"/>
                        <a:pt x="17771" y="192624"/>
                      </a:cubicBezTo>
                      <a:cubicBezTo>
                        <a:pt x="4392" y="198441"/>
                        <a:pt x="117238" y="101882"/>
                        <a:pt x="118983" y="101882"/>
                      </a:cubicBezTo>
                      <a:cubicBezTo>
                        <a:pt x="120728" y="101882"/>
                        <a:pt x="48018" y="158887"/>
                        <a:pt x="28241" y="192624"/>
                      </a:cubicBezTo>
                      <a:cubicBezTo>
                        <a:pt x="8464" y="226362"/>
                        <a:pt x="-2007" y="301980"/>
                        <a:pt x="320" y="304307"/>
                      </a:cubicBezTo>
                      <a:cubicBezTo>
                        <a:pt x="2647" y="306634"/>
                        <a:pt x="24750" y="238578"/>
                        <a:pt x="42201" y="206585"/>
                      </a:cubicBezTo>
                      <a:cubicBezTo>
                        <a:pt x="59651" y="174593"/>
                        <a:pt x="93971" y="141436"/>
                        <a:pt x="105023" y="112352"/>
                      </a:cubicBezTo>
                      <a:cubicBezTo>
                        <a:pt x="116075" y="83268"/>
                        <a:pt x="107931" y="33244"/>
                        <a:pt x="108513" y="32081"/>
                      </a:cubicBezTo>
                      <a:cubicBezTo>
                        <a:pt x="109095" y="30918"/>
                        <a:pt x="80593" y="105954"/>
                        <a:pt x="108513" y="105372"/>
                      </a:cubicBezTo>
                      <a:cubicBezTo>
                        <a:pt x="136433" y="104790"/>
                        <a:pt x="271383" y="7068"/>
                        <a:pt x="286507" y="670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5" name="フリーフォーム 1124">
                  <a:extLst>
                    <a:ext uri="{FF2B5EF4-FFF2-40B4-BE49-F238E27FC236}">
                      <a16:creationId xmlns:a16="http://schemas.microsoft.com/office/drawing/2014/main" id="{AB70594D-C4D4-B35B-5594-93828E417926}"/>
                    </a:ext>
                  </a:extLst>
                </p:cNvPr>
                <p:cNvSpPr/>
                <p:nvPr/>
              </p:nvSpPr>
              <p:spPr>
                <a:xfrm>
                  <a:off x="2798911" y="4050803"/>
                  <a:ext cx="95050" cy="18626"/>
                </a:xfrm>
                <a:custGeom>
                  <a:avLst/>
                  <a:gdLst>
                    <a:gd name="connsiteX0" fmla="*/ 130 w 95050"/>
                    <a:gd name="connsiteY0" fmla="*/ 1176 h 18626"/>
                    <a:gd name="connsiteX1" fmla="*/ 59462 w 95050"/>
                    <a:gd name="connsiteY1" fmla="*/ 15136 h 18626"/>
                    <a:gd name="connsiteX2" fmla="*/ 94362 w 95050"/>
                    <a:gd name="connsiteY2" fmla="*/ 18626 h 18626"/>
                    <a:gd name="connsiteX3" fmla="*/ 76912 w 95050"/>
                    <a:gd name="connsiteY3" fmla="*/ 1176 h 18626"/>
                    <a:gd name="connsiteX4" fmla="*/ 130 w 95050"/>
                    <a:gd name="connsiteY4" fmla="*/ 1176 h 18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050" h="18626">
                      <a:moveTo>
                        <a:pt x="130" y="1176"/>
                      </a:moveTo>
                      <a:cubicBezTo>
                        <a:pt x="-2778" y="3503"/>
                        <a:pt x="43757" y="12228"/>
                        <a:pt x="59462" y="15136"/>
                      </a:cubicBezTo>
                      <a:cubicBezTo>
                        <a:pt x="75167" y="18044"/>
                        <a:pt x="94362" y="18626"/>
                        <a:pt x="94362" y="18626"/>
                      </a:cubicBezTo>
                      <a:cubicBezTo>
                        <a:pt x="97270" y="16299"/>
                        <a:pt x="90872" y="1758"/>
                        <a:pt x="76912" y="1176"/>
                      </a:cubicBezTo>
                      <a:cubicBezTo>
                        <a:pt x="62952" y="594"/>
                        <a:pt x="3038" y="-1151"/>
                        <a:pt x="130" y="117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6" name="フリーフォーム 1125">
                  <a:extLst>
                    <a:ext uri="{FF2B5EF4-FFF2-40B4-BE49-F238E27FC236}">
                      <a16:creationId xmlns:a16="http://schemas.microsoft.com/office/drawing/2014/main" id="{19EFD3E7-EC0B-98A1-4B06-07BE71414899}"/>
                    </a:ext>
                  </a:extLst>
                </p:cNvPr>
                <p:cNvSpPr/>
                <p:nvPr/>
              </p:nvSpPr>
              <p:spPr>
                <a:xfrm>
                  <a:off x="2763968" y="4086863"/>
                  <a:ext cx="214208" cy="171146"/>
                </a:xfrm>
                <a:custGeom>
                  <a:avLst/>
                  <a:gdLst>
                    <a:gd name="connsiteX0" fmla="*/ 213067 w 214208"/>
                    <a:gd name="connsiteY0" fmla="*/ 16 h 171146"/>
                    <a:gd name="connsiteX1" fmla="*/ 143266 w 214208"/>
                    <a:gd name="connsiteY1" fmla="*/ 73308 h 171146"/>
                    <a:gd name="connsiteX2" fmla="*/ 172 w 214208"/>
                    <a:gd name="connsiteY2" fmla="*/ 80288 h 171146"/>
                    <a:gd name="connsiteX3" fmla="*/ 111855 w 214208"/>
                    <a:gd name="connsiteY3" fmla="*/ 80288 h 171146"/>
                    <a:gd name="connsiteX4" fmla="*/ 7153 w 214208"/>
                    <a:gd name="connsiteY4" fmla="*/ 171030 h 171146"/>
                    <a:gd name="connsiteX5" fmla="*/ 94405 w 214208"/>
                    <a:gd name="connsiteY5" fmla="*/ 97739 h 171146"/>
                    <a:gd name="connsiteX6" fmla="*/ 104875 w 214208"/>
                    <a:gd name="connsiteY6" fmla="*/ 27937 h 171146"/>
                    <a:gd name="connsiteX7" fmla="*/ 90914 w 214208"/>
                    <a:gd name="connsiteY7" fmla="*/ 80288 h 171146"/>
                    <a:gd name="connsiteX8" fmla="*/ 213067 w 214208"/>
                    <a:gd name="connsiteY8" fmla="*/ 16 h 171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4208" h="171146">
                      <a:moveTo>
                        <a:pt x="213067" y="16"/>
                      </a:moveTo>
                      <a:cubicBezTo>
                        <a:pt x="221792" y="-1147"/>
                        <a:pt x="178748" y="59929"/>
                        <a:pt x="143266" y="73308"/>
                      </a:cubicBezTo>
                      <a:cubicBezTo>
                        <a:pt x="107784" y="86687"/>
                        <a:pt x="5407" y="79125"/>
                        <a:pt x="172" y="80288"/>
                      </a:cubicBezTo>
                      <a:cubicBezTo>
                        <a:pt x="-5063" y="81451"/>
                        <a:pt x="110692" y="65164"/>
                        <a:pt x="111855" y="80288"/>
                      </a:cubicBezTo>
                      <a:cubicBezTo>
                        <a:pt x="113018" y="95412"/>
                        <a:pt x="10061" y="168122"/>
                        <a:pt x="7153" y="171030"/>
                      </a:cubicBezTo>
                      <a:cubicBezTo>
                        <a:pt x="4245" y="173939"/>
                        <a:pt x="78118" y="121588"/>
                        <a:pt x="94405" y="97739"/>
                      </a:cubicBezTo>
                      <a:cubicBezTo>
                        <a:pt x="110692" y="73890"/>
                        <a:pt x="105457" y="30845"/>
                        <a:pt x="104875" y="27937"/>
                      </a:cubicBezTo>
                      <a:cubicBezTo>
                        <a:pt x="104293" y="25029"/>
                        <a:pt x="78699" y="81451"/>
                        <a:pt x="90914" y="80288"/>
                      </a:cubicBezTo>
                      <a:cubicBezTo>
                        <a:pt x="103129" y="79125"/>
                        <a:pt x="204342" y="1179"/>
                        <a:pt x="213067" y="1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7" name="フリーフォーム 1126">
                  <a:extLst>
                    <a:ext uri="{FF2B5EF4-FFF2-40B4-BE49-F238E27FC236}">
                      <a16:creationId xmlns:a16="http://schemas.microsoft.com/office/drawing/2014/main" id="{EAB8A4FD-1A44-AC0E-96C7-1C3628C21968}"/>
                    </a:ext>
                  </a:extLst>
                </p:cNvPr>
                <p:cNvSpPr/>
                <p:nvPr/>
              </p:nvSpPr>
              <p:spPr>
                <a:xfrm>
                  <a:off x="2921027" y="4700804"/>
                  <a:ext cx="311703" cy="237654"/>
                </a:xfrm>
                <a:custGeom>
                  <a:avLst/>
                  <a:gdLst>
                    <a:gd name="connsiteX0" fmla="*/ 167 w 311703"/>
                    <a:gd name="connsiteY0" fmla="*/ 329 h 237654"/>
                    <a:gd name="connsiteX1" fmla="*/ 108359 w 311703"/>
                    <a:gd name="connsiteY1" fmla="*/ 94561 h 237654"/>
                    <a:gd name="connsiteX2" fmla="*/ 247962 w 311703"/>
                    <a:gd name="connsiteY2" fmla="*/ 164362 h 237654"/>
                    <a:gd name="connsiteX3" fmla="*/ 199101 w 311703"/>
                    <a:gd name="connsiteY3" fmla="*/ 174833 h 237654"/>
                    <a:gd name="connsiteX4" fmla="*/ 17617 w 311703"/>
                    <a:gd name="connsiteY4" fmla="*/ 192283 h 237654"/>
                    <a:gd name="connsiteX5" fmla="*/ 136280 w 311703"/>
                    <a:gd name="connsiteY5" fmla="*/ 178323 h 237654"/>
                    <a:gd name="connsiteX6" fmla="*/ 303804 w 311703"/>
                    <a:gd name="connsiteY6" fmla="*/ 237654 h 237654"/>
                    <a:gd name="connsiteX7" fmla="*/ 258433 w 311703"/>
                    <a:gd name="connsiteY7" fmla="*/ 178323 h 237654"/>
                    <a:gd name="connsiteX8" fmla="*/ 31578 w 311703"/>
                    <a:gd name="connsiteY8" fmla="*/ 122481 h 237654"/>
                    <a:gd name="connsiteX9" fmla="*/ 132790 w 311703"/>
                    <a:gd name="connsiteY9" fmla="*/ 129462 h 237654"/>
                    <a:gd name="connsiteX10" fmla="*/ 167 w 311703"/>
                    <a:gd name="connsiteY10" fmla="*/ 329 h 237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11703" h="237654">
                      <a:moveTo>
                        <a:pt x="167" y="329"/>
                      </a:moveTo>
                      <a:cubicBezTo>
                        <a:pt x="-3905" y="-5488"/>
                        <a:pt x="67060" y="67222"/>
                        <a:pt x="108359" y="94561"/>
                      </a:cubicBezTo>
                      <a:cubicBezTo>
                        <a:pt x="149658" y="121900"/>
                        <a:pt x="232838" y="150983"/>
                        <a:pt x="247962" y="164362"/>
                      </a:cubicBezTo>
                      <a:cubicBezTo>
                        <a:pt x="263086" y="177741"/>
                        <a:pt x="237492" y="170179"/>
                        <a:pt x="199101" y="174833"/>
                      </a:cubicBezTo>
                      <a:cubicBezTo>
                        <a:pt x="160710" y="179487"/>
                        <a:pt x="28087" y="191701"/>
                        <a:pt x="17617" y="192283"/>
                      </a:cubicBezTo>
                      <a:cubicBezTo>
                        <a:pt x="7147" y="192865"/>
                        <a:pt x="88582" y="170761"/>
                        <a:pt x="136280" y="178323"/>
                      </a:cubicBezTo>
                      <a:cubicBezTo>
                        <a:pt x="183978" y="185885"/>
                        <a:pt x="283445" y="237654"/>
                        <a:pt x="303804" y="237654"/>
                      </a:cubicBezTo>
                      <a:cubicBezTo>
                        <a:pt x="324163" y="237654"/>
                        <a:pt x="303804" y="197518"/>
                        <a:pt x="258433" y="178323"/>
                      </a:cubicBezTo>
                      <a:cubicBezTo>
                        <a:pt x="213062" y="159128"/>
                        <a:pt x="52519" y="130625"/>
                        <a:pt x="31578" y="122481"/>
                      </a:cubicBezTo>
                      <a:cubicBezTo>
                        <a:pt x="10637" y="114337"/>
                        <a:pt x="132208" y="147494"/>
                        <a:pt x="132790" y="129462"/>
                      </a:cubicBezTo>
                      <a:cubicBezTo>
                        <a:pt x="133372" y="111430"/>
                        <a:pt x="4239" y="6146"/>
                        <a:pt x="167" y="329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8" name="フリーフォーム 1127">
                  <a:extLst>
                    <a:ext uri="{FF2B5EF4-FFF2-40B4-BE49-F238E27FC236}">
                      <a16:creationId xmlns:a16="http://schemas.microsoft.com/office/drawing/2014/main" id="{19063AD3-7CBB-7D48-A15B-5B6C32CEC252}"/>
                    </a:ext>
                  </a:extLst>
                </p:cNvPr>
                <p:cNvSpPr/>
                <p:nvPr/>
              </p:nvSpPr>
              <p:spPr>
                <a:xfrm>
                  <a:off x="4476728" y="6137275"/>
                  <a:ext cx="847837" cy="333964"/>
                </a:xfrm>
                <a:custGeom>
                  <a:avLst/>
                  <a:gdLst>
                    <a:gd name="connsiteX0" fmla="*/ 22 w 847837"/>
                    <a:gd name="connsiteY0" fmla="*/ 0 h 333964"/>
                    <a:gd name="connsiteX1" fmla="*/ 425472 w 847837"/>
                    <a:gd name="connsiteY1" fmla="*/ 311150 h 333964"/>
                    <a:gd name="connsiteX2" fmla="*/ 336572 w 847837"/>
                    <a:gd name="connsiteY2" fmla="*/ 311150 h 333964"/>
                    <a:gd name="connsiteX3" fmla="*/ 612797 w 847837"/>
                    <a:gd name="connsiteY3" fmla="*/ 317500 h 333964"/>
                    <a:gd name="connsiteX4" fmla="*/ 847747 w 847837"/>
                    <a:gd name="connsiteY4" fmla="*/ 320675 h 333964"/>
                    <a:gd name="connsiteX5" fmla="*/ 638197 w 847837"/>
                    <a:gd name="connsiteY5" fmla="*/ 320675 h 333964"/>
                    <a:gd name="connsiteX6" fmla="*/ 441347 w 847837"/>
                    <a:gd name="connsiteY6" fmla="*/ 314325 h 333964"/>
                    <a:gd name="connsiteX7" fmla="*/ 406422 w 847837"/>
                    <a:gd name="connsiteY7" fmla="*/ 311150 h 333964"/>
                    <a:gd name="connsiteX8" fmla="*/ 22 w 847837"/>
                    <a:gd name="connsiteY8" fmla="*/ 0 h 333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7837" h="333964">
                      <a:moveTo>
                        <a:pt x="22" y="0"/>
                      </a:moveTo>
                      <a:cubicBezTo>
                        <a:pt x="3197" y="0"/>
                        <a:pt x="369380" y="259292"/>
                        <a:pt x="425472" y="311150"/>
                      </a:cubicBezTo>
                      <a:cubicBezTo>
                        <a:pt x="481564" y="363008"/>
                        <a:pt x="305351" y="310092"/>
                        <a:pt x="336572" y="311150"/>
                      </a:cubicBezTo>
                      <a:cubicBezTo>
                        <a:pt x="367793" y="312208"/>
                        <a:pt x="612797" y="317500"/>
                        <a:pt x="612797" y="317500"/>
                      </a:cubicBezTo>
                      <a:lnTo>
                        <a:pt x="847747" y="320675"/>
                      </a:lnTo>
                      <a:cubicBezTo>
                        <a:pt x="851980" y="321204"/>
                        <a:pt x="705930" y="321733"/>
                        <a:pt x="638197" y="320675"/>
                      </a:cubicBezTo>
                      <a:cubicBezTo>
                        <a:pt x="570464" y="319617"/>
                        <a:pt x="479976" y="315912"/>
                        <a:pt x="441347" y="314325"/>
                      </a:cubicBezTo>
                      <a:cubicBezTo>
                        <a:pt x="402718" y="312738"/>
                        <a:pt x="475214" y="359833"/>
                        <a:pt x="406422" y="311150"/>
                      </a:cubicBezTo>
                      <a:cubicBezTo>
                        <a:pt x="337630" y="262467"/>
                        <a:pt x="-3153" y="0"/>
                        <a:pt x="22" y="0"/>
                      </a:cubicBezTo>
                      <a:close/>
                    </a:path>
                  </a:pathLst>
                </a:custGeom>
                <a:solidFill>
                  <a:schemeClr val="accent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9" name="フリーフォーム 1128">
                  <a:extLst>
                    <a:ext uri="{FF2B5EF4-FFF2-40B4-BE49-F238E27FC236}">
                      <a16:creationId xmlns:a16="http://schemas.microsoft.com/office/drawing/2014/main" id="{4CC0F4A6-F3CA-ED0F-CF98-8EEF82DB369A}"/>
                    </a:ext>
                  </a:extLst>
                </p:cNvPr>
                <p:cNvSpPr/>
                <p:nvPr/>
              </p:nvSpPr>
              <p:spPr>
                <a:xfrm>
                  <a:off x="4943308" y="6438765"/>
                  <a:ext cx="366521" cy="38421"/>
                </a:xfrm>
                <a:custGeom>
                  <a:avLst/>
                  <a:gdLst>
                    <a:gd name="connsiteX0" fmla="*/ 167 w 366521"/>
                    <a:gd name="connsiteY0" fmla="*/ 135 h 38421"/>
                    <a:gd name="connsiteX1" fmla="*/ 133517 w 366521"/>
                    <a:gd name="connsiteY1" fmla="*/ 25535 h 38421"/>
                    <a:gd name="connsiteX2" fmla="*/ 365292 w 366521"/>
                    <a:gd name="connsiteY2" fmla="*/ 25535 h 38421"/>
                    <a:gd name="connsiteX3" fmla="*/ 222417 w 366521"/>
                    <a:gd name="connsiteY3" fmla="*/ 28710 h 38421"/>
                    <a:gd name="connsiteX4" fmla="*/ 158917 w 366521"/>
                    <a:gd name="connsiteY4" fmla="*/ 38235 h 38421"/>
                    <a:gd name="connsiteX5" fmla="*/ 167 w 366521"/>
                    <a:gd name="connsiteY5" fmla="*/ 135 h 38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6521" h="38421">
                      <a:moveTo>
                        <a:pt x="167" y="135"/>
                      </a:moveTo>
                      <a:cubicBezTo>
                        <a:pt x="-4066" y="-1982"/>
                        <a:pt x="72663" y="21302"/>
                        <a:pt x="133517" y="25535"/>
                      </a:cubicBezTo>
                      <a:cubicBezTo>
                        <a:pt x="194371" y="29768"/>
                        <a:pt x="350475" y="25006"/>
                        <a:pt x="365292" y="25535"/>
                      </a:cubicBezTo>
                      <a:cubicBezTo>
                        <a:pt x="380109" y="26064"/>
                        <a:pt x="256813" y="26593"/>
                        <a:pt x="222417" y="28710"/>
                      </a:cubicBezTo>
                      <a:cubicBezTo>
                        <a:pt x="188021" y="30827"/>
                        <a:pt x="193842" y="39823"/>
                        <a:pt x="158917" y="38235"/>
                      </a:cubicBezTo>
                      <a:cubicBezTo>
                        <a:pt x="123992" y="36647"/>
                        <a:pt x="4400" y="2252"/>
                        <a:pt x="167" y="135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32" name="フリーフォーム 1131">
                <a:extLst>
                  <a:ext uri="{FF2B5EF4-FFF2-40B4-BE49-F238E27FC236}">
                    <a16:creationId xmlns:a16="http://schemas.microsoft.com/office/drawing/2014/main" id="{49BDA7A8-8FE6-7269-0DCA-B69FC98E148A}"/>
                  </a:ext>
                </a:extLst>
              </p:cNvPr>
              <p:cNvSpPr/>
              <p:nvPr/>
            </p:nvSpPr>
            <p:spPr>
              <a:xfrm>
                <a:off x="4161692" y="2708031"/>
                <a:ext cx="990600" cy="515815"/>
              </a:xfrm>
              <a:custGeom>
                <a:avLst/>
                <a:gdLst>
                  <a:gd name="connsiteX0" fmla="*/ 990600 w 990600"/>
                  <a:gd name="connsiteY0" fmla="*/ 0 h 515815"/>
                  <a:gd name="connsiteX1" fmla="*/ 357554 w 990600"/>
                  <a:gd name="connsiteY1" fmla="*/ 351692 h 515815"/>
                  <a:gd name="connsiteX2" fmla="*/ 416170 w 990600"/>
                  <a:gd name="connsiteY2" fmla="*/ 293077 h 515815"/>
                  <a:gd name="connsiteX3" fmla="*/ 0 w 990600"/>
                  <a:gd name="connsiteY3" fmla="*/ 515815 h 515815"/>
                  <a:gd name="connsiteX4" fmla="*/ 990600 w 990600"/>
                  <a:gd name="connsiteY4" fmla="*/ 0 h 515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600" h="515815">
                    <a:moveTo>
                      <a:pt x="990600" y="0"/>
                    </a:moveTo>
                    <a:lnTo>
                      <a:pt x="357554" y="351692"/>
                    </a:lnTo>
                    <a:cubicBezTo>
                      <a:pt x="261816" y="400538"/>
                      <a:pt x="475762" y="265723"/>
                      <a:pt x="416170" y="293077"/>
                    </a:cubicBezTo>
                    <a:cubicBezTo>
                      <a:pt x="356578" y="320431"/>
                      <a:pt x="0" y="515815"/>
                      <a:pt x="0" y="515815"/>
                    </a:cubicBezTo>
                    <a:lnTo>
                      <a:pt x="99060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 1132">
                <a:extLst>
                  <a:ext uri="{FF2B5EF4-FFF2-40B4-BE49-F238E27FC236}">
                    <a16:creationId xmlns:a16="http://schemas.microsoft.com/office/drawing/2014/main" id="{2B2BB6C8-E98D-755F-BA0B-352A8C77D7FD}"/>
                  </a:ext>
                </a:extLst>
              </p:cNvPr>
              <p:cNvSpPr/>
              <p:nvPr/>
            </p:nvSpPr>
            <p:spPr>
              <a:xfrm>
                <a:off x="4039881" y="2936215"/>
                <a:ext cx="807612" cy="960564"/>
              </a:xfrm>
              <a:custGeom>
                <a:avLst/>
                <a:gdLst>
                  <a:gd name="connsiteX0" fmla="*/ 807611 w 807612"/>
                  <a:gd name="connsiteY0" fmla="*/ 416 h 960564"/>
                  <a:gd name="connsiteX1" fmla="*/ 86642 w 807612"/>
                  <a:gd name="connsiteY1" fmla="*/ 551400 h 960564"/>
                  <a:gd name="connsiteX2" fmla="*/ 262488 w 807612"/>
                  <a:gd name="connsiteY2" fmla="*/ 451754 h 960564"/>
                  <a:gd name="connsiteX3" fmla="*/ 4581 w 807612"/>
                  <a:gd name="connsiteY3" fmla="*/ 949985 h 960564"/>
                  <a:gd name="connsiteX4" fmla="*/ 104227 w 807612"/>
                  <a:gd name="connsiteY4" fmla="*/ 762416 h 960564"/>
                  <a:gd name="connsiteX5" fmla="*/ 192150 w 807612"/>
                  <a:gd name="connsiteY5" fmla="*/ 416585 h 960564"/>
                  <a:gd name="connsiteX6" fmla="*/ 321104 w 807612"/>
                  <a:gd name="connsiteY6" fmla="*/ 293493 h 960564"/>
                  <a:gd name="connsiteX7" fmla="*/ 92504 w 807612"/>
                  <a:gd name="connsiteY7" fmla="*/ 457616 h 960564"/>
                  <a:gd name="connsiteX8" fmla="*/ 807611 w 807612"/>
                  <a:gd name="connsiteY8" fmla="*/ 416 h 96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7612" h="960564">
                    <a:moveTo>
                      <a:pt x="807611" y="416"/>
                    </a:moveTo>
                    <a:cubicBezTo>
                      <a:pt x="806634" y="16047"/>
                      <a:pt x="177496" y="476177"/>
                      <a:pt x="86642" y="551400"/>
                    </a:cubicBezTo>
                    <a:cubicBezTo>
                      <a:pt x="-4212" y="626623"/>
                      <a:pt x="276165" y="385323"/>
                      <a:pt x="262488" y="451754"/>
                    </a:cubicBezTo>
                    <a:cubicBezTo>
                      <a:pt x="248811" y="518185"/>
                      <a:pt x="30958" y="898208"/>
                      <a:pt x="4581" y="949985"/>
                    </a:cubicBezTo>
                    <a:cubicBezTo>
                      <a:pt x="-21796" y="1001762"/>
                      <a:pt x="72966" y="851316"/>
                      <a:pt x="104227" y="762416"/>
                    </a:cubicBezTo>
                    <a:cubicBezTo>
                      <a:pt x="135488" y="673516"/>
                      <a:pt x="156004" y="494739"/>
                      <a:pt x="192150" y="416585"/>
                    </a:cubicBezTo>
                    <a:cubicBezTo>
                      <a:pt x="228296" y="338431"/>
                      <a:pt x="337712" y="286655"/>
                      <a:pt x="321104" y="293493"/>
                    </a:cubicBezTo>
                    <a:cubicBezTo>
                      <a:pt x="304496" y="300331"/>
                      <a:pt x="16304" y="501578"/>
                      <a:pt x="92504" y="457616"/>
                    </a:cubicBezTo>
                    <a:cubicBezTo>
                      <a:pt x="168704" y="413654"/>
                      <a:pt x="808588" y="-15215"/>
                      <a:pt x="807611" y="4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4" name="フリーフォーム 1133">
                <a:extLst>
                  <a:ext uri="{FF2B5EF4-FFF2-40B4-BE49-F238E27FC236}">
                    <a16:creationId xmlns:a16="http://schemas.microsoft.com/office/drawing/2014/main" id="{3261FC2F-ED10-23DE-A2D3-7B2B72E379B7}"/>
                  </a:ext>
                </a:extLst>
              </p:cNvPr>
              <p:cNvSpPr/>
              <p:nvPr/>
            </p:nvSpPr>
            <p:spPr>
              <a:xfrm>
                <a:off x="3643433" y="3819036"/>
                <a:ext cx="470362" cy="705832"/>
              </a:xfrm>
              <a:custGeom>
                <a:avLst/>
                <a:gdLst>
                  <a:gd name="connsiteX0" fmla="*/ 401029 w 470362"/>
                  <a:gd name="connsiteY0" fmla="*/ 37856 h 705832"/>
                  <a:gd name="connsiteX1" fmla="*/ 453782 w 470362"/>
                  <a:gd name="connsiteY1" fmla="*/ 31995 h 705832"/>
                  <a:gd name="connsiteX2" fmla="*/ 143121 w 470362"/>
                  <a:gd name="connsiteY2" fmla="*/ 377826 h 705832"/>
                  <a:gd name="connsiteX3" fmla="*/ 2444 w 470362"/>
                  <a:gd name="connsiteY3" fmla="*/ 700210 h 705832"/>
                  <a:gd name="connsiteX4" fmla="*/ 66921 w 470362"/>
                  <a:gd name="connsiteY4" fmla="*/ 547810 h 705832"/>
                  <a:gd name="connsiteX5" fmla="*/ 231044 w 470362"/>
                  <a:gd name="connsiteY5" fmla="*/ 114056 h 705832"/>
                  <a:gd name="connsiteX6" fmla="*/ 78644 w 470362"/>
                  <a:gd name="connsiteY6" fmla="*/ 401272 h 705832"/>
                  <a:gd name="connsiteX7" fmla="*/ 266213 w 470362"/>
                  <a:gd name="connsiteY7" fmla="*/ 119918 h 705832"/>
                  <a:gd name="connsiteX8" fmla="*/ 172429 w 470362"/>
                  <a:gd name="connsiteY8" fmla="*/ 231287 h 705832"/>
                  <a:gd name="connsiteX9" fmla="*/ 401029 w 470362"/>
                  <a:gd name="connsiteY9" fmla="*/ 37856 h 705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0362" h="705832">
                    <a:moveTo>
                      <a:pt x="401029" y="37856"/>
                    </a:moveTo>
                    <a:cubicBezTo>
                      <a:pt x="447921" y="4641"/>
                      <a:pt x="496767" y="-24667"/>
                      <a:pt x="453782" y="31995"/>
                    </a:cubicBezTo>
                    <a:cubicBezTo>
                      <a:pt x="410797" y="88657"/>
                      <a:pt x="218344" y="266457"/>
                      <a:pt x="143121" y="377826"/>
                    </a:cubicBezTo>
                    <a:cubicBezTo>
                      <a:pt x="67898" y="489195"/>
                      <a:pt x="15144" y="671879"/>
                      <a:pt x="2444" y="700210"/>
                    </a:cubicBezTo>
                    <a:cubicBezTo>
                      <a:pt x="-10256" y="728541"/>
                      <a:pt x="28821" y="645502"/>
                      <a:pt x="66921" y="547810"/>
                    </a:cubicBezTo>
                    <a:cubicBezTo>
                      <a:pt x="105021" y="450118"/>
                      <a:pt x="229090" y="138479"/>
                      <a:pt x="231044" y="114056"/>
                    </a:cubicBezTo>
                    <a:cubicBezTo>
                      <a:pt x="232998" y="89633"/>
                      <a:pt x="72782" y="400295"/>
                      <a:pt x="78644" y="401272"/>
                    </a:cubicBezTo>
                    <a:cubicBezTo>
                      <a:pt x="84506" y="402249"/>
                      <a:pt x="250582" y="148249"/>
                      <a:pt x="266213" y="119918"/>
                    </a:cubicBezTo>
                    <a:cubicBezTo>
                      <a:pt x="281844" y="91587"/>
                      <a:pt x="149960" y="243010"/>
                      <a:pt x="172429" y="231287"/>
                    </a:cubicBezTo>
                    <a:cubicBezTo>
                      <a:pt x="194898" y="219564"/>
                      <a:pt x="354137" y="71071"/>
                      <a:pt x="401029" y="378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 1134">
                <a:extLst>
                  <a:ext uri="{FF2B5EF4-FFF2-40B4-BE49-F238E27FC236}">
                    <a16:creationId xmlns:a16="http://schemas.microsoft.com/office/drawing/2014/main" id="{2CEE2CF2-41B0-C5C6-DDB1-5A89D2F7D7D1}"/>
                  </a:ext>
                </a:extLst>
              </p:cNvPr>
              <p:cNvSpPr/>
              <p:nvPr/>
            </p:nvSpPr>
            <p:spPr>
              <a:xfrm>
                <a:off x="3575212" y="2828429"/>
                <a:ext cx="821227" cy="628799"/>
              </a:xfrm>
              <a:custGeom>
                <a:avLst/>
                <a:gdLst>
                  <a:gd name="connsiteX0" fmla="*/ 820942 w 821227"/>
                  <a:gd name="connsiteY0" fmla="*/ 2694 h 628799"/>
                  <a:gd name="connsiteX1" fmla="*/ 293403 w 821227"/>
                  <a:gd name="connsiteY1" fmla="*/ 225433 h 628799"/>
                  <a:gd name="connsiteX2" fmla="*/ 6188 w 821227"/>
                  <a:gd name="connsiteY2" fmla="*/ 618156 h 628799"/>
                  <a:gd name="connsiteX3" fmla="*/ 117557 w 821227"/>
                  <a:gd name="connsiteY3" fmla="*/ 483340 h 628799"/>
                  <a:gd name="connsiteX4" fmla="*/ 363742 w 821227"/>
                  <a:gd name="connsiteY4" fmla="*/ 125786 h 628799"/>
                  <a:gd name="connsiteX5" fmla="*/ 820942 w 821227"/>
                  <a:gd name="connsiteY5" fmla="*/ 2694 h 628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227" h="628799">
                    <a:moveTo>
                      <a:pt x="820942" y="2694"/>
                    </a:moveTo>
                    <a:cubicBezTo>
                      <a:pt x="809219" y="19302"/>
                      <a:pt x="429195" y="122856"/>
                      <a:pt x="293403" y="225433"/>
                    </a:cubicBezTo>
                    <a:cubicBezTo>
                      <a:pt x="157611" y="328010"/>
                      <a:pt x="35496" y="575172"/>
                      <a:pt x="6188" y="618156"/>
                    </a:cubicBezTo>
                    <a:cubicBezTo>
                      <a:pt x="-23120" y="661140"/>
                      <a:pt x="57965" y="565402"/>
                      <a:pt x="117557" y="483340"/>
                    </a:cubicBezTo>
                    <a:cubicBezTo>
                      <a:pt x="177149" y="401278"/>
                      <a:pt x="247488" y="202963"/>
                      <a:pt x="363742" y="125786"/>
                    </a:cubicBezTo>
                    <a:cubicBezTo>
                      <a:pt x="479996" y="48609"/>
                      <a:pt x="832665" y="-13914"/>
                      <a:pt x="820942" y="26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 1135">
                <a:extLst>
                  <a:ext uri="{FF2B5EF4-FFF2-40B4-BE49-F238E27FC236}">
                    <a16:creationId xmlns:a16="http://schemas.microsoft.com/office/drawing/2014/main" id="{C9E78527-A412-A101-1FA3-A94D42D92801}"/>
                  </a:ext>
                </a:extLst>
              </p:cNvPr>
              <p:cNvSpPr/>
              <p:nvPr/>
            </p:nvSpPr>
            <p:spPr>
              <a:xfrm>
                <a:off x="2500855" y="2437212"/>
                <a:ext cx="1737250" cy="1280232"/>
              </a:xfrm>
              <a:custGeom>
                <a:avLst/>
                <a:gdLst>
                  <a:gd name="connsiteX0" fmla="*/ 1737037 w 1737250"/>
                  <a:gd name="connsiteY0" fmla="*/ 1188 h 1280232"/>
                  <a:gd name="connsiteX1" fmla="*/ 986760 w 1737250"/>
                  <a:gd name="connsiteY1" fmla="*/ 229788 h 1280232"/>
                  <a:gd name="connsiteX2" fmla="*/ 13745 w 1737250"/>
                  <a:gd name="connsiteY2" fmla="*/ 1267280 h 1280232"/>
                  <a:gd name="connsiteX3" fmla="*/ 388883 w 1737250"/>
                  <a:gd name="connsiteY3" fmla="*/ 839388 h 1280232"/>
                  <a:gd name="connsiteX4" fmla="*/ 916422 w 1737250"/>
                  <a:gd name="connsiteY4" fmla="*/ 235650 h 1280232"/>
                  <a:gd name="connsiteX5" fmla="*/ 758160 w 1737250"/>
                  <a:gd name="connsiteY5" fmla="*/ 364603 h 1280232"/>
                  <a:gd name="connsiteX6" fmla="*/ 1209499 w 1737250"/>
                  <a:gd name="connsiteY6" fmla="*/ 53942 h 1280232"/>
                  <a:gd name="connsiteX7" fmla="*/ 916422 w 1737250"/>
                  <a:gd name="connsiteY7" fmla="*/ 136003 h 1280232"/>
                  <a:gd name="connsiteX8" fmla="*/ 1737037 w 1737250"/>
                  <a:gd name="connsiteY8" fmla="*/ 1188 h 128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37250" h="1280232">
                    <a:moveTo>
                      <a:pt x="1737037" y="1188"/>
                    </a:moveTo>
                    <a:cubicBezTo>
                      <a:pt x="1748760" y="16819"/>
                      <a:pt x="1273975" y="18773"/>
                      <a:pt x="986760" y="229788"/>
                    </a:cubicBezTo>
                    <a:cubicBezTo>
                      <a:pt x="699545" y="440803"/>
                      <a:pt x="113391" y="1165680"/>
                      <a:pt x="13745" y="1267280"/>
                    </a:cubicBezTo>
                    <a:cubicBezTo>
                      <a:pt x="-85901" y="1368880"/>
                      <a:pt x="388883" y="839388"/>
                      <a:pt x="388883" y="839388"/>
                    </a:cubicBezTo>
                    <a:cubicBezTo>
                      <a:pt x="539329" y="667450"/>
                      <a:pt x="854876" y="314781"/>
                      <a:pt x="916422" y="235650"/>
                    </a:cubicBezTo>
                    <a:cubicBezTo>
                      <a:pt x="977968" y="156519"/>
                      <a:pt x="709314" y="394888"/>
                      <a:pt x="758160" y="364603"/>
                    </a:cubicBezTo>
                    <a:cubicBezTo>
                      <a:pt x="807006" y="334318"/>
                      <a:pt x="1183122" y="92042"/>
                      <a:pt x="1209499" y="53942"/>
                    </a:cubicBezTo>
                    <a:cubicBezTo>
                      <a:pt x="1235876" y="15842"/>
                      <a:pt x="834361" y="142841"/>
                      <a:pt x="916422" y="136003"/>
                    </a:cubicBezTo>
                    <a:cubicBezTo>
                      <a:pt x="998483" y="129165"/>
                      <a:pt x="1725314" y="-14443"/>
                      <a:pt x="1737037" y="118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 1136">
                <a:extLst>
                  <a:ext uri="{FF2B5EF4-FFF2-40B4-BE49-F238E27FC236}">
                    <a16:creationId xmlns:a16="http://schemas.microsoft.com/office/drawing/2014/main" id="{BE297AE5-4C36-E933-55F7-9F74D0D9DED0}"/>
                  </a:ext>
                </a:extLst>
              </p:cNvPr>
              <p:cNvSpPr/>
              <p:nvPr/>
            </p:nvSpPr>
            <p:spPr>
              <a:xfrm>
                <a:off x="3489623" y="4318836"/>
                <a:ext cx="1309576" cy="2697754"/>
              </a:xfrm>
              <a:custGeom>
                <a:avLst/>
                <a:gdLst>
                  <a:gd name="connsiteX0" fmla="*/ 173839 w 1309576"/>
                  <a:gd name="connsiteY0" fmla="*/ 1118 h 2697754"/>
                  <a:gd name="connsiteX1" fmla="*/ 126946 w 1309576"/>
                  <a:gd name="connsiteY1" fmla="*/ 528656 h 2697754"/>
                  <a:gd name="connsiteX2" fmla="*/ 197285 w 1309576"/>
                  <a:gd name="connsiteY2" fmla="*/ 1202733 h 2697754"/>
                  <a:gd name="connsiteX3" fmla="*/ 173839 w 1309576"/>
                  <a:gd name="connsiteY3" fmla="*/ 1026887 h 2697754"/>
                  <a:gd name="connsiteX4" fmla="*/ 613454 w 1309576"/>
                  <a:gd name="connsiteY4" fmla="*/ 1882672 h 2697754"/>
                  <a:gd name="connsiteX5" fmla="*/ 566562 w 1309576"/>
                  <a:gd name="connsiteY5" fmla="*/ 1700964 h 2697754"/>
                  <a:gd name="connsiteX6" fmla="*/ 1281669 w 1309576"/>
                  <a:gd name="connsiteY6" fmla="*/ 2662256 h 2697754"/>
                  <a:gd name="connsiteX7" fmla="*/ 1129269 w 1309576"/>
                  <a:gd name="connsiteY7" fmla="*/ 2445379 h 2697754"/>
                  <a:gd name="connsiteX8" fmla="*/ 801023 w 1309576"/>
                  <a:gd name="connsiteY8" fmla="*/ 2011626 h 2697754"/>
                  <a:gd name="connsiteX9" fmla="*/ 44885 w 1309576"/>
                  <a:gd name="connsiteY9" fmla="*/ 897933 h 2697754"/>
                  <a:gd name="connsiteX10" fmla="*/ 85915 w 1309576"/>
                  <a:gd name="connsiteY10" fmla="*/ 1167564 h 2697754"/>
                  <a:gd name="connsiteX11" fmla="*/ 74192 w 1309576"/>
                  <a:gd name="connsiteY11" fmla="*/ 411426 h 2697754"/>
                  <a:gd name="connsiteX12" fmla="*/ 15577 w 1309576"/>
                  <a:gd name="connsiteY12" fmla="*/ 669333 h 2697754"/>
                  <a:gd name="connsiteX13" fmla="*/ 173839 w 1309576"/>
                  <a:gd name="connsiteY13" fmla="*/ 1118 h 2697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9576" h="2697754">
                    <a:moveTo>
                      <a:pt x="173839" y="1118"/>
                    </a:moveTo>
                    <a:cubicBezTo>
                      <a:pt x="192400" y="-22328"/>
                      <a:pt x="123038" y="328387"/>
                      <a:pt x="126946" y="528656"/>
                    </a:cubicBezTo>
                    <a:cubicBezTo>
                      <a:pt x="130854" y="728925"/>
                      <a:pt x="189470" y="1119695"/>
                      <a:pt x="197285" y="1202733"/>
                    </a:cubicBezTo>
                    <a:cubicBezTo>
                      <a:pt x="205100" y="1285771"/>
                      <a:pt x="104478" y="913564"/>
                      <a:pt x="173839" y="1026887"/>
                    </a:cubicBezTo>
                    <a:cubicBezTo>
                      <a:pt x="243200" y="1140210"/>
                      <a:pt x="548000" y="1770326"/>
                      <a:pt x="613454" y="1882672"/>
                    </a:cubicBezTo>
                    <a:cubicBezTo>
                      <a:pt x="678908" y="1995018"/>
                      <a:pt x="455193" y="1571033"/>
                      <a:pt x="566562" y="1700964"/>
                    </a:cubicBezTo>
                    <a:cubicBezTo>
                      <a:pt x="677931" y="1830895"/>
                      <a:pt x="1187885" y="2538187"/>
                      <a:pt x="1281669" y="2662256"/>
                    </a:cubicBezTo>
                    <a:cubicBezTo>
                      <a:pt x="1375453" y="2786325"/>
                      <a:pt x="1209377" y="2553817"/>
                      <a:pt x="1129269" y="2445379"/>
                    </a:cubicBezTo>
                    <a:cubicBezTo>
                      <a:pt x="1049161" y="2336941"/>
                      <a:pt x="981754" y="2269533"/>
                      <a:pt x="801023" y="2011626"/>
                    </a:cubicBezTo>
                    <a:cubicBezTo>
                      <a:pt x="620292" y="1753719"/>
                      <a:pt x="164070" y="1038610"/>
                      <a:pt x="44885" y="897933"/>
                    </a:cubicBezTo>
                    <a:cubicBezTo>
                      <a:pt x="-74300" y="757256"/>
                      <a:pt x="81031" y="1248648"/>
                      <a:pt x="85915" y="1167564"/>
                    </a:cubicBezTo>
                    <a:cubicBezTo>
                      <a:pt x="90799" y="1086480"/>
                      <a:pt x="85915" y="494464"/>
                      <a:pt x="74192" y="411426"/>
                    </a:cubicBezTo>
                    <a:cubicBezTo>
                      <a:pt x="62469" y="328388"/>
                      <a:pt x="4831" y="733810"/>
                      <a:pt x="15577" y="669333"/>
                    </a:cubicBezTo>
                    <a:cubicBezTo>
                      <a:pt x="26323" y="604856"/>
                      <a:pt x="155278" y="24564"/>
                      <a:pt x="173839" y="11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 1137">
                <a:extLst>
                  <a:ext uri="{FF2B5EF4-FFF2-40B4-BE49-F238E27FC236}">
                    <a16:creationId xmlns:a16="http://schemas.microsoft.com/office/drawing/2014/main" id="{CF3A509C-A994-2742-8958-BA74255B0AB5}"/>
                  </a:ext>
                </a:extLst>
              </p:cNvPr>
              <p:cNvSpPr/>
              <p:nvPr/>
            </p:nvSpPr>
            <p:spPr>
              <a:xfrm>
                <a:off x="2347871" y="2129102"/>
                <a:ext cx="1397763" cy="1424152"/>
              </a:xfrm>
              <a:custGeom>
                <a:avLst/>
                <a:gdLst>
                  <a:gd name="connsiteX0" fmla="*/ 1397652 w 1397763"/>
                  <a:gd name="connsiteY0" fmla="*/ 33806 h 1424152"/>
                  <a:gd name="connsiteX1" fmla="*/ 670821 w 1397763"/>
                  <a:gd name="connsiteY1" fmla="*/ 303436 h 1424152"/>
                  <a:gd name="connsiteX2" fmla="*/ 178452 w 1397763"/>
                  <a:gd name="connsiteY2" fmla="*/ 1047852 h 1424152"/>
                  <a:gd name="connsiteX3" fmla="*/ 483252 w 1397763"/>
                  <a:gd name="connsiteY3" fmla="*/ 473421 h 1424152"/>
                  <a:gd name="connsiteX4" fmla="*/ 8467 w 1397763"/>
                  <a:gd name="connsiteY4" fmla="*/ 1405406 h 1424152"/>
                  <a:gd name="connsiteX5" fmla="*/ 207760 w 1397763"/>
                  <a:gd name="connsiteY5" fmla="*/ 1012683 h 1424152"/>
                  <a:gd name="connsiteX6" fmla="*/ 571175 w 1397763"/>
                  <a:gd name="connsiteY6" fmla="*/ 10360 h 1424152"/>
                  <a:gd name="connsiteX7" fmla="*/ 395329 w 1397763"/>
                  <a:gd name="connsiteY7" fmla="*/ 473421 h 1424152"/>
                  <a:gd name="connsiteX8" fmla="*/ 723575 w 1397763"/>
                  <a:gd name="connsiteY8" fmla="*/ 186206 h 1424152"/>
                  <a:gd name="connsiteX9" fmla="*/ 1397652 w 1397763"/>
                  <a:gd name="connsiteY9" fmla="*/ 33806 h 1424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7763" h="1424152">
                    <a:moveTo>
                      <a:pt x="1397652" y="33806"/>
                    </a:moveTo>
                    <a:cubicBezTo>
                      <a:pt x="1388860" y="53344"/>
                      <a:pt x="874021" y="134428"/>
                      <a:pt x="670821" y="303436"/>
                    </a:cubicBezTo>
                    <a:cubicBezTo>
                      <a:pt x="467621" y="472444"/>
                      <a:pt x="209713" y="1019521"/>
                      <a:pt x="178452" y="1047852"/>
                    </a:cubicBezTo>
                    <a:cubicBezTo>
                      <a:pt x="147191" y="1076183"/>
                      <a:pt x="511583" y="413829"/>
                      <a:pt x="483252" y="473421"/>
                    </a:cubicBezTo>
                    <a:cubicBezTo>
                      <a:pt x="454921" y="533013"/>
                      <a:pt x="54382" y="1315529"/>
                      <a:pt x="8467" y="1405406"/>
                    </a:cubicBezTo>
                    <a:cubicBezTo>
                      <a:pt x="-37448" y="1495283"/>
                      <a:pt x="113975" y="1245191"/>
                      <a:pt x="207760" y="1012683"/>
                    </a:cubicBezTo>
                    <a:cubicBezTo>
                      <a:pt x="301545" y="780175"/>
                      <a:pt x="539913" y="100237"/>
                      <a:pt x="571175" y="10360"/>
                    </a:cubicBezTo>
                    <a:cubicBezTo>
                      <a:pt x="602436" y="-79517"/>
                      <a:pt x="369929" y="444113"/>
                      <a:pt x="395329" y="473421"/>
                    </a:cubicBezTo>
                    <a:cubicBezTo>
                      <a:pt x="420729" y="502729"/>
                      <a:pt x="554567" y="260452"/>
                      <a:pt x="723575" y="186206"/>
                    </a:cubicBezTo>
                    <a:cubicBezTo>
                      <a:pt x="892583" y="111960"/>
                      <a:pt x="1406444" y="14268"/>
                      <a:pt x="1397652" y="338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 1138">
                <a:extLst>
                  <a:ext uri="{FF2B5EF4-FFF2-40B4-BE49-F238E27FC236}">
                    <a16:creationId xmlns:a16="http://schemas.microsoft.com/office/drawing/2014/main" id="{7D7573F7-2961-876B-3233-8FF578F18CF3}"/>
                  </a:ext>
                </a:extLst>
              </p:cNvPr>
              <p:cNvSpPr/>
              <p:nvPr/>
            </p:nvSpPr>
            <p:spPr>
              <a:xfrm>
                <a:off x="3689373" y="1404127"/>
                <a:ext cx="589581" cy="709454"/>
              </a:xfrm>
              <a:custGeom>
                <a:avLst/>
                <a:gdLst>
                  <a:gd name="connsiteX0" fmla="*/ 589550 w 589581"/>
                  <a:gd name="connsiteY0" fmla="*/ 2642 h 709454"/>
                  <a:gd name="connsiteX1" fmla="*/ 114765 w 589581"/>
                  <a:gd name="connsiteY1" fmla="*/ 190211 h 709454"/>
                  <a:gd name="connsiteX2" fmla="*/ 3396 w 589581"/>
                  <a:gd name="connsiteY2" fmla="*/ 700165 h 709454"/>
                  <a:gd name="connsiteX3" fmla="*/ 38565 w 589581"/>
                  <a:gd name="connsiteY3" fmla="*/ 489150 h 709454"/>
                  <a:gd name="connsiteX4" fmla="*/ 138212 w 589581"/>
                  <a:gd name="connsiteY4" fmla="*/ 108150 h 709454"/>
                  <a:gd name="connsiteX5" fmla="*/ 589550 w 589581"/>
                  <a:gd name="connsiteY5" fmla="*/ 2642 h 70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9581" h="709454">
                    <a:moveTo>
                      <a:pt x="589550" y="2642"/>
                    </a:moveTo>
                    <a:cubicBezTo>
                      <a:pt x="585642" y="16319"/>
                      <a:pt x="212457" y="73957"/>
                      <a:pt x="114765" y="190211"/>
                    </a:cubicBezTo>
                    <a:cubicBezTo>
                      <a:pt x="17073" y="306465"/>
                      <a:pt x="16096" y="650342"/>
                      <a:pt x="3396" y="700165"/>
                    </a:cubicBezTo>
                    <a:cubicBezTo>
                      <a:pt x="-9304" y="749988"/>
                      <a:pt x="16096" y="587819"/>
                      <a:pt x="38565" y="489150"/>
                    </a:cubicBezTo>
                    <a:cubicBezTo>
                      <a:pt x="61034" y="390481"/>
                      <a:pt x="44427" y="187281"/>
                      <a:pt x="138212" y="108150"/>
                    </a:cubicBezTo>
                    <a:cubicBezTo>
                      <a:pt x="231997" y="29019"/>
                      <a:pt x="593458" y="-11035"/>
                      <a:pt x="589550" y="264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 1139">
                <a:extLst>
                  <a:ext uri="{FF2B5EF4-FFF2-40B4-BE49-F238E27FC236}">
                    <a16:creationId xmlns:a16="http://schemas.microsoft.com/office/drawing/2014/main" id="{48EDBAFD-4F76-84E4-3016-AADDF35B6739}"/>
                  </a:ext>
                </a:extLst>
              </p:cNvPr>
              <p:cNvSpPr/>
              <p:nvPr/>
            </p:nvSpPr>
            <p:spPr>
              <a:xfrm>
                <a:off x="2823122" y="1654127"/>
                <a:ext cx="1104114" cy="533204"/>
              </a:xfrm>
              <a:custGeom>
                <a:avLst/>
                <a:gdLst>
                  <a:gd name="connsiteX0" fmla="*/ 1104109 w 1104114"/>
                  <a:gd name="connsiteY0" fmla="*/ 379827 h 533204"/>
                  <a:gd name="connsiteX1" fmla="*/ 453478 w 1104114"/>
                  <a:gd name="connsiteY1" fmla="*/ 63304 h 533204"/>
                  <a:gd name="connsiteX2" fmla="*/ 306940 w 1104114"/>
                  <a:gd name="connsiteY2" fmla="*/ 4688 h 533204"/>
                  <a:gd name="connsiteX3" fmla="*/ 435893 w 1104114"/>
                  <a:gd name="connsiteY3" fmla="*/ 63304 h 533204"/>
                  <a:gd name="connsiteX4" fmla="*/ 2140 w 1104114"/>
                  <a:gd name="connsiteY4" fmla="*/ 532227 h 533204"/>
                  <a:gd name="connsiteX5" fmla="*/ 277632 w 1104114"/>
                  <a:gd name="connsiteY5" fmla="*/ 186396 h 533204"/>
                  <a:gd name="connsiteX6" fmla="*/ 465201 w 1104114"/>
                  <a:gd name="connsiteY6" fmla="*/ 186396 h 533204"/>
                  <a:gd name="connsiteX7" fmla="*/ 1104109 w 1104114"/>
                  <a:gd name="connsiteY7" fmla="*/ 379827 h 5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114" h="533204">
                    <a:moveTo>
                      <a:pt x="1104109" y="379827"/>
                    </a:moveTo>
                    <a:cubicBezTo>
                      <a:pt x="1102155" y="359312"/>
                      <a:pt x="586339" y="125827"/>
                      <a:pt x="453478" y="63304"/>
                    </a:cubicBezTo>
                    <a:cubicBezTo>
                      <a:pt x="320616" y="781"/>
                      <a:pt x="309871" y="4688"/>
                      <a:pt x="306940" y="4688"/>
                    </a:cubicBezTo>
                    <a:cubicBezTo>
                      <a:pt x="304009" y="4688"/>
                      <a:pt x="486693" y="-24619"/>
                      <a:pt x="435893" y="63304"/>
                    </a:cubicBezTo>
                    <a:cubicBezTo>
                      <a:pt x="385093" y="151227"/>
                      <a:pt x="28517" y="511712"/>
                      <a:pt x="2140" y="532227"/>
                    </a:cubicBezTo>
                    <a:cubicBezTo>
                      <a:pt x="-24237" y="552742"/>
                      <a:pt x="200455" y="244035"/>
                      <a:pt x="277632" y="186396"/>
                    </a:cubicBezTo>
                    <a:cubicBezTo>
                      <a:pt x="354809" y="128757"/>
                      <a:pt x="329409" y="154158"/>
                      <a:pt x="465201" y="186396"/>
                    </a:cubicBezTo>
                    <a:cubicBezTo>
                      <a:pt x="600993" y="218634"/>
                      <a:pt x="1106063" y="400342"/>
                      <a:pt x="1104109" y="3798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 1140">
                <a:extLst>
                  <a:ext uri="{FF2B5EF4-FFF2-40B4-BE49-F238E27FC236}">
                    <a16:creationId xmlns:a16="http://schemas.microsoft.com/office/drawing/2014/main" id="{A6BBBFA4-191F-B510-071A-21AF301BE5BD}"/>
                  </a:ext>
                </a:extLst>
              </p:cNvPr>
              <p:cNvSpPr/>
              <p:nvPr/>
            </p:nvSpPr>
            <p:spPr>
              <a:xfrm>
                <a:off x="4229111" y="1744696"/>
                <a:ext cx="882558" cy="1149601"/>
              </a:xfrm>
              <a:custGeom>
                <a:avLst/>
                <a:gdLst>
                  <a:gd name="connsiteX0" fmla="*/ 841120 w 882558"/>
                  <a:gd name="connsiteY0" fmla="*/ 1133319 h 1149601"/>
                  <a:gd name="connsiteX1" fmla="*/ 360474 w 882558"/>
                  <a:gd name="connsiteY1" fmla="*/ 1062981 h 1149601"/>
                  <a:gd name="connsiteX2" fmla="*/ 14643 w 882558"/>
                  <a:gd name="connsiteY2" fmla="*/ 910581 h 1149601"/>
                  <a:gd name="connsiteX3" fmla="*/ 858704 w 882558"/>
                  <a:gd name="connsiteY3" fmla="*/ 37212 h 1149601"/>
                  <a:gd name="connsiteX4" fmla="*/ 618381 w 882558"/>
                  <a:gd name="connsiteY4" fmla="*/ 195473 h 1149601"/>
                  <a:gd name="connsiteX5" fmla="*/ 278412 w 882558"/>
                  <a:gd name="connsiteY5" fmla="*/ 511996 h 1149601"/>
                  <a:gd name="connsiteX6" fmla="*/ 208074 w 882558"/>
                  <a:gd name="connsiteY6" fmla="*/ 752319 h 1149601"/>
                  <a:gd name="connsiteX7" fmla="*/ 841120 w 882558"/>
                  <a:gd name="connsiteY7" fmla="*/ 1133319 h 1149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558" h="1149601">
                    <a:moveTo>
                      <a:pt x="841120" y="1133319"/>
                    </a:moveTo>
                    <a:cubicBezTo>
                      <a:pt x="866520" y="1185096"/>
                      <a:pt x="498220" y="1100104"/>
                      <a:pt x="360474" y="1062981"/>
                    </a:cubicBezTo>
                    <a:cubicBezTo>
                      <a:pt x="222728" y="1025858"/>
                      <a:pt x="-68395" y="1081543"/>
                      <a:pt x="14643" y="910581"/>
                    </a:cubicBezTo>
                    <a:cubicBezTo>
                      <a:pt x="97681" y="739619"/>
                      <a:pt x="758081" y="156397"/>
                      <a:pt x="858704" y="37212"/>
                    </a:cubicBezTo>
                    <a:cubicBezTo>
                      <a:pt x="959327" y="-81973"/>
                      <a:pt x="715096" y="116342"/>
                      <a:pt x="618381" y="195473"/>
                    </a:cubicBezTo>
                    <a:cubicBezTo>
                      <a:pt x="521666" y="274604"/>
                      <a:pt x="346796" y="419188"/>
                      <a:pt x="278412" y="511996"/>
                    </a:cubicBezTo>
                    <a:cubicBezTo>
                      <a:pt x="210028" y="604804"/>
                      <a:pt x="113312" y="650719"/>
                      <a:pt x="208074" y="752319"/>
                    </a:cubicBezTo>
                    <a:cubicBezTo>
                      <a:pt x="302835" y="853919"/>
                      <a:pt x="815720" y="1081542"/>
                      <a:pt x="841120" y="11333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 1141">
                <a:extLst>
                  <a:ext uri="{FF2B5EF4-FFF2-40B4-BE49-F238E27FC236}">
                    <a16:creationId xmlns:a16="http://schemas.microsoft.com/office/drawing/2014/main" id="{C69E1CA3-1C5D-C294-34AC-6376757E2BB2}"/>
                  </a:ext>
                </a:extLst>
              </p:cNvPr>
              <p:cNvSpPr/>
              <p:nvPr/>
            </p:nvSpPr>
            <p:spPr>
              <a:xfrm>
                <a:off x="3981588" y="1416997"/>
                <a:ext cx="654360" cy="1105240"/>
              </a:xfrm>
              <a:custGeom>
                <a:avLst/>
                <a:gdLst>
                  <a:gd name="connsiteX0" fmla="*/ 139074 w 654360"/>
                  <a:gd name="connsiteY0" fmla="*/ 1103465 h 1105240"/>
                  <a:gd name="connsiteX1" fmla="*/ 4258 w 654360"/>
                  <a:gd name="connsiteY1" fmla="*/ 775218 h 1105240"/>
                  <a:gd name="connsiteX2" fmla="*/ 332504 w 654360"/>
                  <a:gd name="connsiteY2" fmla="*/ 171480 h 1105240"/>
                  <a:gd name="connsiteX3" fmla="*/ 150797 w 654360"/>
                  <a:gd name="connsiteY3" fmla="*/ 253541 h 1105240"/>
                  <a:gd name="connsiteX4" fmla="*/ 643166 w 654360"/>
                  <a:gd name="connsiteY4" fmla="*/ 7357 h 1105240"/>
                  <a:gd name="connsiteX5" fmla="*/ 473181 w 654360"/>
                  <a:gd name="connsiteY5" fmla="*/ 89418 h 1105240"/>
                  <a:gd name="connsiteX6" fmla="*/ 221135 w 654360"/>
                  <a:gd name="connsiteY6" fmla="*/ 341465 h 1105240"/>
                  <a:gd name="connsiteX7" fmla="*/ 39427 w 654360"/>
                  <a:gd name="connsiteY7" fmla="*/ 640403 h 1105240"/>
                  <a:gd name="connsiteX8" fmla="*/ 139074 w 654360"/>
                  <a:gd name="connsiteY8" fmla="*/ 1103465 h 1105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4360" h="1105240">
                    <a:moveTo>
                      <a:pt x="139074" y="1103465"/>
                    </a:moveTo>
                    <a:cubicBezTo>
                      <a:pt x="133213" y="1125934"/>
                      <a:pt x="-27980" y="930549"/>
                      <a:pt x="4258" y="775218"/>
                    </a:cubicBezTo>
                    <a:cubicBezTo>
                      <a:pt x="36496" y="619887"/>
                      <a:pt x="308081" y="258426"/>
                      <a:pt x="332504" y="171480"/>
                    </a:cubicBezTo>
                    <a:cubicBezTo>
                      <a:pt x="356927" y="84534"/>
                      <a:pt x="99020" y="280895"/>
                      <a:pt x="150797" y="253541"/>
                    </a:cubicBezTo>
                    <a:cubicBezTo>
                      <a:pt x="202574" y="226187"/>
                      <a:pt x="589435" y="34711"/>
                      <a:pt x="643166" y="7357"/>
                    </a:cubicBezTo>
                    <a:cubicBezTo>
                      <a:pt x="696897" y="-19997"/>
                      <a:pt x="543519" y="33733"/>
                      <a:pt x="473181" y="89418"/>
                    </a:cubicBezTo>
                    <a:cubicBezTo>
                      <a:pt x="402843" y="145103"/>
                      <a:pt x="293427" y="249634"/>
                      <a:pt x="221135" y="341465"/>
                    </a:cubicBezTo>
                    <a:cubicBezTo>
                      <a:pt x="148843" y="433296"/>
                      <a:pt x="53104" y="519265"/>
                      <a:pt x="39427" y="640403"/>
                    </a:cubicBezTo>
                    <a:cubicBezTo>
                      <a:pt x="25750" y="761541"/>
                      <a:pt x="144935" y="1080996"/>
                      <a:pt x="139074" y="11034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 1142">
                <a:extLst>
                  <a:ext uri="{FF2B5EF4-FFF2-40B4-BE49-F238E27FC236}">
                    <a16:creationId xmlns:a16="http://schemas.microsoft.com/office/drawing/2014/main" id="{2130EB68-B067-083F-C5D9-20DCE4E3C005}"/>
                  </a:ext>
                </a:extLst>
              </p:cNvPr>
              <p:cNvSpPr/>
              <p:nvPr/>
            </p:nvSpPr>
            <p:spPr>
              <a:xfrm>
                <a:off x="4858477" y="1860148"/>
                <a:ext cx="1691265" cy="836378"/>
              </a:xfrm>
              <a:custGeom>
                <a:avLst/>
                <a:gdLst>
                  <a:gd name="connsiteX0" fmla="*/ 738 w 1691265"/>
                  <a:gd name="connsiteY0" fmla="*/ 836160 h 836378"/>
                  <a:gd name="connsiteX1" fmla="*/ 416908 w 1691265"/>
                  <a:gd name="connsiteY1" fmla="*/ 548944 h 836378"/>
                  <a:gd name="connsiteX2" fmla="*/ 921000 w 1691265"/>
                  <a:gd name="connsiteY2" fmla="*/ 38990 h 836378"/>
                  <a:gd name="connsiteX3" fmla="*/ 1677138 w 1691265"/>
                  <a:gd name="connsiteY3" fmla="*/ 91744 h 836378"/>
                  <a:gd name="connsiteX4" fmla="*/ 1378200 w 1691265"/>
                  <a:gd name="connsiteY4" fmla="*/ 56575 h 836378"/>
                  <a:gd name="connsiteX5" fmla="*/ 932723 w 1691265"/>
                  <a:gd name="connsiteY5" fmla="*/ 27267 h 836378"/>
                  <a:gd name="connsiteX6" fmla="*/ 328985 w 1691265"/>
                  <a:gd name="connsiteY6" fmla="*/ 484467 h 836378"/>
                  <a:gd name="connsiteX7" fmla="*/ 604477 w 1691265"/>
                  <a:gd name="connsiteY7" fmla="*/ 261729 h 836378"/>
                  <a:gd name="connsiteX8" fmla="*/ 323123 w 1691265"/>
                  <a:gd name="connsiteY8" fmla="*/ 589975 h 836378"/>
                  <a:gd name="connsiteX9" fmla="*/ 738 w 1691265"/>
                  <a:gd name="connsiteY9" fmla="*/ 836160 h 836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1265" h="836378">
                    <a:moveTo>
                      <a:pt x="738" y="836160"/>
                    </a:moveTo>
                    <a:cubicBezTo>
                      <a:pt x="16369" y="829322"/>
                      <a:pt x="263531" y="681806"/>
                      <a:pt x="416908" y="548944"/>
                    </a:cubicBezTo>
                    <a:cubicBezTo>
                      <a:pt x="570285" y="416082"/>
                      <a:pt x="710962" y="115190"/>
                      <a:pt x="921000" y="38990"/>
                    </a:cubicBezTo>
                    <a:cubicBezTo>
                      <a:pt x="1131038" y="-37210"/>
                      <a:pt x="1600938" y="88813"/>
                      <a:pt x="1677138" y="91744"/>
                    </a:cubicBezTo>
                    <a:cubicBezTo>
                      <a:pt x="1753338" y="94675"/>
                      <a:pt x="1502269" y="67321"/>
                      <a:pt x="1378200" y="56575"/>
                    </a:cubicBezTo>
                    <a:cubicBezTo>
                      <a:pt x="1254131" y="45829"/>
                      <a:pt x="1107592" y="-44048"/>
                      <a:pt x="932723" y="27267"/>
                    </a:cubicBezTo>
                    <a:cubicBezTo>
                      <a:pt x="757854" y="98582"/>
                      <a:pt x="383693" y="445390"/>
                      <a:pt x="328985" y="484467"/>
                    </a:cubicBezTo>
                    <a:cubicBezTo>
                      <a:pt x="274277" y="523544"/>
                      <a:pt x="605454" y="244144"/>
                      <a:pt x="604477" y="261729"/>
                    </a:cubicBezTo>
                    <a:cubicBezTo>
                      <a:pt x="603500" y="279314"/>
                      <a:pt x="424723" y="492283"/>
                      <a:pt x="323123" y="589975"/>
                    </a:cubicBezTo>
                    <a:cubicBezTo>
                      <a:pt x="221523" y="687667"/>
                      <a:pt x="-14893" y="842998"/>
                      <a:pt x="738" y="8361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 1143">
                <a:extLst>
                  <a:ext uri="{FF2B5EF4-FFF2-40B4-BE49-F238E27FC236}">
                    <a16:creationId xmlns:a16="http://schemas.microsoft.com/office/drawing/2014/main" id="{55FA2BC7-8CB1-7FA9-EFBE-C08E0468A976}"/>
                  </a:ext>
                </a:extLst>
              </p:cNvPr>
              <p:cNvSpPr/>
              <p:nvPr/>
            </p:nvSpPr>
            <p:spPr>
              <a:xfrm>
                <a:off x="5398477" y="2596662"/>
                <a:ext cx="1644790" cy="454169"/>
              </a:xfrm>
              <a:custGeom>
                <a:avLst/>
                <a:gdLst>
                  <a:gd name="connsiteX0" fmla="*/ 0 w 1644790"/>
                  <a:gd name="connsiteY0" fmla="*/ 234461 h 454169"/>
                  <a:gd name="connsiteX1" fmla="*/ 685800 w 1644790"/>
                  <a:gd name="connsiteY1" fmla="*/ 76200 h 454169"/>
                  <a:gd name="connsiteX2" fmla="*/ 1342292 w 1644790"/>
                  <a:gd name="connsiteY2" fmla="*/ 41030 h 454169"/>
                  <a:gd name="connsiteX3" fmla="*/ 1635369 w 1644790"/>
                  <a:gd name="connsiteY3" fmla="*/ 439615 h 454169"/>
                  <a:gd name="connsiteX4" fmla="*/ 1553308 w 1644790"/>
                  <a:gd name="connsiteY4" fmla="*/ 334107 h 454169"/>
                  <a:gd name="connsiteX5" fmla="*/ 1359877 w 1644790"/>
                  <a:gd name="connsiteY5" fmla="*/ 17584 h 454169"/>
                  <a:gd name="connsiteX6" fmla="*/ 674077 w 1644790"/>
                  <a:gd name="connsiteY6" fmla="*/ 76200 h 454169"/>
                  <a:gd name="connsiteX7" fmla="*/ 978877 w 1644790"/>
                  <a:gd name="connsiteY7" fmla="*/ 0 h 454169"/>
                  <a:gd name="connsiteX8" fmla="*/ 0 w 1644790"/>
                  <a:gd name="connsiteY8" fmla="*/ 234461 h 454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44790" h="454169">
                    <a:moveTo>
                      <a:pt x="0" y="234461"/>
                    </a:moveTo>
                    <a:cubicBezTo>
                      <a:pt x="231042" y="171449"/>
                      <a:pt x="462085" y="108438"/>
                      <a:pt x="685800" y="76200"/>
                    </a:cubicBezTo>
                    <a:cubicBezTo>
                      <a:pt x="909515" y="43962"/>
                      <a:pt x="1184031" y="-19539"/>
                      <a:pt x="1342292" y="41030"/>
                    </a:cubicBezTo>
                    <a:cubicBezTo>
                      <a:pt x="1500553" y="101599"/>
                      <a:pt x="1600200" y="390769"/>
                      <a:pt x="1635369" y="439615"/>
                    </a:cubicBezTo>
                    <a:cubicBezTo>
                      <a:pt x="1670538" y="488461"/>
                      <a:pt x="1599223" y="404445"/>
                      <a:pt x="1553308" y="334107"/>
                    </a:cubicBezTo>
                    <a:cubicBezTo>
                      <a:pt x="1507393" y="263769"/>
                      <a:pt x="1506416" y="60568"/>
                      <a:pt x="1359877" y="17584"/>
                    </a:cubicBezTo>
                    <a:cubicBezTo>
                      <a:pt x="1213339" y="-25401"/>
                      <a:pt x="737577" y="79131"/>
                      <a:pt x="674077" y="76200"/>
                    </a:cubicBezTo>
                    <a:cubicBezTo>
                      <a:pt x="610577" y="73269"/>
                      <a:pt x="978877" y="0"/>
                      <a:pt x="978877" y="0"/>
                    </a:cubicBezTo>
                    <a:lnTo>
                      <a:pt x="0" y="23446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 1145">
                <a:extLst>
                  <a:ext uri="{FF2B5EF4-FFF2-40B4-BE49-F238E27FC236}">
                    <a16:creationId xmlns:a16="http://schemas.microsoft.com/office/drawing/2014/main" id="{ADF177D6-7C72-5532-584D-C125AA718B08}"/>
                  </a:ext>
                </a:extLst>
              </p:cNvPr>
              <p:cNvSpPr/>
              <p:nvPr/>
            </p:nvSpPr>
            <p:spPr>
              <a:xfrm>
                <a:off x="6454400" y="2996699"/>
                <a:ext cx="664388" cy="1645428"/>
              </a:xfrm>
              <a:custGeom>
                <a:avLst/>
                <a:gdLst>
                  <a:gd name="connsiteX0" fmla="*/ 10877 w 664388"/>
                  <a:gd name="connsiteY0" fmla="*/ 4409 h 1645428"/>
                  <a:gd name="connsiteX1" fmla="*/ 87077 w 664388"/>
                  <a:gd name="connsiteY1" fmla="*/ 238870 h 1645428"/>
                  <a:gd name="connsiteX2" fmla="*/ 520831 w 664388"/>
                  <a:gd name="connsiteY2" fmla="*/ 860193 h 1645428"/>
                  <a:gd name="connsiteX3" fmla="*/ 380154 w 664388"/>
                  <a:gd name="connsiteY3" fmla="*/ 701932 h 1645428"/>
                  <a:gd name="connsiteX4" fmla="*/ 661508 w 664388"/>
                  <a:gd name="connsiteY4" fmla="*/ 1633916 h 1645428"/>
                  <a:gd name="connsiteX5" fmla="*/ 509108 w 664388"/>
                  <a:gd name="connsiteY5" fmla="*/ 1170855 h 1645428"/>
                  <a:gd name="connsiteX6" fmla="*/ 239477 w 664388"/>
                  <a:gd name="connsiteY6" fmla="*/ 414716 h 1645428"/>
                  <a:gd name="connsiteX7" fmla="*/ 10877 w 664388"/>
                  <a:gd name="connsiteY7" fmla="*/ 4409 h 164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388" h="1645428">
                    <a:moveTo>
                      <a:pt x="10877" y="4409"/>
                    </a:moveTo>
                    <a:cubicBezTo>
                      <a:pt x="-14523" y="-24899"/>
                      <a:pt x="2085" y="96239"/>
                      <a:pt x="87077" y="238870"/>
                    </a:cubicBezTo>
                    <a:cubicBezTo>
                      <a:pt x="172069" y="381501"/>
                      <a:pt x="471985" y="783016"/>
                      <a:pt x="520831" y="860193"/>
                    </a:cubicBezTo>
                    <a:cubicBezTo>
                      <a:pt x="569677" y="937370"/>
                      <a:pt x="356708" y="572978"/>
                      <a:pt x="380154" y="701932"/>
                    </a:cubicBezTo>
                    <a:cubicBezTo>
                      <a:pt x="403600" y="830886"/>
                      <a:pt x="640016" y="1555762"/>
                      <a:pt x="661508" y="1633916"/>
                    </a:cubicBezTo>
                    <a:cubicBezTo>
                      <a:pt x="683000" y="1712070"/>
                      <a:pt x="579447" y="1374055"/>
                      <a:pt x="509108" y="1170855"/>
                    </a:cubicBezTo>
                    <a:cubicBezTo>
                      <a:pt x="438770" y="967655"/>
                      <a:pt x="323492" y="603262"/>
                      <a:pt x="239477" y="414716"/>
                    </a:cubicBezTo>
                    <a:cubicBezTo>
                      <a:pt x="155462" y="226170"/>
                      <a:pt x="36277" y="33717"/>
                      <a:pt x="10877" y="440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 1146">
                <a:extLst>
                  <a:ext uri="{FF2B5EF4-FFF2-40B4-BE49-F238E27FC236}">
                    <a16:creationId xmlns:a16="http://schemas.microsoft.com/office/drawing/2014/main" id="{60B37563-EF71-9AB4-3D4A-E7F834DA4FB5}"/>
                  </a:ext>
                </a:extLst>
              </p:cNvPr>
              <p:cNvSpPr/>
              <p:nvPr/>
            </p:nvSpPr>
            <p:spPr>
              <a:xfrm>
                <a:off x="6500401" y="3780552"/>
                <a:ext cx="499355" cy="2007757"/>
              </a:xfrm>
              <a:custGeom>
                <a:avLst/>
                <a:gdLst>
                  <a:gd name="connsiteX0" fmla="*/ 45 w 499355"/>
                  <a:gd name="connsiteY0" fmla="*/ 140 h 2007757"/>
                  <a:gd name="connsiteX1" fmla="*/ 328291 w 499355"/>
                  <a:gd name="connsiteY1" fmla="*/ 1008325 h 2007757"/>
                  <a:gd name="connsiteX2" fmla="*/ 492414 w 499355"/>
                  <a:gd name="connsiteY2" fmla="*/ 1993063 h 2007757"/>
                  <a:gd name="connsiteX3" fmla="*/ 451384 w 499355"/>
                  <a:gd name="connsiteY3" fmla="*/ 1530002 h 2007757"/>
                  <a:gd name="connsiteX4" fmla="*/ 293122 w 499355"/>
                  <a:gd name="connsiteY4" fmla="*/ 598017 h 2007757"/>
                  <a:gd name="connsiteX5" fmla="*/ 351737 w 499355"/>
                  <a:gd name="connsiteY5" fmla="*/ 932125 h 2007757"/>
                  <a:gd name="connsiteX6" fmla="*/ 45 w 499355"/>
                  <a:gd name="connsiteY6" fmla="*/ 140 h 2007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9355" h="2007757">
                    <a:moveTo>
                      <a:pt x="45" y="140"/>
                    </a:moveTo>
                    <a:cubicBezTo>
                      <a:pt x="-3863" y="12840"/>
                      <a:pt x="246230" y="676171"/>
                      <a:pt x="328291" y="1008325"/>
                    </a:cubicBezTo>
                    <a:cubicBezTo>
                      <a:pt x="410353" y="1340479"/>
                      <a:pt x="471899" y="1906117"/>
                      <a:pt x="492414" y="1993063"/>
                    </a:cubicBezTo>
                    <a:cubicBezTo>
                      <a:pt x="512929" y="2080009"/>
                      <a:pt x="484599" y="1762510"/>
                      <a:pt x="451384" y="1530002"/>
                    </a:cubicBezTo>
                    <a:cubicBezTo>
                      <a:pt x="418169" y="1297494"/>
                      <a:pt x="309730" y="697663"/>
                      <a:pt x="293122" y="598017"/>
                    </a:cubicBezTo>
                    <a:cubicBezTo>
                      <a:pt x="276514" y="498371"/>
                      <a:pt x="396675" y="1025909"/>
                      <a:pt x="351737" y="932125"/>
                    </a:cubicBezTo>
                    <a:cubicBezTo>
                      <a:pt x="306799" y="838341"/>
                      <a:pt x="3953" y="-12560"/>
                      <a:pt x="45" y="1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 1147">
                <a:extLst>
                  <a:ext uri="{FF2B5EF4-FFF2-40B4-BE49-F238E27FC236}">
                    <a16:creationId xmlns:a16="http://schemas.microsoft.com/office/drawing/2014/main" id="{F8853D33-0F8A-C587-FAD4-9264FA2DF695}"/>
                  </a:ext>
                </a:extLst>
              </p:cNvPr>
              <p:cNvSpPr/>
              <p:nvPr/>
            </p:nvSpPr>
            <p:spPr>
              <a:xfrm>
                <a:off x="4767505" y="1632408"/>
                <a:ext cx="1346155" cy="1047141"/>
              </a:xfrm>
              <a:custGeom>
                <a:avLst/>
                <a:gdLst>
                  <a:gd name="connsiteX0" fmla="*/ 79987 w 1346155"/>
                  <a:gd name="connsiteY0" fmla="*/ 1046315 h 1047141"/>
                  <a:gd name="connsiteX1" fmla="*/ 179633 w 1346155"/>
                  <a:gd name="connsiteY1" fmla="*/ 594977 h 1047141"/>
                  <a:gd name="connsiteX2" fmla="*/ 924049 w 1346155"/>
                  <a:gd name="connsiteY2" fmla="*/ 32269 h 1047141"/>
                  <a:gd name="connsiteX3" fmla="*/ 1346080 w 1346155"/>
                  <a:gd name="connsiteY3" fmla="*/ 67438 h 1047141"/>
                  <a:gd name="connsiteX4" fmla="*/ 894741 w 1346155"/>
                  <a:gd name="connsiteY4" fmla="*/ 55715 h 1047141"/>
                  <a:gd name="connsiteX5" fmla="*/ 531326 w 1346155"/>
                  <a:gd name="connsiteY5" fmla="*/ 126054 h 1047141"/>
                  <a:gd name="connsiteX6" fmla="*/ 378926 w 1346155"/>
                  <a:gd name="connsiteY6" fmla="*/ 436715 h 1047141"/>
                  <a:gd name="connsiteX7" fmla="*/ 15510 w 1346155"/>
                  <a:gd name="connsiteY7" fmla="*/ 700484 h 1047141"/>
                  <a:gd name="connsiteX8" fmla="*/ 79987 w 1346155"/>
                  <a:gd name="connsiteY8" fmla="*/ 1046315 h 104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6155" h="1047141">
                    <a:moveTo>
                      <a:pt x="79987" y="1046315"/>
                    </a:moveTo>
                    <a:cubicBezTo>
                      <a:pt x="107341" y="1028731"/>
                      <a:pt x="38956" y="763985"/>
                      <a:pt x="179633" y="594977"/>
                    </a:cubicBezTo>
                    <a:cubicBezTo>
                      <a:pt x="320310" y="425969"/>
                      <a:pt x="729641" y="120192"/>
                      <a:pt x="924049" y="32269"/>
                    </a:cubicBezTo>
                    <a:cubicBezTo>
                      <a:pt x="1118457" y="-55654"/>
                      <a:pt x="1350965" y="63530"/>
                      <a:pt x="1346080" y="67438"/>
                    </a:cubicBezTo>
                    <a:cubicBezTo>
                      <a:pt x="1341195" y="71346"/>
                      <a:pt x="1030533" y="45946"/>
                      <a:pt x="894741" y="55715"/>
                    </a:cubicBezTo>
                    <a:cubicBezTo>
                      <a:pt x="758949" y="65484"/>
                      <a:pt x="617295" y="62554"/>
                      <a:pt x="531326" y="126054"/>
                    </a:cubicBezTo>
                    <a:cubicBezTo>
                      <a:pt x="445357" y="189554"/>
                      <a:pt x="464895" y="340977"/>
                      <a:pt x="378926" y="436715"/>
                    </a:cubicBezTo>
                    <a:cubicBezTo>
                      <a:pt x="292957" y="532453"/>
                      <a:pt x="66310" y="604746"/>
                      <a:pt x="15510" y="700484"/>
                    </a:cubicBezTo>
                    <a:cubicBezTo>
                      <a:pt x="-35290" y="796222"/>
                      <a:pt x="52633" y="1063899"/>
                      <a:pt x="79987" y="1046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 1148">
                <a:extLst>
                  <a:ext uri="{FF2B5EF4-FFF2-40B4-BE49-F238E27FC236}">
                    <a16:creationId xmlns:a16="http://schemas.microsoft.com/office/drawing/2014/main" id="{1EC85719-461C-EDF0-C39E-C05C05C94667}"/>
                  </a:ext>
                </a:extLst>
              </p:cNvPr>
              <p:cNvSpPr/>
              <p:nvPr/>
            </p:nvSpPr>
            <p:spPr>
              <a:xfrm>
                <a:off x="4144155" y="1417537"/>
                <a:ext cx="1215312" cy="1426169"/>
              </a:xfrm>
              <a:custGeom>
                <a:avLst/>
                <a:gdLst>
                  <a:gd name="connsiteX0" fmla="*/ 1213291 w 1215312"/>
                  <a:gd name="connsiteY0" fmla="*/ 955 h 1426169"/>
                  <a:gd name="connsiteX1" fmla="*/ 556799 w 1215312"/>
                  <a:gd name="connsiteY1" fmla="*/ 182663 h 1426169"/>
                  <a:gd name="connsiteX2" fmla="*/ 111322 w 1215312"/>
                  <a:gd name="connsiteY2" fmla="*/ 669171 h 1426169"/>
                  <a:gd name="connsiteX3" fmla="*/ 146491 w 1215312"/>
                  <a:gd name="connsiteY3" fmla="*/ 598832 h 1426169"/>
                  <a:gd name="connsiteX4" fmla="*/ 11676 w 1215312"/>
                  <a:gd name="connsiteY4" fmla="*/ 1407725 h 1426169"/>
                  <a:gd name="connsiteX5" fmla="*/ 46845 w 1215312"/>
                  <a:gd name="connsiteY5" fmla="*/ 1097063 h 1426169"/>
                  <a:gd name="connsiteX6" fmla="*/ 363368 w 1215312"/>
                  <a:gd name="connsiteY6" fmla="*/ 329201 h 1426169"/>
                  <a:gd name="connsiteX7" fmla="*/ 169937 w 1215312"/>
                  <a:gd name="connsiteY7" fmla="*/ 575386 h 1426169"/>
                  <a:gd name="connsiteX8" fmla="*/ 556799 w 1215312"/>
                  <a:gd name="connsiteY8" fmla="*/ 124048 h 1426169"/>
                  <a:gd name="connsiteX9" fmla="*/ 328199 w 1215312"/>
                  <a:gd name="connsiteY9" fmla="*/ 247140 h 1426169"/>
                  <a:gd name="connsiteX10" fmla="*/ 1213291 w 1215312"/>
                  <a:gd name="connsiteY10" fmla="*/ 955 h 1426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5312" h="1426169">
                    <a:moveTo>
                      <a:pt x="1213291" y="955"/>
                    </a:moveTo>
                    <a:cubicBezTo>
                      <a:pt x="1251391" y="-9791"/>
                      <a:pt x="740460" y="71294"/>
                      <a:pt x="556799" y="182663"/>
                    </a:cubicBezTo>
                    <a:cubicBezTo>
                      <a:pt x="373138" y="294032"/>
                      <a:pt x="179707" y="599810"/>
                      <a:pt x="111322" y="669171"/>
                    </a:cubicBezTo>
                    <a:cubicBezTo>
                      <a:pt x="42937" y="738532"/>
                      <a:pt x="163099" y="475740"/>
                      <a:pt x="146491" y="598832"/>
                    </a:cubicBezTo>
                    <a:cubicBezTo>
                      <a:pt x="129883" y="721924"/>
                      <a:pt x="28284" y="1324687"/>
                      <a:pt x="11676" y="1407725"/>
                    </a:cubicBezTo>
                    <a:cubicBezTo>
                      <a:pt x="-4932" y="1490763"/>
                      <a:pt x="-11770" y="1276817"/>
                      <a:pt x="46845" y="1097063"/>
                    </a:cubicBezTo>
                    <a:cubicBezTo>
                      <a:pt x="105460" y="917309"/>
                      <a:pt x="342853" y="416147"/>
                      <a:pt x="363368" y="329201"/>
                    </a:cubicBezTo>
                    <a:cubicBezTo>
                      <a:pt x="383883" y="242255"/>
                      <a:pt x="137699" y="609578"/>
                      <a:pt x="169937" y="575386"/>
                    </a:cubicBezTo>
                    <a:cubicBezTo>
                      <a:pt x="202175" y="541194"/>
                      <a:pt x="530422" y="178756"/>
                      <a:pt x="556799" y="124048"/>
                    </a:cubicBezTo>
                    <a:cubicBezTo>
                      <a:pt x="583176" y="69340"/>
                      <a:pt x="226599" y="265702"/>
                      <a:pt x="328199" y="247140"/>
                    </a:cubicBezTo>
                    <a:cubicBezTo>
                      <a:pt x="429799" y="228578"/>
                      <a:pt x="1175191" y="11701"/>
                      <a:pt x="1213291" y="9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 1149">
                <a:extLst>
                  <a:ext uri="{FF2B5EF4-FFF2-40B4-BE49-F238E27FC236}">
                    <a16:creationId xmlns:a16="http://schemas.microsoft.com/office/drawing/2014/main" id="{794FACAF-68FD-1CC9-6B59-57FF8697846A}"/>
                  </a:ext>
                </a:extLst>
              </p:cNvPr>
              <p:cNvSpPr/>
              <p:nvPr/>
            </p:nvSpPr>
            <p:spPr>
              <a:xfrm>
                <a:off x="5046670" y="2188813"/>
                <a:ext cx="1988491" cy="560521"/>
              </a:xfrm>
              <a:custGeom>
                <a:avLst/>
                <a:gdLst>
                  <a:gd name="connsiteX0" fmla="*/ 115 w 1988491"/>
                  <a:gd name="connsiteY0" fmla="*/ 560249 h 560521"/>
                  <a:gd name="connsiteX1" fmla="*/ 785561 w 1988491"/>
                  <a:gd name="connsiteY1" fmla="*/ 355095 h 560521"/>
                  <a:gd name="connsiteX2" fmla="*/ 1096222 w 1988491"/>
                  <a:gd name="connsiteY2" fmla="*/ 26849 h 560521"/>
                  <a:gd name="connsiteX3" fmla="*/ 1699961 w 1988491"/>
                  <a:gd name="connsiteY3" fmla="*/ 237864 h 560521"/>
                  <a:gd name="connsiteX4" fmla="*/ 1401022 w 1988491"/>
                  <a:gd name="connsiteY4" fmla="*/ 32710 h 560521"/>
                  <a:gd name="connsiteX5" fmla="*/ 1987176 w 1988491"/>
                  <a:gd name="connsiteY5" fmla="*/ 185110 h 560521"/>
                  <a:gd name="connsiteX6" fmla="*/ 1207592 w 1988491"/>
                  <a:gd name="connsiteY6" fmla="*/ 3402 h 560521"/>
                  <a:gd name="connsiteX7" fmla="*/ 1025884 w 1988491"/>
                  <a:gd name="connsiteY7" fmla="*/ 85464 h 560521"/>
                  <a:gd name="connsiteX8" fmla="*/ 844176 w 1988491"/>
                  <a:gd name="connsiteY8" fmla="*/ 314064 h 560521"/>
                  <a:gd name="connsiteX9" fmla="*/ 115 w 1988491"/>
                  <a:gd name="connsiteY9" fmla="*/ 560249 h 56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8491" h="560521">
                    <a:moveTo>
                      <a:pt x="115" y="560249"/>
                    </a:moveTo>
                    <a:cubicBezTo>
                      <a:pt x="-9654" y="567087"/>
                      <a:pt x="602876" y="443995"/>
                      <a:pt x="785561" y="355095"/>
                    </a:cubicBezTo>
                    <a:cubicBezTo>
                      <a:pt x="968246" y="266195"/>
                      <a:pt x="943822" y="46387"/>
                      <a:pt x="1096222" y="26849"/>
                    </a:cubicBezTo>
                    <a:cubicBezTo>
                      <a:pt x="1248622" y="7311"/>
                      <a:pt x="1649161" y="236887"/>
                      <a:pt x="1699961" y="237864"/>
                    </a:cubicBezTo>
                    <a:cubicBezTo>
                      <a:pt x="1750761" y="238841"/>
                      <a:pt x="1353153" y="41502"/>
                      <a:pt x="1401022" y="32710"/>
                    </a:cubicBezTo>
                    <a:cubicBezTo>
                      <a:pt x="1448891" y="23918"/>
                      <a:pt x="2019414" y="189995"/>
                      <a:pt x="1987176" y="185110"/>
                    </a:cubicBezTo>
                    <a:cubicBezTo>
                      <a:pt x="1954938" y="180225"/>
                      <a:pt x="1367807" y="20010"/>
                      <a:pt x="1207592" y="3402"/>
                    </a:cubicBezTo>
                    <a:cubicBezTo>
                      <a:pt x="1047377" y="-13206"/>
                      <a:pt x="1086453" y="33687"/>
                      <a:pt x="1025884" y="85464"/>
                    </a:cubicBezTo>
                    <a:cubicBezTo>
                      <a:pt x="965315" y="137241"/>
                      <a:pt x="1013184" y="233956"/>
                      <a:pt x="844176" y="314064"/>
                    </a:cubicBezTo>
                    <a:cubicBezTo>
                      <a:pt x="675168" y="394172"/>
                      <a:pt x="9884" y="553411"/>
                      <a:pt x="115" y="5602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 1150">
                <a:extLst>
                  <a:ext uri="{FF2B5EF4-FFF2-40B4-BE49-F238E27FC236}">
                    <a16:creationId xmlns:a16="http://schemas.microsoft.com/office/drawing/2014/main" id="{03EBBE4B-2A30-6616-12E8-D5F26C90B7FC}"/>
                  </a:ext>
                </a:extLst>
              </p:cNvPr>
              <p:cNvSpPr/>
              <p:nvPr/>
            </p:nvSpPr>
            <p:spPr>
              <a:xfrm>
                <a:off x="5943342" y="2994068"/>
                <a:ext cx="1031193" cy="943393"/>
              </a:xfrm>
              <a:custGeom>
                <a:avLst/>
                <a:gdLst>
                  <a:gd name="connsiteX0" fmla="*/ 258 w 1031193"/>
                  <a:gd name="connsiteY0" fmla="*/ 1178 h 943393"/>
                  <a:gd name="connsiteX1" fmla="*/ 762258 w 1031193"/>
                  <a:gd name="connsiteY1" fmla="*/ 698701 h 943393"/>
                  <a:gd name="connsiteX2" fmla="*/ 592273 w 1031193"/>
                  <a:gd name="connsiteY2" fmla="*/ 634224 h 943393"/>
                  <a:gd name="connsiteX3" fmla="*/ 1026027 w 1031193"/>
                  <a:gd name="connsiteY3" fmla="*/ 939024 h 943393"/>
                  <a:gd name="connsiteX4" fmla="*/ 809150 w 1031193"/>
                  <a:gd name="connsiteY4" fmla="*/ 786624 h 943393"/>
                  <a:gd name="connsiteX5" fmla="*/ 480904 w 1031193"/>
                  <a:gd name="connsiteY5" fmla="*/ 411486 h 943393"/>
                  <a:gd name="connsiteX6" fmla="*/ 674335 w 1031193"/>
                  <a:gd name="connsiteY6" fmla="*/ 528717 h 943393"/>
                  <a:gd name="connsiteX7" fmla="*/ 258 w 1031193"/>
                  <a:gd name="connsiteY7" fmla="*/ 1178 h 94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1193" h="943393">
                    <a:moveTo>
                      <a:pt x="258" y="1178"/>
                    </a:moveTo>
                    <a:cubicBezTo>
                      <a:pt x="14912" y="29509"/>
                      <a:pt x="663589" y="593193"/>
                      <a:pt x="762258" y="698701"/>
                    </a:cubicBezTo>
                    <a:cubicBezTo>
                      <a:pt x="860927" y="804209"/>
                      <a:pt x="548312" y="594170"/>
                      <a:pt x="592273" y="634224"/>
                    </a:cubicBezTo>
                    <a:cubicBezTo>
                      <a:pt x="636235" y="674278"/>
                      <a:pt x="1026027" y="939024"/>
                      <a:pt x="1026027" y="939024"/>
                    </a:cubicBezTo>
                    <a:cubicBezTo>
                      <a:pt x="1062173" y="964424"/>
                      <a:pt x="900004" y="874547"/>
                      <a:pt x="809150" y="786624"/>
                    </a:cubicBezTo>
                    <a:cubicBezTo>
                      <a:pt x="718296" y="698701"/>
                      <a:pt x="503373" y="454470"/>
                      <a:pt x="480904" y="411486"/>
                    </a:cubicBezTo>
                    <a:cubicBezTo>
                      <a:pt x="458435" y="368502"/>
                      <a:pt x="750535" y="593194"/>
                      <a:pt x="674335" y="528717"/>
                    </a:cubicBezTo>
                    <a:cubicBezTo>
                      <a:pt x="598135" y="464240"/>
                      <a:pt x="-14396" y="-27153"/>
                      <a:pt x="258" y="11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 1151">
                <a:extLst>
                  <a:ext uri="{FF2B5EF4-FFF2-40B4-BE49-F238E27FC236}">
                    <a16:creationId xmlns:a16="http://schemas.microsoft.com/office/drawing/2014/main" id="{319D1E1E-CEFA-3C03-F4C2-B07D7663E253}"/>
                  </a:ext>
                </a:extLst>
              </p:cNvPr>
              <p:cNvSpPr/>
              <p:nvPr/>
            </p:nvSpPr>
            <p:spPr>
              <a:xfrm>
                <a:off x="6705430" y="4882086"/>
                <a:ext cx="170253" cy="1831415"/>
              </a:xfrm>
              <a:custGeom>
                <a:avLst/>
                <a:gdLst>
                  <a:gd name="connsiteX0" fmla="*/ 105678 w 170253"/>
                  <a:gd name="connsiteY0" fmla="*/ 576 h 1831415"/>
                  <a:gd name="connsiteX1" fmla="*/ 29478 w 170253"/>
                  <a:gd name="connsiteY1" fmla="*/ 399160 h 1831415"/>
                  <a:gd name="connsiteX2" fmla="*/ 158432 w 170253"/>
                  <a:gd name="connsiteY2" fmla="*/ 1079099 h 1831415"/>
                  <a:gd name="connsiteX3" fmla="*/ 76370 w 170253"/>
                  <a:gd name="connsiteY3" fmla="*/ 903252 h 1831415"/>
                  <a:gd name="connsiteX4" fmla="*/ 170155 w 170253"/>
                  <a:gd name="connsiteY4" fmla="*/ 1817652 h 1831415"/>
                  <a:gd name="connsiteX5" fmla="*/ 93955 w 170253"/>
                  <a:gd name="connsiteY5" fmla="*/ 1378037 h 1831415"/>
                  <a:gd name="connsiteX6" fmla="*/ 76370 w 170253"/>
                  <a:gd name="connsiteY6" fmla="*/ 369852 h 1831415"/>
                  <a:gd name="connsiteX7" fmla="*/ 170 w 170253"/>
                  <a:gd name="connsiteY7" fmla="*/ 481222 h 1831415"/>
                  <a:gd name="connsiteX8" fmla="*/ 105678 w 170253"/>
                  <a:gd name="connsiteY8" fmla="*/ 576 h 183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253" h="1831415">
                    <a:moveTo>
                      <a:pt x="105678" y="576"/>
                    </a:moveTo>
                    <a:cubicBezTo>
                      <a:pt x="110563" y="-13101"/>
                      <a:pt x="20686" y="219406"/>
                      <a:pt x="29478" y="399160"/>
                    </a:cubicBezTo>
                    <a:cubicBezTo>
                      <a:pt x="38270" y="578914"/>
                      <a:pt x="150617" y="995084"/>
                      <a:pt x="158432" y="1079099"/>
                    </a:cubicBezTo>
                    <a:cubicBezTo>
                      <a:pt x="166247" y="1163114"/>
                      <a:pt x="74416" y="780160"/>
                      <a:pt x="76370" y="903252"/>
                    </a:cubicBezTo>
                    <a:cubicBezTo>
                      <a:pt x="78324" y="1026344"/>
                      <a:pt x="167224" y="1738521"/>
                      <a:pt x="170155" y="1817652"/>
                    </a:cubicBezTo>
                    <a:cubicBezTo>
                      <a:pt x="173086" y="1896783"/>
                      <a:pt x="109586" y="1619337"/>
                      <a:pt x="93955" y="1378037"/>
                    </a:cubicBezTo>
                    <a:cubicBezTo>
                      <a:pt x="78324" y="1136737"/>
                      <a:pt x="92001" y="519321"/>
                      <a:pt x="76370" y="369852"/>
                    </a:cubicBezTo>
                    <a:cubicBezTo>
                      <a:pt x="60739" y="220383"/>
                      <a:pt x="-3738" y="537884"/>
                      <a:pt x="170" y="481222"/>
                    </a:cubicBezTo>
                    <a:cubicBezTo>
                      <a:pt x="4078" y="424561"/>
                      <a:pt x="100793" y="14253"/>
                      <a:pt x="105678" y="5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 1152">
                <a:extLst>
                  <a:ext uri="{FF2B5EF4-FFF2-40B4-BE49-F238E27FC236}">
                    <a16:creationId xmlns:a16="http://schemas.microsoft.com/office/drawing/2014/main" id="{D25A9E99-6C62-DA25-CAD1-6B2D76E774EB}"/>
                  </a:ext>
                </a:extLst>
              </p:cNvPr>
              <p:cNvSpPr/>
              <p:nvPr/>
            </p:nvSpPr>
            <p:spPr>
              <a:xfrm>
                <a:off x="5404261" y="6222867"/>
                <a:ext cx="277675" cy="1573029"/>
              </a:xfrm>
              <a:custGeom>
                <a:avLst/>
                <a:gdLst>
                  <a:gd name="connsiteX0" fmla="*/ 88001 w 277675"/>
                  <a:gd name="connsiteY0" fmla="*/ 2087 h 1573029"/>
                  <a:gd name="connsiteX1" fmla="*/ 269708 w 277675"/>
                  <a:gd name="connsiteY1" fmla="*/ 588241 h 1573029"/>
                  <a:gd name="connsiteX2" fmla="*/ 152477 w 277675"/>
                  <a:gd name="connsiteY2" fmla="*/ 1221287 h 1573029"/>
                  <a:gd name="connsiteX3" fmla="*/ 211093 w 277675"/>
                  <a:gd name="connsiteY3" fmla="*/ 1068887 h 1573029"/>
                  <a:gd name="connsiteX4" fmla="*/ 77 w 277675"/>
                  <a:gd name="connsiteY4" fmla="*/ 1572979 h 1573029"/>
                  <a:gd name="connsiteX5" fmla="*/ 187647 w 277675"/>
                  <a:gd name="connsiteY5" fmla="*/ 1098195 h 1573029"/>
                  <a:gd name="connsiteX6" fmla="*/ 275570 w 277675"/>
                  <a:gd name="connsiteY6" fmla="*/ 799256 h 1573029"/>
                  <a:gd name="connsiteX7" fmla="*/ 88001 w 277675"/>
                  <a:gd name="connsiteY7" fmla="*/ 2087 h 157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675" h="1573029">
                    <a:moveTo>
                      <a:pt x="88001" y="2087"/>
                    </a:moveTo>
                    <a:cubicBezTo>
                      <a:pt x="87024" y="-33082"/>
                      <a:pt x="258962" y="385041"/>
                      <a:pt x="269708" y="588241"/>
                    </a:cubicBezTo>
                    <a:cubicBezTo>
                      <a:pt x="280454" y="791441"/>
                      <a:pt x="162246" y="1141179"/>
                      <a:pt x="152477" y="1221287"/>
                    </a:cubicBezTo>
                    <a:cubicBezTo>
                      <a:pt x="142708" y="1301395"/>
                      <a:pt x="236493" y="1010272"/>
                      <a:pt x="211093" y="1068887"/>
                    </a:cubicBezTo>
                    <a:cubicBezTo>
                      <a:pt x="185693" y="1127502"/>
                      <a:pt x="3985" y="1568094"/>
                      <a:pt x="77" y="1572979"/>
                    </a:cubicBezTo>
                    <a:cubicBezTo>
                      <a:pt x="-3831" y="1577864"/>
                      <a:pt x="141732" y="1227149"/>
                      <a:pt x="187647" y="1098195"/>
                    </a:cubicBezTo>
                    <a:cubicBezTo>
                      <a:pt x="233563" y="969241"/>
                      <a:pt x="289247" y="975102"/>
                      <a:pt x="275570" y="799256"/>
                    </a:cubicBezTo>
                    <a:cubicBezTo>
                      <a:pt x="261893" y="623410"/>
                      <a:pt x="88978" y="37256"/>
                      <a:pt x="88001" y="20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 1153">
                <a:extLst>
                  <a:ext uri="{FF2B5EF4-FFF2-40B4-BE49-F238E27FC236}">
                    <a16:creationId xmlns:a16="http://schemas.microsoft.com/office/drawing/2014/main" id="{0847F65F-5877-632B-91D4-F9C2CA5B081C}"/>
                  </a:ext>
                </a:extLst>
              </p:cNvPr>
              <p:cNvSpPr/>
              <p:nvPr/>
            </p:nvSpPr>
            <p:spPr>
              <a:xfrm>
                <a:off x="2120900" y="3309813"/>
                <a:ext cx="445032" cy="2265730"/>
              </a:xfrm>
              <a:custGeom>
                <a:avLst/>
                <a:gdLst>
                  <a:gd name="connsiteX0" fmla="*/ 444500 w 445032"/>
                  <a:gd name="connsiteY0" fmla="*/ 4887 h 2265730"/>
                  <a:gd name="connsiteX1" fmla="*/ 177800 w 445032"/>
                  <a:gd name="connsiteY1" fmla="*/ 690687 h 2265730"/>
                  <a:gd name="connsiteX2" fmla="*/ 76200 w 445032"/>
                  <a:gd name="connsiteY2" fmla="*/ 1719387 h 2265730"/>
                  <a:gd name="connsiteX3" fmla="*/ 101600 w 445032"/>
                  <a:gd name="connsiteY3" fmla="*/ 931987 h 2265730"/>
                  <a:gd name="connsiteX4" fmla="*/ 0 w 445032"/>
                  <a:gd name="connsiteY4" fmla="*/ 2265487 h 2265730"/>
                  <a:gd name="connsiteX5" fmla="*/ 101600 w 445032"/>
                  <a:gd name="connsiteY5" fmla="*/ 1033587 h 2265730"/>
                  <a:gd name="connsiteX6" fmla="*/ 444500 w 445032"/>
                  <a:gd name="connsiteY6" fmla="*/ 4887 h 2265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032" h="2265730">
                    <a:moveTo>
                      <a:pt x="444500" y="4887"/>
                    </a:moveTo>
                    <a:cubicBezTo>
                      <a:pt x="457200" y="-52263"/>
                      <a:pt x="239183" y="404937"/>
                      <a:pt x="177800" y="690687"/>
                    </a:cubicBezTo>
                    <a:cubicBezTo>
                      <a:pt x="116417" y="976437"/>
                      <a:pt x="88900" y="1679170"/>
                      <a:pt x="76200" y="1719387"/>
                    </a:cubicBezTo>
                    <a:cubicBezTo>
                      <a:pt x="63500" y="1759604"/>
                      <a:pt x="114300" y="840970"/>
                      <a:pt x="101600" y="931987"/>
                    </a:cubicBezTo>
                    <a:cubicBezTo>
                      <a:pt x="88900" y="1023004"/>
                      <a:pt x="0" y="2248554"/>
                      <a:pt x="0" y="2265487"/>
                    </a:cubicBezTo>
                    <a:cubicBezTo>
                      <a:pt x="0" y="2282420"/>
                      <a:pt x="23283" y="1412470"/>
                      <a:pt x="101600" y="1033587"/>
                    </a:cubicBezTo>
                    <a:cubicBezTo>
                      <a:pt x="179917" y="654704"/>
                      <a:pt x="431800" y="62037"/>
                      <a:pt x="444500" y="48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 1154">
                <a:extLst>
                  <a:ext uri="{FF2B5EF4-FFF2-40B4-BE49-F238E27FC236}">
                    <a16:creationId xmlns:a16="http://schemas.microsoft.com/office/drawing/2014/main" id="{84299C60-0EF9-BBDB-0E46-1D6563E5D56F}"/>
                  </a:ext>
                </a:extLst>
              </p:cNvPr>
              <p:cNvSpPr/>
              <p:nvPr/>
            </p:nvSpPr>
            <p:spPr>
              <a:xfrm>
                <a:off x="1375887" y="5270243"/>
                <a:ext cx="869295" cy="2348929"/>
              </a:xfrm>
              <a:custGeom>
                <a:avLst/>
                <a:gdLst>
                  <a:gd name="connsiteX0" fmla="*/ 869292 w 869295"/>
                  <a:gd name="connsiteY0" fmla="*/ 3886 h 2348929"/>
                  <a:gd name="connsiteX1" fmla="*/ 428420 w 869295"/>
                  <a:gd name="connsiteY1" fmla="*/ 1114228 h 2348929"/>
                  <a:gd name="connsiteX2" fmla="*/ 461077 w 869295"/>
                  <a:gd name="connsiteY2" fmla="*/ 1016257 h 2348929"/>
                  <a:gd name="connsiteX3" fmla="*/ 12042 w 869295"/>
                  <a:gd name="connsiteY3" fmla="*/ 2306214 h 2348929"/>
                  <a:gd name="connsiteX4" fmla="*/ 167163 w 869295"/>
                  <a:gd name="connsiteY4" fmla="*/ 1898000 h 2348929"/>
                  <a:gd name="connsiteX5" fmla="*/ 575377 w 869295"/>
                  <a:gd name="connsiteY5" fmla="*/ 510071 h 2348929"/>
                  <a:gd name="connsiteX6" fmla="*/ 436584 w 869295"/>
                  <a:gd name="connsiteY6" fmla="*/ 738671 h 2348929"/>
                  <a:gd name="connsiteX7" fmla="*/ 869292 w 869295"/>
                  <a:gd name="connsiteY7" fmla="*/ 3886 h 2348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9295" h="2348929">
                    <a:moveTo>
                      <a:pt x="869292" y="3886"/>
                    </a:moveTo>
                    <a:cubicBezTo>
                      <a:pt x="867931" y="66479"/>
                      <a:pt x="496456" y="945500"/>
                      <a:pt x="428420" y="1114228"/>
                    </a:cubicBezTo>
                    <a:cubicBezTo>
                      <a:pt x="360384" y="1282957"/>
                      <a:pt x="461077" y="1016257"/>
                      <a:pt x="461077" y="1016257"/>
                    </a:cubicBezTo>
                    <a:cubicBezTo>
                      <a:pt x="391681" y="1214921"/>
                      <a:pt x="61028" y="2159257"/>
                      <a:pt x="12042" y="2306214"/>
                    </a:cubicBezTo>
                    <a:cubicBezTo>
                      <a:pt x="-36944" y="2453171"/>
                      <a:pt x="73274" y="2197357"/>
                      <a:pt x="167163" y="1898000"/>
                    </a:cubicBezTo>
                    <a:cubicBezTo>
                      <a:pt x="261052" y="1598643"/>
                      <a:pt x="530473" y="703293"/>
                      <a:pt x="575377" y="510071"/>
                    </a:cubicBezTo>
                    <a:cubicBezTo>
                      <a:pt x="620280" y="316850"/>
                      <a:pt x="390320" y="823035"/>
                      <a:pt x="436584" y="738671"/>
                    </a:cubicBezTo>
                    <a:cubicBezTo>
                      <a:pt x="482848" y="654307"/>
                      <a:pt x="870653" y="-58707"/>
                      <a:pt x="869292" y="38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 1155">
                <a:extLst>
                  <a:ext uri="{FF2B5EF4-FFF2-40B4-BE49-F238E27FC236}">
                    <a16:creationId xmlns:a16="http://schemas.microsoft.com/office/drawing/2014/main" id="{6953A6F2-8CFC-61BA-6F3C-2ABF5B5A77CF}"/>
                  </a:ext>
                </a:extLst>
              </p:cNvPr>
              <p:cNvSpPr/>
              <p:nvPr/>
            </p:nvSpPr>
            <p:spPr>
              <a:xfrm>
                <a:off x="2216080" y="6577807"/>
                <a:ext cx="1479740" cy="1688256"/>
              </a:xfrm>
              <a:custGeom>
                <a:avLst/>
                <a:gdLst>
                  <a:gd name="connsiteX0" fmla="*/ 1474177 w 1479740"/>
                  <a:gd name="connsiteY0" fmla="*/ 2607 h 1688256"/>
                  <a:gd name="connsiteX1" fmla="*/ 837363 w 1479740"/>
                  <a:gd name="connsiteY1" fmla="*/ 329179 h 1688256"/>
                  <a:gd name="connsiteX2" fmla="*/ 167891 w 1479740"/>
                  <a:gd name="connsiteY2" fmla="*/ 1202757 h 1688256"/>
                  <a:gd name="connsiteX3" fmla="*/ 461806 w 1479740"/>
                  <a:gd name="connsiteY3" fmla="*/ 802707 h 1688256"/>
                  <a:gd name="connsiteX4" fmla="*/ 20934 w 1479740"/>
                  <a:gd name="connsiteY4" fmla="*/ 1668122 h 1688256"/>
                  <a:gd name="connsiteX5" fmla="*/ 143399 w 1479740"/>
                  <a:gd name="connsiteY5" fmla="*/ 1317057 h 1688256"/>
                  <a:gd name="connsiteX6" fmla="*/ 772049 w 1479740"/>
                  <a:gd name="connsiteY6" fmla="*/ 255700 h 1688256"/>
                  <a:gd name="connsiteX7" fmla="*/ 461806 w 1479740"/>
                  <a:gd name="connsiteY7" fmla="*/ 476136 h 1688256"/>
                  <a:gd name="connsiteX8" fmla="*/ 1474177 w 1479740"/>
                  <a:gd name="connsiteY8" fmla="*/ 2607 h 168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9740" h="1688256">
                    <a:moveTo>
                      <a:pt x="1474177" y="2607"/>
                    </a:moveTo>
                    <a:cubicBezTo>
                      <a:pt x="1536770" y="-21886"/>
                      <a:pt x="1055077" y="129154"/>
                      <a:pt x="837363" y="329179"/>
                    </a:cubicBezTo>
                    <a:cubicBezTo>
                      <a:pt x="619649" y="529204"/>
                      <a:pt x="230484" y="1123836"/>
                      <a:pt x="167891" y="1202757"/>
                    </a:cubicBezTo>
                    <a:cubicBezTo>
                      <a:pt x="105298" y="1281678"/>
                      <a:pt x="486299" y="725146"/>
                      <a:pt x="461806" y="802707"/>
                    </a:cubicBezTo>
                    <a:cubicBezTo>
                      <a:pt x="437313" y="880268"/>
                      <a:pt x="74002" y="1582397"/>
                      <a:pt x="20934" y="1668122"/>
                    </a:cubicBezTo>
                    <a:cubicBezTo>
                      <a:pt x="-32134" y="1753847"/>
                      <a:pt x="18213" y="1552461"/>
                      <a:pt x="143399" y="1317057"/>
                    </a:cubicBezTo>
                    <a:cubicBezTo>
                      <a:pt x="268585" y="1081653"/>
                      <a:pt x="718981" y="395853"/>
                      <a:pt x="772049" y="255700"/>
                    </a:cubicBezTo>
                    <a:cubicBezTo>
                      <a:pt x="825117" y="115547"/>
                      <a:pt x="347506" y="519679"/>
                      <a:pt x="461806" y="476136"/>
                    </a:cubicBezTo>
                    <a:cubicBezTo>
                      <a:pt x="576106" y="432593"/>
                      <a:pt x="1411584" y="27100"/>
                      <a:pt x="1474177" y="26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 1157">
                <a:extLst>
                  <a:ext uri="{FF2B5EF4-FFF2-40B4-BE49-F238E27FC236}">
                    <a16:creationId xmlns:a16="http://schemas.microsoft.com/office/drawing/2014/main" id="{21512B72-F910-0E4A-4C23-8A427FC256A6}"/>
                  </a:ext>
                </a:extLst>
              </p:cNvPr>
              <p:cNvSpPr/>
              <p:nvPr/>
            </p:nvSpPr>
            <p:spPr>
              <a:xfrm>
                <a:off x="2184695" y="5769518"/>
                <a:ext cx="403404" cy="923795"/>
              </a:xfrm>
              <a:custGeom>
                <a:avLst/>
                <a:gdLst>
                  <a:gd name="connsiteX0" fmla="*/ 403384 w 403404"/>
                  <a:gd name="connsiteY0" fmla="*/ 2632 h 923795"/>
                  <a:gd name="connsiteX1" fmla="*/ 52319 w 403404"/>
                  <a:gd name="connsiteY1" fmla="*/ 761911 h 923795"/>
                  <a:gd name="connsiteX2" fmla="*/ 3334 w 403404"/>
                  <a:gd name="connsiteY2" fmla="*/ 908868 h 923795"/>
                  <a:gd name="connsiteX3" fmla="*/ 68648 w 403404"/>
                  <a:gd name="connsiteY3" fmla="*/ 525146 h 923795"/>
                  <a:gd name="connsiteX4" fmla="*/ 403384 w 403404"/>
                  <a:gd name="connsiteY4" fmla="*/ 2632 h 92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404" h="923795">
                    <a:moveTo>
                      <a:pt x="403384" y="2632"/>
                    </a:moveTo>
                    <a:cubicBezTo>
                      <a:pt x="400663" y="42093"/>
                      <a:pt x="118994" y="610872"/>
                      <a:pt x="52319" y="761911"/>
                    </a:cubicBezTo>
                    <a:cubicBezTo>
                      <a:pt x="-14356" y="912950"/>
                      <a:pt x="613" y="948329"/>
                      <a:pt x="3334" y="908868"/>
                    </a:cubicBezTo>
                    <a:cubicBezTo>
                      <a:pt x="6055" y="869407"/>
                      <a:pt x="1973" y="672103"/>
                      <a:pt x="68648" y="525146"/>
                    </a:cubicBezTo>
                    <a:cubicBezTo>
                      <a:pt x="135323" y="378189"/>
                      <a:pt x="406105" y="-36829"/>
                      <a:pt x="403384" y="26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 1158">
                <a:extLst>
                  <a:ext uri="{FF2B5EF4-FFF2-40B4-BE49-F238E27FC236}">
                    <a16:creationId xmlns:a16="http://schemas.microsoft.com/office/drawing/2014/main" id="{8C815F29-2A50-9544-E261-DB5FA277965B}"/>
                  </a:ext>
                </a:extLst>
              </p:cNvPr>
              <p:cNvSpPr/>
              <p:nvPr/>
            </p:nvSpPr>
            <p:spPr>
              <a:xfrm>
                <a:off x="1658537" y="6021030"/>
                <a:ext cx="1112556" cy="2385288"/>
              </a:xfrm>
              <a:custGeom>
                <a:avLst/>
                <a:gdLst>
                  <a:gd name="connsiteX0" fmla="*/ 31470 w 1112556"/>
                  <a:gd name="connsiteY0" fmla="*/ 2380020 h 2385288"/>
                  <a:gd name="connsiteX1" fmla="*/ 96784 w 1112556"/>
                  <a:gd name="connsiteY1" fmla="*/ 1939149 h 2385288"/>
                  <a:gd name="connsiteX2" fmla="*/ 1052006 w 1112556"/>
                  <a:gd name="connsiteY2" fmla="*/ 102184 h 2385288"/>
                  <a:gd name="connsiteX3" fmla="*/ 937706 w 1112556"/>
                  <a:gd name="connsiteY3" fmla="*/ 363441 h 2385288"/>
                  <a:gd name="connsiteX4" fmla="*/ 309056 w 1112556"/>
                  <a:gd name="connsiteY4" fmla="*/ 1441127 h 2385288"/>
                  <a:gd name="connsiteX5" fmla="*/ 382534 w 1112556"/>
                  <a:gd name="connsiteY5" fmla="*/ 1204363 h 2385288"/>
                  <a:gd name="connsiteX6" fmla="*/ 88620 w 1112556"/>
                  <a:gd name="connsiteY6" fmla="*/ 1759534 h 2385288"/>
                  <a:gd name="connsiteX7" fmla="*/ 31470 w 1112556"/>
                  <a:gd name="connsiteY7" fmla="*/ 2380020 h 238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2556" h="2385288">
                    <a:moveTo>
                      <a:pt x="31470" y="2380020"/>
                    </a:moveTo>
                    <a:cubicBezTo>
                      <a:pt x="32831" y="2409956"/>
                      <a:pt x="-73305" y="2318788"/>
                      <a:pt x="96784" y="1939149"/>
                    </a:cubicBezTo>
                    <a:cubicBezTo>
                      <a:pt x="266873" y="1559510"/>
                      <a:pt x="911852" y="364802"/>
                      <a:pt x="1052006" y="102184"/>
                    </a:cubicBezTo>
                    <a:cubicBezTo>
                      <a:pt x="1192160" y="-160434"/>
                      <a:pt x="1061531" y="140284"/>
                      <a:pt x="937706" y="363441"/>
                    </a:cubicBezTo>
                    <a:cubicBezTo>
                      <a:pt x="813881" y="586598"/>
                      <a:pt x="401585" y="1300973"/>
                      <a:pt x="309056" y="1441127"/>
                    </a:cubicBezTo>
                    <a:cubicBezTo>
                      <a:pt x="216527" y="1581281"/>
                      <a:pt x="419273" y="1151295"/>
                      <a:pt x="382534" y="1204363"/>
                    </a:cubicBezTo>
                    <a:cubicBezTo>
                      <a:pt x="345795" y="1257431"/>
                      <a:pt x="145770" y="1566313"/>
                      <a:pt x="88620" y="1759534"/>
                    </a:cubicBezTo>
                    <a:cubicBezTo>
                      <a:pt x="31470" y="1952755"/>
                      <a:pt x="30109" y="2350084"/>
                      <a:pt x="31470" y="23800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 1159">
                <a:extLst>
                  <a:ext uri="{FF2B5EF4-FFF2-40B4-BE49-F238E27FC236}">
                    <a16:creationId xmlns:a16="http://schemas.microsoft.com/office/drawing/2014/main" id="{012334D3-3540-3B6B-EC90-8A32B9472614}"/>
                  </a:ext>
                </a:extLst>
              </p:cNvPr>
              <p:cNvSpPr/>
              <p:nvPr/>
            </p:nvSpPr>
            <p:spPr>
              <a:xfrm>
                <a:off x="2578652" y="3210963"/>
                <a:ext cx="689827" cy="2408264"/>
              </a:xfrm>
              <a:custGeom>
                <a:avLst/>
                <a:gdLst>
                  <a:gd name="connsiteX0" fmla="*/ 646241 w 689827"/>
                  <a:gd name="connsiteY0" fmla="*/ 87408 h 2408264"/>
                  <a:gd name="connsiteX1" fmla="*/ 189041 w 689827"/>
                  <a:gd name="connsiteY1" fmla="*/ 707894 h 2408264"/>
                  <a:gd name="connsiteX2" fmla="*/ 25755 w 689827"/>
                  <a:gd name="connsiteY2" fmla="*/ 1238573 h 2408264"/>
                  <a:gd name="connsiteX3" fmla="*/ 58412 w 689827"/>
                  <a:gd name="connsiteY3" fmla="*/ 1083451 h 2408264"/>
                  <a:gd name="connsiteX4" fmla="*/ 9427 w 689827"/>
                  <a:gd name="connsiteY4" fmla="*/ 2373408 h 2408264"/>
                  <a:gd name="connsiteX5" fmla="*/ 9427 w 689827"/>
                  <a:gd name="connsiteY5" fmla="*/ 1908044 h 2408264"/>
                  <a:gd name="connsiteX6" fmla="*/ 107398 w 689827"/>
                  <a:gd name="connsiteY6" fmla="*/ 511951 h 2408264"/>
                  <a:gd name="connsiteX7" fmla="*/ 25755 w 689827"/>
                  <a:gd name="connsiteY7" fmla="*/ 985480 h 2408264"/>
                  <a:gd name="connsiteX8" fmla="*/ 597255 w 689827"/>
                  <a:gd name="connsiteY8" fmla="*/ 103737 h 2408264"/>
                  <a:gd name="connsiteX9" fmla="*/ 646241 w 689827"/>
                  <a:gd name="connsiteY9" fmla="*/ 87408 h 240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9827" h="2408264">
                    <a:moveTo>
                      <a:pt x="646241" y="87408"/>
                    </a:moveTo>
                    <a:cubicBezTo>
                      <a:pt x="578205" y="188101"/>
                      <a:pt x="292455" y="516033"/>
                      <a:pt x="189041" y="707894"/>
                    </a:cubicBezTo>
                    <a:cubicBezTo>
                      <a:pt x="85627" y="899755"/>
                      <a:pt x="47526" y="1175980"/>
                      <a:pt x="25755" y="1238573"/>
                    </a:cubicBezTo>
                    <a:cubicBezTo>
                      <a:pt x="3983" y="1301166"/>
                      <a:pt x="61133" y="894312"/>
                      <a:pt x="58412" y="1083451"/>
                    </a:cubicBezTo>
                    <a:cubicBezTo>
                      <a:pt x="55691" y="1272590"/>
                      <a:pt x="17591" y="2235976"/>
                      <a:pt x="9427" y="2373408"/>
                    </a:cubicBezTo>
                    <a:cubicBezTo>
                      <a:pt x="1263" y="2510840"/>
                      <a:pt x="-6902" y="2218287"/>
                      <a:pt x="9427" y="1908044"/>
                    </a:cubicBezTo>
                    <a:cubicBezTo>
                      <a:pt x="25755" y="1597801"/>
                      <a:pt x="104677" y="665712"/>
                      <a:pt x="107398" y="511951"/>
                    </a:cubicBezTo>
                    <a:cubicBezTo>
                      <a:pt x="110119" y="358190"/>
                      <a:pt x="-55888" y="1053516"/>
                      <a:pt x="25755" y="985480"/>
                    </a:cubicBezTo>
                    <a:cubicBezTo>
                      <a:pt x="107398" y="917444"/>
                      <a:pt x="488398" y="257498"/>
                      <a:pt x="597255" y="103737"/>
                    </a:cubicBezTo>
                    <a:cubicBezTo>
                      <a:pt x="706112" y="-50024"/>
                      <a:pt x="714277" y="-13285"/>
                      <a:pt x="646241" y="874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 1160">
                <a:extLst>
                  <a:ext uri="{FF2B5EF4-FFF2-40B4-BE49-F238E27FC236}">
                    <a16:creationId xmlns:a16="http://schemas.microsoft.com/office/drawing/2014/main" id="{52EC2D52-B590-B248-08D1-C022E3DAFDA2}"/>
                  </a:ext>
                </a:extLst>
              </p:cNvPr>
              <p:cNvSpPr/>
              <p:nvPr/>
            </p:nvSpPr>
            <p:spPr>
              <a:xfrm>
                <a:off x="2296705" y="2865664"/>
                <a:ext cx="242422" cy="1257947"/>
              </a:xfrm>
              <a:custGeom>
                <a:avLst/>
                <a:gdLst>
                  <a:gd name="connsiteX0" fmla="*/ 242388 w 242422"/>
                  <a:gd name="connsiteY0" fmla="*/ 0 h 1257947"/>
                  <a:gd name="connsiteX1" fmla="*/ 46445 w 242422"/>
                  <a:gd name="connsiteY1" fmla="*/ 391886 h 1257947"/>
                  <a:gd name="connsiteX2" fmla="*/ 5624 w 242422"/>
                  <a:gd name="connsiteY2" fmla="*/ 1240972 h 1257947"/>
                  <a:gd name="connsiteX3" fmla="*/ 5624 w 242422"/>
                  <a:gd name="connsiteY3" fmla="*/ 889907 h 1257947"/>
                  <a:gd name="connsiteX4" fmla="*/ 54609 w 242422"/>
                  <a:gd name="connsiteY4" fmla="*/ 65315 h 1257947"/>
                  <a:gd name="connsiteX5" fmla="*/ 30116 w 242422"/>
                  <a:gd name="connsiteY5" fmla="*/ 391886 h 1257947"/>
                  <a:gd name="connsiteX6" fmla="*/ 242388 w 242422"/>
                  <a:gd name="connsiteY6" fmla="*/ 0 h 125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2422" h="1257947">
                    <a:moveTo>
                      <a:pt x="242388" y="0"/>
                    </a:moveTo>
                    <a:cubicBezTo>
                      <a:pt x="245109" y="0"/>
                      <a:pt x="85906" y="185057"/>
                      <a:pt x="46445" y="391886"/>
                    </a:cubicBezTo>
                    <a:cubicBezTo>
                      <a:pt x="6984" y="598715"/>
                      <a:pt x="12427" y="1157969"/>
                      <a:pt x="5624" y="1240972"/>
                    </a:cubicBezTo>
                    <a:cubicBezTo>
                      <a:pt x="-1179" y="1323975"/>
                      <a:pt x="-2540" y="1085850"/>
                      <a:pt x="5624" y="889907"/>
                    </a:cubicBezTo>
                    <a:cubicBezTo>
                      <a:pt x="13788" y="693964"/>
                      <a:pt x="50527" y="148318"/>
                      <a:pt x="54609" y="65315"/>
                    </a:cubicBezTo>
                    <a:cubicBezTo>
                      <a:pt x="58691" y="-17688"/>
                      <a:pt x="180" y="405493"/>
                      <a:pt x="30116" y="391886"/>
                    </a:cubicBezTo>
                    <a:cubicBezTo>
                      <a:pt x="60052" y="378279"/>
                      <a:pt x="239667" y="0"/>
                      <a:pt x="24238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 1161">
                <a:extLst>
                  <a:ext uri="{FF2B5EF4-FFF2-40B4-BE49-F238E27FC236}">
                    <a16:creationId xmlns:a16="http://schemas.microsoft.com/office/drawing/2014/main" id="{C0860F2A-54DD-3E7E-8C15-A48428823070}"/>
                  </a:ext>
                </a:extLst>
              </p:cNvPr>
              <p:cNvSpPr/>
              <p:nvPr/>
            </p:nvSpPr>
            <p:spPr>
              <a:xfrm>
                <a:off x="2187396" y="5956971"/>
                <a:ext cx="1015053" cy="3013327"/>
              </a:xfrm>
              <a:custGeom>
                <a:avLst/>
                <a:gdLst>
                  <a:gd name="connsiteX0" fmla="*/ 1013004 w 1015053"/>
                  <a:gd name="connsiteY0" fmla="*/ 11122 h 3013327"/>
                  <a:gd name="connsiteX1" fmla="*/ 57783 w 1015053"/>
                  <a:gd name="connsiteY1" fmla="*/ 1154122 h 3013327"/>
                  <a:gd name="connsiteX2" fmla="*/ 106768 w 1015053"/>
                  <a:gd name="connsiteY2" fmla="*/ 2958429 h 3013327"/>
                  <a:gd name="connsiteX3" fmla="*/ 106768 w 1015053"/>
                  <a:gd name="connsiteY3" fmla="*/ 2411422 h 3013327"/>
                  <a:gd name="connsiteX4" fmla="*/ 123097 w 1015053"/>
                  <a:gd name="connsiteY4" fmla="*/ 1031658 h 3013327"/>
                  <a:gd name="connsiteX5" fmla="*/ 41454 w 1015053"/>
                  <a:gd name="connsiteY5" fmla="*/ 1366393 h 3013327"/>
                  <a:gd name="connsiteX6" fmla="*/ 547640 w 1015053"/>
                  <a:gd name="connsiteY6" fmla="*/ 329529 h 3013327"/>
                  <a:gd name="connsiteX7" fmla="*/ 319040 w 1015053"/>
                  <a:gd name="connsiteY7" fmla="*/ 558129 h 3013327"/>
                  <a:gd name="connsiteX8" fmla="*/ 1013004 w 1015053"/>
                  <a:gd name="connsiteY8" fmla="*/ 11122 h 301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5053" h="3013327">
                    <a:moveTo>
                      <a:pt x="1013004" y="11122"/>
                    </a:moveTo>
                    <a:cubicBezTo>
                      <a:pt x="969461" y="110454"/>
                      <a:pt x="208822" y="662904"/>
                      <a:pt x="57783" y="1154122"/>
                    </a:cubicBezTo>
                    <a:cubicBezTo>
                      <a:pt x="-93256" y="1645340"/>
                      <a:pt x="98604" y="2748879"/>
                      <a:pt x="106768" y="2958429"/>
                    </a:cubicBezTo>
                    <a:cubicBezTo>
                      <a:pt x="114932" y="3167979"/>
                      <a:pt x="104047" y="2732550"/>
                      <a:pt x="106768" y="2411422"/>
                    </a:cubicBezTo>
                    <a:cubicBezTo>
                      <a:pt x="109489" y="2090294"/>
                      <a:pt x="133983" y="1205829"/>
                      <a:pt x="123097" y="1031658"/>
                    </a:cubicBezTo>
                    <a:cubicBezTo>
                      <a:pt x="112211" y="857487"/>
                      <a:pt x="-29303" y="1483415"/>
                      <a:pt x="41454" y="1366393"/>
                    </a:cubicBezTo>
                    <a:cubicBezTo>
                      <a:pt x="112211" y="1249371"/>
                      <a:pt x="501376" y="464240"/>
                      <a:pt x="547640" y="329529"/>
                    </a:cubicBezTo>
                    <a:cubicBezTo>
                      <a:pt x="593904" y="194818"/>
                      <a:pt x="245562" y="607115"/>
                      <a:pt x="319040" y="558129"/>
                    </a:cubicBezTo>
                    <a:cubicBezTo>
                      <a:pt x="392518" y="509143"/>
                      <a:pt x="1056547" y="-88210"/>
                      <a:pt x="1013004" y="111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 1162">
                <a:extLst>
                  <a:ext uri="{FF2B5EF4-FFF2-40B4-BE49-F238E27FC236}">
                    <a16:creationId xmlns:a16="http://schemas.microsoft.com/office/drawing/2014/main" id="{0EADAC8E-8050-97D2-3386-A2A828B4C407}"/>
                  </a:ext>
                </a:extLst>
              </p:cNvPr>
              <p:cNvSpPr/>
              <p:nvPr/>
            </p:nvSpPr>
            <p:spPr>
              <a:xfrm>
                <a:off x="6523049" y="6090282"/>
                <a:ext cx="220365" cy="924122"/>
              </a:xfrm>
              <a:custGeom>
                <a:avLst/>
                <a:gdLst>
                  <a:gd name="connsiteX0" fmla="*/ 215 w 220365"/>
                  <a:gd name="connsiteY0" fmla="*/ 275 h 924122"/>
                  <a:gd name="connsiteX1" fmla="*/ 171665 w 220365"/>
                  <a:gd name="connsiteY1" fmla="*/ 465639 h 924122"/>
                  <a:gd name="connsiteX2" fmla="*/ 130844 w 220365"/>
                  <a:gd name="connsiteY2" fmla="*/ 922839 h 924122"/>
                  <a:gd name="connsiteX3" fmla="*/ 179830 w 220365"/>
                  <a:gd name="connsiteY3" fmla="*/ 596268 h 924122"/>
                  <a:gd name="connsiteX4" fmla="*/ 212487 w 220365"/>
                  <a:gd name="connsiteY4" fmla="*/ 400325 h 924122"/>
                  <a:gd name="connsiteX5" fmla="*/ 215 w 220365"/>
                  <a:gd name="connsiteY5" fmla="*/ 275 h 924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365" h="924122">
                    <a:moveTo>
                      <a:pt x="215" y="275"/>
                    </a:moveTo>
                    <a:cubicBezTo>
                      <a:pt x="-6589" y="11161"/>
                      <a:pt x="149894" y="311878"/>
                      <a:pt x="171665" y="465639"/>
                    </a:cubicBezTo>
                    <a:cubicBezTo>
                      <a:pt x="193437" y="619400"/>
                      <a:pt x="129483" y="901068"/>
                      <a:pt x="130844" y="922839"/>
                    </a:cubicBezTo>
                    <a:cubicBezTo>
                      <a:pt x="132205" y="944610"/>
                      <a:pt x="166223" y="683354"/>
                      <a:pt x="179830" y="596268"/>
                    </a:cubicBezTo>
                    <a:cubicBezTo>
                      <a:pt x="193437" y="509182"/>
                      <a:pt x="238341" y="496936"/>
                      <a:pt x="212487" y="400325"/>
                    </a:cubicBezTo>
                    <a:cubicBezTo>
                      <a:pt x="186633" y="303714"/>
                      <a:pt x="7019" y="-10611"/>
                      <a:pt x="215" y="2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 1163">
                <a:extLst>
                  <a:ext uri="{FF2B5EF4-FFF2-40B4-BE49-F238E27FC236}">
                    <a16:creationId xmlns:a16="http://schemas.microsoft.com/office/drawing/2014/main" id="{2693819A-65E7-32C6-52C1-74D58ABAFB4E}"/>
                  </a:ext>
                </a:extLst>
              </p:cNvPr>
              <p:cNvSpPr/>
              <p:nvPr/>
            </p:nvSpPr>
            <p:spPr>
              <a:xfrm>
                <a:off x="5753185" y="6813120"/>
                <a:ext cx="1047992" cy="1493764"/>
              </a:xfrm>
              <a:custGeom>
                <a:avLst/>
                <a:gdLst>
                  <a:gd name="connsiteX0" fmla="*/ 2636 w 1047992"/>
                  <a:gd name="connsiteY0" fmla="*/ 1481794 h 1493764"/>
                  <a:gd name="connsiteX1" fmla="*/ 321044 w 1047992"/>
                  <a:gd name="connsiteY1" fmla="*/ 1367494 h 1493764"/>
                  <a:gd name="connsiteX2" fmla="*/ 565972 w 1047992"/>
                  <a:gd name="connsiteY2" fmla="*/ 1147059 h 1493764"/>
                  <a:gd name="connsiteX3" fmla="*/ 1039501 w 1047992"/>
                  <a:gd name="connsiteY3" fmla="*/ 20387 h 1493764"/>
                  <a:gd name="connsiteX4" fmla="*/ 843558 w 1047992"/>
                  <a:gd name="connsiteY4" fmla="*/ 469423 h 1493764"/>
                  <a:gd name="connsiteX5" fmla="*/ 508822 w 1047992"/>
                  <a:gd name="connsiteY5" fmla="*/ 1081744 h 1493764"/>
                  <a:gd name="connsiteX6" fmla="*/ 2636 w 1047992"/>
                  <a:gd name="connsiteY6" fmla="*/ 1481794 h 1493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7992" h="1493764">
                    <a:moveTo>
                      <a:pt x="2636" y="1481794"/>
                    </a:moveTo>
                    <a:cubicBezTo>
                      <a:pt x="-28660" y="1529419"/>
                      <a:pt x="227155" y="1423283"/>
                      <a:pt x="321044" y="1367494"/>
                    </a:cubicBezTo>
                    <a:cubicBezTo>
                      <a:pt x="414933" y="1311705"/>
                      <a:pt x="446229" y="1371577"/>
                      <a:pt x="565972" y="1147059"/>
                    </a:cubicBezTo>
                    <a:cubicBezTo>
                      <a:pt x="685715" y="922541"/>
                      <a:pt x="993237" y="133326"/>
                      <a:pt x="1039501" y="20387"/>
                    </a:cubicBezTo>
                    <a:cubicBezTo>
                      <a:pt x="1085765" y="-92552"/>
                      <a:pt x="932005" y="292530"/>
                      <a:pt x="843558" y="469423"/>
                    </a:cubicBezTo>
                    <a:cubicBezTo>
                      <a:pt x="755112" y="646316"/>
                      <a:pt x="654419" y="915737"/>
                      <a:pt x="508822" y="1081744"/>
                    </a:cubicBezTo>
                    <a:cubicBezTo>
                      <a:pt x="363226" y="1247751"/>
                      <a:pt x="33932" y="1434169"/>
                      <a:pt x="2636" y="14817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 1164">
                <a:extLst>
                  <a:ext uri="{FF2B5EF4-FFF2-40B4-BE49-F238E27FC236}">
                    <a16:creationId xmlns:a16="http://schemas.microsoft.com/office/drawing/2014/main" id="{180E29C9-91AB-4CDA-9AC7-4084C668CB20}"/>
                  </a:ext>
                </a:extLst>
              </p:cNvPr>
              <p:cNvSpPr/>
              <p:nvPr/>
            </p:nvSpPr>
            <p:spPr>
              <a:xfrm>
                <a:off x="3272894" y="2904996"/>
                <a:ext cx="1375217" cy="1969085"/>
              </a:xfrm>
              <a:custGeom>
                <a:avLst/>
                <a:gdLst>
                  <a:gd name="connsiteX0" fmla="*/ 1372585 w 1375217"/>
                  <a:gd name="connsiteY0" fmla="*/ 1490 h 1969085"/>
                  <a:gd name="connsiteX1" fmla="*/ 621470 w 1375217"/>
                  <a:gd name="connsiteY1" fmla="*/ 540333 h 1969085"/>
                  <a:gd name="connsiteX2" fmla="*/ 686785 w 1375217"/>
                  <a:gd name="connsiteY2" fmla="*/ 597483 h 1969085"/>
                  <a:gd name="connsiteX3" fmla="*/ 294899 w 1375217"/>
                  <a:gd name="connsiteY3" fmla="*/ 948547 h 1969085"/>
                  <a:gd name="connsiteX4" fmla="*/ 360213 w 1375217"/>
                  <a:gd name="connsiteY4" fmla="*/ 989368 h 1969085"/>
                  <a:gd name="connsiteX5" fmla="*/ 156106 w 1375217"/>
                  <a:gd name="connsiteY5" fmla="*/ 1234297 h 1969085"/>
                  <a:gd name="connsiteX6" fmla="*/ 66299 w 1375217"/>
                  <a:gd name="connsiteY6" fmla="*/ 1969083 h 1969085"/>
                  <a:gd name="connsiteX7" fmla="*/ 294899 w 1375217"/>
                  <a:gd name="connsiteY7" fmla="*/ 1242461 h 1969085"/>
                  <a:gd name="connsiteX8" fmla="*/ 985 w 1375217"/>
                  <a:gd name="connsiteY8" fmla="*/ 1634347 h 1969085"/>
                  <a:gd name="connsiteX9" fmla="*/ 417363 w 1375217"/>
                  <a:gd name="connsiteY9" fmla="*/ 858740 h 1969085"/>
                  <a:gd name="connsiteX10" fmla="*/ 139777 w 1375217"/>
                  <a:gd name="connsiteY10" fmla="*/ 1250625 h 1969085"/>
                  <a:gd name="connsiteX11" fmla="*/ 580649 w 1375217"/>
                  <a:gd name="connsiteY11" fmla="*/ 458690 h 1969085"/>
                  <a:gd name="connsiteX12" fmla="*/ 319392 w 1375217"/>
                  <a:gd name="connsiteY12" fmla="*/ 728111 h 1969085"/>
                  <a:gd name="connsiteX13" fmla="*/ 1372585 w 1375217"/>
                  <a:gd name="connsiteY13" fmla="*/ 1490 h 1969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75217" h="1969085">
                    <a:moveTo>
                      <a:pt x="1372585" y="1490"/>
                    </a:moveTo>
                    <a:cubicBezTo>
                      <a:pt x="1422931" y="-29806"/>
                      <a:pt x="735770" y="441001"/>
                      <a:pt x="621470" y="540333"/>
                    </a:cubicBezTo>
                    <a:cubicBezTo>
                      <a:pt x="507170" y="639665"/>
                      <a:pt x="741213" y="529447"/>
                      <a:pt x="686785" y="597483"/>
                    </a:cubicBezTo>
                    <a:cubicBezTo>
                      <a:pt x="632357" y="665519"/>
                      <a:pt x="349328" y="883233"/>
                      <a:pt x="294899" y="948547"/>
                    </a:cubicBezTo>
                    <a:cubicBezTo>
                      <a:pt x="240470" y="1013861"/>
                      <a:pt x="383345" y="941743"/>
                      <a:pt x="360213" y="989368"/>
                    </a:cubicBezTo>
                    <a:cubicBezTo>
                      <a:pt x="337081" y="1036993"/>
                      <a:pt x="205092" y="1071011"/>
                      <a:pt x="156106" y="1234297"/>
                    </a:cubicBezTo>
                    <a:cubicBezTo>
                      <a:pt x="107120" y="1397583"/>
                      <a:pt x="43167" y="1967722"/>
                      <a:pt x="66299" y="1969083"/>
                    </a:cubicBezTo>
                    <a:cubicBezTo>
                      <a:pt x="89431" y="1970444"/>
                      <a:pt x="305785" y="1298250"/>
                      <a:pt x="294899" y="1242461"/>
                    </a:cubicBezTo>
                    <a:cubicBezTo>
                      <a:pt x="284013" y="1186672"/>
                      <a:pt x="-19426" y="1698300"/>
                      <a:pt x="985" y="1634347"/>
                    </a:cubicBezTo>
                    <a:cubicBezTo>
                      <a:pt x="21396" y="1570394"/>
                      <a:pt x="394231" y="922694"/>
                      <a:pt x="417363" y="858740"/>
                    </a:cubicBezTo>
                    <a:cubicBezTo>
                      <a:pt x="440495" y="794786"/>
                      <a:pt x="112563" y="1317300"/>
                      <a:pt x="139777" y="1250625"/>
                    </a:cubicBezTo>
                    <a:cubicBezTo>
                      <a:pt x="166991" y="1183950"/>
                      <a:pt x="550713" y="545776"/>
                      <a:pt x="580649" y="458690"/>
                    </a:cubicBezTo>
                    <a:cubicBezTo>
                      <a:pt x="610585" y="371604"/>
                      <a:pt x="188764" y="804311"/>
                      <a:pt x="319392" y="728111"/>
                    </a:cubicBezTo>
                    <a:cubicBezTo>
                      <a:pt x="450020" y="651911"/>
                      <a:pt x="1322239" y="32786"/>
                      <a:pt x="1372585" y="14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 1165">
                <a:extLst>
                  <a:ext uri="{FF2B5EF4-FFF2-40B4-BE49-F238E27FC236}">
                    <a16:creationId xmlns:a16="http://schemas.microsoft.com/office/drawing/2014/main" id="{8F53C59A-1CF1-0494-B2BB-80895A2A8C9A}"/>
                  </a:ext>
                </a:extLst>
              </p:cNvPr>
              <p:cNvSpPr/>
              <p:nvPr/>
            </p:nvSpPr>
            <p:spPr>
              <a:xfrm>
                <a:off x="2432805" y="2544140"/>
                <a:ext cx="1735139" cy="1830498"/>
              </a:xfrm>
              <a:custGeom>
                <a:avLst/>
                <a:gdLst>
                  <a:gd name="connsiteX0" fmla="*/ 1730981 w 1735139"/>
                  <a:gd name="connsiteY0" fmla="*/ 3117 h 1830498"/>
                  <a:gd name="connsiteX1" fmla="*/ 1208466 w 1735139"/>
                  <a:gd name="connsiteY1" fmla="*/ 517467 h 1830498"/>
                  <a:gd name="connsiteX2" fmla="*/ 816581 w 1735139"/>
                  <a:gd name="connsiteY2" fmla="*/ 1260417 h 1830498"/>
                  <a:gd name="connsiteX3" fmla="*/ 873731 w 1735139"/>
                  <a:gd name="connsiteY3" fmla="*/ 1105296 h 1830498"/>
                  <a:gd name="connsiteX4" fmla="*/ 759431 w 1735139"/>
                  <a:gd name="connsiteY4" fmla="*/ 1521674 h 1830498"/>
                  <a:gd name="connsiteX5" fmla="*/ 857402 w 1735139"/>
                  <a:gd name="connsiteY5" fmla="*/ 1823753 h 1830498"/>
                  <a:gd name="connsiteX6" fmla="*/ 775759 w 1735139"/>
                  <a:gd name="connsiteY6" fmla="*/ 1709453 h 1830498"/>
                  <a:gd name="connsiteX7" fmla="*/ 152 w 1735139"/>
                  <a:gd name="connsiteY7" fmla="*/ 1456360 h 1830498"/>
                  <a:gd name="connsiteX8" fmla="*/ 710445 w 1735139"/>
                  <a:gd name="connsiteY8" fmla="*/ 1611481 h 1830498"/>
                  <a:gd name="connsiteX9" fmla="*/ 881895 w 1735139"/>
                  <a:gd name="connsiteY9" fmla="*/ 1023653 h 1830498"/>
                  <a:gd name="connsiteX10" fmla="*/ 726774 w 1735139"/>
                  <a:gd name="connsiteY10" fmla="*/ 1154281 h 1830498"/>
                  <a:gd name="connsiteX11" fmla="*/ 1224795 w 1735139"/>
                  <a:gd name="connsiteY11" fmla="*/ 599110 h 1830498"/>
                  <a:gd name="connsiteX12" fmla="*/ 906388 w 1735139"/>
                  <a:gd name="connsiteY12" fmla="*/ 754231 h 1830498"/>
                  <a:gd name="connsiteX13" fmla="*/ 1730981 w 1735139"/>
                  <a:gd name="connsiteY13" fmla="*/ 3117 h 183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5139" h="1830498">
                    <a:moveTo>
                      <a:pt x="1730981" y="3117"/>
                    </a:moveTo>
                    <a:cubicBezTo>
                      <a:pt x="1781327" y="-36344"/>
                      <a:pt x="1360866" y="307917"/>
                      <a:pt x="1208466" y="517467"/>
                    </a:cubicBezTo>
                    <a:cubicBezTo>
                      <a:pt x="1056066" y="727017"/>
                      <a:pt x="872370" y="1162445"/>
                      <a:pt x="816581" y="1260417"/>
                    </a:cubicBezTo>
                    <a:cubicBezTo>
                      <a:pt x="760792" y="1358389"/>
                      <a:pt x="883256" y="1061753"/>
                      <a:pt x="873731" y="1105296"/>
                    </a:cubicBezTo>
                    <a:cubicBezTo>
                      <a:pt x="864206" y="1148839"/>
                      <a:pt x="762152" y="1401931"/>
                      <a:pt x="759431" y="1521674"/>
                    </a:cubicBezTo>
                    <a:cubicBezTo>
                      <a:pt x="756710" y="1641417"/>
                      <a:pt x="854681" y="1792457"/>
                      <a:pt x="857402" y="1823753"/>
                    </a:cubicBezTo>
                    <a:cubicBezTo>
                      <a:pt x="860123" y="1855050"/>
                      <a:pt x="918634" y="1770685"/>
                      <a:pt x="775759" y="1709453"/>
                    </a:cubicBezTo>
                    <a:cubicBezTo>
                      <a:pt x="632884" y="1648221"/>
                      <a:pt x="11038" y="1472689"/>
                      <a:pt x="152" y="1456360"/>
                    </a:cubicBezTo>
                    <a:cubicBezTo>
                      <a:pt x="-10734" y="1440031"/>
                      <a:pt x="563488" y="1683599"/>
                      <a:pt x="710445" y="1611481"/>
                    </a:cubicBezTo>
                    <a:cubicBezTo>
                      <a:pt x="857402" y="1539363"/>
                      <a:pt x="879174" y="1099853"/>
                      <a:pt x="881895" y="1023653"/>
                    </a:cubicBezTo>
                    <a:cubicBezTo>
                      <a:pt x="884616" y="947453"/>
                      <a:pt x="669624" y="1225038"/>
                      <a:pt x="726774" y="1154281"/>
                    </a:cubicBezTo>
                    <a:cubicBezTo>
                      <a:pt x="783924" y="1083524"/>
                      <a:pt x="1194859" y="665785"/>
                      <a:pt x="1224795" y="599110"/>
                    </a:cubicBezTo>
                    <a:cubicBezTo>
                      <a:pt x="1254731" y="532435"/>
                      <a:pt x="820663" y="852202"/>
                      <a:pt x="906388" y="754231"/>
                    </a:cubicBezTo>
                    <a:cubicBezTo>
                      <a:pt x="992113" y="656260"/>
                      <a:pt x="1680635" y="42578"/>
                      <a:pt x="1730981" y="31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 1166">
                <a:extLst>
                  <a:ext uri="{FF2B5EF4-FFF2-40B4-BE49-F238E27FC236}">
                    <a16:creationId xmlns:a16="http://schemas.microsoft.com/office/drawing/2014/main" id="{B55C6F01-25CF-2B34-1799-6C65AAE412F3}"/>
                  </a:ext>
                </a:extLst>
              </p:cNvPr>
              <p:cNvSpPr/>
              <p:nvPr/>
            </p:nvSpPr>
            <p:spPr>
              <a:xfrm>
                <a:off x="2373321" y="2609079"/>
                <a:ext cx="822015" cy="2914877"/>
              </a:xfrm>
              <a:custGeom>
                <a:avLst/>
                <a:gdLst>
                  <a:gd name="connsiteX0" fmla="*/ 786258 w 822015"/>
                  <a:gd name="connsiteY0" fmla="*/ 19821 h 2914877"/>
                  <a:gd name="connsiteX1" fmla="*/ 778093 w 822015"/>
                  <a:gd name="connsiteY1" fmla="*/ 93300 h 2914877"/>
                  <a:gd name="connsiteX2" fmla="*/ 320893 w 822015"/>
                  <a:gd name="connsiteY2" fmla="*/ 762771 h 2914877"/>
                  <a:gd name="connsiteX3" fmla="*/ 165772 w 822015"/>
                  <a:gd name="connsiteY3" fmla="*/ 1693500 h 2914877"/>
                  <a:gd name="connsiteX4" fmla="*/ 190265 w 822015"/>
                  <a:gd name="connsiteY4" fmla="*/ 1211807 h 2914877"/>
                  <a:gd name="connsiteX5" fmla="*/ 10650 w 822015"/>
                  <a:gd name="connsiteY5" fmla="*/ 2860992 h 2914877"/>
                  <a:gd name="connsiteX6" fmla="*/ 51472 w 822015"/>
                  <a:gd name="connsiteY6" fmla="*/ 2330314 h 2914877"/>
                  <a:gd name="connsiteX7" fmla="*/ 304565 w 822015"/>
                  <a:gd name="connsiteY7" fmla="*/ 517842 h 2914877"/>
                  <a:gd name="connsiteX8" fmla="*/ 206593 w 822015"/>
                  <a:gd name="connsiteY8" fmla="*/ 934221 h 2914877"/>
                  <a:gd name="connsiteX9" fmla="*/ 622972 w 822015"/>
                  <a:gd name="connsiteY9" fmla="*/ 232092 h 2914877"/>
                  <a:gd name="connsiteX10" fmla="*/ 786258 w 822015"/>
                  <a:gd name="connsiteY10" fmla="*/ 19821 h 2914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22015" h="2914877">
                    <a:moveTo>
                      <a:pt x="786258" y="19821"/>
                    </a:moveTo>
                    <a:cubicBezTo>
                      <a:pt x="812111" y="-3311"/>
                      <a:pt x="855654" y="-30525"/>
                      <a:pt x="778093" y="93300"/>
                    </a:cubicBezTo>
                    <a:cubicBezTo>
                      <a:pt x="700532" y="217125"/>
                      <a:pt x="422946" y="496071"/>
                      <a:pt x="320893" y="762771"/>
                    </a:cubicBezTo>
                    <a:cubicBezTo>
                      <a:pt x="218840" y="1029471"/>
                      <a:pt x="187543" y="1618661"/>
                      <a:pt x="165772" y="1693500"/>
                    </a:cubicBezTo>
                    <a:cubicBezTo>
                      <a:pt x="144001" y="1768339"/>
                      <a:pt x="216119" y="1017225"/>
                      <a:pt x="190265" y="1211807"/>
                    </a:cubicBezTo>
                    <a:cubicBezTo>
                      <a:pt x="164411" y="1406389"/>
                      <a:pt x="33782" y="2674574"/>
                      <a:pt x="10650" y="2860992"/>
                    </a:cubicBezTo>
                    <a:cubicBezTo>
                      <a:pt x="-12482" y="3047410"/>
                      <a:pt x="2486" y="2720839"/>
                      <a:pt x="51472" y="2330314"/>
                    </a:cubicBezTo>
                    <a:cubicBezTo>
                      <a:pt x="100458" y="1939789"/>
                      <a:pt x="278711" y="750524"/>
                      <a:pt x="304565" y="517842"/>
                    </a:cubicBezTo>
                    <a:cubicBezTo>
                      <a:pt x="330418" y="285160"/>
                      <a:pt x="153525" y="981846"/>
                      <a:pt x="206593" y="934221"/>
                    </a:cubicBezTo>
                    <a:cubicBezTo>
                      <a:pt x="259661" y="886596"/>
                      <a:pt x="522279" y="389935"/>
                      <a:pt x="622972" y="232092"/>
                    </a:cubicBezTo>
                    <a:cubicBezTo>
                      <a:pt x="723665" y="74249"/>
                      <a:pt x="760405" y="42953"/>
                      <a:pt x="786258" y="198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 1167">
                <a:extLst>
                  <a:ext uri="{FF2B5EF4-FFF2-40B4-BE49-F238E27FC236}">
                    <a16:creationId xmlns:a16="http://schemas.microsoft.com/office/drawing/2014/main" id="{2698754D-EF6C-E31C-F420-679099C1C7AA}"/>
                  </a:ext>
                </a:extLst>
              </p:cNvPr>
              <p:cNvSpPr/>
              <p:nvPr/>
            </p:nvSpPr>
            <p:spPr>
              <a:xfrm>
                <a:off x="2661081" y="4922058"/>
                <a:ext cx="1504669" cy="1543144"/>
              </a:xfrm>
              <a:custGeom>
                <a:avLst/>
                <a:gdLst>
                  <a:gd name="connsiteX0" fmla="*/ 476 w 1504669"/>
                  <a:gd name="connsiteY0" fmla="*/ 1006 h 1543144"/>
                  <a:gd name="connsiteX1" fmla="*/ 972026 w 1504669"/>
                  <a:gd name="connsiteY1" fmla="*/ 662313 h 1543144"/>
                  <a:gd name="connsiteX2" fmla="*/ 1461883 w 1504669"/>
                  <a:gd name="connsiteY2" fmla="*/ 1503235 h 1543144"/>
                  <a:gd name="connsiteX3" fmla="*/ 1404733 w 1504669"/>
                  <a:gd name="connsiteY3" fmla="*/ 1299128 h 1543144"/>
                  <a:gd name="connsiteX4" fmla="*/ 800576 w 1504669"/>
                  <a:gd name="connsiteY4" fmla="*/ 352071 h 1543144"/>
                  <a:gd name="connsiteX5" fmla="*/ 841398 w 1504669"/>
                  <a:gd name="connsiteY5" fmla="*/ 507192 h 1543144"/>
                  <a:gd name="connsiteX6" fmla="*/ 476 w 1504669"/>
                  <a:gd name="connsiteY6" fmla="*/ 1006 h 1543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04669" h="1543144">
                    <a:moveTo>
                      <a:pt x="476" y="1006"/>
                    </a:moveTo>
                    <a:cubicBezTo>
                      <a:pt x="22247" y="26859"/>
                      <a:pt x="728458" y="411942"/>
                      <a:pt x="972026" y="662313"/>
                    </a:cubicBezTo>
                    <a:cubicBezTo>
                      <a:pt x="1215594" y="912684"/>
                      <a:pt x="1389765" y="1397099"/>
                      <a:pt x="1461883" y="1503235"/>
                    </a:cubicBezTo>
                    <a:cubicBezTo>
                      <a:pt x="1534001" y="1609371"/>
                      <a:pt x="1514951" y="1490989"/>
                      <a:pt x="1404733" y="1299128"/>
                    </a:cubicBezTo>
                    <a:cubicBezTo>
                      <a:pt x="1294515" y="1107267"/>
                      <a:pt x="894465" y="484060"/>
                      <a:pt x="800576" y="352071"/>
                    </a:cubicBezTo>
                    <a:cubicBezTo>
                      <a:pt x="706687" y="220082"/>
                      <a:pt x="973387" y="558899"/>
                      <a:pt x="841398" y="507192"/>
                    </a:cubicBezTo>
                    <a:cubicBezTo>
                      <a:pt x="709409" y="455485"/>
                      <a:pt x="-21295" y="-24847"/>
                      <a:pt x="476" y="10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 1168">
                <a:extLst>
                  <a:ext uri="{FF2B5EF4-FFF2-40B4-BE49-F238E27FC236}">
                    <a16:creationId xmlns:a16="http://schemas.microsoft.com/office/drawing/2014/main" id="{ABFF0AA7-00B5-6A56-4533-6D94FB32B212}"/>
                  </a:ext>
                </a:extLst>
              </p:cNvPr>
              <p:cNvSpPr/>
              <p:nvPr/>
            </p:nvSpPr>
            <p:spPr>
              <a:xfrm>
                <a:off x="2473521" y="4702616"/>
                <a:ext cx="730177" cy="1626577"/>
              </a:xfrm>
              <a:custGeom>
                <a:avLst/>
                <a:gdLst>
                  <a:gd name="connsiteX0" fmla="*/ 258 w 730177"/>
                  <a:gd name="connsiteY0" fmla="*/ 13 h 1626577"/>
                  <a:gd name="connsiteX1" fmla="*/ 604415 w 730177"/>
                  <a:gd name="connsiteY1" fmla="*/ 636827 h 1626577"/>
                  <a:gd name="connsiteX2" fmla="*/ 571758 w 730177"/>
                  <a:gd name="connsiteY2" fmla="*/ 1436927 h 1626577"/>
                  <a:gd name="connsiteX3" fmla="*/ 392143 w 730177"/>
                  <a:gd name="connsiteY3" fmla="*/ 1600213 h 1626577"/>
                  <a:gd name="connsiteX4" fmla="*/ 726879 w 730177"/>
                  <a:gd name="connsiteY4" fmla="*/ 1020548 h 1626577"/>
                  <a:gd name="connsiteX5" fmla="*/ 530936 w 730177"/>
                  <a:gd name="connsiteY5" fmla="*/ 653155 h 1626577"/>
                  <a:gd name="connsiteX6" fmla="*/ 258 w 730177"/>
                  <a:gd name="connsiteY6" fmla="*/ 13 h 162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0177" h="1626577">
                    <a:moveTo>
                      <a:pt x="258" y="13"/>
                    </a:moveTo>
                    <a:cubicBezTo>
                      <a:pt x="12505" y="-2708"/>
                      <a:pt x="509165" y="397341"/>
                      <a:pt x="604415" y="636827"/>
                    </a:cubicBezTo>
                    <a:cubicBezTo>
                      <a:pt x="699665" y="876313"/>
                      <a:pt x="607137" y="1276363"/>
                      <a:pt x="571758" y="1436927"/>
                    </a:cubicBezTo>
                    <a:cubicBezTo>
                      <a:pt x="536379" y="1597491"/>
                      <a:pt x="366290" y="1669609"/>
                      <a:pt x="392143" y="1600213"/>
                    </a:cubicBezTo>
                    <a:cubicBezTo>
                      <a:pt x="417996" y="1530817"/>
                      <a:pt x="703747" y="1178391"/>
                      <a:pt x="726879" y="1020548"/>
                    </a:cubicBezTo>
                    <a:cubicBezTo>
                      <a:pt x="750011" y="862705"/>
                      <a:pt x="647957" y="825966"/>
                      <a:pt x="530936" y="653155"/>
                    </a:cubicBezTo>
                    <a:cubicBezTo>
                      <a:pt x="413915" y="480344"/>
                      <a:pt x="-11989" y="2734"/>
                      <a:pt x="258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 1169">
                <a:extLst>
                  <a:ext uri="{FF2B5EF4-FFF2-40B4-BE49-F238E27FC236}">
                    <a16:creationId xmlns:a16="http://schemas.microsoft.com/office/drawing/2014/main" id="{2B7AF4FD-AA31-7180-5F91-9460988DA333}"/>
                  </a:ext>
                </a:extLst>
              </p:cNvPr>
              <p:cNvSpPr/>
              <p:nvPr/>
            </p:nvSpPr>
            <p:spPr>
              <a:xfrm>
                <a:off x="3258308" y="4804117"/>
                <a:ext cx="1547620" cy="2662087"/>
              </a:xfrm>
              <a:custGeom>
                <a:avLst/>
                <a:gdLst>
                  <a:gd name="connsiteX0" fmla="*/ 162528 w 1547620"/>
                  <a:gd name="connsiteY0" fmla="*/ 86290 h 2662087"/>
                  <a:gd name="connsiteX1" fmla="*/ 162528 w 1547620"/>
                  <a:gd name="connsiteY1" fmla="*/ 143440 h 2662087"/>
                  <a:gd name="connsiteX2" fmla="*/ 170692 w 1547620"/>
                  <a:gd name="connsiteY2" fmla="*/ 919047 h 2662087"/>
                  <a:gd name="connsiteX3" fmla="*/ 578906 w 1547620"/>
                  <a:gd name="connsiteY3" fmla="*/ 1898762 h 2662087"/>
                  <a:gd name="connsiteX4" fmla="*/ 497263 w 1547620"/>
                  <a:gd name="connsiteY4" fmla="*/ 1727312 h 2662087"/>
                  <a:gd name="connsiteX5" fmla="*/ 1509635 w 1547620"/>
                  <a:gd name="connsiteY5" fmla="*/ 2617219 h 2662087"/>
                  <a:gd name="connsiteX6" fmla="*/ 1248378 w 1547620"/>
                  <a:gd name="connsiteY6" fmla="*/ 2445769 h 2662087"/>
                  <a:gd name="connsiteX7" fmla="*/ 448278 w 1547620"/>
                  <a:gd name="connsiteY7" fmla="*/ 1719147 h 2662087"/>
                  <a:gd name="connsiteX8" fmla="*/ 15571 w 1547620"/>
                  <a:gd name="connsiteY8" fmla="*/ 976197 h 2662087"/>
                  <a:gd name="connsiteX9" fmla="*/ 89049 w 1547620"/>
                  <a:gd name="connsiteY9" fmla="*/ 1172140 h 2662087"/>
                  <a:gd name="connsiteX10" fmla="*/ 23735 w 1547620"/>
                  <a:gd name="connsiteY10" fmla="*/ 723104 h 2662087"/>
                  <a:gd name="connsiteX11" fmla="*/ 40063 w 1547620"/>
                  <a:gd name="connsiteY11" fmla="*/ 1066004 h 2662087"/>
                  <a:gd name="connsiteX12" fmla="*/ 162528 w 1547620"/>
                  <a:gd name="connsiteY12" fmla="*/ 86290 h 2662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47620" h="2662087">
                    <a:moveTo>
                      <a:pt x="162528" y="86290"/>
                    </a:moveTo>
                    <a:cubicBezTo>
                      <a:pt x="182939" y="-67471"/>
                      <a:pt x="161167" y="4647"/>
                      <a:pt x="162528" y="143440"/>
                    </a:cubicBezTo>
                    <a:cubicBezTo>
                      <a:pt x="163889" y="282233"/>
                      <a:pt x="101296" y="626493"/>
                      <a:pt x="170692" y="919047"/>
                    </a:cubicBezTo>
                    <a:cubicBezTo>
                      <a:pt x="240088" y="1211601"/>
                      <a:pt x="524478" y="1764051"/>
                      <a:pt x="578906" y="1898762"/>
                    </a:cubicBezTo>
                    <a:cubicBezTo>
                      <a:pt x="633335" y="2033473"/>
                      <a:pt x="342142" y="1607569"/>
                      <a:pt x="497263" y="1727312"/>
                    </a:cubicBezTo>
                    <a:cubicBezTo>
                      <a:pt x="652384" y="1847055"/>
                      <a:pt x="1384449" y="2497476"/>
                      <a:pt x="1509635" y="2617219"/>
                    </a:cubicBezTo>
                    <a:cubicBezTo>
                      <a:pt x="1634821" y="2736962"/>
                      <a:pt x="1425271" y="2595448"/>
                      <a:pt x="1248378" y="2445769"/>
                    </a:cubicBezTo>
                    <a:cubicBezTo>
                      <a:pt x="1071485" y="2296090"/>
                      <a:pt x="653746" y="1964076"/>
                      <a:pt x="448278" y="1719147"/>
                    </a:cubicBezTo>
                    <a:cubicBezTo>
                      <a:pt x="242810" y="1474218"/>
                      <a:pt x="75442" y="1067365"/>
                      <a:pt x="15571" y="976197"/>
                    </a:cubicBezTo>
                    <a:cubicBezTo>
                      <a:pt x="-44301" y="885029"/>
                      <a:pt x="87688" y="1214322"/>
                      <a:pt x="89049" y="1172140"/>
                    </a:cubicBezTo>
                    <a:cubicBezTo>
                      <a:pt x="90410" y="1129958"/>
                      <a:pt x="31899" y="740793"/>
                      <a:pt x="23735" y="723104"/>
                    </a:cubicBezTo>
                    <a:cubicBezTo>
                      <a:pt x="15571" y="705415"/>
                      <a:pt x="21013" y="1173500"/>
                      <a:pt x="40063" y="1066004"/>
                    </a:cubicBezTo>
                    <a:cubicBezTo>
                      <a:pt x="59113" y="958508"/>
                      <a:pt x="142117" y="240051"/>
                      <a:pt x="162528" y="8629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 1170">
                <a:extLst>
                  <a:ext uri="{FF2B5EF4-FFF2-40B4-BE49-F238E27FC236}">
                    <a16:creationId xmlns:a16="http://schemas.microsoft.com/office/drawing/2014/main" id="{F2671086-4438-978D-4F95-B52E31408DFD}"/>
                  </a:ext>
                </a:extLst>
              </p:cNvPr>
              <p:cNvSpPr/>
              <p:nvPr/>
            </p:nvSpPr>
            <p:spPr>
              <a:xfrm>
                <a:off x="2358309" y="3882128"/>
                <a:ext cx="165212" cy="1714946"/>
              </a:xfrm>
              <a:custGeom>
                <a:avLst/>
                <a:gdLst>
                  <a:gd name="connsiteX0" fmla="*/ 164455 w 165212"/>
                  <a:gd name="connsiteY0" fmla="*/ 4072 h 1714946"/>
                  <a:gd name="connsiteX1" fmla="*/ 9334 w 165212"/>
                  <a:gd name="connsiteY1" fmla="*/ 567408 h 1714946"/>
                  <a:gd name="connsiteX2" fmla="*/ 17498 w 165212"/>
                  <a:gd name="connsiteY2" fmla="*/ 1702243 h 1714946"/>
                  <a:gd name="connsiteX3" fmla="*/ 17498 w 165212"/>
                  <a:gd name="connsiteY3" fmla="*/ 1138908 h 1714946"/>
                  <a:gd name="connsiteX4" fmla="*/ 9334 w 165212"/>
                  <a:gd name="connsiteY4" fmla="*/ 542915 h 1714946"/>
                  <a:gd name="connsiteX5" fmla="*/ 66484 w 165212"/>
                  <a:gd name="connsiteY5" fmla="*/ 322479 h 1714946"/>
                  <a:gd name="connsiteX6" fmla="*/ 164455 w 165212"/>
                  <a:gd name="connsiteY6" fmla="*/ 4072 h 1714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212" h="1714946">
                    <a:moveTo>
                      <a:pt x="164455" y="4072"/>
                    </a:moveTo>
                    <a:cubicBezTo>
                      <a:pt x="154930" y="44894"/>
                      <a:pt x="33827" y="284379"/>
                      <a:pt x="9334" y="567408"/>
                    </a:cubicBezTo>
                    <a:cubicBezTo>
                      <a:pt x="-15159" y="850437"/>
                      <a:pt x="16137" y="1606993"/>
                      <a:pt x="17498" y="1702243"/>
                    </a:cubicBezTo>
                    <a:cubicBezTo>
                      <a:pt x="18859" y="1797493"/>
                      <a:pt x="18859" y="1332129"/>
                      <a:pt x="17498" y="1138908"/>
                    </a:cubicBezTo>
                    <a:cubicBezTo>
                      <a:pt x="16137" y="945687"/>
                      <a:pt x="1170" y="678987"/>
                      <a:pt x="9334" y="542915"/>
                    </a:cubicBezTo>
                    <a:cubicBezTo>
                      <a:pt x="17498" y="406844"/>
                      <a:pt x="41991" y="404122"/>
                      <a:pt x="66484" y="322479"/>
                    </a:cubicBezTo>
                    <a:cubicBezTo>
                      <a:pt x="90977" y="240836"/>
                      <a:pt x="173980" y="-36750"/>
                      <a:pt x="164455" y="40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 1171">
                <a:extLst>
                  <a:ext uri="{FF2B5EF4-FFF2-40B4-BE49-F238E27FC236}">
                    <a16:creationId xmlns:a16="http://schemas.microsoft.com/office/drawing/2014/main" id="{D9055EC7-DA0A-3A0B-81C2-F60C2207DF35}"/>
                  </a:ext>
                </a:extLst>
              </p:cNvPr>
              <p:cNvSpPr/>
              <p:nvPr/>
            </p:nvSpPr>
            <p:spPr>
              <a:xfrm>
                <a:off x="1419621" y="5607682"/>
                <a:ext cx="1108455" cy="2312422"/>
              </a:xfrm>
              <a:custGeom>
                <a:avLst/>
                <a:gdLst>
                  <a:gd name="connsiteX0" fmla="*/ 965 w 1108455"/>
                  <a:gd name="connsiteY0" fmla="*/ 2311675 h 2312422"/>
                  <a:gd name="connsiteX1" fmla="*/ 221400 w 1108455"/>
                  <a:gd name="connsiteY1" fmla="*/ 1764668 h 2312422"/>
                  <a:gd name="connsiteX2" fmla="*/ 1086815 w 1108455"/>
                  <a:gd name="connsiteY2" fmla="*/ 42004 h 2312422"/>
                  <a:gd name="connsiteX3" fmla="*/ 866379 w 1108455"/>
                  <a:gd name="connsiteY3" fmla="*/ 491039 h 2312422"/>
                  <a:gd name="connsiteX4" fmla="*/ 376522 w 1108455"/>
                  <a:gd name="connsiteY4" fmla="*/ 1487082 h 2312422"/>
                  <a:gd name="connsiteX5" fmla="*/ 531643 w 1108455"/>
                  <a:gd name="connsiteY5" fmla="*/ 1046211 h 2312422"/>
                  <a:gd name="connsiteX6" fmla="*/ 156086 w 1108455"/>
                  <a:gd name="connsiteY6" fmla="*/ 1862639 h 2312422"/>
                  <a:gd name="connsiteX7" fmla="*/ 965 w 1108455"/>
                  <a:gd name="connsiteY7" fmla="*/ 2311675 h 231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8455" h="2312422">
                    <a:moveTo>
                      <a:pt x="965" y="2311675"/>
                    </a:moveTo>
                    <a:cubicBezTo>
                      <a:pt x="11851" y="2295347"/>
                      <a:pt x="40425" y="2142947"/>
                      <a:pt x="221400" y="1764668"/>
                    </a:cubicBezTo>
                    <a:cubicBezTo>
                      <a:pt x="402375" y="1386389"/>
                      <a:pt x="979319" y="254275"/>
                      <a:pt x="1086815" y="42004"/>
                    </a:cubicBezTo>
                    <a:cubicBezTo>
                      <a:pt x="1194311" y="-170267"/>
                      <a:pt x="866379" y="491039"/>
                      <a:pt x="866379" y="491039"/>
                    </a:cubicBezTo>
                    <a:cubicBezTo>
                      <a:pt x="747997" y="731885"/>
                      <a:pt x="432311" y="1394553"/>
                      <a:pt x="376522" y="1487082"/>
                    </a:cubicBezTo>
                    <a:cubicBezTo>
                      <a:pt x="320733" y="1579611"/>
                      <a:pt x="568382" y="983618"/>
                      <a:pt x="531643" y="1046211"/>
                    </a:cubicBezTo>
                    <a:cubicBezTo>
                      <a:pt x="494904" y="1108804"/>
                      <a:pt x="239089" y="1651728"/>
                      <a:pt x="156086" y="1862639"/>
                    </a:cubicBezTo>
                    <a:cubicBezTo>
                      <a:pt x="73083" y="2073550"/>
                      <a:pt x="-9921" y="2328003"/>
                      <a:pt x="965" y="23116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 1172">
                <a:extLst>
                  <a:ext uri="{FF2B5EF4-FFF2-40B4-BE49-F238E27FC236}">
                    <a16:creationId xmlns:a16="http://schemas.microsoft.com/office/drawing/2014/main" id="{1D1DFA7B-6F01-E61D-21E4-3723464498DD}"/>
                  </a:ext>
                </a:extLst>
              </p:cNvPr>
              <p:cNvSpPr/>
              <p:nvPr/>
            </p:nvSpPr>
            <p:spPr>
              <a:xfrm>
                <a:off x="6196652" y="3337124"/>
                <a:ext cx="343556" cy="2370675"/>
              </a:xfrm>
              <a:custGeom>
                <a:avLst/>
                <a:gdLst>
                  <a:gd name="connsiteX0" fmla="*/ 40862 w 343556"/>
                  <a:gd name="connsiteY0" fmla="*/ 2069 h 2370675"/>
                  <a:gd name="connsiteX1" fmla="*/ 57191 w 343556"/>
                  <a:gd name="connsiteY1" fmla="*/ 810333 h 2370675"/>
                  <a:gd name="connsiteX2" fmla="*/ 342941 w 343556"/>
                  <a:gd name="connsiteY2" fmla="*/ 1177726 h 2370675"/>
                  <a:gd name="connsiteX3" fmla="*/ 138834 w 343556"/>
                  <a:gd name="connsiteY3" fmla="*/ 1520626 h 2370675"/>
                  <a:gd name="connsiteX4" fmla="*/ 334777 w 343556"/>
                  <a:gd name="connsiteY4" fmla="*/ 2353383 h 2370675"/>
                  <a:gd name="connsiteX5" fmla="*/ 220477 w 343556"/>
                  <a:gd name="connsiteY5" fmla="*/ 2034976 h 2370675"/>
                  <a:gd name="connsiteX6" fmla="*/ 106177 w 343556"/>
                  <a:gd name="connsiteY6" fmla="*/ 1447147 h 2370675"/>
                  <a:gd name="connsiteX7" fmla="*/ 187819 w 343556"/>
                  <a:gd name="connsiteY7" fmla="*/ 1128740 h 2370675"/>
                  <a:gd name="connsiteX8" fmla="*/ 40862 w 343556"/>
                  <a:gd name="connsiteY8" fmla="*/ 671540 h 2370675"/>
                  <a:gd name="connsiteX9" fmla="*/ 41 w 343556"/>
                  <a:gd name="connsiteY9" fmla="*/ 1071590 h 2370675"/>
                  <a:gd name="connsiteX10" fmla="*/ 40862 w 343556"/>
                  <a:gd name="connsiteY10" fmla="*/ 2069 h 237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3556" h="2370675">
                    <a:moveTo>
                      <a:pt x="40862" y="2069"/>
                    </a:moveTo>
                    <a:cubicBezTo>
                      <a:pt x="50387" y="-41474"/>
                      <a:pt x="6845" y="614390"/>
                      <a:pt x="57191" y="810333"/>
                    </a:cubicBezTo>
                    <a:cubicBezTo>
                      <a:pt x="107537" y="1006276"/>
                      <a:pt x="329334" y="1059344"/>
                      <a:pt x="342941" y="1177726"/>
                    </a:cubicBezTo>
                    <a:cubicBezTo>
                      <a:pt x="356548" y="1296108"/>
                      <a:pt x="140195" y="1324683"/>
                      <a:pt x="138834" y="1520626"/>
                    </a:cubicBezTo>
                    <a:cubicBezTo>
                      <a:pt x="137473" y="1716569"/>
                      <a:pt x="321170" y="2267658"/>
                      <a:pt x="334777" y="2353383"/>
                    </a:cubicBezTo>
                    <a:cubicBezTo>
                      <a:pt x="348384" y="2439108"/>
                      <a:pt x="258577" y="2186015"/>
                      <a:pt x="220477" y="2034976"/>
                    </a:cubicBezTo>
                    <a:cubicBezTo>
                      <a:pt x="182377" y="1883937"/>
                      <a:pt x="111620" y="1598186"/>
                      <a:pt x="106177" y="1447147"/>
                    </a:cubicBezTo>
                    <a:cubicBezTo>
                      <a:pt x="100734" y="1296108"/>
                      <a:pt x="198705" y="1258008"/>
                      <a:pt x="187819" y="1128740"/>
                    </a:cubicBezTo>
                    <a:cubicBezTo>
                      <a:pt x="176933" y="999472"/>
                      <a:pt x="72158" y="681065"/>
                      <a:pt x="40862" y="671540"/>
                    </a:cubicBezTo>
                    <a:cubicBezTo>
                      <a:pt x="9566" y="662015"/>
                      <a:pt x="1402" y="1181808"/>
                      <a:pt x="41" y="1071590"/>
                    </a:cubicBezTo>
                    <a:cubicBezTo>
                      <a:pt x="-1320" y="961372"/>
                      <a:pt x="31337" y="45612"/>
                      <a:pt x="40862" y="206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 1173">
                <a:extLst>
                  <a:ext uri="{FF2B5EF4-FFF2-40B4-BE49-F238E27FC236}">
                    <a16:creationId xmlns:a16="http://schemas.microsoft.com/office/drawing/2014/main" id="{2E31AF86-877E-773D-0C8D-185DF01AC8A7}"/>
                  </a:ext>
                </a:extLst>
              </p:cNvPr>
              <p:cNvSpPr/>
              <p:nvPr/>
            </p:nvSpPr>
            <p:spPr>
              <a:xfrm>
                <a:off x="5562576" y="4747252"/>
                <a:ext cx="1115936" cy="3052675"/>
              </a:xfrm>
              <a:custGeom>
                <a:avLst/>
                <a:gdLst>
                  <a:gd name="connsiteX0" fmla="*/ 691267 w 1115936"/>
                  <a:gd name="connsiteY0" fmla="*/ 12527 h 3052675"/>
                  <a:gd name="connsiteX1" fmla="*/ 560638 w 1115936"/>
                  <a:gd name="connsiteY1" fmla="*/ 690162 h 3052675"/>
                  <a:gd name="connsiteX2" fmla="*/ 895374 w 1115936"/>
                  <a:gd name="connsiteY2" fmla="*/ 1735191 h 3052675"/>
                  <a:gd name="connsiteX3" fmla="*/ 838224 w 1115936"/>
                  <a:gd name="connsiteY3" fmla="*/ 1580069 h 3052675"/>
                  <a:gd name="connsiteX4" fmla="*/ 928031 w 1115936"/>
                  <a:gd name="connsiteY4" fmla="*/ 2233212 h 3052675"/>
                  <a:gd name="connsiteX5" fmla="*/ 13631 w 1115936"/>
                  <a:gd name="connsiteY5" fmla="*/ 3041477 h 3052675"/>
                  <a:gd name="connsiteX6" fmla="*/ 430010 w 1115936"/>
                  <a:gd name="connsiteY6" fmla="*/ 2665919 h 3052675"/>
                  <a:gd name="connsiteX7" fmla="*/ 1115810 w 1115936"/>
                  <a:gd name="connsiteY7" fmla="*/ 2118912 h 3052675"/>
                  <a:gd name="connsiteX8" fmla="*/ 487160 w 1115936"/>
                  <a:gd name="connsiteY8" fmla="*/ 820791 h 3052675"/>
                  <a:gd name="connsiteX9" fmla="*/ 470831 w 1115936"/>
                  <a:gd name="connsiteY9" fmla="*/ 1212677 h 3052675"/>
                  <a:gd name="connsiteX10" fmla="*/ 593295 w 1115936"/>
                  <a:gd name="connsiteY10" fmla="*/ 322769 h 3052675"/>
                  <a:gd name="connsiteX11" fmla="*/ 691267 w 1115936"/>
                  <a:gd name="connsiteY11" fmla="*/ 12527 h 305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5936" h="3052675">
                    <a:moveTo>
                      <a:pt x="691267" y="12527"/>
                    </a:moveTo>
                    <a:cubicBezTo>
                      <a:pt x="685824" y="73759"/>
                      <a:pt x="526620" y="403051"/>
                      <a:pt x="560638" y="690162"/>
                    </a:cubicBezTo>
                    <a:cubicBezTo>
                      <a:pt x="594656" y="977273"/>
                      <a:pt x="849110" y="1586873"/>
                      <a:pt x="895374" y="1735191"/>
                    </a:cubicBezTo>
                    <a:cubicBezTo>
                      <a:pt x="941638" y="1883509"/>
                      <a:pt x="832781" y="1497066"/>
                      <a:pt x="838224" y="1580069"/>
                    </a:cubicBezTo>
                    <a:cubicBezTo>
                      <a:pt x="843667" y="1663072"/>
                      <a:pt x="1065463" y="1989644"/>
                      <a:pt x="928031" y="2233212"/>
                    </a:cubicBezTo>
                    <a:cubicBezTo>
                      <a:pt x="790599" y="2476780"/>
                      <a:pt x="96634" y="2969359"/>
                      <a:pt x="13631" y="3041477"/>
                    </a:cubicBezTo>
                    <a:cubicBezTo>
                      <a:pt x="-69372" y="3113595"/>
                      <a:pt x="246314" y="2819680"/>
                      <a:pt x="430010" y="2665919"/>
                    </a:cubicBezTo>
                    <a:cubicBezTo>
                      <a:pt x="613706" y="2512158"/>
                      <a:pt x="1106285" y="2426433"/>
                      <a:pt x="1115810" y="2118912"/>
                    </a:cubicBezTo>
                    <a:cubicBezTo>
                      <a:pt x="1125335" y="1811391"/>
                      <a:pt x="594656" y="971830"/>
                      <a:pt x="487160" y="820791"/>
                    </a:cubicBezTo>
                    <a:cubicBezTo>
                      <a:pt x="379663" y="669752"/>
                      <a:pt x="453142" y="1295681"/>
                      <a:pt x="470831" y="1212677"/>
                    </a:cubicBezTo>
                    <a:cubicBezTo>
                      <a:pt x="488520" y="1129673"/>
                      <a:pt x="559277" y="521433"/>
                      <a:pt x="593295" y="322769"/>
                    </a:cubicBezTo>
                    <a:cubicBezTo>
                      <a:pt x="627313" y="124105"/>
                      <a:pt x="696710" y="-48705"/>
                      <a:pt x="691267" y="125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 1174">
                <a:extLst>
                  <a:ext uri="{FF2B5EF4-FFF2-40B4-BE49-F238E27FC236}">
                    <a16:creationId xmlns:a16="http://schemas.microsoft.com/office/drawing/2014/main" id="{5C67E46D-242E-DCB6-45C3-5FC9C54D3812}"/>
                  </a:ext>
                </a:extLst>
              </p:cNvPr>
              <p:cNvSpPr/>
              <p:nvPr/>
            </p:nvSpPr>
            <p:spPr>
              <a:xfrm>
                <a:off x="5729261" y="4396824"/>
                <a:ext cx="459719" cy="3279196"/>
              </a:xfrm>
              <a:custGeom>
                <a:avLst/>
                <a:gdLst>
                  <a:gd name="connsiteX0" fmla="*/ 459268 w 459719"/>
                  <a:gd name="connsiteY0" fmla="*/ 3726 h 3279196"/>
                  <a:gd name="connsiteX1" fmla="*/ 189846 w 459719"/>
                  <a:gd name="connsiteY1" fmla="*/ 1138562 h 3279196"/>
                  <a:gd name="connsiteX2" fmla="*/ 369460 w 459719"/>
                  <a:gd name="connsiteY2" fmla="*/ 2216247 h 3279196"/>
                  <a:gd name="connsiteX3" fmla="*/ 271489 w 459719"/>
                  <a:gd name="connsiteY3" fmla="*/ 1881512 h 3279196"/>
                  <a:gd name="connsiteX4" fmla="*/ 459268 w 459719"/>
                  <a:gd name="connsiteY4" fmla="*/ 2583640 h 3279196"/>
                  <a:gd name="connsiteX5" fmla="*/ 246996 w 459719"/>
                  <a:gd name="connsiteY5" fmla="*/ 3277605 h 3279196"/>
                  <a:gd name="connsiteX6" fmla="*/ 402118 w 459719"/>
                  <a:gd name="connsiteY6" fmla="*/ 2755090 h 3279196"/>
                  <a:gd name="connsiteX7" fmla="*/ 410282 w 459719"/>
                  <a:gd name="connsiteY7" fmla="*/ 2150933 h 3279196"/>
                  <a:gd name="connsiteX8" fmla="*/ 42889 w 459719"/>
                  <a:gd name="connsiteY8" fmla="*/ 1244697 h 3279196"/>
                  <a:gd name="connsiteX9" fmla="*/ 34725 w 459719"/>
                  <a:gd name="connsiteY9" fmla="*/ 1554940 h 3279196"/>
                  <a:gd name="connsiteX10" fmla="*/ 287818 w 459719"/>
                  <a:gd name="connsiteY10" fmla="*/ 485419 h 3279196"/>
                  <a:gd name="connsiteX11" fmla="*/ 255160 w 459719"/>
                  <a:gd name="connsiteY11" fmla="*/ 763005 h 3279196"/>
                  <a:gd name="connsiteX12" fmla="*/ 459268 w 459719"/>
                  <a:gd name="connsiteY12" fmla="*/ 3726 h 3279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9719" h="3279196">
                    <a:moveTo>
                      <a:pt x="459268" y="3726"/>
                    </a:moveTo>
                    <a:cubicBezTo>
                      <a:pt x="448382" y="66319"/>
                      <a:pt x="204814" y="769809"/>
                      <a:pt x="189846" y="1138562"/>
                    </a:cubicBezTo>
                    <a:cubicBezTo>
                      <a:pt x="174878" y="1507315"/>
                      <a:pt x="355853" y="2092422"/>
                      <a:pt x="369460" y="2216247"/>
                    </a:cubicBezTo>
                    <a:cubicBezTo>
                      <a:pt x="383067" y="2340072"/>
                      <a:pt x="256521" y="1820280"/>
                      <a:pt x="271489" y="1881512"/>
                    </a:cubicBezTo>
                    <a:cubicBezTo>
                      <a:pt x="286457" y="1942744"/>
                      <a:pt x="463350" y="2350958"/>
                      <a:pt x="459268" y="2583640"/>
                    </a:cubicBezTo>
                    <a:cubicBezTo>
                      <a:pt x="455186" y="2816322"/>
                      <a:pt x="256521" y="3249030"/>
                      <a:pt x="246996" y="3277605"/>
                    </a:cubicBezTo>
                    <a:cubicBezTo>
                      <a:pt x="237471" y="3306180"/>
                      <a:pt x="374904" y="2942869"/>
                      <a:pt x="402118" y="2755090"/>
                    </a:cubicBezTo>
                    <a:cubicBezTo>
                      <a:pt x="429332" y="2567311"/>
                      <a:pt x="470153" y="2402665"/>
                      <a:pt x="410282" y="2150933"/>
                    </a:cubicBezTo>
                    <a:cubicBezTo>
                      <a:pt x="350411" y="1899201"/>
                      <a:pt x="105482" y="1344029"/>
                      <a:pt x="42889" y="1244697"/>
                    </a:cubicBezTo>
                    <a:cubicBezTo>
                      <a:pt x="-19704" y="1145365"/>
                      <a:pt x="-6096" y="1681486"/>
                      <a:pt x="34725" y="1554940"/>
                    </a:cubicBezTo>
                    <a:cubicBezTo>
                      <a:pt x="75546" y="1428394"/>
                      <a:pt x="251079" y="617408"/>
                      <a:pt x="287818" y="485419"/>
                    </a:cubicBezTo>
                    <a:cubicBezTo>
                      <a:pt x="324557" y="353430"/>
                      <a:pt x="229307" y="839205"/>
                      <a:pt x="255160" y="763005"/>
                    </a:cubicBezTo>
                    <a:cubicBezTo>
                      <a:pt x="281013" y="686805"/>
                      <a:pt x="470154" y="-58867"/>
                      <a:pt x="459268" y="37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 1129">
                <a:extLst>
                  <a:ext uri="{FF2B5EF4-FFF2-40B4-BE49-F238E27FC236}">
                    <a16:creationId xmlns:a16="http://schemas.microsoft.com/office/drawing/2014/main" id="{ED58B7E6-C62E-1CD4-4A4A-402543F61C38}"/>
                  </a:ext>
                </a:extLst>
              </p:cNvPr>
              <p:cNvSpPr/>
              <p:nvPr/>
            </p:nvSpPr>
            <p:spPr>
              <a:xfrm>
                <a:off x="4702392" y="6459215"/>
                <a:ext cx="976322" cy="1335457"/>
              </a:xfrm>
              <a:custGeom>
                <a:avLst/>
                <a:gdLst>
                  <a:gd name="connsiteX0" fmla="*/ 237 w 976322"/>
                  <a:gd name="connsiteY0" fmla="*/ 161591 h 1335457"/>
                  <a:gd name="connsiteX1" fmla="*/ 419623 w 976322"/>
                  <a:gd name="connsiteY1" fmla="*/ 443474 h 1335457"/>
                  <a:gd name="connsiteX2" fmla="*/ 605253 w 976322"/>
                  <a:gd name="connsiteY2" fmla="*/ 993489 h 1335457"/>
                  <a:gd name="connsiteX3" fmla="*/ 536501 w 976322"/>
                  <a:gd name="connsiteY3" fmla="*/ 622229 h 1335457"/>
                  <a:gd name="connsiteX4" fmla="*/ 440249 w 976322"/>
                  <a:gd name="connsiteY4" fmla="*/ 429723 h 1335457"/>
                  <a:gd name="connsiteX5" fmla="*/ 962763 w 976322"/>
                  <a:gd name="connsiteY5" fmla="*/ 1309747 h 1335457"/>
                  <a:gd name="connsiteX6" fmla="*/ 818384 w 976322"/>
                  <a:gd name="connsiteY6" fmla="*/ 1041615 h 1335457"/>
                  <a:gd name="connsiteX7" fmla="*/ 770258 w 976322"/>
                  <a:gd name="connsiteY7" fmla="*/ 436599 h 1335457"/>
                  <a:gd name="connsiteX8" fmla="*/ 763382 w 976322"/>
                  <a:gd name="connsiteY8" fmla="*/ 3462 h 1335457"/>
                  <a:gd name="connsiteX9" fmla="*/ 687755 w 976322"/>
                  <a:gd name="connsiteY9" fmla="*/ 670355 h 1335457"/>
                  <a:gd name="connsiteX10" fmla="*/ 481500 w 976322"/>
                  <a:gd name="connsiteY10" fmla="*/ 429723 h 1335457"/>
                  <a:gd name="connsiteX11" fmla="*/ 237 w 976322"/>
                  <a:gd name="connsiteY11" fmla="*/ 161591 h 133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6322" h="1335457">
                    <a:moveTo>
                      <a:pt x="237" y="161591"/>
                    </a:moveTo>
                    <a:cubicBezTo>
                      <a:pt x="-10076" y="163883"/>
                      <a:pt x="318787" y="304824"/>
                      <a:pt x="419623" y="443474"/>
                    </a:cubicBezTo>
                    <a:cubicBezTo>
                      <a:pt x="520459" y="582124"/>
                      <a:pt x="585773" y="963697"/>
                      <a:pt x="605253" y="993489"/>
                    </a:cubicBezTo>
                    <a:cubicBezTo>
                      <a:pt x="624733" y="1023282"/>
                      <a:pt x="564002" y="716190"/>
                      <a:pt x="536501" y="622229"/>
                    </a:cubicBezTo>
                    <a:cubicBezTo>
                      <a:pt x="509000" y="528268"/>
                      <a:pt x="369205" y="315137"/>
                      <a:pt x="440249" y="429723"/>
                    </a:cubicBezTo>
                    <a:cubicBezTo>
                      <a:pt x="511293" y="544309"/>
                      <a:pt x="899741" y="1207765"/>
                      <a:pt x="962763" y="1309747"/>
                    </a:cubicBezTo>
                    <a:cubicBezTo>
                      <a:pt x="1025785" y="1411729"/>
                      <a:pt x="850468" y="1187140"/>
                      <a:pt x="818384" y="1041615"/>
                    </a:cubicBezTo>
                    <a:cubicBezTo>
                      <a:pt x="786300" y="896090"/>
                      <a:pt x="779425" y="609624"/>
                      <a:pt x="770258" y="436599"/>
                    </a:cubicBezTo>
                    <a:cubicBezTo>
                      <a:pt x="761091" y="263574"/>
                      <a:pt x="777133" y="-35497"/>
                      <a:pt x="763382" y="3462"/>
                    </a:cubicBezTo>
                    <a:cubicBezTo>
                      <a:pt x="749632" y="42421"/>
                      <a:pt x="734735" y="599312"/>
                      <a:pt x="687755" y="670355"/>
                    </a:cubicBezTo>
                    <a:cubicBezTo>
                      <a:pt x="640775" y="741398"/>
                      <a:pt x="593795" y="512225"/>
                      <a:pt x="481500" y="429723"/>
                    </a:cubicBezTo>
                    <a:cubicBezTo>
                      <a:pt x="369205" y="347221"/>
                      <a:pt x="10550" y="159299"/>
                      <a:pt x="237" y="1615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 1156">
                <a:extLst>
                  <a:ext uri="{FF2B5EF4-FFF2-40B4-BE49-F238E27FC236}">
                    <a16:creationId xmlns:a16="http://schemas.microsoft.com/office/drawing/2014/main" id="{905EA86A-4652-F43C-C8C3-8AA21C16ADDD}"/>
                  </a:ext>
                </a:extLst>
              </p:cNvPr>
              <p:cNvSpPr/>
              <p:nvPr/>
            </p:nvSpPr>
            <p:spPr>
              <a:xfrm>
                <a:off x="4173645" y="4637339"/>
                <a:ext cx="433944" cy="1018258"/>
              </a:xfrm>
              <a:custGeom>
                <a:avLst/>
                <a:gdLst>
                  <a:gd name="connsiteX0" fmla="*/ 2115 w 433944"/>
                  <a:gd name="connsiteY0" fmla="*/ 701 h 1018258"/>
                  <a:gd name="connsiteX1" fmla="*/ 286595 w 433944"/>
                  <a:gd name="connsiteY1" fmla="*/ 549341 h 1018258"/>
                  <a:gd name="connsiteX2" fmla="*/ 210395 w 433944"/>
                  <a:gd name="connsiteY2" fmla="*/ 493461 h 1018258"/>
                  <a:gd name="connsiteX3" fmla="*/ 327235 w 433944"/>
                  <a:gd name="connsiteY3" fmla="*/ 701741 h 1018258"/>
                  <a:gd name="connsiteX4" fmla="*/ 433915 w 433944"/>
                  <a:gd name="connsiteY4" fmla="*/ 1016701 h 1018258"/>
                  <a:gd name="connsiteX5" fmla="*/ 317075 w 433944"/>
                  <a:gd name="connsiteY5" fmla="*/ 803341 h 1018258"/>
                  <a:gd name="connsiteX6" fmla="*/ 124035 w 433944"/>
                  <a:gd name="connsiteY6" fmla="*/ 381701 h 1018258"/>
                  <a:gd name="connsiteX7" fmla="*/ 154515 w 433944"/>
                  <a:gd name="connsiteY7" fmla="*/ 432501 h 1018258"/>
                  <a:gd name="connsiteX8" fmla="*/ 2115 w 433944"/>
                  <a:gd name="connsiteY8" fmla="*/ 701 h 101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3944" h="1018258">
                    <a:moveTo>
                      <a:pt x="2115" y="701"/>
                    </a:moveTo>
                    <a:cubicBezTo>
                      <a:pt x="24128" y="20174"/>
                      <a:pt x="251882" y="467214"/>
                      <a:pt x="286595" y="549341"/>
                    </a:cubicBezTo>
                    <a:cubicBezTo>
                      <a:pt x="321308" y="631468"/>
                      <a:pt x="203622" y="468061"/>
                      <a:pt x="210395" y="493461"/>
                    </a:cubicBezTo>
                    <a:cubicBezTo>
                      <a:pt x="217168" y="518861"/>
                      <a:pt x="289982" y="614534"/>
                      <a:pt x="327235" y="701741"/>
                    </a:cubicBezTo>
                    <a:cubicBezTo>
                      <a:pt x="364488" y="788948"/>
                      <a:pt x="435608" y="999768"/>
                      <a:pt x="433915" y="1016701"/>
                    </a:cubicBezTo>
                    <a:cubicBezTo>
                      <a:pt x="432222" y="1033634"/>
                      <a:pt x="368722" y="909174"/>
                      <a:pt x="317075" y="803341"/>
                    </a:cubicBezTo>
                    <a:cubicBezTo>
                      <a:pt x="265428" y="697508"/>
                      <a:pt x="151128" y="443508"/>
                      <a:pt x="124035" y="381701"/>
                    </a:cubicBezTo>
                    <a:cubicBezTo>
                      <a:pt x="96942" y="319894"/>
                      <a:pt x="172295" y="491768"/>
                      <a:pt x="154515" y="432501"/>
                    </a:cubicBezTo>
                    <a:cubicBezTo>
                      <a:pt x="136735" y="373234"/>
                      <a:pt x="-19898" y="-18772"/>
                      <a:pt x="2115" y="701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6" name="フリーフォーム 1175">
                <a:extLst>
                  <a:ext uri="{FF2B5EF4-FFF2-40B4-BE49-F238E27FC236}">
                    <a16:creationId xmlns:a16="http://schemas.microsoft.com/office/drawing/2014/main" id="{9970268F-8F5B-0DE8-2D36-1850CD34F89B}"/>
                  </a:ext>
                </a:extLst>
              </p:cNvPr>
              <p:cNvSpPr/>
              <p:nvPr/>
            </p:nvSpPr>
            <p:spPr>
              <a:xfrm>
                <a:off x="4394079" y="5759338"/>
                <a:ext cx="777851" cy="616067"/>
              </a:xfrm>
              <a:custGeom>
                <a:avLst/>
                <a:gdLst>
                  <a:gd name="connsiteX0" fmla="*/ 121 w 777851"/>
                  <a:gd name="connsiteY0" fmla="*/ 1382 h 616067"/>
                  <a:gd name="connsiteX1" fmla="*/ 218561 w 777851"/>
                  <a:gd name="connsiteY1" fmla="*/ 184262 h 616067"/>
                  <a:gd name="connsiteX2" fmla="*/ 365881 w 777851"/>
                  <a:gd name="connsiteY2" fmla="*/ 397622 h 616067"/>
                  <a:gd name="connsiteX3" fmla="*/ 310001 w 777851"/>
                  <a:gd name="connsiteY3" fmla="*/ 367142 h 616067"/>
                  <a:gd name="connsiteX4" fmla="*/ 548761 w 777851"/>
                  <a:gd name="connsiteY4" fmla="*/ 539862 h 616067"/>
                  <a:gd name="connsiteX5" fmla="*/ 457321 w 777851"/>
                  <a:gd name="connsiteY5" fmla="*/ 509382 h 616067"/>
                  <a:gd name="connsiteX6" fmla="*/ 777361 w 777851"/>
                  <a:gd name="connsiteY6" fmla="*/ 616062 h 616067"/>
                  <a:gd name="connsiteX7" fmla="*/ 523361 w 777851"/>
                  <a:gd name="connsiteY7" fmla="*/ 504302 h 616067"/>
                  <a:gd name="connsiteX8" fmla="*/ 249041 w 777851"/>
                  <a:gd name="connsiteY8" fmla="*/ 402702 h 616067"/>
                  <a:gd name="connsiteX9" fmla="*/ 401441 w 777851"/>
                  <a:gd name="connsiteY9" fmla="*/ 438262 h 616067"/>
                  <a:gd name="connsiteX10" fmla="*/ 243961 w 777851"/>
                  <a:gd name="connsiteY10" fmla="*/ 270622 h 616067"/>
                  <a:gd name="connsiteX11" fmla="*/ 188081 w 777851"/>
                  <a:gd name="connsiteY11" fmla="*/ 108062 h 616067"/>
                  <a:gd name="connsiteX12" fmla="*/ 121 w 777851"/>
                  <a:gd name="connsiteY12" fmla="*/ 1382 h 616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7851" h="616067">
                    <a:moveTo>
                      <a:pt x="121" y="1382"/>
                    </a:moveTo>
                    <a:cubicBezTo>
                      <a:pt x="5201" y="14082"/>
                      <a:pt x="157601" y="118222"/>
                      <a:pt x="218561" y="184262"/>
                    </a:cubicBezTo>
                    <a:cubicBezTo>
                      <a:pt x="279521" y="250302"/>
                      <a:pt x="350641" y="367142"/>
                      <a:pt x="365881" y="397622"/>
                    </a:cubicBezTo>
                    <a:cubicBezTo>
                      <a:pt x="381121" y="428102"/>
                      <a:pt x="279521" y="343435"/>
                      <a:pt x="310001" y="367142"/>
                    </a:cubicBezTo>
                    <a:cubicBezTo>
                      <a:pt x="340481" y="390849"/>
                      <a:pt x="524208" y="516155"/>
                      <a:pt x="548761" y="539862"/>
                    </a:cubicBezTo>
                    <a:cubicBezTo>
                      <a:pt x="573314" y="563569"/>
                      <a:pt x="457321" y="509382"/>
                      <a:pt x="457321" y="509382"/>
                    </a:cubicBezTo>
                    <a:cubicBezTo>
                      <a:pt x="495421" y="522082"/>
                      <a:pt x="766354" y="616909"/>
                      <a:pt x="777361" y="616062"/>
                    </a:cubicBezTo>
                    <a:cubicBezTo>
                      <a:pt x="788368" y="615215"/>
                      <a:pt x="611414" y="539862"/>
                      <a:pt x="523361" y="504302"/>
                    </a:cubicBezTo>
                    <a:cubicBezTo>
                      <a:pt x="435308" y="468742"/>
                      <a:pt x="269361" y="413709"/>
                      <a:pt x="249041" y="402702"/>
                    </a:cubicBezTo>
                    <a:cubicBezTo>
                      <a:pt x="228721" y="391695"/>
                      <a:pt x="402288" y="460275"/>
                      <a:pt x="401441" y="438262"/>
                    </a:cubicBezTo>
                    <a:cubicBezTo>
                      <a:pt x="400594" y="416249"/>
                      <a:pt x="279521" y="325655"/>
                      <a:pt x="243961" y="270622"/>
                    </a:cubicBezTo>
                    <a:cubicBezTo>
                      <a:pt x="208401" y="215589"/>
                      <a:pt x="225334" y="149549"/>
                      <a:pt x="188081" y="108062"/>
                    </a:cubicBezTo>
                    <a:cubicBezTo>
                      <a:pt x="150828" y="66575"/>
                      <a:pt x="-4959" y="-11318"/>
                      <a:pt x="121" y="138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 1176">
                <a:extLst>
                  <a:ext uri="{FF2B5EF4-FFF2-40B4-BE49-F238E27FC236}">
                    <a16:creationId xmlns:a16="http://schemas.microsoft.com/office/drawing/2014/main" id="{94860E01-11C9-BDA7-4320-E56DBFE434BC}"/>
                  </a:ext>
                </a:extLst>
              </p:cNvPr>
              <p:cNvSpPr/>
              <p:nvPr/>
            </p:nvSpPr>
            <p:spPr>
              <a:xfrm>
                <a:off x="3535097" y="2649479"/>
                <a:ext cx="1997712" cy="1801684"/>
              </a:xfrm>
              <a:custGeom>
                <a:avLst/>
                <a:gdLst>
                  <a:gd name="connsiteX0" fmla="*/ 1994166 w 1997712"/>
                  <a:gd name="connsiteY0" fmla="*/ 208021 h 1801684"/>
                  <a:gd name="connsiteX1" fmla="*/ 1601259 w 1997712"/>
                  <a:gd name="connsiteY1" fmla="*/ 408046 h 1801684"/>
                  <a:gd name="connsiteX2" fmla="*/ 1651266 w 1997712"/>
                  <a:gd name="connsiteY2" fmla="*/ 486627 h 1801684"/>
                  <a:gd name="connsiteX3" fmla="*/ 1344084 w 1997712"/>
                  <a:gd name="connsiteY3" fmla="*/ 693796 h 1801684"/>
                  <a:gd name="connsiteX4" fmla="*/ 1444097 w 1997712"/>
                  <a:gd name="connsiteY4" fmla="*/ 708084 h 1801684"/>
                  <a:gd name="connsiteX5" fmla="*/ 1265503 w 1997712"/>
                  <a:gd name="connsiteY5" fmla="*/ 829527 h 1801684"/>
                  <a:gd name="connsiteX6" fmla="*/ 1365516 w 1997712"/>
                  <a:gd name="connsiteY6" fmla="*/ 972402 h 1801684"/>
                  <a:gd name="connsiteX7" fmla="*/ 829734 w 1997712"/>
                  <a:gd name="connsiteY7" fmla="*/ 1293871 h 1801684"/>
                  <a:gd name="connsiteX8" fmla="*/ 1215497 w 1997712"/>
                  <a:gd name="connsiteY8" fmla="*/ 1143852 h 1801684"/>
                  <a:gd name="connsiteX9" fmla="*/ 443972 w 1997712"/>
                  <a:gd name="connsiteY9" fmla="*/ 1429602 h 1801684"/>
                  <a:gd name="connsiteX10" fmla="*/ 1059 w 1997712"/>
                  <a:gd name="connsiteY10" fmla="*/ 1801077 h 1801684"/>
                  <a:gd name="connsiteX11" fmla="*/ 329672 w 1997712"/>
                  <a:gd name="connsiteY11" fmla="*/ 1493896 h 1801684"/>
                  <a:gd name="connsiteX12" fmla="*/ 629709 w 1997712"/>
                  <a:gd name="connsiteY12" fmla="*/ 686652 h 1801684"/>
                  <a:gd name="connsiteX13" fmla="*/ 443972 w 1997712"/>
                  <a:gd name="connsiteY13" fmla="*/ 858102 h 1801684"/>
                  <a:gd name="connsiteX14" fmla="*/ 1408378 w 1997712"/>
                  <a:gd name="connsiteY14" fmla="*/ 72290 h 1801684"/>
                  <a:gd name="connsiteX15" fmla="*/ 1244072 w 1997712"/>
                  <a:gd name="connsiteY15" fmla="*/ 172302 h 1801684"/>
                  <a:gd name="connsiteX16" fmla="*/ 1629834 w 1997712"/>
                  <a:gd name="connsiteY16" fmla="*/ 158015 h 1801684"/>
                  <a:gd name="connsiteX17" fmla="*/ 1336941 w 1997712"/>
                  <a:gd name="connsiteY17" fmla="*/ 852 h 1801684"/>
                  <a:gd name="connsiteX18" fmla="*/ 1994166 w 1997712"/>
                  <a:gd name="connsiteY18" fmla="*/ 208021 h 180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97712" h="1801684">
                    <a:moveTo>
                      <a:pt x="1994166" y="208021"/>
                    </a:moveTo>
                    <a:cubicBezTo>
                      <a:pt x="2038219" y="275886"/>
                      <a:pt x="1658409" y="361612"/>
                      <a:pt x="1601259" y="408046"/>
                    </a:cubicBezTo>
                    <a:cubicBezTo>
                      <a:pt x="1544109" y="454480"/>
                      <a:pt x="1694128" y="439002"/>
                      <a:pt x="1651266" y="486627"/>
                    </a:cubicBezTo>
                    <a:cubicBezTo>
                      <a:pt x="1608404" y="534252"/>
                      <a:pt x="1378612" y="656887"/>
                      <a:pt x="1344084" y="693796"/>
                    </a:cubicBezTo>
                    <a:cubicBezTo>
                      <a:pt x="1309556" y="730705"/>
                      <a:pt x="1457194" y="685462"/>
                      <a:pt x="1444097" y="708084"/>
                    </a:cubicBezTo>
                    <a:cubicBezTo>
                      <a:pt x="1431000" y="730706"/>
                      <a:pt x="1278600" y="785474"/>
                      <a:pt x="1265503" y="829527"/>
                    </a:cubicBezTo>
                    <a:cubicBezTo>
                      <a:pt x="1252406" y="873580"/>
                      <a:pt x="1438144" y="895011"/>
                      <a:pt x="1365516" y="972402"/>
                    </a:cubicBezTo>
                    <a:cubicBezTo>
                      <a:pt x="1292888" y="1049793"/>
                      <a:pt x="854737" y="1265296"/>
                      <a:pt x="829734" y="1293871"/>
                    </a:cubicBezTo>
                    <a:cubicBezTo>
                      <a:pt x="804731" y="1322446"/>
                      <a:pt x="1279791" y="1121230"/>
                      <a:pt x="1215497" y="1143852"/>
                    </a:cubicBezTo>
                    <a:cubicBezTo>
                      <a:pt x="1151203" y="1166474"/>
                      <a:pt x="646378" y="1320065"/>
                      <a:pt x="443972" y="1429602"/>
                    </a:cubicBezTo>
                    <a:cubicBezTo>
                      <a:pt x="241566" y="1539139"/>
                      <a:pt x="20109" y="1790361"/>
                      <a:pt x="1059" y="1801077"/>
                    </a:cubicBezTo>
                    <a:cubicBezTo>
                      <a:pt x="-17991" y="1811793"/>
                      <a:pt x="224897" y="1679633"/>
                      <a:pt x="329672" y="1493896"/>
                    </a:cubicBezTo>
                    <a:cubicBezTo>
                      <a:pt x="434447" y="1308159"/>
                      <a:pt x="610659" y="792618"/>
                      <a:pt x="629709" y="686652"/>
                    </a:cubicBezTo>
                    <a:cubicBezTo>
                      <a:pt x="648759" y="580686"/>
                      <a:pt x="314194" y="960496"/>
                      <a:pt x="443972" y="858102"/>
                    </a:cubicBezTo>
                    <a:cubicBezTo>
                      <a:pt x="573750" y="755708"/>
                      <a:pt x="1275028" y="186590"/>
                      <a:pt x="1408378" y="72290"/>
                    </a:cubicBezTo>
                    <a:cubicBezTo>
                      <a:pt x="1541728" y="-42010"/>
                      <a:pt x="1207163" y="158015"/>
                      <a:pt x="1244072" y="172302"/>
                    </a:cubicBezTo>
                    <a:cubicBezTo>
                      <a:pt x="1280981" y="186589"/>
                      <a:pt x="1614356" y="186590"/>
                      <a:pt x="1629834" y="158015"/>
                    </a:cubicBezTo>
                    <a:cubicBezTo>
                      <a:pt x="1645312" y="129440"/>
                      <a:pt x="1280982" y="-12245"/>
                      <a:pt x="1336941" y="852"/>
                    </a:cubicBezTo>
                    <a:cubicBezTo>
                      <a:pt x="1392900" y="13949"/>
                      <a:pt x="1950113" y="140156"/>
                      <a:pt x="1994166" y="20802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 1177">
                <a:extLst>
                  <a:ext uri="{FF2B5EF4-FFF2-40B4-BE49-F238E27FC236}">
                    <a16:creationId xmlns:a16="http://schemas.microsoft.com/office/drawing/2014/main" id="{6CB42404-9DCA-7C98-4A9D-E75F8ED2AD45}"/>
                  </a:ext>
                </a:extLst>
              </p:cNvPr>
              <p:cNvSpPr/>
              <p:nvPr/>
            </p:nvSpPr>
            <p:spPr>
              <a:xfrm>
                <a:off x="3619559" y="3045492"/>
                <a:ext cx="1523384" cy="1753697"/>
              </a:xfrm>
              <a:custGeom>
                <a:avLst/>
                <a:gdLst>
                  <a:gd name="connsiteX0" fmla="*/ 1516797 w 1523384"/>
                  <a:gd name="connsiteY0" fmla="*/ 183483 h 1753697"/>
                  <a:gd name="connsiteX1" fmla="*/ 1009591 w 1523384"/>
                  <a:gd name="connsiteY1" fmla="*/ 704977 h 1753697"/>
                  <a:gd name="connsiteX2" fmla="*/ 1345347 w 1523384"/>
                  <a:gd name="connsiteY2" fmla="*/ 790702 h 1753697"/>
                  <a:gd name="connsiteX3" fmla="*/ 845285 w 1523384"/>
                  <a:gd name="connsiteY3" fmla="*/ 919289 h 1753697"/>
                  <a:gd name="connsiteX4" fmla="*/ 688122 w 1523384"/>
                  <a:gd name="connsiteY4" fmla="*/ 1076452 h 1753697"/>
                  <a:gd name="connsiteX5" fmla="*/ 938154 w 1523384"/>
                  <a:gd name="connsiteY5" fmla="*/ 997871 h 1753697"/>
                  <a:gd name="connsiteX6" fmla="*/ 480954 w 1523384"/>
                  <a:gd name="connsiteY6" fmla="*/ 1276477 h 1753697"/>
                  <a:gd name="connsiteX7" fmla="*/ 673835 w 1523384"/>
                  <a:gd name="connsiteY7" fmla="*/ 1040733 h 1753697"/>
                  <a:gd name="connsiteX8" fmla="*/ 9466 w 1523384"/>
                  <a:gd name="connsiteY8" fmla="*/ 1747964 h 1753697"/>
                  <a:gd name="connsiteX9" fmla="*/ 266641 w 1523384"/>
                  <a:gd name="connsiteY9" fmla="*/ 1383633 h 1753697"/>
                  <a:gd name="connsiteX10" fmla="*/ 45185 w 1523384"/>
                  <a:gd name="connsiteY10" fmla="*/ 1547939 h 1753697"/>
                  <a:gd name="connsiteX11" fmla="*/ 373797 w 1523384"/>
                  <a:gd name="connsiteY11" fmla="*/ 704977 h 1753697"/>
                  <a:gd name="connsiteX12" fmla="*/ 216635 w 1523384"/>
                  <a:gd name="connsiteY12" fmla="*/ 862139 h 1753697"/>
                  <a:gd name="connsiteX13" fmla="*/ 981016 w 1523384"/>
                  <a:gd name="connsiteY13" fmla="*/ 4889 h 1753697"/>
                  <a:gd name="connsiteX14" fmla="*/ 559535 w 1523384"/>
                  <a:gd name="connsiteY14" fmla="*/ 490664 h 1753697"/>
                  <a:gd name="connsiteX15" fmla="*/ 1302485 w 1523384"/>
                  <a:gd name="connsiteY15" fmla="*/ 12033 h 1753697"/>
                  <a:gd name="connsiteX16" fmla="*/ 573822 w 1523384"/>
                  <a:gd name="connsiteY16" fmla="*/ 562102 h 1753697"/>
                  <a:gd name="connsiteX17" fmla="*/ 1516797 w 1523384"/>
                  <a:gd name="connsiteY17" fmla="*/ 183483 h 175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23384" h="1753697">
                    <a:moveTo>
                      <a:pt x="1516797" y="183483"/>
                    </a:moveTo>
                    <a:cubicBezTo>
                      <a:pt x="1589425" y="207295"/>
                      <a:pt x="1038166" y="603774"/>
                      <a:pt x="1009591" y="704977"/>
                    </a:cubicBezTo>
                    <a:cubicBezTo>
                      <a:pt x="981016" y="806180"/>
                      <a:pt x="1372731" y="754983"/>
                      <a:pt x="1345347" y="790702"/>
                    </a:cubicBezTo>
                    <a:cubicBezTo>
                      <a:pt x="1317963" y="826421"/>
                      <a:pt x="954822" y="871664"/>
                      <a:pt x="845285" y="919289"/>
                    </a:cubicBezTo>
                    <a:cubicBezTo>
                      <a:pt x="735748" y="966914"/>
                      <a:pt x="672644" y="1063355"/>
                      <a:pt x="688122" y="1076452"/>
                    </a:cubicBezTo>
                    <a:cubicBezTo>
                      <a:pt x="703600" y="1089549"/>
                      <a:pt x="972682" y="964534"/>
                      <a:pt x="938154" y="997871"/>
                    </a:cubicBezTo>
                    <a:cubicBezTo>
                      <a:pt x="903626" y="1031209"/>
                      <a:pt x="525007" y="1269333"/>
                      <a:pt x="480954" y="1276477"/>
                    </a:cubicBezTo>
                    <a:cubicBezTo>
                      <a:pt x="436901" y="1283621"/>
                      <a:pt x="752416" y="962152"/>
                      <a:pt x="673835" y="1040733"/>
                    </a:cubicBezTo>
                    <a:cubicBezTo>
                      <a:pt x="595254" y="1119314"/>
                      <a:pt x="77332" y="1690814"/>
                      <a:pt x="9466" y="1747964"/>
                    </a:cubicBezTo>
                    <a:cubicBezTo>
                      <a:pt x="-58400" y="1805114"/>
                      <a:pt x="260688" y="1416970"/>
                      <a:pt x="266641" y="1383633"/>
                    </a:cubicBezTo>
                    <a:cubicBezTo>
                      <a:pt x="272594" y="1350296"/>
                      <a:pt x="27326" y="1661048"/>
                      <a:pt x="45185" y="1547939"/>
                    </a:cubicBezTo>
                    <a:cubicBezTo>
                      <a:pt x="63044" y="1434830"/>
                      <a:pt x="345222" y="819277"/>
                      <a:pt x="373797" y="704977"/>
                    </a:cubicBezTo>
                    <a:cubicBezTo>
                      <a:pt x="402372" y="590677"/>
                      <a:pt x="115432" y="978820"/>
                      <a:pt x="216635" y="862139"/>
                    </a:cubicBezTo>
                    <a:cubicBezTo>
                      <a:pt x="317838" y="745458"/>
                      <a:pt x="923866" y="66801"/>
                      <a:pt x="981016" y="4889"/>
                    </a:cubicBezTo>
                    <a:cubicBezTo>
                      <a:pt x="1038166" y="-57023"/>
                      <a:pt x="505957" y="489473"/>
                      <a:pt x="559535" y="490664"/>
                    </a:cubicBezTo>
                    <a:cubicBezTo>
                      <a:pt x="613113" y="491855"/>
                      <a:pt x="1300104" y="127"/>
                      <a:pt x="1302485" y="12033"/>
                    </a:cubicBezTo>
                    <a:cubicBezTo>
                      <a:pt x="1304866" y="23939"/>
                      <a:pt x="542866" y="533527"/>
                      <a:pt x="573822" y="562102"/>
                    </a:cubicBezTo>
                    <a:cubicBezTo>
                      <a:pt x="604778" y="590677"/>
                      <a:pt x="1444169" y="159671"/>
                      <a:pt x="1516797" y="18348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 1178">
                <a:extLst>
                  <a:ext uri="{FF2B5EF4-FFF2-40B4-BE49-F238E27FC236}">
                    <a16:creationId xmlns:a16="http://schemas.microsoft.com/office/drawing/2014/main" id="{D3580BB5-E4EC-7EDC-7479-3BBE6E7B7BDC}"/>
                  </a:ext>
                </a:extLst>
              </p:cNvPr>
              <p:cNvSpPr/>
              <p:nvPr/>
            </p:nvSpPr>
            <p:spPr>
              <a:xfrm>
                <a:off x="4000206" y="4136207"/>
                <a:ext cx="871225" cy="364388"/>
              </a:xfrm>
              <a:custGeom>
                <a:avLst/>
                <a:gdLst>
                  <a:gd name="connsiteX0" fmla="*/ 857544 w 871225"/>
                  <a:gd name="connsiteY0" fmla="*/ 35743 h 364388"/>
                  <a:gd name="connsiteX1" fmla="*/ 586082 w 871225"/>
                  <a:gd name="connsiteY1" fmla="*/ 178618 h 364388"/>
                  <a:gd name="connsiteX2" fmla="*/ 350338 w 871225"/>
                  <a:gd name="connsiteY2" fmla="*/ 314349 h 364388"/>
                  <a:gd name="connsiteX3" fmla="*/ 564650 w 871225"/>
                  <a:gd name="connsiteY3" fmla="*/ 228624 h 364388"/>
                  <a:gd name="connsiteX4" fmla="*/ 271757 w 871225"/>
                  <a:gd name="connsiteY4" fmla="*/ 364356 h 364388"/>
                  <a:gd name="connsiteX5" fmla="*/ 386057 w 871225"/>
                  <a:gd name="connsiteY5" fmla="*/ 214337 h 364388"/>
                  <a:gd name="connsiteX6" fmla="*/ 294 w 871225"/>
                  <a:gd name="connsiteY6" fmla="*/ 321493 h 364388"/>
                  <a:gd name="connsiteX7" fmla="*/ 457494 w 871225"/>
                  <a:gd name="connsiteY7" fmla="*/ 107181 h 364388"/>
                  <a:gd name="connsiteX8" fmla="*/ 150313 w 871225"/>
                  <a:gd name="connsiteY8" fmla="*/ 114324 h 364388"/>
                  <a:gd name="connsiteX9" fmla="*/ 486069 w 871225"/>
                  <a:gd name="connsiteY9" fmla="*/ 7168 h 364388"/>
                  <a:gd name="connsiteX10" fmla="*/ 128882 w 871225"/>
                  <a:gd name="connsiteY10" fmla="*/ 14312 h 364388"/>
                  <a:gd name="connsiteX11" fmla="*/ 857544 w 871225"/>
                  <a:gd name="connsiteY11" fmla="*/ 35743 h 36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1225" h="364388">
                    <a:moveTo>
                      <a:pt x="857544" y="35743"/>
                    </a:moveTo>
                    <a:cubicBezTo>
                      <a:pt x="933744" y="63127"/>
                      <a:pt x="670616" y="132184"/>
                      <a:pt x="586082" y="178618"/>
                    </a:cubicBezTo>
                    <a:cubicBezTo>
                      <a:pt x="501548" y="225052"/>
                      <a:pt x="353910" y="306015"/>
                      <a:pt x="350338" y="314349"/>
                    </a:cubicBezTo>
                    <a:cubicBezTo>
                      <a:pt x="346766" y="322683"/>
                      <a:pt x="577747" y="220290"/>
                      <a:pt x="564650" y="228624"/>
                    </a:cubicBezTo>
                    <a:cubicBezTo>
                      <a:pt x="551553" y="236958"/>
                      <a:pt x="301522" y="366737"/>
                      <a:pt x="271757" y="364356"/>
                    </a:cubicBezTo>
                    <a:cubicBezTo>
                      <a:pt x="241992" y="361975"/>
                      <a:pt x="431301" y="221481"/>
                      <a:pt x="386057" y="214337"/>
                    </a:cubicBezTo>
                    <a:cubicBezTo>
                      <a:pt x="340813" y="207193"/>
                      <a:pt x="-11612" y="339352"/>
                      <a:pt x="294" y="321493"/>
                    </a:cubicBezTo>
                    <a:cubicBezTo>
                      <a:pt x="12200" y="303634"/>
                      <a:pt x="432491" y="141709"/>
                      <a:pt x="457494" y="107181"/>
                    </a:cubicBezTo>
                    <a:cubicBezTo>
                      <a:pt x="482497" y="72653"/>
                      <a:pt x="145550" y="130993"/>
                      <a:pt x="150313" y="114324"/>
                    </a:cubicBezTo>
                    <a:cubicBezTo>
                      <a:pt x="155075" y="97655"/>
                      <a:pt x="489641" y="23837"/>
                      <a:pt x="486069" y="7168"/>
                    </a:cubicBezTo>
                    <a:cubicBezTo>
                      <a:pt x="482497" y="-9501"/>
                      <a:pt x="69351" y="7168"/>
                      <a:pt x="128882" y="14312"/>
                    </a:cubicBezTo>
                    <a:cubicBezTo>
                      <a:pt x="188413" y="21456"/>
                      <a:pt x="781344" y="8359"/>
                      <a:pt x="857544" y="3574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 1179">
                <a:extLst>
                  <a:ext uri="{FF2B5EF4-FFF2-40B4-BE49-F238E27FC236}">
                    <a16:creationId xmlns:a16="http://schemas.microsoft.com/office/drawing/2014/main" id="{6889B16C-7017-BCF4-84D8-E3D44D8B67EF}"/>
                  </a:ext>
                </a:extLst>
              </p:cNvPr>
              <p:cNvSpPr/>
              <p:nvPr/>
            </p:nvSpPr>
            <p:spPr>
              <a:xfrm>
                <a:off x="3446981" y="3550079"/>
                <a:ext cx="1545567" cy="3091773"/>
              </a:xfrm>
              <a:custGeom>
                <a:avLst/>
                <a:gdLst>
                  <a:gd name="connsiteX0" fmla="*/ 853557 w 1545567"/>
                  <a:gd name="connsiteY0" fmla="*/ 314690 h 3091773"/>
                  <a:gd name="connsiteX1" fmla="*/ 524944 w 1545567"/>
                  <a:gd name="connsiteY1" fmla="*/ 921909 h 3091773"/>
                  <a:gd name="connsiteX2" fmla="*/ 653532 w 1545567"/>
                  <a:gd name="connsiteY2" fmla="*/ 800465 h 3091773"/>
                  <a:gd name="connsiteX3" fmla="*/ 560663 w 1545567"/>
                  <a:gd name="connsiteY3" fmla="*/ 1050496 h 3091773"/>
                  <a:gd name="connsiteX4" fmla="*/ 603525 w 1545567"/>
                  <a:gd name="connsiteY4" fmla="*/ 971915 h 3091773"/>
                  <a:gd name="connsiteX5" fmla="*/ 882132 w 1545567"/>
                  <a:gd name="connsiteY5" fmla="*/ 1400540 h 3091773"/>
                  <a:gd name="connsiteX6" fmla="*/ 760688 w 1545567"/>
                  <a:gd name="connsiteY6" fmla="*/ 1264809 h 3091773"/>
                  <a:gd name="connsiteX7" fmla="*/ 1103588 w 1545567"/>
                  <a:gd name="connsiteY7" fmla="*/ 1964896 h 3091773"/>
                  <a:gd name="connsiteX8" fmla="*/ 910707 w 1545567"/>
                  <a:gd name="connsiteY8" fmla="*/ 1514840 h 3091773"/>
                  <a:gd name="connsiteX9" fmla="*/ 1275038 w 1545567"/>
                  <a:gd name="connsiteY9" fmla="*/ 2272077 h 3091773"/>
                  <a:gd name="connsiteX10" fmla="*/ 896419 w 1545567"/>
                  <a:gd name="connsiteY10" fmla="*/ 1922034 h 3091773"/>
                  <a:gd name="connsiteX11" fmla="*/ 1175025 w 1545567"/>
                  <a:gd name="connsiteY11" fmla="*/ 2450671 h 3091773"/>
                  <a:gd name="connsiteX12" fmla="*/ 975000 w 1545567"/>
                  <a:gd name="connsiteY12" fmla="*/ 2307796 h 3091773"/>
                  <a:gd name="connsiteX13" fmla="*/ 1325044 w 1545567"/>
                  <a:gd name="connsiteY13" fmla="*/ 2850721 h 3091773"/>
                  <a:gd name="connsiteX14" fmla="*/ 1075013 w 1545567"/>
                  <a:gd name="connsiteY14" fmla="*/ 2464959 h 3091773"/>
                  <a:gd name="connsiteX15" fmla="*/ 1532213 w 1545567"/>
                  <a:gd name="connsiteY15" fmla="*/ 3079321 h 3091773"/>
                  <a:gd name="connsiteX16" fmla="*/ 1375050 w 1545567"/>
                  <a:gd name="connsiteY16" fmla="*/ 2879296 h 3091773"/>
                  <a:gd name="connsiteX17" fmla="*/ 882132 w 1545567"/>
                  <a:gd name="connsiteY17" fmla="*/ 2900727 h 3091773"/>
                  <a:gd name="connsiteX18" fmla="*/ 967857 w 1545567"/>
                  <a:gd name="connsiteY18" fmla="*/ 2907871 h 3091773"/>
                  <a:gd name="connsiteX19" fmla="*/ 39169 w 1545567"/>
                  <a:gd name="connsiteY19" fmla="*/ 1614852 h 3091773"/>
                  <a:gd name="connsiteX20" fmla="*/ 167757 w 1545567"/>
                  <a:gd name="connsiteY20" fmla="*/ 1850596 h 3091773"/>
                  <a:gd name="connsiteX21" fmla="*/ 117750 w 1545567"/>
                  <a:gd name="connsiteY21" fmla="*/ 721884 h 3091773"/>
                  <a:gd name="connsiteX22" fmla="*/ 110607 w 1545567"/>
                  <a:gd name="connsiteY22" fmla="*/ 1129077 h 3091773"/>
                  <a:gd name="connsiteX23" fmla="*/ 339207 w 1545567"/>
                  <a:gd name="connsiteY23" fmla="*/ 407559 h 3091773"/>
                  <a:gd name="connsiteX24" fmla="*/ 117750 w 1545567"/>
                  <a:gd name="connsiteY24" fmla="*/ 700452 h 3091773"/>
                  <a:gd name="connsiteX25" fmla="*/ 960713 w 1545567"/>
                  <a:gd name="connsiteY25" fmla="*/ 365 h 3091773"/>
                  <a:gd name="connsiteX26" fmla="*/ 453507 w 1545567"/>
                  <a:gd name="connsiteY26" fmla="*/ 600440 h 3091773"/>
                  <a:gd name="connsiteX27" fmla="*/ 853557 w 1545567"/>
                  <a:gd name="connsiteY27" fmla="*/ 314690 h 3091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45567" h="3091773">
                    <a:moveTo>
                      <a:pt x="853557" y="314690"/>
                    </a:moveTo>
                    <a:cubicBezTo>
                      <a:pt x="865463" y="368268"/>
                      <a:pt x="558281" y="840947"/>
                      <a:pt x="524944" y="921909"/>
                    </a:cubicBezTo>
                    <a:cubicBezTo>
                      <a:pt x="491607" y="1002871"/>
                      <a:pt x="647579" y="779034"/>
                      <a:pt x="653532" y="800465"/>
                    </a:cubicBezTo>
                    <a:cubicBezTo>
                      <a:pt x="659485" y="821896"/>
                      <a:pt x="568997" y="1021921"/>
                      <a:pt x="560663" y="1050496"/>
                    </a:cubicBezTo>
                    <a:cubicBezTo>
                      <a:pt x="552329" y="1079071"/>
                      <a:pt x="549947" y="913574"/>
                      <a:pt x="603525" y="971915"/>
                    </a:cubicBezTo>
                    <a:cubicBezTo>
                      <a:pt x="657103" y="1030256"/>
                      <a:pt x="855938" y="1351724"/>
                      <a:pt x="882132" y="1400540"/>
                    </a:cubicBezTo>
                    <a:cubicBezTo>
                      <a:pt x="908326" y="1449356"/>
                      <a:pt x="723779" y="1170750"/>
                      <a:pt x="760688" y="1264809"/>
                    </a:cubicBezTo>
                    <a:cubicBezTo>
                      <a:pt x="797597" y="1358868"/>
                      <a:pt x="1078585" y="1923224"/>
                      <a:pt x="1103588" y="1964896"/>
                    </a:cubicBezTo>
                    <a:cubicBezTo>
                      <a:pt x="1128591" y="2006568"/>
                      <a:pt x="882132" y="1463643"/>
                      <a:pt x="910707" y="1514840"/>
                    </a:cubicBezTo>
                    <a:cubicBezTo>
                      <a:pt x="939282" y="1566037"/>
                      <a:pt x="1277419" y="2204211"/>
                      <a:pt x="1275038" y="2272077"/>
                    </a:cubicBezTo>
                    <a:cubicBezTo>
                      <a:pt x="1272657" y="2339943"/>
                      <a:pt x="913088" y="1892268"/>
                      <a:pt x="896419" y="1922034"/>
                    </a:cubicBezTo>
                    <a:cubicBezTo>
                      <a:pt x="879750" y="1951800"/>
                      <a:pt x="1161928" y="2386377"/>
                      <a:pt x="1175025" y="2450671"/>
                    </a:cubicBezTo>
                    <a:cubicBezTo>
                      <a:pt x="1188122" y="2514965"/>
                      <a:pt x="949997" y="2241121"/>
                      <a:pt x="975000" y="2307796"/>
                    </a:cubicBezTo>
                    <a:cubicBezTo>
                      <a:pt x="1000003" y="2374471"/>
                      <a:pt x="1308375" y="2824527"/>
                      <a:pt x="1325044" y="2850721"/>
                    </a:cubicBezTo>
                    <a:cubicBezTo>
                      <a:pt x="1341713" y="2876915"/>
                      <a:pt x="1040485" y="2426859"/>
                      <a:pt x="1075013" y="2464959"/>
                    </a:cubicBezTo>
                    <a:cubicBezTo>
                      <a:pt x="1109541" y="2503059"/>
                      <a:pt x="1482207" y="3010265"/>
                      <a:pt x="1532213" y="3079321"/>
                    </a:cubicBezTo>
                    <a:cubicBezTo>
                      <a:pt x="1582219" y="3148377"/>
                      <a:pt x="1483397" y="2909062"/>
                      <a:pt x="1375050" y="2879296"/>
                    </a:cubicBezTo>
                    <a:cubicBezTo>
                      <a:pt x="1266703" y="2849530"/>
                      <a:pt x="949998" y="2895965"/>
                      <a:pt x="882132" y="2900727"/>
                    </a:cubicBezTo>
                    <a:cubicBezTo>
                      <a:pt x="814266" y="2905490"/>
                      <a:pt x="1108351" y="3122184"/>
                      <a:pt x="967857" y="2907871"/>
                    </a:cubicBezTo>
                    <a:cubicBezTo>
                      <a:pt x="827363" y="2693559"/>
                      <a:pt x="172519" y="1791065"/>
                      <a:pt x="39169" y="1614852"/>
                    </a:cubicBezTo>
                    <a:cubicBezTo>
                      <a:pt x="-94181" y="1438640"/>
                      <a:pt x="154660" y="1999424"/>
                      <a:pt x="167757" y="1850596"/>
                    </a:cubicBezTo>
                    <a:cubicBezTo>
                      <a:pt x="180854" y="1701768"/>
                      <a:pt x="127275" y="842137"/>
                      <a:pt x="117750" y="721884"/>
                    </a:cubicBezTo>
                    <a:cubicBezTo>
                      <a:pt x="108225" y="601631"/>
                      <a:pt x="73698" y="1181464"/>
                      <a:pt x="110607" y="1129077"/>
                    </a:cubicBezTo>
                    <a:cubicBezTo>
                      <a:pt x="147516" y="1076690"/>
                      <a:pt x="338017" y="478996"/>
                      <a:pt x="339207" y="407559"/>
                    </a:cubicBezTo>
                    <a:cubicBezTo>
                      <a:pt x="340397" y="336122"/>
                      <a:pt x="14166" y="768318"/>
                      <a:pt x="117750" y="700452"/>
                    </a:cubicBezTo>
                    <a:cubicBezTo>
                      <a:pt x="221334" y="632586"/>
                      <a:pt x="904754" y="17034"/>
                      <a:pt x="960713" y="365"/>
                    </a:cubicBezTo>
                    <a:cubicBezTo>
                      <a:pt x="1016672" y="-16304"/>
                      <a:pt x="476129" y="542099"/>
                      <a:pt x="453507" y="600440"/>
                    </a:cubicBezTo>
                    <a:cubicBezTo>
                      <a:pt x="430885" y="658781"/>
                      <a:pt x="841651" y="261112"/>
                      <a:pt x="853557" y="31469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 1181">
                <a:extLst>
                  <a:ext uri="{FF2B5EF4-FFF2-40B4-BE49-F238E27FC236}">
                    <a16:creationId xmlns:a16="http://schemas.microsoft.com/office/drawing/2014/main" id="{72C59124-97C6-7E8D-75EA-CF8A7F32315B}"/>
                  </a:ext>
                </a:extLst>
              </p:cNvPr>
              <p:cNvSpPr/>
              <p:nvPr/>
            </p:nvSpPr>
            <p:spPr>
              <a:xfrm>
                <a:off x="4750315" y="5864154"/>
                <a:ext cx="807481" cy="434469"/>
              </a:xfrm>
              <a:custGeom>
                <a:avLst/>
                <a:gdLst>
                  <a:gd name="connsiteX0" fmla="*/ 279 w 807481"/>
                  <a:gd name="connsiteY0" fmla="*/ 865 h 434469"/>
                  <a:gd name="connsiteX1" fmla="*/ 293173 w 807481"/>
                  <a:gd name="connsiteY1" fmla="*/ 236609 h 434469"/>
                  <a:gd name="connsiteX2" fmla="*/ 600354 w 807481"/>
                  <a:gd name="connsiteY2" fmla="*/ 329477 h 434469"/>
                  <a:gd name="connsiteX3" fmla="*/ 457479 w 807481"/>
                  <a:gd name="connsiteY3" fmla="*/ 243752 h 434469"/>
                  <a:gd name="connsiteX4" fmla="*/ 800379 w 807481"/>
                  <a:gd name="connsiteY4" fmla="*/ 300902 h 434469"/>
                  <a:gd name="connsiteX5" fmla="*/ 664648 w 807481"/>
                  <a:gd name="connsiteY5" fmla="*/ 308046 h 434469"/>
                  <a:gd name="connsiteX6" fmla="*/ 371754 w 807481"/>
                  <a:gd name="connsiteY6" fmla="*/ 429490 h 434469"/>
                  <a:gd name="connsiteX7" fmla="*/ 457479 w 807481"/>
                  <a:gd name="connsiteY7" fmla="*/ 393771 h 434469"/>
                  <a:gd name="connsiteX8" fmla="*/ 71716 w 807481"/>
                  <a:gd name="connsiteY8" fmla="*/ 236609 h 434469"/>
                  <a:gd name="connsiteX9" fmla="*/ 236023 w 807481"/>
                  <a:gd name="connsiteY9" fmla="*/ 329477 h 434469"/>
                  <a:gd name="connsiteX10" fmla="*/ 279 w 807481"/>
                  <a:gd name="connsiteY10" fmla="*/ 865 h 43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7481" h="434469">
                    <a:moveTo>
                      <a:pt x="279" y="865"/>
                    </a:moveTo>
                    <a:cubicBezTo>
                      <a:pt x="9804" y="-14613"/>
                      <a:pt x="193161" y="181840"/>
                      <a:pt x="293173" y="236609"/>
                    </a:cubicBezTo>
                    <a:cubicBezTo>
                      <a:pt x="393185" y="291378"/>
                      <a:pt x="572970" y="328287"/>
                      <a:pt x="600354" y="329477"/>
                    </a:cubicBezTo>
                    <a:cubicBezTo>
                      <a:pt x="627738" y="330667"/>
                      <a:pt x="424142" y="248514"/>
                      <a:pt x="457479" y="243752"/>
                    </a:cubicBezTo>
                    <a:cubicBezTo>
                      <a:pt x="490816" y="238990"/>
                      <a:pt x="765851" y="290186"/>
                      <a:pt x="800379" y="300902"/>
                    </a:cubicBezTo>
                    <a:cubicBezTo>
                      <a:pt x="834907" y="311618"/>
                      <a:pt x="736085" y="286615"/>
                      <a:pt x="664648" y="308046"/>
                    </a:cubicBezTo>
                    <a:cubicBezTo>
                      <a:pt x="593211" y="329477"/>
                      <a:pt x="371754" y="429490"/>
                      <a:pt x="371754" y="429490"/>
                    </a:cubicBezTo>
                    <a:cubicBezTo>
                      <a:pt x="337226" y="443777"/>
                      <a:pt x="507485" y="425918"/>
                      <a:pt x="457479" y="393771"/>
                    </a:cubicBezTo>
                    <a:cubicBezTo>
                      <a:pt x="407473" y="361624"/>
                      <a:pt x="108625" y="247325"/>
                      <a:pt x="71716" y="236609"/>
                    </a:cubicBezTo>
                    <a:cubicBezTo>
                      <a:pt x="34807" y="225893"/>
                      <a:pt x="244357" y="362814"/>
                      <a:pt x="236023" y="329477"/>
                    </a:cubicBezTo>
                    <a:cubicBezTo>
                      <a:pt x="227689" y="296140"/>
                      <a:pt x="-9246" y="16343"/>
                      <a:pt x="279" y="86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 1184">
                <a:extLst>
                  <a:ext uri="{FF2B5EF4-FFF2-40B4-BE49-F238E27FC236}">
                    <a16:creationId xmlns:a16="http://schemas.microsoft.com/office/drawing/2014/main" id="{1518B27D-82E6-AB65-2F67-C8B9718C9E1F}"/>
                  </a:ext>
                </a:extLst>
              </p:cNvPr>
              <p:cNvSpPr/>
              <p:nvPr/>
            </p:nvSpPr>
            <p:spPr>
              <a:xfrm>
                <a:off x="4908791" y="4062186"/>
                <a:ext cx="719992" cy="1420627"/>
              </a:xfrm>
              <a:custGeom>
                <a:avLst/>
                <a:gdLst>
                  <a:gd name="connsiteX0" fmla="*/ 960 w 719992"/>
                  <a:gd name="connsiteY0" fmla="*/ 151468 h 1420627"/>
                  <a:gd name="connsiteX1" fmla="*/ 334593 w 719992"/>
                  <a:gd name="connsiteY1" fmla="*/ 151468 h 1420627"/>
                  <a:gd name="connsiteX2" fmla="*/ 528182 w 719992"/>
                  <a:gd name="connsiteY2" fmla="*/ 93803 h 1420627"/>
                  <a:gd name="connsiteX3" fmla="*/ 449923 w 719992"/>
                  <a:gd name="connsiteY3" fmla="*/ 176182 h 1420627"/>
                  <a:gd name="connsiteX4" fmla="*/ 655868 w 719992"/>
                  <a:gd name="connsiteY4" fmla="*/ 3187 h 1420627"/>
                  <a:gd name="connsiteX5" fmla="*/ 618798 w 719992"/>
                  <a:gd name="connsiteY5" fmla="*/ 77328 h 1420627"/>
                  <a:gd name="connsiteX6" fmla="*/ 540539 w 719992"/>
                  <a:gd name="connsiteY6" fmla="*/ 242084 h 1420627"/>
                  <a:gd name="connsiteX7" fmla="*/ 561133 w 719992"/>
                  <a:gd name="connsiteY7" fmla="*/ 509814 h 1420627"/>
                  <a:gd name="connsiteX8" fmla="*/ 548777 w 719992"/>
                  <a:gd name="connsiteY8" fmla="*/ 365652 h 1420627"/>
                  <a:gd name="connsiteX9" fmla="*/ 602323 w 719992"/>
                  <a:gd name="connsiteY9" fmla="*/ 616906 h 1420627"/>
                  <a:gd name="connsiteX10" fmla="*/ 573490 w 719992"/>
                  <a:gd name="connsiteY10" fmla="*/ 695165 h 1420627"/>
                  <a:gd name="connsiteX11" fmla="*/ 647631 w 719992"/>
                  <a:gd name="connsiteY11" fmla="*/ 835209 h 1420627"/>
                  <a:gd name="connsiteX12" fmla="*/ 589966 w 719992"/>
                  <a:gd name="connsiteY12" fmla="*/ 744592 h 1420627"/>
                  <a:gd name="connsiteX13" fmla="*/ 709414 w 719992"/>
                  <a:gd name="connsiteY13" fmla="*/ 1024679 h 1420627"/>
                  <a:gd name="connsiteX14" fmla="*/ 709414 w 719992"/>
                  <a:gd name="connsiteY14" fmla="*/ 1300646 h 1420627"/>
                  <a:gd name="connsiteX15" fmla="*/ 668225 w 719992"/>
                  <a:gd name="connsiteY15" fmla="*/ 1172960 h 1420627"/>
                  <a:gd name="connsiteX16" fmla="*/ 610560 w 719992"/>
                  <a:gd name="connsiteY16" fmla="*/ 1098819 h 1420627"/>
                  <a:gd name="connsiteX17" fmla="*/ 643512 w 719992"/>
                  <a:gd name="connsiteY17" fmla="*/ 1296528 h 1420627"/>
                  <a:gd name="connsiteX18" fmla="*/ 577609 w 719992"/>
                  <a:gd name="connsiteY18" fmla="*/ 1164722 h 1420627"/>
                  <a:gd name="connsiteX19" fmla="*/ 355187 w 719992"/>
                  <a:gd name="connsiteY19" fmla="*/ 1304765 h 1420627"/>
                  <a:gd name="connsiteX20" fmla="*/ 425209 w 719992"/>
                  <a:gd name="connsiteY20" fmla="*/ 1152365 h 1420627"/>
                  <a:gd name="connsiteX21" fmla="*/ 326355 w 719992"/>
                  <a:gd name="connsiteY21" fmla="*/ 1407738 h 1420627"/>
                  <a:gd name="connsiteX22" fmla="*/ 322236 w 719992"/>
                  <a:gd name="connsiteY22" fmla="*/ 1341836 h 1420627"/>
                  <a:gd name="connsiteX23" fmla="*/ 264571 w 719992"/>
                  <a:gd name="connsiteY23" fmla="*/ 1263576 h 1420627"/>
                  <a:gd name="connsiteX24" fmla="*/ 384020 w 719992"/>
                  <a:gd name="connsiteY24" fmla="*/ 1420095 h 1420627"/>
                  <a:gd name="connsiteX25" fmla="*/ 149241 w 719992"/>
                  <a:gd name="connsiteY25" fmla="*/ 1300646 h 1420627"/>
                  <a:gd name="connsiteX26" fmla="*/ 486993 w 719992"/>
                  <a:gd name="connsiteY26" fmla="*/ 954657 h 1420627"/>
                  <a:gd name="connsiteX27" fmla="*/ 351068 w 719992"/>
                  <a:gd name="connsiteY27" fmla="*/ 1041155 h 1420627"/>
                  <a:gd name="connsiteX28" fmla="*/ 470517 w 719992"/>
                  <a:gd name="connsiteY28" fmla="*/ 917587 h 1420627"/>
                  <a:gd name="connsiteX29" fmla="*/ 351068 w 719992"/>
                  <a:gd name="connsiteY29" fmla="*/ 579836 h 1420627"/>
                  <a:gd name="connsiteX30" fmla="*/ 388139 w 719992"/>
                  <a:gd name="connsiteY30" fmla="*/ 703403 h 1420627"/>
                  <a:gd name="connsiteX31" fmla="*/ 367544 w 719992"/>
                  <a:gd name="connsiteY31" fmla="*/ 443911 h 1420627"/>
                  <a:gd name="connsiteX32" fmla="*/ 346950 w 719992"/>
                  <a:gd name="connsiteY32" fmla="*/ 328582 h 1420627"/>
                  <a:gd name="connsiteX33" fmla="*/ 363425 w 719992"/>
                  <a:gd name="connsiteY33" fmla="*/ 324463 h 1420627"/>
                  <a:gd name="connsiteX34" fmla="*/ 70982 w 719992"/>
                  <a:gd name="connsiteY34" fmla="*/ 233846 h 1420627"/>
                  <a:gd name="connsiteX35" fmla="*/ 227501 w 719992"/>
                  <a:gd name="connsiteY35" fmla="*/ 266798 h 1420627"/>
                  <a:gd name="connsiteX36" fmla="*/ 960 w 719992"/>
                  <a:gd name="connsiteY36" fmla="*/ 151468 h 1420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19992" h="1420627">
                    <a:moveTo>
                      <a:pt x="960" y="151468"/>
                    </a:moveTo>
                    <a:cubicBezTo>
                      <a:pt x="18809" y="132246"/>
                      <a:pt x="246723" y="161079"/>
                      <a:pt x="334593" y="151468"/>
                    </a:cubicBezTo>
                    <a:cubicBezTo>
                      <a:pt x="422463" y="141857"/>
                      <a:pt x="508960" y="89684"/>
                      <a:pt x="528182" y="93803"/>
                    </a:cubicBezTo>
                    <a:cubicBezTo>
                      <a:pt x="547404" y="97922"/>
                      <a:pt x="428642" y="191285"/>
                      <a:pt x="449923" y="176182"/>
                    </a:cubicBezTo>
                    <a:cubicBezTo>
                      <a:pt x="471204" y="161079"/>
                      <a:pt x="627722" y="19663"/>
                      <a:pt x="655868" y="3187"/>
                    </a:cubicBezTo>
                    <a:cubicBezTo>
                      <a:pt x="684014" y="-13289"/>
                      <a:pt x="638019" y="37512"/>
                      <a:pt x="618798" y="77328"/>
                    </a:cubicBezTo>
                    <a:cubicBezTo>
                      <a:pt x="599577" y="117144"/>
                      <a:pt x="550150" y="170003"/>
                      <a:pt x="540539" y="242084"/>
                    </a:cubicBezTo>
                    <a:cubicBezTo>
                      <a:pt x="530928" y="314165"/>
                      <a:pt x="559760" y="489219"/>
                      <a:pt x="561133" y="509814"/>
                    </a:cubicBezTo>
                    <a:cubicBezTo>
                      <a:pt x="562506" y="530409"/>
                      <a:pt x="541912" y="347803"/>
                      <a:pt x="548777" y="365652"/>
                    </a:cubicBezTo>
                    <a:cubicBezTo>
                      <a:pt x="555642" y="383501"/>
                      <a:pt x="598204" y="561987"/>
                      <a:pt x="602323" y="616906"/>
                    </a:cubicBezTo>
                    <a:cubicBezTo>
                      <a:pt x="606442" y="671825"/>
                      <a:pt x="565939" y="658781"/>
                      <a:pt x="573490" y="695165"/>
                    </a:cubicBezTo>
                    <a:cubicBezTo>
                      <a:pt x="581041" y="731549"/>
                      <a:pt x="644885" y="826971"/>
                      <a:pt x="647631" y="835209"/>
                    </a:cubicBezTo>
                    <a:cubicBezTo>
                      <a:pt x="650377" y="843447"/>
                      <a:pt x="579669" y="713014"/>
                      <a:pt x="589966" y="744592"/>
                    </a:cubicBezTo>
                    <a:cubicBezTo>
                      <a:pt x="600263" y="776170"/>
                      <a:pt x="689506" y="932003"/>
                      <a:pt x="709414" y="1024679"/>
                    </a:cubicBezTo>
                    <a:cubicBezTo>
                      <a:pt x="729322" y="1117355"/>
                      <a:pt x="716279" y="1275933"/>
                      <a:pt x="709414" y="1300646"/>
                    </a:cubicBezTo>
                    <a:cubicBezTo>
                      <a:pt x="702549" y="1325360"/>
                      <a:pt x="684701" y="1206598"/>
                      <a:pt x="668225" y="1172960"/>
                    </a:cubicBezTo>
                    <a:cubicBezTo>
                      <a:pt x="651749" y="1139322"/>
                      <a:pt x="614679" y="1078224"/>
                      <a:pt x="610560" y="1098819"/>
                    </a:cubicBezTo>
                    <a:cubicBezTo>
                      <a:pt x="606441" y="1119414"/>
                      <a:pt x="649004" y="1285544"/>
                      <a:pt x="643512" y="1296528"/>
                    </a:cubicBezTo>
                    <a:cubicBezTo>
                      <a:pt x="638020" y="1307512"/>
                      <a:pt x="625663" y="1163349"/>
                      <a:pt x="577609" y="1164722"/>
                    </a:cubicBezTo>
                    <a:cubicBezTo>
                      <a:pt x="529555" y="1166095"/>
                      <a:pt x="380587" y="1306824"/>
                      <a:pt x="355187" y="1304765"/>
                    </a:cubicBezTo>
                    <a:cubicBezTo>
                      <a:pt x="329787" y="1302706"/>
                      <a:pt x="430014" y="1135203"/>
                      <a:pt x="425209" y="1152365"/>
                    </a:cubicBezTo>
                    <a:cubicBezTo>
                      <a:pt x="420404" y="1169527"/>
                      <a:pt x="343517" y="1376160"/>
                      <a:pt x="326355" y="1407738"/>
                    </a:cubicBezTo>
                    <a:cubicBezTo>
                      <a:pt x="309193" y="1439316"/>
                      <a:pt x="332533" y="1365863"/>
                      <a:pt x="322236" y="1341836"/>
                    </a:cubicBezTo>
                    <a:cubicBezTo>
                      <a:pt x="311939" y="1317809"/>
                      <a:pt x="254274" y="1250533"/>
                      <a:pt x="264571" y="1263576"/>
                    </a:cubicBezTo>
                    <a:cubicBezTo>
                      <a:pt x="274868" y="1276619"/>
                      <a:pt x="403242" y="1413917"/>
                      <a:pt x="384020" y="1420095"/>
                    </a:cubicBezTo>
                    <a:cubicBezTo>
                      <a:pt x="364798" y="1426273"/>
                      <a:pt x="132079" y="1378219"/>
                      <a:pt x="149241" y="1300646"/>
                    </a:cubicBezTo>
                    <a:cubicBezTo>
                      <a:pt x="166403" y="1223073"/>
                      <a:pt x="453355" y="997905"/>
                      <a:pt x="486993" y="954657"/>
                    </a:cubicBezTo>
                    <a:cubicBezTo>
                      <a:pt x="520631" y="911409"/>
                      <a:pt x="353814" y="1047333"/>
                      <a:pt x="351068" y="1041155"/>
                    </a:cubicBezTo>
                    <a:cubicBezTo>
                      <a:pt x="348322" y="1034977"/>
                      <a:pt x="470517" y="994473"/>
                      <a:pt x="470517" y="917587"/>
                    </a:cubicBezTo>
                    <a:cubicBezTo>
                      <a:pt x="470517" y="840701"/>
                      <a:pt x="364798" y="615533"/>
                      <a:pt x="351068" y="579836"/>
                    </a:cubicBezTo>
                    <a:cubicBezTo>
                      <a:pt x="337338" y="544139"/>
                      <a:pt x="385393" y="726057"/>
                      <a:pt x="388139" y="703403"/>
                    </a:cubicBezTo>
                    <a:cubicBezTo>
                      <a:pt x="390885" y="680749"/>
                      <a:pt x="374409" y="506381"/>
                      <a:pt x="367544" y="443911"/>
                    </a:cubicBezTo>
                    <a:cubicBezTo>
                      <a:pt x="360679" y="381441"/>
                      <a:pt x="346950" y="328582"/>
                      <a:pt x="346950" y="328582"/>
                    </a:cubicBezTo>
                    <a:cubicBezTo>
                      <a:pt x="346264" y="308674"/>
                      <a:pt x="409420" y="340252"/>
                      <a:pt x="363425" y="324463"/>
                    </a:cubicBezTo>
                    <a:cubicBezTo>
                      <a:pt x="317430" y="308674"/>
                      <a:pt x="93636" y="243457"/>
                      <a:pt x="70982" y="233846"/>
                    </a:cubicBezTo>
                    <a:cubicBezTo>
                      <a:pt x="48328" y="224235"/>
                      <a:pt x="235052" y="279155"/>
                      <a:pt x="227501" y="266798"/>
                    </a:cubicBezTo>
                    <a:cubicBezTo>
                      <a:pt x="219950" y="254441"/>
                      <a:pt x="-16889" y="170690"/>
                      <a:pt x="960" y="15146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 1185">
                <a:extLst>
                  <a:ext uri="{FF2B5EF4-FFF2-40B4-BE49-F238E27FC236}">
                    <a16:creationId xmlns:a16="http://schemas.microsoft.com/office/drawing/2014/main" id="{3F7A6CC7-FEEC-3E16-9518-25AFA1D1B3CB}"/>
                  </a:ext>
                </a:extLst>
              </p:cNvPr>
              <p:cNvSpPr/>
              <p:nvPr/>
            </p:nvSpPr>
            <p:spPr>
              <a:xfrm>
                <a:off x="5031638" y="4749106"/>
                <a:ext cx="644706" cy="738640"/>
              </a:xfrm>
              <a:custGeom>
                <a:avLst/>
                <a:gdLst>
                  <a:gd name="connsiteX0" fmla="*/ 458881 w 644706"/>
                  <a:gd name="connsiteY0" fmla="*/ 8 h 738640"/>
                  <a:gd name="connsiteX1" fmla="*/ 417692 w 644706"/>
                  <a:gd name="connsiteY1" fmla="*/ 210072 h 738640"/>
                  <a:gd name="connsiteX2" fmla="*/ 533021 w 644706"/>
                  <a:gd name="connsiteY2" fmla="*/ 440732 h 738640"/>
                  <a:gd name="connsiteX3" fmla="*/ 495951 w 644706"/>
                  <a:gd name="connsiteY3" fmla="*/ 411899 h 738640"/>
                  <a:gd name="connsiteX4" fmla="*/ 644232 w 644706"/>
                  <a:gd name="connsiteY4" fmla="*/ 580775 h 738640"/>
                  <a:gd name="connsiteX5" fmla="*/ 438286 w 644706"/>
                  <a:gd name="connsiteY5" fmla="*/ 387186 h 738640"/>
                  <a:gd name="connsiteX6" fmla="*/ 257054 w 644706"/>
                  <a:gd name="connsiteY6" fmla="*/ 531348 h 738640"/>
                  <a:gd name="connsiteX7" fmla="*/ 219984 w 644706"/>
                  <a:gd name="connsiteY7" fmla="*/ 733175 h 738640"/>
                  <a:gd name="connsiteX8" fmla="*/ 154081 w 644706"/>
                  <a:gd name="connsiteY8" fmla="*/ 675510 h 738640"/>
                  <a:gd name="connsiteX9" fmla="*/ 34632 w 644706"/>
                  <a:gd name="connsiteY9" fmla="*/ 613726 h 738640"/>
                  <a:gd name="connsiteX10" fmla="*/ 129367 w 644706"/>
                  <a:gd name="connsiteY10" fmla="*/ 477802 h 738640"/>
                  <a:gd name="connsiteX11" fmla="*/ 1681 w 644706"/>
                  <a:gd name="connsiteY11" fmla="*/ 527229 h 738640"/>
                  <a:gd name="connsiteX12" fmla="*/ 240578 w 644706"/>
                  <a:gd name="connsiteY12" fmla="*/ 300689 h 738640"/>
                  <a:gd name="connsiteX13" fmla="*/ 265292 w 644706"/>
                  <a:gd name="connsiteY13" fmla="*/ 234786 h 738640"/>
                  <a:gd name="connsiteX14" fmla="*/ 277648 w 644706"/>
                  <a:gd name="connsiteY14" fmla="*/ 317164 h 738640"/>
                  <a:gd name="connsiteX15" fmla="*/ 397097 w 644706"/>
                  <a:gd name="connsiteY15" fmla="*/ 284213 h 738640"/>
                  <a:gd name="connsiteX16" fmla="*/ 310600 w 644706"/>
                  <a:gd name="connsiteY16" fmla="*/ 201835 h 738640"/>
                  <a:gd name="connsiteX17" fmla="*/ 458881 w 644706"/>
                  <a:gd name="connsiteY17" fmla="*/ 8 h 73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4706" h="738640">
                    <a:moveTo>
                      <a:pt x="458881" y="8"/>
                    </a:moveTo>
                    <a:cubicBezTo>
                      <a:pt x="476730" y="1381"/>
                      <a:pt x="405335" y="136618"/>
                      <a:pt x="417692" y="210072"/>
                    </a:cubicBezTo>
                    <a:cubicBezTo>
                      <a:pt x="430049" y="283526"/>
                      <a:pt x="519978" y="407094"/>
                      <a:pt x="533021" y="440732"/>
                    </a:cubicBezTo>
                    <a:cubicBezTo>
                      <a:pt x="546064" y="474370"/>
                      <a:pt x="477416" y="388559"/>
                      <a:pt x="495951" y="411899"/>
                    </a:cubicBezTo>
                    <a:cubicBezTo>
                      <a:pt x="514486" y="435240"/>
                      <a:pt x="653843" y="584894"/>
                      <a:pt x="644232" y="580775"/>
                    </a:cubicBezTo>
                    <a:cubicBezTo>
                      <a:pt x="634621" y="576656"/>
                      <a:pt x="502816" y="395424"/>
                      <a:pt x="438286" y="387186"/>
                    </a:cubicBezTo>
                    <a:cubicBezTo>
                      <a:pt x="373756" y="378948"/>
                      <a:pt x="293438" y="473683"/>
                      <a:pt x="257054" y="531348"/>
                    </a:cubicBezTo>
                    <a:cubicBezTo>
                      <a:pt x="220670" y="589013"/>
                      <a:pt x="237146" y="709148"/>
                      <a:pt x="219984" y="733175"/>
                    </a:cubicBezTo>
                    <a:cubicBezTo>
                      <a:pt x="202822" y="757202"/>
                      <a:pt x="184973" y="695418"/>
                      <a:pt x="154081" y="675510"/>
                    </a:cubicBezTo>
                    <a:cubicBezTo>
                      <a:pt x="123189" y="655602"/>
                      <a:pt x="38751" y="646677"/>
                      <a:pt x="34632" y="613726"/>
                    </a:cubicBezTo>
                    <a:cubicBezTo>
                      <a:pt x="30513" y="580775"/>
                      <a:pt x="134859" y="492218"/>
                      <a:pt x="129367" y="477802"/>
                    </a:cubicBezTo>
                    <a:cubicBezTo>
                      <a:pt x="123875" y="463386"/>
                      <a:pt x="-16854" y="556748"/>
                      <a:pt x="1681" y="527229"/>
                    </a:cubicBezTo>
                    <a:cubicBezTo>
                      <a:pt x="20216" y="497710"/>
                      <a:pt x="196643" y="349429"/>
                      <a:pt x="240578" y="300689"/>
                    </a:cubicBezTo>
                    <a:cubicBezTo>
                      <a:pt x="284513" y="251949"/>
                      <a:pt x="259114" y="232040"/>
                      <a:pt x="265292" y="234786"/>
                    </a:cubicBezTo>
                    <a:cubicBezTo>
                      <a:pt x="271470" y="237532"/>
                      <a:pt x="255680" y="308926"/>
                      <a:pt x="277648" y="317164"/>
                    </a:cubicBezTo>
                    <a:cubicBezTo>
                      <a:pt x="299616" y="325402"/>
                      <a:pt x="391605" y="303434"/>
                      <a:pt x="397097" y="284213"/>
                    </a:cubicBezTo>
                    <a:cubicBezTo>
                      <a:pt x="402589" y="264992"/>
                      <a:pt x="294811" y="245083"/>
                      <a:pt x="310600" y="201835"/>
                    </a:cubicBezTo>
                    <a:cubicBezTo>
                      <a:pt x="326389" y="158587"/>
                      <a:pt x="441032" y="-1365"/>
                      <a:pt x="458881" y="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 1186">
                <a:extLst>
                  <a:ext uri="{FF2B5EF4-FFF2-40B4-BE49-F238E27FC236}">
                    <a16:creationId xmlns:a16="http://schemas.microsoft.com/office/drawing/2014/main" id="{F18BA351-C155-AB2B-32CE-40AFA7245E2D}"/>
                  </a:ext>
                </a:extLst>
              </p:cNvPr>
              <p:cNvSpPr/>
              <p:nvPr/>
            </p:nvSpPr>
            <p:spPr>
              <a:xfrm>
                <a:off x="5183416" y="5177371"/>
                <a:ext cx="603665" cy="329831"/>
              </a:xfrm>
              <a:custGeom>
                <a:avLst/>
                <a:gdLst>
                  <a:gd name="connsiteX0" fmla="*/ 220606 w 603665"/>
                  <a:gd name="connsiteY0" fmla="*/ 110 h 329831"/>
                  <a:gd name="connsiteX1" fmla="*/ 340054 w 603665"/>
                  <a:gd name="connsiteY1" fmla="*/ 131915 h 329831"/>
                  <a:gd name="connsiteX2" fmla="*/ 459503 w 603665"/>
                  <a:gd name="connsiteY2" fmla="*/ 144272 h 329831"/>
                  <a:gd name="connsiteX3" fmla="*/ 360649 w 603665"/>
                  <a:gd name="connsiteY3" fmla="*/ 111321 h 329831"/>
                  <a:gd name="connsiteX4" fmla="*/ 471860 w 603665"/>
                  <a:gd name="connsiteY4" fmla="*/ 156629 h 329831"/>
                  <a:gd name="connsiteX5" fmla="*/ 603665 w 603665"/>
                  <a:gd name="connsiteY5" fmla="*/ 160748 h 329831"/>
                  <a:gd name="connsiteX6" fmla="*/ 541881 w 603665"/>
                  <a:gd name="connsiteY6" fmla="*/ 189580 h 329831"/>
                  <a:gd name="connsiteX7" fmla="*/ 331816 w 603665"/>
                  <a:gd name="connsiteY7" fmla="*/ 296672 h 329831"/>
                  <a:gd name="connsiteX8" fmla="*/ 426552 w 603665"/>
                  <a:gd name="connsiteY8" fmla="*/ 230770 h 329831"/>
                  <a:gd name="connsiteX9" fmla="*/ 68206 w 603665"/>
                  <a:gd name="connsiteY9" fmla="*/ 329624 h 329831"/>
                  <a:gd name="connsiteX10" fmla="*/ 265914 w 603665"/>
                  <a:gd name="connsiteY10" fmla="*/ 255483 h 329831"/>
                  <a:gd name="connsiteX11" fmla="*/ 2303 w 603665"/>
                  <a:gd name="connsiteY11" fmla="*/ 210175 h 329831"/>
                  <a:gd name="connsiteX12" fmla="*/ 134108 w 603665"/>
                  <a:gd name="connsiteY12" fmla="*/ 214294 h 329831"/>
                  <a:gd name="connsiteX13" fmla="*/ 72325 w 603665"/>
                  <a:gd name="connsiteY13" fmla="*/ 90726 h 329831"/>
                  <a:gd name="connsiteX14" fmla="*/ 298865 w 603665"/>
                  <a:gd name="connsiteY14" fmla="*/ 156629 h 329831"/>
                  <a:gd name="connsiteX15" fmla="*/ 220606 w 603665"/>
                  <a:gd name="connsiteY15" fmla="*/ 110 h 32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03665" h="329831">
                    <a:moveTo>
                      <a:pt x="220606" y="110"/>
                    </a:moveTo>
                    <a:cubicBezTo>
                      <a:pt x="227471" y="-4009"/>
                      <a:pt x="300238" y="107888"/>
                      <a:pt x="340054" y="131915"/>
                    </a:cubicBezTo>
                    <a:cubicBezTo>
                      <a:pt x="379870" y="155942"/>
                      <a:pt x="456071" y="147704"/>
                      <a:pt x="459503" y="144272"/>
                    </a:cubicBezTo>
                    <a:cubicBezTo>
                      <a:pt x="462936" y="140840"/>
                      <a:pt x="358590" y="109262"/>
                      <a:pt x="360649" y="111321"/>
                    </a:cubicBezTo>
                    <a:cubicBezTo>
                      <a:pt x="362708" y="113380"/>
                      <a:pt x="431357" y="148391"/>
                      <a:pt x="471860" y="156629"/>
                    </a:cubicBezTo>
                    <a:cubicBezTo>
                      <a:pt x="512363" y="164867"/>
                      <a:pt x="591995" y="155256"/>
                      <a:pt x="603665" y="160748"/>
                    </a:cubicBezTo>
                    <a:lnTo>
                      <a:pt x="541881" y="189580"/>
                    </a:lnTo>
                    <a:cubicBezTo>
                      <a:pt x="496573" y="212234"/>
                      <a:pt x="351037" y="289807"/>
                      <a:pt x="331816" y="296672"/>
                    </a:cubicBezTo>
                    <a:cubicBezTo>
                      <a:pt x="312595" y="303537"/>
                      <a:pt x="470487" y="225278"/>
                      <a:pt x="426552" y="230770"/>
                    </a:cubicBezTo>
                    <a:cubicBezTo>
                      <a:pt x="382617" y="236262"/>
                      <a:pt x="94979" y="325505"/>
                      <a:pt x="68206" y="329624"/>
                    </a:cubicBezTo>
                    <a:cubicBezTo>
                      <a:pt x="41433" y="333743"/>
                      <a:pt x="276898" y="275391"/>
                      <a:pt x="265914" y="255483"/>
                    </a:cubicBezTo>
                    <a:cubicBezTo>
                      <a:pt x="254930" y="235575"/>
                      <a:pt x="24271" y="217040"/>
                      <a:pt x="2303" y="210175"/>
                    </a:cubicBezTo>
                    <a:cubicBezTo>
                      <a:pt x="-19665" y="203310"/>
                      <a:pt x="122438" y="234202"/>
                      <a:pt x="134108" y="214294"/>
                    </a:cubicBezTo>
                    <a:cubicBezTo>
                      <a:pt x="145778" y="194386"/>
                      <a:pt x="44866" y="100337"/>
                      <a:pt x="72325" y="90726"/>
                    </a:cubicBezTo>
                    <a:cubicBezTo>
                      <a:pt x="99784" y="81115"/>
                      <a:pt x="274838" y="164867"/>
                      <a:pt x="298865" y="156629"/>
                    </a:cubicBezTo>
                    <a:cubicBezTo>
                      <a:pt x="322892" y="148391"/>
                      <a:pt x="213741" y="4229"/>
                      <a:pt x="220606" y="11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 1187">
                <a:extLst>
                  <a:ext uri="{FF2B5EF4-FFF2-40B4-BE49-F238E27FC236}">
                    <a16:creationId xmlns:a16="http://schemas.microsoft.com/office/drawing/2014/main" id="{24F30C2B-5677-CA91-7B49-6F25D2048F6A}"/>
                  </a:ext>
                </a:extLst>
              </p:cNvPr>
              <p:cNvSpPr/>
              <p:nvPr/>
            </p:nvSpPr>
            <p:spPr>
              <a:xfrm>
                <a:off x="5208932" y="5280350"/>
                <a:ext cx="471450" cy="165933"/>
              </a:xfrm>
              <a:custGeom>
                <a:avLst/>
                <a:gdLst>
                  <a:gd name="connsiteX0" fmla="*/ 1500 w 471450"/>
                  <a:gd name="connsiteY0" fmla="*/ 61888 h 165933"/>
                  <a:gd name="connsiteX1" fmla="*/ 190971 w 471450"/>
                  <a:gd name="connsiteY1" fmla="*/ 104 h 165933"/>
                  <a:gd name="connsiteX2" fmla="*/ 446344 w 471450"/>
                  <a:gd name="connsiteY2" fmla="*/ 78364 h 165933"/>
                  <a:gd name="connsiteX3" fmla="*/ 388679 w 471450"/>
                  <a:gd name="connsiteY3" fmla="*/ 78364 h 165933"/>
                  <a:gd name="connsiteX4" fmla="*/ 471057 w 471450"/>
                  <a:gd name="connsiteY4" fmla="*/ 127791 h 165933"/>
                  <a:gd name="connsiteX5" fmla="*/ 347490 w 471450"/>
                  <a:gd name="connsiteY5" fmla="*/ 140147 h 165933"/>
                  <a:gd name="connsiteX6" fmla="*/ 166257 w 471450"/>
                  <a:gd name="connsiteY6" fmla="*/ 144266 h 165933"/>
                  <a:gd name="connsiteX7" fmla="*/ 79760 w 471450"/>
                  <a:gd name="connsiteY7" fmla="*/ 160742 h 165933"/>
                  <a:gd name="connsiteX8" fmla="*/ 343371 w 471450"/>
                  <a:gd name="connsiteY8" fmla="*/ 156623 h 165933"/>
                  <a:gd name="connsiteX9" fmla="*/ 34452 w 471450"/>
                  <a:gd name="connsiteY9" fmla="*/ 160742 h 165933"/>
                  <a:gd name="connsiteX10" fmla="*/ 100354 w 471450"/>
                  <a:gd name="connsiteY10" fmla="*/ 74245 h 165933"/>
                  <a:gd name="connsiteX11" fmla="*/ 1500 w 471450"/>
                  <a:gd name="connsiteY11" fmla="*/ 61888 h 165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1450" h="165933">
                    <a:moveTo>
                      <a:pt x="1500" y="61888"/>
                    </a:moveTo>
                    <a:cubicBezTo>
                      <a:pt x="16603" y="49531"/>
                      <a:pt x="116830" y="-2642"/>
                      <a:pt x="190971" y="104"/>
                    </a:cubicBezTo>
                    <a:cubicBezTo>
                      <a:pt x="265112" y="2850"/>
                      <a:pt x="413393" y="65321"/>
                      <a:pt x="446344" y="78364"/>
                    </a:cubicBezTo>
                    <a:cubicBezTo>
                      <a:pt x="479295" y="91407"/>
                      <a:pt x="384560" y="70126"/>
                      <a:pt x="388679" y="78364"/>
                    </a:cubicBezTo>
                    <a:cubicBezTo>
                      <a:pt x="392798" y="86602"/>
                      <a:pt x="477922" y="117494"/>
                      <a:pt x="471057" y="127791"/>
                    </a:cubicBezTo>
                    <a:cubicBezTo>
                      <a:pt x="464192" y="138088"/>
                      <a:pt x="398290" y="137401"/>
                      <a:pt x="347490" y="140147"/>
                    </a:cubicBezTo>
                    <a:cubicBezTo>
                      <a:pt x="296690" y="142893"/>
                      <a:pt x="210879" y="140833"/>
                      <a:pt x="166257" y="144266"/>
                    </a:cubicBezTo>
                    <a:cubicBezTo>
                      <a:pt x="121635" y="147699"/>
                      <a:pt x="50241" y="158683"/>
                      <a:pt x="79760" y="160742"/>
                    </a:cubicBezTo>
                    <a:cubicBezTo>
                      <a:pt x="109279" y="162801"/>
                      <a:pt x="350922" y="156623"/>
                      <a:pt x="343371" y="156623"/>
                    </a:cubicBezTo>
                    <a:cubicBezTo>
                      <a:pt x="335820" y="156623"/>
                      <a:pt x="74955" y="174472"/>
                      <a:pt x="34452" y="160742"/>
                    </a:cubicBezTo>
                    <a:cubicBezTo>
                      <a:pt x="-6051" y="147012"/>
                      <a:pt x="110651" y="90034"/>
                      <a:pt x="100354" y="74245"/>
                    </a:cubicBezTo>
                    <a:cubicBezTo>
                      <a:pt x="90057" y="58456"/>
                      <a:pt x="-13603" y="74245"/>
                      <a:pt x="1500" y="6188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 1188">
                <a:extLst>
                  <a:ext uri="{FF2B5EF4-FFF2-40B4-BE49-F238E27FC236}">
                    <a16:creationId xmlns:a16="http://schemas.microsoft.com/office/drawing/2014/main" id="{109CF225-89CA-1857-EB44-0C1CD9ABA03E}"/>
                  </a:ext>
                </a:extLst>
              </p:cNvPr>
              <p:cNvSpPr/>
              <p:nvPr/>
            </p:nvSpPr>
            <p:spPr>
              <a:xfrm>
                <a:off x="5061009" y="5014682"/>
                <a:ext cx="378795" cy="497421"/>
              </a:xfrm>
              <a:custGeom>
                <a:avLst/>
                <a:gdLst>
                  <a:gd name="connsiteX0" fmla="*/ 301823 w 378795"/>
                  <a:gd name="connsiteY0" fmla="*/ 55707 h 497421"/>
                  <a:gd name="connsiteX1" fmla="*/ 190613 w 378795"/>
                  <a:gd name="connsiteY1" fmla="*/ 203988 h 497421"/>
                  <a:gd name="connsiteX2" fmla="*/ 161780 w 378795"/>
                  <a:gd name="connsiteY2" fmla="*/ 364626 h 497421"/>
                  <a:gd name="connsiteX3" fmla="*/ 124710 w 378795"/>
                  <a:gd name="connsiteY3" fmla="*/ 327556 h 497421"/>
                  <a:gd name="connsiteX4" fmla="*/ 367726 w 378795"/>
                  <a:gd name="connsiteY4" fmla="*/ 492313 h 497421"/>
                  <a:gd name="connsiteX5" fmla="*/ 310061 w 378795"/>
                  <a:gd name="connsiteY5" fmla="*/ 451123 h 497421"/>
                  <a:gd name="connsiteX6" fmla="*/ 67045 w 378795"/>
                  <a:gd name="connsiteY6" fmla="*/ 405815 h 497421"/>
                  <a:gd name="connsiteX7" fmla="*/ 34094 w 378795"/>
                  <a:gd name="connsiteY7" fmla="*/ 241059 h 497421"/>
                  <a:gd name="connsiteX8" fmla="*/ 9380 w 378795"/>
                  <a:gd name="connsiteY8" fmla="*/ 315199 h 497421"/>
                  <a:gd name="connsiteX9" fmla="*/ 202969 w 378795"/>
                  <a:gd name="connsiteY9" fmla="*/ 2161 h 497421"/>
                  <a:gd name="connsiteX10" fmla="*/ 71164 w 378795"/>
                  <a:gd name="connsiteY10" fmla="*/ 171037 h 497421"/>
                  <a:gd name="connsiteX11" fmla="*/ 301823 w 378795"/>
                  <a:gd name="connsiteY11" fmla="*/ 55707 h 49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795" h="497421">
                    <a:moveTo>
                      <a:pt x="301823" y="55707"/>
                    </a:moveTo>
                    <a:cubicBezTo>
                      <a:pt x="321731" y="61199"/>
                      <a:pt x="213953" y="152502"/>
                      <a:pt x="190613" y="203988"/>
                    </a:cubicBezTo>
                    <a:cubicBezTo>
                      <a:pt x="167273" y="255474"/>
                      <a:pt x="172764" y="344031"/>
                      <a:pt x="161780" y="364626"/>
                    </a:cubicBezTo>
                    <a:cubicBezTo>
                      <a:pt x="150796" y="385221"/>
                      <a:pt x="90386" y="306275"/>
                      <a:pt x="124710" y="327556"/>
                    </a:cubicBezTo>
                    <a:cubicBezTo>
                      <a:pt x="159034" y="348837"/>
                      <a:pt x="336834" y="471719"/>
                      <a:pt x="367726" y="492313"/>
                    </a:cubicBezTo>
                    <a:cubicBezTo>
                      <a:pt x="398618" y="512907"/>
                      <a:pt x="360174" y="465539"/>
                      <a:pt x="310061" y="451123"/>
                    </a:cubicBezTo>
                    <a:cubicBezTo>
                      <a:pt x="259948" y="436707"/>
                      <a:pt x="113039" y="440826"/>
                      <a:pt x="67045" y="405815"/>
                    </a:cubicBezTo>
                    <a:cubicBezTo>
                      <a:pt x="21051" y="370804"/>
                      <a:pt x="43705" y="256162"/>
                      <a:pt x="34094" y="241059"/>
                    </a:cubicBezTo>
                    <a:cubicBezTo>
                      <a:pt x="24483" y="225956"/>
                      <a:pt x="-18766" y="355015"/>
                      <a:pt x="9380" y="315199"/>
                    </a:cubicBezTo>
                    <a:cubicBezTo>
                      <a:pt x="37526" y="275383"/>
                      <a:pt x="192672" y="26188"/>
                      <a:pt x="202969" y="2161"/>
                    </a:cubicBezTo>
                    <a:cubicBezTo>
                      <a:pt x="213266" y="-21866"/>
                      <a:pt x="56748" y="162113"/>
                      <a:pt x="71164" y="171037"/>
                    </a:cubicBezTo>
                    <a:cubicBezTo>
                      <a:pt x="85580" y="179961"/>
                      <a:pt x="281915" y="50215"/>
                      <a:pt x="301823" y="55707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 1189">
                <a:extLst>
                  <a:ext uri="{FF2B5EF4-FFF2-40B4-BE49-F238E27FC236}">
                    <a16:creationId xmlns:a16="http://schemas.microsoft.com/office/drawing/2014/main" id="{286DD9A9-D77F-EEBF-DFB5-3BE0B8E2E946}"/>
                  </a:ext>
                </a:extLst>
              </p:cNvPr>
              <p:cNvSpPr/>
              <p:nvPr/>
            </p:nvSpPr>
            <p:spPr>
              <a:xfrm>
                <a:off x="4979596" y="5309281"/>
                <a:ext cx="662842" cy="364240"/>
              </a:xfrm>
              <a:custGeom>
                <a:avLst/>
                <a:gdLst>
                  <a:gd name="connsiteX0" fmla="*/ 4296 w 662842"/>
                  <a:gd name="connsiteY0" fmla="*/ 140049 h 364240"/>
                  <a:gd name="connsiteX1" fmla="*/ 370880 w 662842"/>
                  <a:gd name="connsiteY1" fmla="*/ 201833 h 364240"/>
                  <a:gd name="connsiteX2" fmla="*/ 659204 w 662842"/>
                  <a:gd name="connsiteY2" fmla="*/ 140049 h 364240"/>
                  <a:gd name="connsiteX3" fmla="*/ 527399 w 662842"/>
                  <a:gd name="connsiteY3" fmla="*/ 201833 h 364240"/>
                  <a:gd name="connsiteX4" fmla="*/ 440901 w 662842"/>
                  <a:gd name="connsiteY4" fmla="*/ 362470 h 364240"/>
                  <a:gd name="connsiteX5" fmla="*/ 646847 w 662842"/>
                  <a:gd name="connsiteY5" fmla="*/ 86503 h 364240"/>
                  <a:gd name="connsiteX6" fmla="*/ 547993 w 662842"/>
                  <a:gd name="connsiteY6" fmla="*/ 119454 h 364240"/>
                  <a:gd name="connsiteX7" fmla="*/ 263788 w 662842"/>
                  <a:gd name="connsiteY7" fmla="*/ 61789 h 364240"/>
                  <a:gd name="connsiteX8" fmla="*/ 300858 w 662842"/>
                  <a:gd name="connsiteY8" fmla="*/ 94741 h 364240"/>
                  <a:gd name="connsiteX9" fmla="*/ 115507 w 662842"/>
                  <a:gd name="connsiteY9" fmla="*/ 5 h 364240"/>
                  <a:gd name="connsiteX10" fmla="*/ 321453 w 662842"/>
                  <a:gd name="connsiteY10" fmla="*/ 90622 h 364240"/>
                  <a:gd name="connsiteX11" fmla="*/ 288501 w 662842"/>
                  <a:gd name="connsiteY11" fmla="*/ 131811 h 364240"/>
                  <a:gd name="connsiteX12" fmla="*/ 445020 w 662842"/>
                  <a:gd name="connsiteY12" fmla="*/ 152405 h 364240"/>
                  <a:gd name="connsiteX13" fmla="*/ 185528 w 662842"/>
                  <a:gd name="connsiteY13" fmla="*/ 148287 h 364240"/>
                  <a:gd name="connsiteX14" fmla="*/ 4296 w 662842"/>
                  <a:gd name="connsiteY14" fmla="*/ 140049 h 364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2842" h="364240">
                    <a:moveTo>
                      <a:pt x="4296" y="140049"/>
                    </a:moveTo>
                    <a:cubicBezTo>
                      <a:pt x="35188" y="148973"/>
                      <a:pt x="261729" y="201833"/>
                      <a:pt x="370880" y="201833"/>
                    </a:cubicBezTo>
                    <a:cubicBezTo>
                      <a:pt x="480031" y="201833"/>
                      <a:pt x="633118" y="140049"/>
                      <a:pt x="659204" y="140049"/>
                    </a:cubicBezTo>
                    <a:cubicBezTo>
                      <a:pt x="685290" y="140049"/>
                      <a:pt x="563783" y="164763"/>
                      <a:pt x="527399" y="201833"/>
                    </a:cubicBezTo>
                    <a:cubicBezTo>
                      <a:pt x="491015" y="238903"/>
                      <a:pt x="420993" y="381692"/>
                      <a:pt x="440901" y="362470"/>
                    </a:cubicBezTo>
                    <a:cubicBezTo>
                      <a:pt x="460809" y="343248"/>
                      <a:pt x="628998" y="127006"/>
                      <a:pt x="646847" y="86503"/>
                    </a:cubicBezTo>
                    <a:cubicBezTo>
                      <a:pt x="664696" y="46000"/>
                      <a:pt x="611836" y="123573"/>
                      <a:pt x="547993" y="119454"/>
                    </a:cubicBezTo>
                    <a:cubicBezTo>
                      <a:pt x="484150" y="115335"/>
                      <a:pt x="304977" y="65908"/>
                      <a:pt x="263788" y="61789"/>
                    </a:cubicBezTo>
                    <a:cubicBezTo>
                      <a:pt x="222599" y="57670"/>
                      <a:pt x="325571" y="105038"/>
                      <a:pt x="300858" y="94741"/>
                    </a:cubicBezTo>
                    <a:cubicBezTo>
                      <a:pt x="276145" y="84444"/>
                      <a:pt x="112074" y="692"/>
                      <a:pt x="115507" y="5"/>
                    </a:cubicBezTo>
                    <a:cubicBezTo>
                      <a:pt x="118940" y="-682"/>
                      <a:pt x="292621" y="68654"/>
                      <a:pt x="321453" y="90622"/>
                    </a:cubicBezTo>
                    <a:cubicBezTo>
                      <a:pt x="350285" y="112590"/>
                      <a:pt x="267907" y="121514"/>
                      <a:pt x="288501" y="131811"/>
                    </a:cubicBezTo>
                    <a:cubicBezTo>
                      <a:pt x="309095" y="142108"/>
                      <a:pt x="462182" y="149659"/>
                      <a:pt x="445020" y="152405"/>
                    </a:cubicBezTo>
                    <a:cubicBezTo>
                      <a:pt x="427858" y="155151"/>
                      <a:pt x="254177" y="152406"/>
                      <a:pt x="185528" y="148287"/>
                    </a:cubicBezTo>
                    <a:cubicBezTo>
                      <a:pt x="116879" y="144168"/>
                      <a:pt x="-26596" y="131125"/>
                      <a:pt x="4296" y="14004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 1190">
                <a:extLst>
                  <a:ext uri="{FF2B5EF4-FFF2-40B4-BE49-F238E27FC236}">
                    <a16:creationId xmlns:a16="http://schemas.microsoft.com/office/drawing/2014/main" id="{289E7889-A1FD-0805-80CB-A12E1E9316A4}"/>
                  </a:ext>
                </a:extLst>
              </p:cNvPr>
              <p:cNvSpPr/>
              <p:nvPr/>
            </p:nvSpPr>
            <p:spPr>
              <a:xfrm>
                <a:off x="4699601" y="5529918"/>
                <a:ext cx="675989" cy="388971"/>
              </a:xfrm>
              <a:custGeom>
                <a:avLst/>
                <a:gdLst>
                  <a:gd name="connsiteX0" fmla="*/ 646756 w 675989"/>
                  <a:gd name="connsiteY0" fmla="*/ 67693 h 388971"/>
                  <a:gd name="connsiteX1" fmla="*/ 383145 w 675989"/>
                  <a:gd name="connsiteY1" fmla="*/ 30623 h 388971"/>
                  <a:gd name="connsiteX2" fmla="*/ 85 w 675989"/>
                  <a:gd name="connsiteY2" fmla="*/ 1790 h 388971"/>
                  <a:gd name="connsiteX3" fmla="*/ 346075 w 675989"/>
                  <a:gd name="connsiteY3" fmla="*/ 84168 h 388971"/>
                  <a:gd name="connsiteX4" fmla="*/ 136010 w 675989"/>
                  <a:gd name="connsiteY4" fmla="*/ 269520 h 388971"/>
                  <a:gd name="connsiteX5" fmla="*/ 148367 w 675989"/>
                  <a:gd name="connsiteY5" fmla="*/ 248925 h 388971"/>
                  <a:gd name="connsiteX6" fmla="*/ 259577 w 675989"/>
                  <a:gd name="connsiteY6" fmla="*/ 232450 h 388971"/>
                  <a:gd name="connsiteX7" fmla="*/ 57750 w 675989"/>
                  <a:gd name="connsiteY7" fmla="*/ 388968 h 388971"/>
                  <a:gd name="connsiteX8" fmla="*/ 366669 w 675989"/>
                  <a:gd name="connsiteY8" fmla="*/ 236568 h 388971"/>
                  <a:gd name="connsiteX9" fmla="*/ 675588 w 675989"/>
                  <a:gd name="connsiteY9" fmla="*/ 150071 h 388971"/>
                  <a:gd name="connsiteX10" fmla="*/ 436691 w 675989"/>
                  <a:gd name="connsiteY10" fmla="*/ 236568 h 388971"/>
                  <a:gd name="connsiteX11" fmla="*/ 646756 w 675989"/>
                  <a:gd name="connsiteY11" fmla="*/ 67693 h 388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75989" h="388971">
                    <a:moveTo>
                      <a:pt x="646756" y="67693"/>
                    </a:moveTo>
                    <a:cubicBezTo>
                      <a:pt x="637832" y="33369"/>
                      <a:pt x="490923" y="41607"/>
                      <a:pt x="383145" y="30623"/>
                    </a:cubicBezTo>
                    <a:cubicBezTo>
                      <a:pt x="275366" y="19639"/>
                      <a:pt x="6263" y="-7134"/>
                      <a:pt x="85" y="1790"/>
                    </a:cubicBezTo>
                    <a:cubicBezTo>
                      <a:pt x="-6093" y="10714"/>
                      <a:pt x="323421" y="39546"/>
                      <a:pt x="346075" y="84168"/>
                    </a:cubicBezTo>
                    <a:cubicBezTo>
                      <a:pt x="368729" y="128790"/>
                      <a:pt x="168961" y="242061"/>
                      <a:pt x="136010" y="269520"/>
                    </a:cubicBezTo>
                    <a:cubicBezTo>
                      <a:pt x="103059" y="296980"/>
                      <a:pt x="127773" y="255103"/>
                      <a:pt x="148367" y="248925"/>
                    </a:cubicBezTo>
                    <a:cubicBezTo>
                      <a:pt x="168961" y="242747"/>
                      <a:pt x="274680" y="209110"/>
                      <a:pt x="259577" y="232450"/>
                    </a:cubicBezTo>
                    <a:cubicBezTo>
                      <a:pt x="244474" y="255790"/>
                      <a:pt x="39901" y="388282"/>
                      <a:pt x="57750" y="388968"/>
                    </a:cubicBezTo>
                    <a:cubicBezTo>
                      <a:pt x="75599" y="389654"/>
                      <a:pt x="263696" y="276384"/>
                      <a:pt x="366669" y="236568"/>
                    </a:cubicBezTo>
                    <a:cubicBezTo>
                      <a:pt x="469642" y="196752"/>
                      <a:pt x="663918" y="150071"/>
                      <a:pt x="675588" y="150071"/>
                    </a:cubicBezTo>
                    <a:cubicBezTo>
                      <a:pt x="687258" y="150071"/>
                      <a:pt x="440810" y="242746"/>
                      <a:pt x="436691" y="236568"/>
                    </a:cubicBezTo>
                    <a:cubicBezTo>
                      <a:pt x="432572" y="230390"/>
                      <a:pt x="655680" y="102017"/>
                      <a:pt x="646756" y="67693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 1191">
                <a:extLst>
                  <a:ext uri="{FF2B5EF4-FFF2-40B4-BE49-F238E27FC236}">
                    <a16:creationId xmlns:a16="http://schemas.microsoft.com/office/drawing/2014/main" id="{34647886-D75E-7E4E-608D-151562BE578D}"/>
                  </a:ext>
                </a:extLst>
              </p:cNvPr>
              <p:cNvSpPr/>
              <p:nvPr/>
            </p:nvSpPr>
            <p:spPr>
              <a:xfrm>
                <a:off x="5164318" y="5418299"/>
                <a:ext cx="444505" cy="393531"/>
              </a:xfrm>
              <a:custGeom>
                <a:avLst/>
                <a:gdLst>
                  <a:gd name="connsiteX0" fmla="*/ 441531 w 444505"/>
                  <a:gd name="connsiteY0" fmla="*/ 2198 h 393531"/>
                  <a:gd name="connsiteX1" fmla="*/ 342677 w 444505"/>
                  <a:gd name="connsiteY1" fmla="*/ 142242 h 393531"/>
                  <a:gd name="connsiteX2" fmla="*/ 396223 w 444505"/>
                  <a:gd name="connsiteY2" fmla="*/ 236977 h 393531"/>
                  <a:gd name="connsiteX3" fmla="*/ 355033 w 444505"/>
                  <a:gd name="connsiteY3" fmla="*/ 278166 h 393531"/>
                  <a:gd name="connsiteX4" fmla="*/ 280893 w 444505"/>
                  <a:gd name="connsiteY4" fmla="*/ 269928 h 393531"/>
                  <a:gd name="connsiteX5" fmla="*/ 806 w 444505"/>
                  <a:gd name="connsiteY5" fmla="*/ 393496 h 393531"/>
                  <a:gd name="connsiteX6" fmla="*/ 198514 w 444505"/>
                  <a:gd name="connsiteY6" fmla="*/ 282285 h 393531"/>
                  <a:gd name="connsiteX7" fmla="*/ 276774 w 444505"/>
                  <a:gd name="connsiteY7" fmla="*/ 249333 h 393531"/>
                  <a:gd name="connsiteX8" fmla="*/ 276774 w 444505"/>
                  <a:gd name="connsiteY8" fmla="*/ 166955 h 393531"/>
                  <a:gd name="connsiteX9" fmla="*/ 206752 w 444505"/>
                  <a:gd name="connsiteY9" fmla="*/ 261690 h 393531"/>
                  <a:gd name="connsiteX10" fmla="*/ 441531 w 444505"/>
                  <a:gd name="connsiteY10" fmla="*/ 2198 h 39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4505" h="393531">
                    <a:moveTo>
                      <a:pt x="441531" y="2198"/>
                    </a:moveTo>
                    <a:cubicBezTo>
                      <a:pt x="464185" y="-17710"/>
                      <a:pt x="350228" y="103112"/>
                      <a:pt x="342677" y="142242"/>
                    </a:cubicBezTo>
                    <a:cubicBezTo>
                      <a:pt x="335126" y="181372"/>
                      <a:pt x="394164" y="214323"/>
                      <a:pt x="396223" y="236977"/>
                    </a:cubicBezTo>
                    <a:cubicBezTo>
                      <a:pt x="398282" y="259631"/>
                      <a:pt x="374255" y="272674"/>
                      <a:pt x="355033" y="278166"/>
                    </a:cubicBezTo>
                    <a:cubicBezTo>
                      <a:pt x="335811" y="283658"/>
                      <a:pt x="339931" y="250706"/>
                      <a:pt x="280893" y="269928"/>
                    </a:cubicBezTo>
                    <a:cubicBezTo>
                      <a:pt x="221855" y="289150"/>
                      <a:pt x="14536" y="391437"/>
                      <a:pt x="806" y="393496"/>
                    </a:cubicBezTo>
                    <a:cubicBezTo>
                      <a:pt x="-12924" y="395555"/>
                      <a:pt x="152519" y="306312"/>
                      <a:pt x="198514" y="282285"/>
                    </a:cubicBezTo>
                    <a:cubicBezTo>
                      <a:pt x="244509" y="258258"/>
                      <a:pt x="263731" y="268555"/>
                      <a:pt x="276774" y="249333"/>
                    </a:cubicBezTo>
                    <a:cubicBezTo>
                      <a:pt x="289817" y="230111"/>
                      <a:pt x="288444" y="164896"/>
                      <a:pt x="276774" y="166955"/>
                    </a:cubicBezTo>
                    <a:cubicBezTo>
                      <a:pt x="265104" y="169014"/>
                      <a:pt x="179979" y="288463"/>
                      <a:pt x="206752" y="261690"/>
                    </a:cubicBezTo>
                    <a:cubicBezTo>
                      <a:pt x="233525" y="234917"/>
                      <a:pt x="418877" y="22106"/>
                      <a:pt x="441531" y="219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 1192">
                <a:extLst>
                  <a:ext uri="{FF2B5EF4-FFF2-40B4-BE49-F238E27FC236}">
                    <a16:creationId xmlns:a16="http://schemas.microsoft.com/office/drawing/2014/main" id="{E5A83C04-B3E0-4B17-0326-4C77ABE6225E}"/>
                  </a:ext>
                </a:extLst>
              </p:cNvPr>
              <p:cNvSpPr/>
              <p:nvPr/>
            </p:nvSpPr>
            <p:spPr>
              <a:xfrm>
                <a:off x="4950778" y="6211243"/>
                <a:ext cx="467807" cy="129705"/>
              </a:xfrm>
              <a:custGeom>
                <a:avLst/>
                <a:gdLst>
                  <a:gd name="connsiteX0" fmla="*/ 282 w 467807"/>
                  <a:gd name="connsiteY0" fmla="*/ 27 h 129705"/>
                  <a:gd name="connsiteX1" fmla="*/ 259639 w 467807"/>
                  <a:gd name="connsiteY1" fmla="*/ 99780 h 129705"/>
                  <a:gd name="connsiteX2" fmla="*/ 465795 w 467807"/>
                  <a:gd name="connsiteY2" fmla="*/ 33278 h 129705"/>
                  <a:gd name="connsiteX3" fmla="*/ 359392 w 467807"/>
                  <a:gd name="connsiteY3" fmla="*/ 89804 h 129705"/>
                  <a:gd name="connsiteX4" fmla="*/ 272940 w 467807"/>
                  <a:gd name="connsiteY4" fmla="*/ 129705 h 129705"/>
                  <a:gd name="connsiteX5" fmla="*/ 209763 w 467807"/>
                  <a:gd name="connsiteY5" fmla="*/ 89804 h 129705"/>
                  <a:gd name="connsiteX6" fmla="*/ 282 w 467807"/>
                  <a:gd name="connsiteY6" fmla="*/ 27 h 129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807" h="129705">
                    <a:moveTo>
                      <a:pt x="282" y="27"/>
                    </a:moveTo>
                    <a:cubicBezTo>
                      <a:pt x="8595" y="1690"/>
                      <a:pt x="182054" y="94238"/>
                      <a:pt x="259639" y="99780"/>
                    </a:cubicBezTo>
                    <a:cubicBezTo>
                      <a:pt x="337224" y="105322"/>
                      <a:pt x="449170" y="34941"/>
                      <a:pt x="465795" y="33278"/>
                    </a:cubicBezTo>
                    <a:cubicBezTo>
                      <a:pt x="482420" y="31615"/>
                      <a:pt x="391535" y="73733"/>
                      <a:pt x="359392" y="89804"/>
                    </a:cubicBezTo>
                    <a:cubicBezTo>
                      <a:pt x="327250" y="105875"/>
                      <a:pt x="297878" y="129705"/>
                      <a:pt x="272940" y="129705"/>
                    </a:cubicBezTo>
                    <a:cubicBezTo>
                      <a:pt x="248002" y="129705"/>
                      <a:pt x="249664" y="108092"/>
                      <a:pt x="209763" y="89804"/>
                    </a:cubicBezTo>
                    <a:cubicBezTo>
                      <a:pt x="169862" y="71516"/>
                      <a:pt x="-8031" y="-1636"/>
                      <a:pt x="282" y="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 1193">
                <a:extLst>
                  <a:ext uri="{FF2B5EF4-FFF2-40B4-BE49-F238E27FC236}">
                    <a16:creationId xmlns:a16="http://schemas.microsoft.com/office/drawing/2014/main" id="{19194E9A-33A1-8BBF-6E83-B3A5C262B7DD}"/>
                  </a:ext>
                </a:extLst>
              </p:cNvPr>
              <p:cNvSpPr/>
              <p:nvPr/>
            </p:nvSpPr>
            <p:spPr>
              <a:xfrm>
                <a:off x="4891144" y="6287660"/>
                <a:ext cx="588670" cy="224217"/>
              </a:xfrm>
              <a:custGeom>
                <a:avLst/>
                <a:gdLst>
                  <a:gd name="connsiteX0" fmla="*/ 588606 w 588670"/>
                  <a:gd name="connsiteY0" fmla="*/ 87 h 224217"/>
                  <a:gd name="connsiteX1" fmla="*/ 415701 w 588670"/>
                  <a:gd name="connsiteY1" fmla="*/ 159691 h 224217"/>
                  <a:gd name="connsiteX2" fmla="*/ 286023 w 588670"/>
                  <a:gd name="connsiteY2" fmla="*/ 222868 h 224217"/>
                  <a:gd name="connsiteX3" fmla="*/ 372475 w 588670"/>
                  <a:gd name="connsiteY3" fmla="*/ 202917 h 224217"/>
                  <a:gd name="connsiteX4" fmla="*/ 65 w 588670"/>
                  <a:gd name="connsiteY4" fmla="*/ 202917 h 224217"/>
                  <a:gd name="connsiteX5" fmla="*/ 342549 w 588670"/>
                  <a:gd name="connsiteY5" fmla="*/ 189617 h 224217"/>
                  <a:gd name="connsiteX6" fmla="*/ 395751 w 588670"/>
                  <a:gd name="connsiteY6" fmla="*/ 182967 h 224217"/>
                  <a:gd name="connsiteX7" fmla="*/ 588606 w 588670"/>
                  <a:gd name="connsiteY7" fmla="*/ 87 h 22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8670" h="224217">
                    <a:moveTo>
                      <a:pt x="588606" y="87"/>
                    </a:moveTo>
                    <a:cubicBezTo>
                      <a:pt x="591931" y="-3792"/>
                      <a:pt x="466131" y="122561"/>
                      <a:pt x="415701" y="159691"/>
                    </a:cubicBezTo>
                    <a:cubicBezTo>
                      <a:pt x="365271" y="196821"/>
                      <a:pt x="293227" y="215664"/>
                      <a:pt x="286023" y="222868"/>
                    </a:cubicBezTo>
                    <a:cubicBezTo>
                      <a:pt x="278819" y="230072"/>
                      <a:pt x="420135" y="206242"/>
                      <a:pt x="372475" y="202917"/>
                    </a:cubicBezTo>
                    <a:cubicBezTo>
                      <a:pt x="324815" y="199592"/>
                      <a:pt x="5053" y="205134"/>
                      <a:pt x="65" y="202917"/>
                    </a:cubicBezTo>
                    <a:cubicBezTo>
                      <a:pt x="-4923" y="200700"/>
                      <a:pt x="276601" y="192942"/>
                      <a:pt x="342549" y="189617"/>
                    </a:cubicBezTo>
                    <a:cubicBezTo>
                      <a:pt x="408497" y="186292"/>
                      <a:pt x="353633" y="208459"/>
                      <a:pt x="395751" y="182967"/>
                    </a:cubicBezTo>
                    <a:cubicBezTo>
                      <a:pt x="437869" y="157475"/>
                      <a:pt x="585281" y="3966"/>
                      <a:pt x="588606" y="8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 1194">
                <a:extLst>
                  <a:ext uri="{FF2B5EF4-FFF2-40B4-BE49-F238E27FC236}">
                    <a16:creationId xmlns:a16="http://schemas.microsoft.com/office/drawing/2014/main" id="{A6FFA822-1112-D81B-CA87-A14B781B9DA6}"/>
                  </a:ext>
                </a:extLst>
              </p:cNvPr>
              <p:cNvSpPr/>
              <p:nvPr/>
            </p:nvSpPr>
            <p:spPr>
              <a:xfrm>
                <a:off x="4541287" y="6424045"/>
                <a:ext cx="355275" cy="88149"/>
              </a:xfrm>
              <a:custGeom>
                <a:avLst/>
                <a:gdLst>
                  <a:gd name="connsiteX0" fmla="*/ 787 w 355275"/>
                  <a:gd name="connsiteY0" fmla="*/ 31 h 88149"/>
                  <a:gd name="connsiteX1" fmla="*/ 339946 w 355275"/>
                  <a:gd name="connsiteY1" fmla="*/ 73183 h 88149"/>
                  <a:gd name="connsiteX2" fmla="*/ 286745 w 355275"/>
                  <a:gd name="connsiteY2" fmla="*/ 66532 h 88149"/>
                  <a:gd name="connsiteX3" fmla="*/ 193642 w 355275"/>
                  <a:gd name="connsiteY3" fmla="*/ 76508 h 88149"/>
                  <a:gd name="connsiteX4" fmla="*/ 243519 w 355275"/>
                  <a:gd name="connsiteY4" fmla="*/ 83158 h 88149"/>
                  <a:gd name="connsiteX5" fmla="*/ 787 w 355275"/>
                  <a:gd name="connsiteY5" fmla="*/ 31 h 8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275" h="88149">
                    <a:moveTo>
                      <a:pt x="787" y="31"/>
                    </a:moveTo>
                    <a:cubicBezTo>
                      <a:pt x="16858" y="-1632"/>
                      <a:pt x="292286" y="62099"/>
                      <a:pt x="339946" y="73183"/>
                    </a:cubicBezTo>
                    <a:cubicBezTo>
                      <a:pt x="387606" y="84267"/>
                      <a:pt x="311129" y="65978"/>
                      <a:pt x="286745" y="66532"/>
                    </a:cubicBezTo>
                    <a:cubicBezTo>
                      <a:pt x="262361" y="67086"/>
                      <a:pt x="200846" y="73737"/>
                      <a:pt x="193642" y="76508"/>
                    </a:cubicBezTo>
                    <a:cubicBezTo>
                      <a:pt x="186438" y="79279"/>
                      <a:pt x="267349" y="96458"/>
                      <a:pt x="243519" y="83158"/>
                    </a:cubicBezTo>
                    <a:cubicBezTo>
                      <a:pt x="219689" y="69858"/>
                      <a:pt x="-15284" y="1694"/>
                      <a:pt x="787" y="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 1195">
                <a:extLst>
                  <a:ext uri="{FF2B5EF4-FFF2-40B4-BE49-F238E27FC236}">
                    <a16:creationId xmlns:a16="http://schemas.microsoft.com/office/drawing/2014/main" id="{8277FE46-649B-9481-E268-FFCFF9FE6565}"/>
                  </a:ext>
                </a:extLst>
              </p:cNvPr>
              <p:cNvSpPr/>
              <p:nvPr/>
            </p:nvSpPr>
            <p:spPr>
              <a:xfrm>
                <a:off x="3970404" y="4848131"/>
                <a:ext cx="266351" cy="698797"/>
              </a:xfrm>
              <a:custGeom>
                <a:avLst/>
                <a:gdLst>
                  <a:gd name="connsiteX0" fmla="*/ 17 w 266351"/>
                  <a:gd name="connsiteY0" fmla="*/ 595 h 698797"/>
                  <a:gd name="connsiteX1" fmla="*/ 216585 w 266351"/>
                  <a:gd name="connsiteY1" fmla="*/ 481858 h 698797"/>
                  <a:gd name="connsiteX2" fmla="*/ 264712 w 266351"/>
                  <a:gd name="connsiteY2" fmla="*/ 698427 h 698797"/>
                  <a:gd name="connsiteX3" fmla="*/ 252680 w 266351"/>
                  <a:gd name="connsiteY3" fmla="*/ 529985 h 698797"/>
                  <a:gd name="connsiteX4" fmla="*/ 228617 w 266351"/>
                  <a:gd name="connsiteY4" fmla="*/ 385606 h 698797"/>
                  <a:gd name="connsiteX5" fmla="*/ 17 w 266351"/>
                  <a:gd name="connsiteY5" fmla="*/ 595 h 69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351" h="698797">
                    <a:moveTo>
                      <a:pt x="17" y="595"/>
                    </a:moveTo>
                    <a:cubicBezTo>
                      <a:pt x="-1988" y="16637"/>
                      <a:pt x="172469" y="365553"/>
                      <a:pt x="216585" y="481858"/>
                    </a:cubicBezTo>
                    <a:cubicBezTo>
                      <a:pt x="260701" y="598163"/>
                      <a:pt x="258696" y="690406"/>
                      <a:pt x="264712" y="698427"/>
                    </a:cubicBezTo>
                    <a:cubicBezTo>
                      <a:pt x="270728" y="706448"/>
                      <a:pt x="258696" y="582122"/>
                      <a:pt x="252680" y="529985"/>
                    </a:cubicBezTo>
                    <a:cubicBezTo>
                      <a:pt x="246664" y="477848"/>
                      <a:pt x="266717" y="473838"/>
                      <a:pt x="228617" y="385606"/>
                    </a:cubicBezTo>
                    <a:cubicBezTo>
                      <a:pt x="190517" y="297374"/>
                      <a:pt x="2022" y="-15447"/>
                      <a:pt x="17" y="5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7" name="フリーフォーム 1196">
                <a:extLst>
                  <a:ext uri="{FF2B5EF4-FFF2-40B4-BE49-F238E27FC236}">
                    <a16:creationId xmlns:a16="http://schemas.microsoft.com/office/drawing/2014/main" id="{4C65CDA7-C95B-C08E-F726-DA068FE476A4}"/>
                  </a:ext>
                </a:extLst>
              </p:cNvPr>
              <p:cNvSpPr/>
              <p:nvPr/>
            </p:nvSpPr>
            <p:spPr>
              <a:xfrm>
                <a:off x="4330029" y="5823205"/>
                <a:ext cx="320467" cy="361165"/>
              </a:xfrm>
              <a:custGeom>
                <a:avLst/>
                <a:gdLst>
                  <a:gd name="connsiteX0" fmla="*/ 1339 w 320467"/>
                  <a:gd name="connsiteY0" fmla="*/ 79 h 361165"/>
                  <a:gd name="connsiteX1" fmla="*/ 169782 w 320467"/>
                  <a:gd name="connsiteY1" fmla="*/ 204616 h 361165"/>
                  <a:gd name="connsiteX2" fmla="*/ 314160 w 320467"/>
                  <a:gd name="connsiteY2" fmla="*/ 361027 h 361165"/>
                  <a:gd name="connsiteX3" fmla="*/ 266034 w 320467"/>
                  <a:gd name="connsiteY3" fmla="*/ 228679 h 361165"/>
                  <a:gd name="connsiteX4" fmla="*/ 1339 w 320467"/>
                  <a:gd name="connsiteY4" fmla="*/ 79 h 36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467" h="361165">
                    <a:moveTo>
                      <a:pt x="1339" y="79"/>
                    </a:moveTo>
                    <a:cubicBezTo>
                      <a:pt x="-14703" y="-3931"/>
                      <a:pt x="117645" y="144458"/>
                      <a:pt x="169782" y="204616"/>
                    </a:cubicBezTo>
                    <a:cubicBezTo>
                      <a:pt x="221919" y="264774"/>
                      <a:pt x="298118" y="357017"/>
                      <a:pt x="314160" y="361027"/>
                    </a:cubicBezTo>
                    <a:cubicBezTo>
                      <a:pt x="330202" y="365037"/>
                      <a:pt x="316166" y="280816"/>
                      <a:pt x="266034" y="228679"/>
                    </a:cubicBezTo>
                    <a:cubicBezTo>
                      <a:pt x="215902" y="176542"/>
                      <a:pt x="17381" y="4089"/>
                      <a:pt x="1339" y="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 1197">
                <a:extLst>
                  <a:ext uri="{FF2B5EF4-FFF2-40B4-BE49-F238E27FC236}">
                    <a16:creationId xmlns:a16="http://schemas.microsoft.com/office/drawing/2014/main" id="{BCD5D0A0-84CB-B776-4429-8098EBFA9342}"/>
                  </a:ext>
                </a:extLst>
              </p:cNvPr>
              <p:cNvSpPr/>
              <p:nvPr/>
            </p:nvSpPr>
            <p:spPr>
              <a:xfrm>
                <a:off x="5580047" y="5598650"/>
                <a:ext cx="173827" cy="380398"/>
              </a:xfrm>
              <a:custGeom>
                <a:avLst/>
                <a:gdLst>
                  <a:gd name="connsiteX0" fmla="*/ 173721 w 173827"/>
                  <a:gd name="connsiteY0" fmla="*/ 45 h 380398"/>
                  <a:gd name="connsiteX1" fmla="*/ 61427 w 173827"/>
                  <a:gd name="connsiteY1" fmla="*/ 272761 h 380398"/>
                  <a:gd name="connsiteX2" fmla="*/ 2606 w 173827"/>
                  <a:gd name="connsiteY2" fmla="*/ 379708 h 380398"/>
                  <a:gd name="connsiteX3" fmla="*/ 13300 w 173827"/>
                  <a:gd name="connsiteY3" fmla="*/ 315539 h 380398"/>
                  <a:gd name="connsiteX4" fmla="*/ 40037 w 173827"/>
                  <a:gd name="connsiteY4" fmla="*/ 251371 h 380398"/>
                  <a:gd name="connsiteX5" fmla="*/ 173721 w 173827"/>
                  <a:gd name="connsiteY5" fmla="*/ 45 h 380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827" h="380398">
                    <a:moveTo>
                      <a:pt x="173721" y="45"/>
                    </a:moveTo>
                    <a:cubicBezTo>
                      <a:pt x="177286" y="3610"/>
                      <a:pt x="89946" y="209484"/>
                      <a:pt x="61427" y="272761"/>
                    </a:cubicBezTo>
                    <a:cubicBezTo>
                      <a:pt x="32908" y="336038"/>
                      <a:pt x="10627" y="372578"/>
                      <a:pt x="2606" y="379708"/>
                    </a:cubicBezTo>
                    <a:cubicBezTo>
                      <a:pt x="-5415" y="386838"/>
                      <a:pt x="7061" y="336929"/>
                      <a:pt x="13300" y="315539"/>
                    </a:cubicBezTo>
                    <a:cubicBezTo>
                      <a:pt x="19538" y="294150"/>
                      <a:pt x="16865" y="299497"/>
                      <a:pt x="40037" y="251371"/>
                    </a:cubicBezTo>
                    <a:cubicBezTo>
                      <a:pt x="63209" y="203245"/>
                      <a:pt x="170156" y="-3520"/>
                      <a:pt x="173721" y="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 1198">
                <a:extLst>
                  <a:ext uri="{FF2B5EF4-FFF2-40B4-BE49-F238E27FC236}">
                    <a16:creationId xmlns:a16="http://schemas.microsoft.com/office/drawing/2014/main" id="{FDE3A9BC-5FA0-969B-F622-7AF3B037BEE3}"/>
                  </a:ext>
                </a:extLst>
              </p:cNvPr>
              <p:cNvSpPr/>
              <p:nvPr/>
            </p:nvSpPr>
            <p:spPr>
              <a:xfrm>
                <a:off x="5284707" y="6081490"/>
                <a:ext cx="291433" cy="363410"/>
              </a:xfrm>
              <a:custGeom>
                <a:avLst/>
                <a:gdLst>
                  <a:gd name="connsiteX0" fmla="*/ 287251 w 291433"/>
                  <a:gd name="connsiteY0" fmla="*/ 3815 h 363410"/>
                  <a:gd name="connsiteX1" fmla="*/ 201693 w 291433"/>
                  <a:gd name="connsiteY1" fmla="*/ 110763 h 363410"/>
                  <a:gd name="connsiteX2" fmla="*/ 110788 w 291433"/>
                  <a:gd name="connsiteY2" fmla="*/ 255142 h 363410"/>
                  <a:gd name="connsiteX3" fmla="*/ 148219 w 291433"/>
                  <a:gd name="connsiteY3" fmla="*/ 180278 h 363410"/>
                  <a:gd name="connsiteX4" fmla="*/ 3840 w 291433"/>
                  <a:gd name="connsiteY4" fmla="*/ 362089 h 363410"/>
                  <a:gd name="connsiteX5" fmla="*/ 62661 w 291433"/>
                  <a:gd name="connsiteY5" fmla="*/ 249794 h 363410"/>
                  <a:gd name="connsiteX6" fmla="*/ 287251 w 291433"/>
                  <a:gd name="connsiteY6" fmla="*/ 3815 h 363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1433" h="363410">
                    <a:moveTo>
                      <a:pt x="287251" y="3815"/>
                    </a:moveTo>
                    <a:cubicBezTo>
                      <a:pt x="310423" y="-19357"/>
                      <a:pt x="231103" y="68875"/>
                      <a:pt x="201693" y="110763"/>
                    </a:cubicBezTo>
                    <a:cubicBezTo>
                      <a:pt x="172283" y="152651"/>
                      <a:pt x="119700" y="243556"/>
                      <a:pt x="110788" y="255142"/>
                    </a:cubicBezTo>
                    <a:cubicBezTo>
                      <a:pt x="101876" y="266728"/>
                      <a:pt x="166044" y="162454"/>
                      <a:pt x="148219" y="180278"/>
                    </a:cubicBezTo>
                    <a:cubicBezTo>
                      <a:pt x="130394" y="198102"/>
                      <a:pt x="18099" y="350503"/>
                      <a:pt x="3840" y="362089"/>
                    </a:cubicBezTo>
                    <a:cubicBezTo>
                      <a:pt x="-10419" y="373675"/>
                      <a:pt x="16317" y="306833"/>
                      <a:pt x="62661" y="249794"/>
                    </a:cubicBezTo>
                    <a:cubicBezTo>
                      <a:pt x="109005" y="192755"/>
                      <a:pt x="264079" y="26987"/>
                      <a:pt x="287251" y="38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 1199">
                <a:extLst>
                  <a:ext uri="{FF2B5EF4-FFF2-40B4-BE49-F238E27FC236}">
                    <a16:creationId xmlns:a16="http://schemas.microsoft.com/office/drawing/2014/main" id="{19AC4ACB-AE6B-9366-9B29-2975161FDFBC}"/>
                  </a:ext>
                </a:extLst>
              </p:cNvPr>
              <p:cNvSpPr/>
              <p:nvPr/>
            </p:nvSpPr>
            <p:spPr>
              <a:xfrm>
                <a:off x="5833145" y="3214794"/>
                <a:ext cx="282510" cy="804896"/>
              </a:xfrm>
              <a:custGeom>
                <a:avLst/>
                <a:gdLst>
                  <a:gd name="connsiteX0" fmla="*/ 96 w 282510"/>
                  <a:gd name="connsiteY0" fmla="*/ 1372 h 804896"/>
                  <a:gd name="connsiteX1" fmla="*/ 273365 w 282510"/>
                  <a:gd name="connsiteY1" fmla="*/ 421785 h 804896"/>
                  <a:gd name="connsiteX2" fmla="*/ 220814 w 282510"/>
                  <a:gd name="connsiteY2" fmla="*/ 316682 h 804896"/>
                  <a:gd name="connsiteX3" fmla="*/ 252345 w 282510"/>
                  <a:gd name="connsiteY3" fmla="*/ 800158 h 804896"/>
                  <a:gd name="connsiteX4" fmla="*/ 231324 w 282510"/>
                  <a:gd name="connsiteY4" fmla="*/ 547909 h 804896"/>
                  <a:gd name="connsiteX5" fmla="*/ 241834 w 282510"/>
                  <a:gd name="connsiteY5" fmla="*/ 295661 h 804896"/>
                  <a:gd name="connsiteX6" fmla="*/ 96 w 282510"/>
                  <a:gd name="connsiteY6" fmla="*/ 1372 h 80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510" h="804896">
                    <a:moveTo>
                      <a:pt x="96" y="1372"/>
                    </a:moveTo>
                    <a:cubicBezTo>
                      <a:pt x="5351" y="22393"/>
                      <a:pt x="236579" y="369233"/>
                      <a:pt x="273365" y="421785"/>
                    </a:cubicBezTo>
                    <a:cubicBezTo>
                      <a:pt x="310151" y="474337"/>
                      <a:pt x="224317" y="253620"/>
                      <a:pt x="220814" y="316682"/>
                    </a:cubicBezTo>
                    <a:cubicBezTo>
                      <a:pt x="217311" y="379744"/>
                      <a:pt x="250593" y="761620"/>
                      <a:pt x="252345" y="800158"/>
                    </a:cubicBezTo>
                    <a:cubicBezTo>
                      <a:pt x="254097" y="838696"/>
                      <a:pt x="233076" y="631992"/>
                      <a:pt x="231324" y="547909"/>
                    </a:cubicBezTo>
                    <a:cubicBezTo>
                      <a:pt x="229572" y="463826"/>
                      <a:pt x="278620" y="384999"/>
                      <a:pt x="241834" y="295661"/>
                    </a:cubicBezTo>
                    <a:cubicBezTo>
                      <a:pt x="205048" y="206323"/>
                      <a:pt x="-5159" y="-19649"/>
                      <a:pt x="96" y="13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 1200">
                <a:extLst>
                  <a:ext uri="{FF2B5EF4-FFF2-40B4-BE49-F238E27FC236}">
                    <a16:creationId xmlns:a16="http://schemas.microsoft.com/office/drawing/2014/main" id="{9A2DA868-212C-374F-1AA8-EA83F94EC41D}"/>
                  </a:ext>
                </a:extLst>
              </p:cNvPr>
              <p:cNvSpPr/>
              <p:nvPr/>
            </p:nvSpPr>
            <p:spPr>
              <a:xfrm>
                <a:off x="5979219" y="3948840"/>
                <a:ext cx="179860" cy="903241"/>
              </a:xfrm>
              <a:custGeom>
                <a:avLst/>
                <a:gdLst>
                  <a:gd name="connsiteX0" fmla="*/ 179843 w 179860"/>
                  <a:gd name="connsiteY0" fmla="*/ 3050 h 903241"/>
                  <a:gd name="connsiteX1" fmla="*/ 22188 w 179860"/>
                  <a:gd name="connsiteY1" fmla="*/ 244788 h 903241"/>
                  <a:gd name="connsiteX2" fmla="*/ 22188 w 179860"/>
                  <a:gd name="connsiteY2" fmla="*/ 454994 h 903241"/>
                  <a:gd name="connsiteX3" fmla="*/ 22188 w 179860"/>
                  <a:gd name="connsiteY3" fmla="*/ 307850 h 903241"/>
                  <a:gd name="connsiteX4" fmla="*/ 11678 w 179860"/>
                  <a:gd name="connsiteY4" fmla="*/ 896429 h 903241"/>
                  <a:gd name="connsiteX5" fmla="*/ 11678 w 179860"/>
                  <a:gd name="connsiteY5" fmla="*/ 644181 h 903241"/>
                  <a:gd name="connsiteX6" fmla="*/ 11678 w 179860"/>
                  <a:gd name="connsiteY6" fmla="*/ 423463 h 903241"/>
                  <a:gd name="connsiteX7" fmla="*/ 179843 w 179860"/>
                  <a:gd name="connsiteY7" fmla="*/ 3050 h 90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860" h="903241">
                    <a:moveTo>
                      <a:pt x="179843" y="3050"/>
                    </a:moveTo>
                    <a:cubicBezTo>
                      <a:pt x="181595" y="-26729"/>
                      <a:pt x="48464" y="169464"/>
                      <a:pt x="22188" y="244788"/>
                    </a:cubicBezTo>
                    <a:cubicBezTo>
                      <a:pt x="-4088" y="320112"/>
                      <a:pt x="22188" y="454994"/>
                      <a:pt x="22188" y="454994"/>
                    </a:cubicBezTo>
                    <a:cubicBezTo>
                      <a:pt x="22188" y="465504"/>
                      <a:pt x="23940" y="234278"/>
                      <a:pt x="22188" y="307850"/>
                    </a:cubicBezTo>
                    <a:cubicBezTo>
                      <a:pt x="20436" y="381422"/>
                      <a:pt x="13430" y="840374"/>
                      <a:pt x="11678" y="896429"/>
                    </a:cubicBezTo>
                    <a:cubicBezTo>
                      <a:pt x="9926" y="952484"/>
                      <a:pt x="11678" y="644181"/>
                      <a:pt x="11678" y="644181"/>
                    </a:cubicBezTo>
                    <a:cubicBezTo>
                      <a:pt x="11678" y="565353"/>
                      <a:pt x="-14598" y="537325"/>
                      <a:pt x="11678" y="423463"/>
                    </a:cubicBezTo>
                    <a:cubicBezTo>
                      <a:pt x="37954" y="309601"/>
                      <a:pt x="178091" y="32829"/>
                      <a:pt x="179843" y="30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 1201">
                <a:extLst>
                  <a:ext uri="{FF2B5EF4-FFF2-40B4-BE49-F238E27FC236}">
                    <a16:creationId xmlns:a16="http://schemas.microsoft.com/office/drawing/2014/main" id="{75598C8E-0803-F90F-BA9F-5578871C1AFA}"/>
                  </a:ext>
                </a:extLst>
              </p:cNvPr>
              <p:cNvSpPr/>
              <p:nvPr/>
            </p:nvSpPr>
            <p:spPr>
              <a:xfrm>
                <a:off x="5906624" y="4550703"/>
                <a:ext cx="137462" cy="578778"/>
              </a:xfrm>
              <a:custGeom>
                <a:avLst/>
                <a:gdLst>
                  <a:gd name="connsiteX0" fmla="*/ 52742 w 137462"/>
                  <a:gd name="connsiteY0" fmla="*/ 276 h 578778"/>
                  <a:gd name="connsiteX1" fmla="*/ 84273 w 137462"/>
                  <a:gd name="connsiteY1" fmla="*/ 273545 h 578778"/>
                  <a:gd name="connsiteX2" fmla="*/ 31721 w 137462"/>
                  <a:gd name="connsiteY2" fmla="*/ 483752 h 578778"/>
                  <a:gd name="connsiteX3" fmla="*/ 105293 w 137462"/>
                  <a:gd name="connsiteY3" fmla="*/ 389159 h 578778"/>
                  <a:gd name="connsiteX4" fmla="*/ 190 w 137462"/>
                  <a:gd name="connsiteY4" fmla="*/ 578345 h 578778"/>
                  <a:gd name="connsiteX5" fmla="*/ 136824 w 137462"/>
                  <a:gd name="connsiteY5" fmla="*/ 326097 h 578778"/>
                  <a:gd name="connsiteX6" fmla="*/ 52742 w 137462"/>
                  <a:gd name="connsiteY6" fmla="*/ 276 h 5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62" h="578778">
                    <a:moveTo>
                      <a:pt x="52742" y="276"/>
                    </a:moveTo>
                    <a:cubicBezTo>
                      <a:pt x="43984" y="-8483"/>
                      <a:pt x="87776" y="192966"/>
                      <a:pt x="84273" y="273545"/>
                    </a:cubicBezTo>
                    <a:cubicBezTo>
                      <a:pt x="80770" y="354124"/>
                      <a:pt x="28218" y="464483"/>
                      <a:pt x="31721" y="483752"/>
                    </a:cubicBezTo>
                    <a:cubicBezTo>
                      <a:pt x="35224" y="503021"/>
                      <a:pt x="110548" y="373394"/>
                      <a:pt x="105293" y="389159"/>
                    </a:cubicBezTo>
                    <a:cubicBezTo>
                      <a:pt x="100038" y="404924"/>
                      <a:pt x="-5065" y="588855"/>
                      <a:pt x="190" y="578345"/>
                    </a:cubicBezTo>
                    <a:cubicBezTo>
                      <a:pt x="5445" y="567835"/>
                      <a:pt x="128065" y="422442"/>
                      <a:pt x="136824" y="326097"/>
                    </a:cubicBezTo>
                    <a:cubicBezTo>
                      <a:pt x="145583" y="229752"/>
                      <a:pt x="61500" y="9035"/>
                      <a:pt x="52742" y="2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 1202">
                <a:extLst>
                  <a:ext uri="{FF2B5EF4-FFF2-40B4-BE49-F238E27FC236}">
                    <a16:creationId xmlns:a16="http://schemas.microsoft.com/office/drawing/2014/main" id="{E9BCF7CE-48DA-B8B7-95BC-5C96FBCA0138}"/>
                  </a:ext>
                </a:extLst>
              </p:cNvPr>
              <p:cNvSpPr/>
              <p:nvPr/>
            </p:nvSpPr>
            <p:spPr>
              <a:xfrm>
                <a:off x="5692348" y="5074026"/>
                <a:ext cx="301319" cy="569742"/>
              </a:xfrm>
              <a:custGeom>
                <a:avLst/>
                <a:gdLst>
                  <a:gd name="connsiteX0" fmla="*/ 298549 w 301319"/>
                  <a:gd name="connsiteY0" fmla="*/ 2471 h 569742"/>
                  <a:gd name="connsiteX1" fmla="*/ 182935 w 301319"/>
                  <a:gd name="connsiteY1" fmla="*/ 191657 h 569742"/>
                  <a:gd name="connsiteX2" fmla="*/ 4259 w 301319"/>
                  <a:gd name="connsiteY2" fmla="*/ 559519 h 569742"/>
                  <a:gd name="connsiteX3" fmla="*/ 56811 w 301319"/>
                  <a:gd name="connsiteY3" fmla="*/ 454415 h 569742"/>
                  <a:gd name="connsiteX4" fmla="*/ 67321 w 301319"/>
                  <a:gd name="connsiteY4" fmla="*/ 317781 h 569742"/>
                  <a:gd name="connsiteX5" fmla="*/ 298549 w 301319"/>
                  <a:gd name="connsiteY5" fmla="*/ 2471 h 569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319" h="569742">
                    <a:moveTo>
                      <a:pt x="298549" y="2471"/>
                    </a:moveTo>
                    <a:cubicBezTo>
                      <a:pt x="317818" y="-18550"/>
                      <a:pt x="231983" y="98816"/>
                      <a:pt x="182935" y="191657"/>
                    </a:cubicBezTo>
                    <a:cubicBezTo>
                      <a:pt x="133887" y="284498"/>
                      <a:pt x="25280" y="515726"/>
                      <a:pt x="4259" y="559519"/>
                    </a:cubicBezTo>
                    <a:cubicBezTo>
                      <a:pt x="-16762" y="603312"/>
                      <a:pt x="46301" y="494705"/>
                      <a:pt x="56811" y="454415"/>
                    </a:cubicBezTo>
                    <a:cubicBezTo>
                      <a:pt x="67321" y="414125"/>
                      <a:pt x="25280" y="393105"/>
                      <a:pt x="67321" y="317781"/>
                    </a:cubicBezTo>
                    <a:cubicBezTo>
                      <a:pt x="109362" y="242457"/>
                      <a:pt x="279280" y="23492"/>
                      <a:pt x="298549" y="247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 1203">
                <a:extLst>
                  <a:ext uri="{FF2B5EF4-FFF2-40B4-BE49-F238E27FC236}">
                    <a16:creationId xmlns:a16="http://schemas.microsoft.com/office/drawing/2014/main" id="{379E5FCB-E9ED-8F52-CA06-1783B62F632D}"/>
                  </a:ext>
                </a:extLst>
              </p:cNvPr>
              <p:cNvSpPr/>
              <p:nvPr/>
            </p:nvSpPr>
            <p:spPr>
              <a:xfrm>
                <a:off x="4771697" y="5665026"/>
                <a:ext cx="122765" cy="423136"/>
              </a:xfrm>
              <a:custGeom>
                <a:avLst/>
                <a:gdLst>
                  <a:gd name="connsiteX0" fmla="*/ 94593 w 122765"/>
                  <a:gd name="connsiteY0" fmla="*/ 50 h 423136"/>
                  <a:gd name="connsiteX1" fmla="*/ 31531 w 122765"/>
                  <a:gd name="connsiteY1" fmla="*/ 252298 h 423136"/>
                  <a:gd name="connsiteX2" fmla="*/ 115613 w 122765"/>
                  <a:gd name="connsiteY2" fmla="*/ 420464 h 423136"/>
                  <a:gd name="connsiteX3" fmla="*/ 105103 w 122765"/>
                  <a:gd name="connsiteY3" fmla="*/ 346891 h 423136"/>
                  <a:gd name="connsiteX4" fmla="*/ 0 w 122765"/>
                  <a:gd name="connsiteY4" fmla="*/ 231277 h 423136"/>
                  <a:gd name="connsiteX5" fmla="*/ 94593 w 122765"/>
                  <a:gd name="connsiteY5" fmla="*/ 50 h 423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765" h="423136">
                    <a:moveTo>
                      <a:pt x="94593" y="50"/>
                    </a:moveTo>
                    <a:cubicBezTo>
                      <a:pt x="99848" y="3553"/>
                      <a:pt x="28028" y="182229"/>
                      <a:pt x="31531" y="252298"/>
                    </a:cubicBezTo>
                    <a:cubicBezTo>
                      <a:pt x="35034" y="322367"/>
                      <a:pt x="115613" y="420464"/>
                      <a:pt x="115613" y="420464"/>
                    </a:cubicBezTo>
                    <a:cubicBezTo>
                      <a:pt x="127875" y="436229"/>
                      <a:pt x="124372" y="378422"/>
                      <a:pt x="105103" y="346891"/>
                    </a:cubicBezTo>
                    <a:cubicBezTo>
                      <a:pt x="85834" y="315360"/>
                      <a:pt x="0" y="285580"/>
                      <a:pt x="0" y="231277"/>
                    </a:cubicBezTo>
                    <a:cubicBezTo>
                      <a:pt x="0" y="176974"/>
                      <a:pt x="89338" y="-3453"/>
                      <a:pt x="94593" y="5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 1204">
                <a:extLst>
                  <a:ext uri="{FF2B5EF4-FFF2-40B4-BE49-F238E27FC236}">
                    <a16:creationId xmlns:a16="http://schemas.microsoft.com/office/drawing/2014/main" id="{1CEA2820-4828-DF50-822F-DBBA861E9E32}"/>
                  </a:ext>
                </a:extLst>
              </p:cNvPr>
              <p:cNvSpPr/>
              <p:nvPr/>
            </p:nvSpPr>
            <p:spPr>
              <a:xfrm>
                <a:off x="4803107" y="5065986"/>
                <a:ext cx="107001" cy="252248"/>
              </a:xfrm>
              <a:custGeom>
                <a:avLst/>
                <a:gdLst>
                  <a:gd name="connsiteX0" fmla="*/ 121 w 107001"/>
                  <a:gd name="connsiteY0" fmla="*/ 0 h 252248"/>
                  <a:gd name="connsiteX1" fmla="*/ 84203 w 107001"/>
                  <a:gd name="connsiteY1" fmla="*/ 136635 h 252248"/>
                  <a:gd name="connsiteX2" fmla="*/ 84203 w 107001"/>
                  <a:gd name="connsiteY2" fmla="*/ 252248 h 252248"/>
                  <a:gd name="connsiteX3" fmla="*/ 105224 w 107001"/>
                  <a:gd name="connsiteY3" fmla="*/ 136635 h 252248"/>
                  <a:gd name="connsiteX4" fmla="*/ 121 w 107001"/>
                  <a:gd name="connsiteY4" fmla="*/ 0 h 252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001" h="252248">
                    <a:moveTo>
                      <a:pt x="121" y="0"/>
                    </a:moveTo>
                    <a:cubicBezTo>
                      <a:pt x="-3382" y="0"/>
                      <a:pt x="70189" y="94594"/>
                      <a:pt x="84203" y="136635"/>
                    </a:cubicBezTo>
                    <a:cubicBezTo>
                      <a:pt x="98217" y="178676"/>
                      <a:pt x="80700" y="252248"/>
                      <a:pt x="84203" y="252248"/>
                    </a:cubicBezTo>
                    <a:cubicBezTo>
                      <a:pt x="87706" y="252248"/>
                      <a:pt x="113982" y="173421"/>
                      <a:pt x="105224" y="136635"/>
                    </a:cubicBezTo>
                    <a:cubicBezTo>
                      <a:pt x="96466" y="99849"/>
                      <a:pt x="3624" y="0"/>
                      <a:pt x="121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 1205">
                <a:extLst>
                  <a:ext uri="{FF2B5EF4-FFF2-40B4-BE49-F238E27FC236}">
                    <a16:creationId xmlns:a16="http://schemas.microsoft.com/office/drawing/2014/main" id="{4615F424-7C7B-AD72-04C9-80609FDFFCE3}"/>
                  </a:ext>
                </a:extLst>
              </p:cNvPr>
              <p:cNvSpPr/>
              <p:nvPr/>
            </p:nvSpPr>
            <p:spPr>
              <a:xfrm>
                <a:off x="4946595" y="5084922"/>
                <a:ext cx="230510" cy="389022"/>
              </a:xfrm>
              <a:custGeom>
                <a:avLst/>
                <a:gdLst>
                  <a:gd name="connsiteX0" fmla="*/ 182453 w 230510"/>
                  <a:gd name="connsiteY0" fmla="*/ 23106 h 389022"/>
                  <a:gd name="connsiteX1" fmla="*/ 3777 w 230510"/>
                  <a:gd name="connsiteY1" fmla="*/ 380457 h 389022"/>
                  <a:gd name="connsiteX2" fmla="*/ 56329 w 230510"/>
                  <a:gd name="connsiteY2" fmla="*/ 285864 h 389022"/>
                  <a:gd name="connsiteX3" fmla="*/ 56329 w 230510"/>
                  <a:gd name="connsiteY3" fmla="*/ 222802 h 389022"/>
                  <a:gd name="connsiteX4" fmla="*/ 224495 w 230510"/>
                  <a:gd name="connsiteY4" fmla="*/ 54637 h 389022"/>
                  <a:gd name="connsiteX5" fmla="*/ 182453 w 230510"/>
                  <a:gd name="connsiteY5" fmla="*/ 23106 h 389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510" h="389022">
                    <a:moveTo>
                      <a:pt x="182453" y="23106"/>
                    </a:moveTo>
                    <a:cubicBezTo>
                      <a:pt x="145667" y="77409"/>
                      <a:pt x="24798" y="336664"/>
                      <a:pt x="3777" y="380457"/>
                    </a:cubicBezTo>
                    <a:cubicBezTo>
                      <a:pt x="-17244" y="424250"/>
                      <a:pt x="56329" y="285864"/>
                      <a:pt x="56329" y="285864"/>
                    </a:cubicBezTo>
                    <a:cubicBezTo>
                      <a:pt x="65088" y="259588"/>
                      <a:pt x="28301" y="261340"/>
                      <a:pt x="56329" y="222802"/>
                    </a:cubicBezTo>
                    <a:cubicBezTo>
                      <a:pt x="84357" y="184264"/>
                      <a:pt x="206978" y="86168"/>
                      <a:pt x="224495" y="54637"/>
                    </a:cubicBezTo>
                    <a:cubicBezTo>
                      <a:pt x="242012" y="23106"/>
                      <a:pt x="219239" y="-31197"/>
                      <a:pt x="182453" y="23106"/>
                    </a:cubicBezTo>
                    <a:close/>
                  </a:path>
                </a:pathLst>
              </a:cu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 1206">
                <a:extLst>
                  <a:ext uri="{FF2B5EF4-FFF2-40B4-BE49-F238E27FC236}">
                    <a16:creationId xmlns:a16="http://schemas.microsoft.com/office/drawing/2014/main" id="{1D6FC147-275A-6D7C-481B-5AAB87437503}"/>
                  </a:ext>
                </a:extLst>
              </p:cNvPr>
              <p:cNvSpPr/>
              <p:nvPr/>
            </p:nvSpPr>
            <p:spPr>
              <a:xfrm>
                <a:off x="4697341" y="5244250"/>
                <a:ext cx="53335" cy="253226"/>
              </a:xfrm>
              <a:custGeom>
                <a:avLst/>
                <a:gdLst>
                  <a:gd name="connsiteX0" fmla="*/ 783 w 53335"/>
                  <a:gd name="connsiteY0" fmla="*/ 412 h 253226"/>
                  <a:gd name="connsiteX1" fmla="*/ 21804 w 53335"/>
                  <a:gd name="connsiteY1" fmla="*/ 158067 h 253226"/>
                  <a:gd name="connsiteX2" fmla="*/ 21804 w 53335"/>
                  <a:gd name="connsiteY2" fmla="*/ 252660 h 253226"/>
                  <a:gd name="connsiteX3" fmla="*/ 53335 w 53335"/>
                  <a:gd name="connsiteY3" fmla="*/ 116026 h 253226"/>
                  <a:gd name="connsiteX4" fmla="*/ 783 w 53335"/>
                  <a:gd name="connsiteY4" fmla="*/ 412 h 253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335" h="253226">
                    <a:moveTo>
                      <a:pt x="783" y="412"/>
                    </a:moveTo>
                    <a:cubicBezTo>
                      <a:pt x="-4472" y="7419"/>
                      <a:pt x="18301" y="116026"/>
                      <a:pt x="21804" y="158067"/>
                    </a:cubicBezTo>
                    <a:cubicBezTo>
                      <a:pt x="25308" y="200108"/>
                      <a:pt x="16549" y="259667"/>
                      <a:pt x="21804" y="252660"/>
                    </a:cubicBezTo>
                    <a:cubicBezTo>
                      <a:pt x="27059" y="245653"/>
                      <a:pt x="53335" y="154564"/>
                      <a:pt x="53335" y="116026"/>
                    </a:cubicBezTo>
                    <a:cubicBezTo>
                      <a:pt x="53335" y="77488"/>
                      <a:pt x="6038" y="-6595"/>
                      <a:pt x="783" y="4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 1207">
                <a:extLst>
                  <a:ext uri="{FF2B5EF4-FFF2-40B4-BE49-F238E27FC236}">
                    <a16:creationId xmlns:a16="http://schemas.microsoft.com/office/drawing/2014/main" id="{F6596475-6517-1EEE-4BC3-072C6FAA8F8C}"/>
                  </a:ext>
                </a:extLst>
              </p:cNvPr>
              <p:cNvSpPr/>
              <p:nvPr/>
            </p:nvSpPr>
            <p:spPr>
              <a:xfrm>
                <a:off x="5075235" y="5633496"/>
                <a:ext cx="139829" cy="80012"/>
              </a:xfrm>
              <a:custGeom>
                <a:avLst/>
                <a:gdLst>
                  <a:gd name="connsiteX0" fmla="*/ 1262 w 139829"/>
                  <a:gd name="connsiteY0" fmla="*/ 73621 h 80012"/>
                  <a:gd name="connsiteX1" fmla="*/ 137896 w 139829"/>
                  <a:gd name="connsiteY1" fmla="*/ 49 h 80012"/>
                  <a:gd name="connsiteX2" fmla="*/ 74834 w 139829"/>
                  <a:gd name="connsiteY2" fmla="*/ 63111 h 80012"/>
                  <a:gd name="connsiteX3" fmla="*/ 1262 w 139829"/>
                  <a:gd name="connsiteY3" fmla="*/ 73621 h 8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829" h="80012">
                    <a:moveTo>
                      <a:pt x="1262" y="73621"/>
                    </a:moveTo>
                    <a:cubicBezTo>
                      <a:pt x="11772" y="63111"/>
                      <a:pt x="137896" y="49"/>
                      <a:pt x="137896" y="49"/>
                    </a:cubicBezTo>
                    <a:cubicBezTo>
                      <a:pt x="150158" y="-1703"/>
                      <a:pt x="101110" y="43842"/>
                      <a:pt x="74834" y="63111"/>
                    </a:cubicBezTo>
                    <a:cubicBezTo>
                      <a:pt x="48558" y="82380"/>
                      <a:pt x="-9248" y="84131"/>
                      <a:pt x="1262" y="736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 1208">
                <a:extLst>
                  <a:ext uri="{FF2B5EF4-FFF2-40B4-BE49-F238E27FC236}">
                    <a16:creationId xmlns:a16="http://schemas.microsoft.com/office/drawing/2014/main" id="{92937556-C661-6422-2A75-D29CE836C380}"/>
                  </a:ext>
                </a:extLst>
              </p:cNvPr>
              <p:cNvSpPr/>
              <p:nvPr/>
            </p:nvSpPr>
            <p:spPr>
              <a:xfrm>
                <a:off x="4806560" y="2455429"/>
                <a:ext cx="1363012" cy="1748032"/>
              </a:xfrm>
              <a:custGeom>
                <a:avLst/>
                <a:gdLst>
                  <a:gd name="connsiteX0" fmla="*/ 301468 w 1363012"/>
                  <a:gd name="connsiteY0" fmla="*/ 25012 h 1748032"/>
                  <a:gd name="connsiteX1" fmla="*/ 1215868 w 1363012"/>
                  <a:gd name="connsiteY1" fmla="*/ 361343 h 1748032"/>
                  <a:gd name="connsiteX2" fmla="*/ 1194847 w 1363012"/>
                  <a:gd name="connsiteY2" fmla="*/ 382364 h 1748032"/>
                  <a:gd name="connsiteX3" fmla="*/ 1341992 w 1363012"/>
                  <a:gd name="connsiteY3" fmla="*/ 991964 h 1748032"/>
                  <a:gd name="connsiteX4" fmla="*/ 1289440 w 1363012"/>
                  <a:gd name="connsiteY4" fmla="*/ 865840 h 1748032"/>
                  <a:gd name="connsiteX5" fmla="*/ 1363012 w 1363012"/>
                  <a:gd name="connsiteY5" fmla="*/ 1727688 h 1748032"/>
                  <a:gd name="connsiteX6" fmla="*/ 1289440 w 1363012"/>
                  <a:gd name="connsiteY6" fmla="*/ 1496461 h 1748032"/>
                  <a:gd name="connsiteX7" fmla="*/ 1068723 w 1363012"/>
                  <a:gd name="connsiteY7" fmla="*/ 802778 h 1748032"/>
                  <a:gd name="connsiteX8" fmla="*/ 784943 w 1363012"/>
                  <a:gd name="connsiteY8" fmla="*/ 571550 h 1748032"/>
                  <a:gd name="connsiteX9" fmla="*/ 942599 w 1363012"/>
                  <a:gd name="connsiteY9" fmla="*/ 834309 h 1748032"/>
                  <a:gd name="connsiteX10" fmla="*/ 7178 w 1363012"/>
                  <a:gd name="connsiteY10" fmla="*/ 245730 h 1748032"/>
                  <a:gd name="connsiteX11" fmla="*/ 501164 w 1363012"/>
                  <a:gd name="connsiteY11" fmla="*/ 466447 h 1748032"/>
                  <a:gd name="connsiteX12" fmla="*/ 322488 w 1363012"/>
                  <a:gd name="connsiteY12" fmla="*/ 77564 h 1748032"/>
                  <a:gd name="connsiteX13" fmla="*/ 301468 w 1363012"/>
                  <a:gd name="connsiteY13" fmla="*/ 25012 h 1748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3012" h="1748032">
                    <a:moveTo>
                      <a:pt x="301468" y="25012"/>
                    </a:moveTo>
                    <a:cubicBezTo>
                      <a:pt x="450365" y="72309"/>
                      <a:pt x="1215868" y="361343"/>
                      <a:pt x="1215868" y="361343"/>
                    </a:cubicBezTo>
                    <a:cubicBezTo>
                      <a:pt x="1364765" y="420902"/>
                      <a:pt x="1173826" y="277261"/>
                      <a:pt x="1194847" y="382364"/>
                    </a:cubicBezTo>
                    <a:cubicBezTo>
                      <a:pt x="1215868" y="487467"/>
                      <a:pt x="1326227" y="911385"/>
                      <a:pt x="1341992" y="991964"/>
                    </a:cubicBezTo>
                    <a:cubicBezTo>
                      <a:pt x="1357758" y="1072543"/>
                      <a:pt x="1285937" y="743219"/>
                      <a:pt x="1289440" y="865840"/>
                    </a:cubicBezTo>
                    <a:cubicBezTo>
                      <a:pt x="1292943" y="988461"/>
                      <a:pt x="1363012" y="1622585"/>
                      <a:pt x="1363012" y="1727688"/>
                    </a:cubicBezTo>
                    <a:cubicBezTo>
                      <a:pt x="1363012" y="1832791"/>
                      <a:pt x="1289440" y="1496461"/>
                      <a:pt x="1289440" y="1496461"/>
                    </a:cubicBezTo>
                    <a:cubicBezTo>
                      <a:pt x="1240392" y="1342309"/>
                      <a:pt x="1152806" y="956930"/>
                      <a:pt x="1068723" y="802778"/>
                    </a:cubicBezTo>
                    <a:cubicBezTo>
                      <a:pt x="984640" y="648626"/>
                      <a:pt x="805964" y="566295"/>
                      <a:pt x="784943" y="571550"/>
                    </a:cubicBezTo>
                    <a:cubicBezTo>
                      <a:pt x="763922" y="576805"/>
                      <a:pt x="1072227" y="888612"/>
                      <a:pt x="942599" y="834309"/>
                    </a:cubicBezTo>
                    <a:cubicBezTo>
                      <a:pt x="812972" y="780006"/>
                      <a:pt x="80750" y="307040"/>
                      <a:pt x="7178" y="245730"/>
                    </a:cubicBezTo>
                    <a:cubicBezTo>
                      <a:pt x="-66395" y="184420"/>
                      <a:pt x="448612" y="494475"/>
                      <a:pt x="501164" y="466447"/>
                    </a:cubicBezTo>
                    <a:cubicBezTo>
                      <a:pt x="553716" y="438419"/>
                      <a:pt x="355771" y="156392"/>
                      <a:pt x="322488" y="77564"/>
                    </a:cubicBezTo>
                    <a:cubicBezTo>
                      <a:pt x="289205" y="-1264"/>
                      <a:pt x="152571" y="-22285"/>
                      <a:pt x="301468" y="2501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 1209">
                <a:extLst>
                  <a:ext uri="{FF2B5EF4-FFF2-40B4-BE49-F238E27FC236}">
                    <a16:creationId xmlns:a16="http://schemas.microsoft.com/office/drawing/2014/main" id="{EA100376-3A49-A01F-B216-AA2CFBD28776}"/>
                  </a:ext>
                </a:extLst>
              </p:cNvPr>
              <p:cNvSpPr/>
              <p:nvPr/>
            </p:nvSpPr>
            <p:spPr>
              <a:xfrm>
                <a:off x="5854200" y="3868611"/>
                <a:ext cx="351098" cy="1260837"/>
              </a:xfrm>
              <a:custGeom>
                <a:avLst/>
                <a:gdLst>
                  <a:gd name="connsiteX0" fmla="*/ 346903 w 351098"/>
                  <a:gd name="connsiteY0" fmla="*/ 51748 h 1260837"/>
                  <a:gd name="connsiteX1" fmla="*/ 252310 w 351098"/>
                  <a:gd name="connsiteY1" fmla="*/ 388079 h 1260837"/>
                  <a:gd name="connsiteX2" fmla="*/ 252310 w 351098"/>
                  <a:gd name="connsiteY2" fmla="*/ 755941 h 1260837"/>
                  <a:gd name="connsiteX3" fmla="*/ 273331 w 351098"/>
                  <a:gd name="connsiteY3" fmla="*/ 671858 h 1260837"/>
                  <a:gd name="connsiteX4" fmla="*/ 262821 w 351098"/>
                  <a:gd name="connsiteY4" fmla="*/ 1176355 h 1260837"/>
                  <a:gd name="connsiteX5" fmla="*/ 262821 w 351098"/>
                  <a:gd name="connsiteY5" fmla="*/ 1029210 h 1260837"/>
                  <a:gd name="connsiteX6" fmla="*/ 189248 w 351098"/>
                  <a:gd name="connsiteY6" fmla="*/ 1260437 h 1260837"/>
                  <a:gd name="connsiteX7" fmla="*/ 178738 w 351098"/>
                  <a:gd name="connsiteY7" fmla="*/ 1071251 h 1260837"/>
                  <a:gd name="connsiteX8" fmla="*/ 62 w 351098"/>
                  <a:gd name="connsiteY8" fmla="*/ 598286 h 1260837"/>
                  <a:gd name="connsiteX9" fmla="*/ 157717 w 351098"/>
                  <a:gd name="connsiteY9" fmla="*/ 9706 h 1260837"/>
                  <a:gd name="connsiteX10" fmla="*/ 94655 w 351098"/>
                  <a:gd name="connsiteY10" fmla="*/ 219913 h 1260837"/>
                  <a:gd name="connsiteX11" fmla="*/ 346903 w 351098"/>
                  <a:gd name="connsiteY11" fmla="*/ 51748 h 126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1098" h="1260837">
                    <a:moveTo>
                      <a:pt x="346903" y="51748"/>
                    </a:moveTo>
                    <a:cubicBezTo>
                      <a:pt x="373179" y="79776"/>
                      <a:pt x="268075" y="270714"/>
                      <a:pt x="252310" y="388079"/>
                    </a:cubicBezTo>
                    <a:cubicBezTo>
                      <a:pt x="236545" y="505444"/>
                      <a:pt x="248806" y="708645"/>
                      <a:pt x="252310" y="755941"/>
                    </a:cubicBezTo>
                    <a:cubicBezTo>
                      <a:pt x="255813" y="803238"/>
                      <a:pt x="271579" y="601789"/>
                      <a:pt x="273331" y="671858"/>
                    </a:cubicBezTo>
                    <a:cubicBezTo>
                      <a:pt x="275083" y="741927"/>
                      <a:pt x="264573" y="1116796"/>
                      <a:pt x="262821" y="1176355"/>
                    </a:cubicBezTo>
                    <a:cubicBezTo>
                      <a:pt x="261069" y="1235914"/>
                      <a:pt x="275083" y="1015196"/>
                      <a:pt x="262821" y="1029210"/>
                    </a:cubicBezTo>
                    <a:cubicBezTo>
                      <a:pt x="250559" y="1043224"/>
                      <a:pt x="203262" y="1253430"/>
                      <a:pt x="189248" y="1260437"/>
                    </a:cubicBezTo>
                    <a:cubicBezTo>
                      <a:pt x="175234" y="1267444"/>
                      <a:pt x="210269" y="1181610"/>
                      <a:pt x="178738" y="1071251"/>
                    </a:cubicBezTo>
                    <a:cubicBezTo>
                      <a:pt x="147207" y="960892"/>
                      <a:pt x="3565" y="775210"/>
                      <a:pt x="62" y="598286"/>
                    </a:cubicBezTo>
                    <a:cubicBezTo>
                      <a:pt x="-3441" y="421362"/>
                      <a:pt x="141951" y="72768"/>
                      <a:pt x="157717" y="9706"/>
                    </a:cubicBezTo>
                    <a:cubicBezTo>
                      <a:pt x="173483" y="-53356"/>
                      <a:pt x="70131" y="211154"/>
                      <a:pt x="94655" y="219913"/>
                    </a:cubicBezTo>
                    <a:cubicBezTo>
                      <a:pt x="119179" y="228672"/>
                      <a:pt x="320627" y="23720"/>
                      <a:pt x="346903" y="5174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 1210">
                <a:extLst>
                  <a:ext uri="{FF2B5EF4-FFF2-40B4-BE49-F238E27FC236}">
                    <a16:creationId xmlns:a16="http://schemas.microsoft.com/office/drawing/2014/main" id="{9CE0A56C-BE0A-D471-3A9E-AAA95F840C14}"/>
                  </a:ext>
                </a:extLst>
              </p:cNvPr>
              <p:cNvSpPr/>
              <p:nvPr/>
            </p:nvSpPr>
            <p:spPr>
              <a:xfrm>
                <a:off x="5319161" y="4550962"/>
                <a:ext cx="916855" cy="1989745"/>
              </a:xfrm>
              <a:custGeom>
                <a:avLst/>
                <a:gdLst>
                  <a:gd name="connsiteX0" fmla="*/ 913473 w 916855"/>
                  <a:gd name="connsiteY0" fmla="*/ 315328 h 1989745"/>
                  <a:gd name="connsiteX1" fmla="*/ 734798 w 916855"/>
                  <a:gd name="connsiteY1" fmla="*/ 756762 h 1989745"/>
                  <a:gd name="connsiteX2" fmla="*/ 377446 w 916855"/>
                  <a:gd name="connsiteY2" fmla="*/ 1429424 h 1989745"/>
                  <a:gd name="connsiteX3" fmla="*/ 9584 w 916855"/>
                  <a:gd name="connsiteY3" fmla="*/ 1986472 h 1989745"/>
                  <a:gd name="connsiteX4" fmla="*/ 125198 w 916855"/>
                  <a:gd name="connsiteY4" fmla="*/ 1629121 h 1989745"/>
                  <a:gd name="connsiteX5" fmla="*/ 314384 w 916855"/>
                  <a:gd name="connsiteY5" fmla="*/ 1009010 h 1989745"/>
                  <a:gd name="connsiteX6" fmla="*/ 240811 w 916855"/>
                  <a:gd name="connsiteY6" fmla="*/ 1198197 h 1989745"/>
                  <a:gd name="connsiteX7" fmla="*/ 503570 w 916855"/>
                  <a:gd name="connsiteY7" fmla="*/ 609617 h 1989745"/>
                  <a:gd name="connsiteX8" fmla="*/ 640205 w 916855"/>
                  <a:gd name="connsiteY8" fmla="*/ 178693 h 1989745"/>
                  <a:gd name="connsiteX9" fmla="*/ 587653 w 916855"/>
                  <a:gd name="connsiteY9" fmla="*/ 546555 h 1989745"/>
                  <a:gd name="connsiteX10" fmla="*/ 787349 w 916855"/>
                  <a:gd name="connsiteY10" fmla="*/ 17 h 1989745"/>
                  <a:gd name="connsiteX11" fmla="*/ 587653 w 916855"/>
                  <a:gd name="connsiteY11" fmla="*/ 567576 h 1989745"/>
                  <a:gd name="connsiteX12" fmla="*/ 913473 w 916855"/>
                  <a:gd name="connsiteY12" fmla="*/ 315328 h 1989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6855" h="1989745">
                    <a:moveTo>
                      <a:pt x="913473" y="315328"/>
                    </a:moveTo>
                    <a:cubicBezTo>
                      <a:pt x="937997" y="346859"/>
                      <a:pt x="824136" y="571079"/>
                      <a:pt x="734798" y="756762"/>
                    </a:cubicBezTo>
                    <a:cubicBezTo>
                      <a:pt x="645460" y="942445"/>
                      <a:pt x="498315" y="1224472"/>
                      <a:pt x="377446" y="1429424"/>
                    </a:cubicBezTo>
                    <a:cubicBezTo>
                      <a:pt x="256577" y="1634376"/>
                      <a:pt x="51625" y="1953189"/>
                      <a:pt x="9584" y="1986472"/>
                    </a:cubicBezTo>
                    <a:cubicBezTo>
                      <a:pt x="-32457" y="2019755"/>
                      <a:pt x="74398" y="1792031"/>
                      <a:pt x="125198" y="1629121"/>
                    </a:cubicBezTo>
                    <a:cubicBezTo>
                      <a:pt x="175998" y="1466211"/>
                      <a:pt x="295115" y="1080831"/>
                      <a:pt x="314384" y="1009010"/>
                    </a:cubicBezTo>
                    <a:cubicBezTo>
                      <a:pt x="333653" y="937189"/>
                      <a:pt x="209280" y="1264762"/>
                      <a:pt x="240811" y="1198197"/>
                    </a:cubicBezTo>
                    <a:cubicBezTo>
                      <a:pt x="272342" y="1131632"/>
                      <a:pt x="437004" y="779534"/>
                      <a:pt x="503570" y="609617"/>
                    </a:cubicBezTo>
                    <a:cubicBezTo>
                      <a:pt x="570136" y="439700"/>
                      <a:pt x="626191" y="189203"/>
                      <a:pt x="640205" y="178693"/>
                    </a:cubicBezTo>
                    <a:cubicBezTo>
                      <a:pt x="654219" y="168183"/>
                      <a:pt x="563129" y="576334"/>
                      <a:pt x="587653" y="546555"/>
                    </a:cubicBezTo>
                    <a:cubicBezTo>
                      <a:pt x="612177" y="516776"/>
                      <a:pt x="787349" y="-3486"/>
                      <a:pt x="787349" y="17"/>
                    </a:cubicBezTo>
                    <a:cubicBezTo>
                      <a:pt x="787349" y="3520"/>
                      <a:pt x="570136" y="513273"/>
                      <a:pt x="587653" y="567576"/>
                    </a:cubicBezTo>
                    <a:cubicBezTo>
                      <a:pt x="605170" y="621880"/>
                      <a:pt x="888949" y="283797"/>
                      <a:pt x="913473" y="31532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 1212">
                <a:extLst>
                  <a:ext uri="{FF2B5EF4-FFF2-40B4-BE49-F238E27FC236}">
                    <a16:creationId xmlns:a16="http://schemas.microsoft.com/office/drawing/2014/main" id="{84BEC8AB-B6F0-4708-7965-FAFAD380D0F4}"/>
                  </a:ext>
                </a:extLst>
              </p:cNvPr>
              <p:cNvSpPr/>
              <p:nvPr/>
            </p:nvSpPr>
            <p:spPr>
              <a:xfrm>
                <a:off x="4475002" y="6158282"/>
                <a:ext cx="906993" cy="306507"/>
              </a:xfrm>
              <a:custGeom>
                <a:avLst/>
                <a:gdLst>
                  <a:gd name="connsiteX0" fmla="*/ 2405 w 906993"/>
                  <a:gd name="connsiteY0" fmla="*/ 780 h 306507"/>
                  <a:gd name="connsiteX1" fmla="*/ 317715 w 906993"/>
                  <a:gd name="connsiteY1" fmla="*/ 210987 h 306507"/>
                  <a:gd name="connsiteX2" fmla="*/ 885274 w 906993"/>
                  <a:gd name="connsiteY2" fmla="*/ 274049 h 306507"/>
                  <a:gd name="connsiteX3" fmla="*/ 759150 w 906993"/>
                  <a:gd name="connsiteY3" fmla="*/ 253028 h 306507"/>
                  <a:gd name="connsiteX4" fmla="*/ 475370 w 906993"/>
                  <a:gd name="connsiteY4" fmla="*/ 295070 h 306507"/>
                  <a:gd name="connsiteX5" fmla="*/ 2405 w 906993"/>
                  <a:gd name="connsiteY5" fmla="*/ 780 h 30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6993" h="306507">
                    <a:moveTo>
                      <a:pt x="2405" y="780"/>
                    </a:moveTo>
                    <a:cubicBezTo>
                      <a:pt x="-23871" y="-13234"/>
                      <a:pt x="170570" y="165442"/>
                      <a:pt x="317715" y="210987"/>
                    </a:cubicBezTo>
                    <a:cubicBezTo>
                      <a:pt x="464860" y="256532"/>
                      <a:pt x="811702" y="267042"/>
                      <a:pt x="885274" y="274049"/>
                    </a:cubicBezTo>
                    <a:cubicBezTo>
                      <a:pt x="958846" y="281056"/>
                      <a:pt x="827467" y="249525"/>
                      <a:pt x="759150" y="253028"/>
                    </a:cubicBezTo>
                    <a:cubicBezTo>
                      <a:pt x="690833" y="256532"/>
                      <a:pt x="599743" y="335360"/>
                      <a:pt x="475370" y="295070"/>
                    </a:cubicBezTo>
                    <a:cubicBezTo>
                      <a:pt x="350997" y="254780"/>
                      <a:pt x="28681" y="14794"/>
                      <a:pt x="2405" y="78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 1213">
                <a:extLst>
                  <a:ext uri="{FF2B5EF4-FFF2-40B4-BE49-F238E27FC236}">
                    <a16:creationId xmlns:a16="http://schemas.microsoft.com/office/drawing/2014/main" id="{B04CE501-9A81-90A2-05C3-625DA1D1E79F}"/>
                  </a:ext>
                </a:extLst>
              </p:cNvPr>
              <p:cNvSpPr/>
              <p:nvPr/>
            </p:nvSpPr>
            <p:spPr>
              <a:xfrm>
                <a:off x="4707850" y="6042602"/>
                <a:ext cx="568440" cy="240960"/>
              </a:xfrm>
              <a:custGeom>
                <a:avLst/>
                <a:gdLst>
                  <a:gd name="connsiteX0" fmla="*/ 784 w 568440"/>
                  <a:gd name="connsiteY0" fmla="*/ 846 h 240960"/>
                  <a:gd name="connsiteX1" fmla="*/ 305584 w 568440"/>
                  <a:gd name="connsiteY1" fmla="*/ 147991 h 240960"/>
                  <a:gd name="connsiteX2" fmla="*/ 568343 w 568440"/>
                  <a:gd name="connsiteY2" fmla="*/ 211053 h 240960"/>
                  <a:gd name="connsiteX3" fmla="*/ 337116 w 568440"/>
                  <a:gd name="connsiteY3" fmla="*/ 232074 h 240960"/>
                  <a:gd name="connsiteX4" fmla="*/ 400178 w 568440"/>
                  <a:gd name="connsiteY4" fmla="*/ 221564 h 240960"/>
                  <a:gd name="connsiteX5" fmla="*/ 784 w 568440"/>
                  <a:gd name="connsiteY5" fmla="*/ 846 h 24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8440" h="240960">
                    <a:moveTo>
                      <a:pt x="784" y="846"/>
                    </a:moveTo>
                    <a:cubicBezTo>
                      <a:pt x="-14982" y="-11416"/>
                      <a:pt x="210991" y="112957"/>
                      <a:pt x="305584" y="147991"/>
                    </a:cubicBezTo>
                    <a:cubicBezTo>
                      <a:pt x="400177" y="183025"/>
                      <a:pt x="563088" y="197039"/>
                      <a:pt x="568343" y="211053"/>
                    </a:cubicBezTo>
                    <a:cubicBezTo>
                      <a:pt x="573598" y="225067"/>
                      <a:pt x="365144" y="230322"/>
                      <a:pt x="337116" y="232074"/>
                    </a:cubicBezTo>
                    <a:cubicBezTo>
                      <a:pt x="309088" y="233826"/>
                      <a:pt x="459737" y="256599"/>
                      <a:pt x="400178" y="221564"/>
                    </a:cubicBezTo>
                    <a:cubicBezTo>
                      <a:pt x="340619" y="186529"/>
                      <a:pt x="16550" y="13108"/>
                      <a:pt x="784" y="8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 1215">
                <a:extLst>
                  <a:ext uri="{FF2B5EF4-FFF2-40B4-BE49-F238E27FC236}">
                    <a16:creationId xmlns:a16="http://schemas.microsoft.com/office/drawing/2014/main" id="{125B4E3A-7EFC-0E7E-5F2B-E24E98CEAAAD}"/>
                  </a:ext>
                </a:extLst>
              </p:cNvPr>
              <p:cNvSpPr/>
              <p:nvPr/>
            </p:nvSpPr>
            <p:spPr>
              <a:xfrm>
                <a:off x="4486197" y="4537028"/>
                <a:ext cx="384545" cy="95817"/>
              </a:xfrm>
              <a:custGeom>
                <a:avLst/>
                <a:gdLst>
                  <a:gd name="connsiteX0" fmla="*/ 78 w 384545"/>
                  <a:gd name="connsiteY0" fmla="*/ 38147 h 95817"/>
                  <a:gd name="connsiteX1" fmla="*/ 120728 w 384545"/>
                  <a:gd name="connsiteY1" fmla="*/ 60372 h 95817"/>
                  <a:gd name="connsiteX2" fmla="*/ 82628 w 384545"/>
                  <a:gd name="connsiteY2" fmla="*/ 79422 h 95817"/>
                  <a:gd name="connsiteX3" fmla="*/ 184228 w 384545"/>
                  <a:gd name="connsiteY3" fmla="*/ 60372 h 95817"/>
                  <a:gd name="connsiteX4" fmla="*/ 257253 w 384545"/>
                  <a:gd name="connsiteY4" fmla="*/ 92122 h 95817"/>
                  <a:gd name="connsiteX5" fmla="*/ 235028 w 384545"/>
                  <a:gd name="connsiteY5" fmla="*/ 44497 h 95817"/>
                  <a:gd name="connsiteX6" fmla="*/ 384253 w 384545"/>
                  <a:gd name="connsiteY6" fmla="*/ 44497 h 95817"/>
                  <a:gd name="connsiteX7" fmla="*/ 190578 w 384545"/>
                  <a:gd name="connsiteY7" fmla="*/ 95297 h 95817"/>
                  <a:gd name="connsiteX8" fmla="*/ 304878 w 384545"/>
                  <a:gd name="connsiteY8" fmla="*/ 69897 h 95817"/>
                  <a:gd name="connsiteX9" fmla="*/ 190578 w 384545"/>
                  <a:gd name="connsiteY9" fmla="*/ 54022 h 95817"/>
                  <a:gd name="connsiteX10" fmla="*/ 76278 w 384545"/>
                  <a:gd name="connsiteY10" fmla="*/ 47 h 95817"/>
                  <a:gd name="connsiteX11" fmla="*/ 101678 w 384545"/>
                  <a:gd name="connsiteY11" fmla="*/ 44497 h 95817"/>
                  <a:gd name="connsiteX12" fmla="*/ 78 w 384545"/>
                  <a:gd name="connsiteY12" fmla="*/ 38147 h 95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545" h="95817">
                    <a:moveTo>
                      <a:pt x="78" y="38147"/>
                    </a:moveTo>
                    <a:cubicBezTo>
                      <a:pt x="3253" y="40793"/>
                      <a:pt x="106970" y="53493"/>
                      <a:pt x="120728" y="60372"/>
                    </a:cubicBezTo>
                    <a:cubicBezTo>
                      <a:pt x="134486" y="67251"/>
                      <a:pt x="72045" y="79422"/>
                      <a:pt x="82628" y="79422"/>
                    </a:cubicBezTo>
                    <a:cubicBezTo>
                      <a:pt x="93211" y="79422"/>
                      <a:pt x="155124" y="58255"/>
                      <a:pt x="184228" y="60372"/>
                    </a:cubicBezTo>
                    <a:cubicBezTo>
                      <a:pt x="213332" y="62489"/>
                      <a:pt x="248786" y="94768"/>
                      <a:pt x="257253" y="92122"/>
                    </a:cubicBezTo>
                    <a:cubicBezTo>
                      <a:pt x="265720" y="89476"/>
                      <a:pt x="213861" y="52435"/>
                      <a:pt x="235028" y="44497"/>
                    </a:cubicBezTo>
                    <a:cubicBezTo>
                      <a:pt x="256195" y="36559"/>
                      <a:pt x="391661" y="36030"/>
                      <a:pt x="384253" y="44497"/>
                    </a:cubicBezTo>
                    <a:cubicBezTo>
                      <a:pt x="376845" y="52964"/>
                      <a:pt x="203807" y="91064"/>
                      <a:pt x="190578" y="95297"/>
                    </a:cubicBezTo>
                    <a:cubicBezTo>
                      <a:pt x="177349" y="99530"/>
                      <a:pt x="304878" y="76776"/>
                      <a:pt x="304878" y="69897"/>
                    </a:cubicBezTo>
                    <a:cubicBezTo>
                      <a:pt x="304878" y="63018"/>
                      <a:pt x="228678" y="65664"/>
                      <a:pt x="190578" y="54022"/>
                    </a:cubicBezTo>
                    <a:cubicBezTo>
                      <a:pt x="152478" y="42380"/>
                      <a:pt x="91095" y="1634"/>
                      <a:pt x="76278" y="47"/>
                    </a:cubicBezTo>
                    <a:cubicBezTo>
                      <a:pt x="61461" y="-1540"/>
                      <a:pt x="111732" y="37089"/>
                      <a:pt x="101678" y="44497"/>
                    </a:cubicBezTo>
                    <a:cubicBezTo>
                      <a:pt x="91624" y="51905"/>
                      <a:pt x="-3097" y="35501"/>
                      <a:pt x="78" y="3814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 1216">
                <a:extLst>
                  <a:ext uri="{FF2B5EF4-FFF2-40B4-BE49-F238E27FC236}">
                    <a16:creationId xmlns:a16="http://schemas.microsoft.com/office/drawing/2014/main" id="{D63A94C4-4B40-76C9-FDB0-1352EDEDA262}"/>
                  </a:ext>
                </a:extLst>
              </p:cNvPr>
              <p:cNvSpPr/>
              <p:nvPr/>
            </p:nvSpPr>
            <p:spPr>
              <a:xfrm>
                <a:off x="5062253" y="4254294"/>
                <a:ext cx="118794" cy="174831"/>
              </a:xfrm>
              <a:custGeom>
                <a:avLst/>
                <a:gdLst>
                  <a:gd name="connsiteX0" fmla="*/ 1872 w 118794"/>
                  <a:gd name="connsiteY0" fmla="*/ 206 h 174831"/>
                  <a:gd name="connsiteX1" fmla="*/ 116172 w 118794"/>
                  <a:gd name="connsiteY1" fmla="*/ 127206 h 174831"/>
                  <a:gd name="connsiteX2" fmla="*/ 81247 w 118794"/>
                  <a:gd name="connsiteY2" fmla="*/ 98631 h 174831"/>
                  <a:gd name="connsiteX3" fmla="*/ 71722 w 118794"/>
                  <a:gd name="connsiteY3" fmla="*/ 174831 h 174831"/>
                  <a:gd name="connsiteX4" fmla="*/ 46322 w 118794"/>
                  <a:gd name="connsiteY4" fmla="*/ 98631 h 174831"/>
                  <a:gd name="connsiteX5" fmla="*/ 1872 w 118794"/>
                  <a:gd name="connsiteY5" fmla="*/ 206 h 17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794" h="174831">
                    <a:moveTo>
                      <a:pt x="1872" y="206"/>
                    </a:moveTo>
                    <a:cubicBezTo>
                      <a:pt x="13514" y="4968"/>
                      <a:pt x="102943" y="110802"/>
                      <a:pt x="116172" y="127206"/>
                    </a:cubicBezTo>
                    <a:cubicBezTo>
                      <a:pt x="129401" y="143610"/>
                      <a:pt x="88655" y="90694"/>
                      <a:pt x="81247" y="98631"/>
                    </a:cubicBezTo>
                    <a:cubicBezTo>
                      <a:pt x="73839" y="106569"/>
                      <a:pt x="77543" y="174831"/>
                      <a:pt x="71722" y="174831"/>
                    </a:cubicBezTo>
                    <a:cubicBezTo>
                      <a:pt x="65901" y="174831"/>
                      <a:pt x="56376" y="122973"/>
                      <a:pt x="46322" y="98631"/>
                    </a:cubicBezTo>
                    <a:cubicBezTo>
                      <a:pt x="36268" y="74289"/>
                      <a:pt x="-9770" y="-4556"/>
                      <a:pt x="1872" y="2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 1217">
                <a:extLst>
                  <a:ext uri="{FF2B5EF4-FFF2-40B4-BE49-F238E27FC236}">
                    <a16:creationId xmlns:a16="http://schemas.microsoft.com/office/drawing/2014/main" id="{7415A08C-39DE-36EB-0ADC-64BEB2A6FFCA}"/>
                  </a:ext>
                </a:extLst>
              </p:cNvPr>
              <p:cNvSpPr/>
              <p:nvPr/>
            </p:nvSpPr>
            <p:spPr>
              <a:xfrm>
                <a:off x="4815806" y="4403434"/>
                <a:ext cx="345323" cy="239004"/>
              </a:xfrm>
              <a:custGeom>
                <a:avLst/>
                <a:gdLst>
                  <a:gd name="connsiteX0" fmla="*/ 261019 w 345323"/>
                  <a:gd name="connsiteY0" fmla="*/ 291 h 239004"/>
                  <a:gd name="connsiteX1" fmla="*/ 343569 w 345323"/>
                  <a:gd name="connsiteY1" fmla="*/ 117766 h 239004"/>
                  <a:gd name="connsiteX2" fmla="*/ 314994 w 345323"/>
                  <a:gd name="connsiteY2" fmla="*/ 101891 h 239004"/>
                  <a:gd name="connsiteX3" fmla="*/ 286419 w 345323"/>
                  <a:gd name="connsiteY3" fmla="*/ 178091 h 239004"/>
                  <a:gd name="connsiteX4" fmla="*/ 261019 w 345323"/>
                  <a:gd name="connsiteY4" fmla="*/ 139991 h 239004"/>
                  <a:gd name="connsiteX5" fmla="*/ 203869 w 345323"/>
                  <a:gd name="connsiteY5" fmla="*/ 139991 h 239004"/>
                  <a:gd name="connsiteX6" fmla="*/ 241969 w 345323"/>
                  <a:gd name="connsiteY6" fmla="*/ 162216 h 239004"/>
                  <a:gd name="connsiteX7" fmla="*/ 140369 w 345323"/>
                  <a:gd name="connsiteY7" fmla="*/ 165391 h 239004"/>
                  <a:gd name="connsiteX8" fmla="*/ 156244 w 345323"/>
                  <a:gd name="connsiteY8" fmla="*/ 184441 h 239004"/>
                  <a:gd name="connsiteX9" fmla="*/ 60994 w 345323"/>
                  <a:gd name="connsiteY9" fmla="*/ 171741 h 239004"/>
                  <a:gd name="connsiteX10" fmla="*/ 143544 w 345323"/>
                  <a:gd name="connsiteY10" fmla="*/ 206666 h 239004"/>
                  <a:gd name="connsiteX11" fmla="*/ 669 w 345323"/>
                  <a:gd name="connsiteY11" fmla="*/ 238416 h 239004"/>
                  <a:gd name="connsiteX12" fmla="*/ 86394 w 345323"/>
                  <a:gd name="connsiteY12" fmla="*/ 178091 h 239004"/>
                  <a:gd name="connsiteX13" fmla="*/ 80044 w 345323"/>
                  <a:gd name="connsiteY13" fmla="*/ 171741 h 239004"/>
                  <a:gd name="connsiteX14" fmla="*/ 292769 w 345323"/>
                  <a:gd name="connsiteY14" fmla="*/ 86016 h 239004"/>
                  <a:gd name="connsiteX15" fmla="*/ 261019 w 345323"/>
                  <a:gd name="connsiteY15" fmla="*/ 291 h 23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5323" h="239004">
                    <a:moveTo>
                      <a:pt x="261019" y="291"/>
                    </a:moveTo>
                    <a:cubicBezTo>
                      <a:pt x="269486" y="5583"/>
                      <a:pt x="334573" y="100833"/>
                      <a:pt x="343569" y="117766"/>
                    </a:cubicBezTo>
                    <a:cubicBezTo>
                      <a:pt x="352565" y="134699"/>
                      <a:pt x="324519" y="91837"/>
                      <a:pt x="314994" y="101891"/>
                    </a:cubicBezTo>
                    <a:cubicBezTo>
                      <a:pt x="305469" y="111945"/>
                      <a:pt x="295415" y="171741"/>
                      <a:pt x="286419" y="178091"/>
                    </a:cubicBezTo>
                    <a:cubicBezTo>
                      <a:pt x="277423" y="184441"/>
                      <a:pt x="274777" y="146341"/>
                      <a:pt x="261019" y="139991"/>
                    </a:cubicBezTo>
                    <a:cubicBezTo>
                      <a:pt x="247261" y="133641"/>
                      <a:pt x="207044" y="136287"/>
                      <a:pt x="203869" y="139991"/>
                    </a:cubicBezTo>
                    <a:cubicBezTo>
                      <a:pt x="200694" y="143695"/>
                      <a:pt x="252552" y="157983"/>
                      <a:pt x="241969" y="162216"/>
                    </a:cubicBezTo>
                    <a:cubicBezTo>
                      <a:pt x="231386" y="166449"/>
                      <a:pt x="154656" y="161687"/>
                      <a:pt x="140369" y="165391"/>
                    </a:cubicBezTo>
                    <a:cubicBezTo>
                      <a:pt x="126082" y="169095"/>
                      <a:pt x="169473" y="183383"/>
                      <a:pt x="156244" y="184441"/>
                    </a:cubicBezTo>
                    <a:cubicBezTo>
                      <a:pt x="143015" y="185499"/>
                      <a:pt x="63111" y="168037"/>
                      <a:pt x="60994" y="171741"/>
                    </a:cubicBezTo>
                    <a:cubicBezTo>
                      <a:pt x="58877" y="175445"/>
                      <a:pt x="153598" y="195554"/>
                      <a:pt x="143544" y="206666"/>
                    </a:cubicBezTo>
                    <a:cubicBezTo>
                      <a:pt x="133490" y="217778"/>
                      <a:pt x="10194" y="243179"/>
                      <a:pt x="669" y="238416"/>
                    </a:cubicBezTo>
                    <a:cubicBezTo>
                      <a:pt x="-8856" y="233653"/>
                      <a:pt x="86394" y="178091"/>
                      <a:pt x="86394" y="178091"/>
                    </a:cubicBezTo>
                    <a:cubicBezTo>
                      <a:pt x="99623" y="166979"/>
                      <a:pt x="45648" y="187087"/>
                      <a:pt x="80044" y="171741"/>
                    </a:cubicBezTo>
                    <a:cubicBezTo>
                      <a:pt x="114440" y="156395"/>
                      <a:pt x="261019" y="108770"/>
                      <a:pt x="292769" y="86016"/>
                    </a:cubicBezTo>
                    <a:cubicBezTo>
                      <a:pt x="324519" y="63262"/>
                      <a:pt x="252552" y="-5001"/>
                      <a:pt x="261019" y="2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 1218">
                <a:extLst>
                  <a:ext uri="{FF2B5EF4-FFF2-40B4-BE49-F238E27FC236}">
                    <a16:creationId xmlns:a16="http://schemas.microsoft.com/office/drawing/2014/main" id="{6B04CF4D-738E-A913-5165-8FBC5BF4B36F}"/>
                  </a:ext>
                </a:extLst>
              </p:cNvPr>
              <p:cNvSpPr/>
              <p:nvPr/>
            </p:nvSpPr>
            <p:spPr>
              <a:xfrm>
                <a:off x="4613198" y="4495697"/>
                <a:ext cx="584278" cy="182818"/>
              </a:xfrm>
              <a:custGeom>
                <a:avLst/>
                <a:gdLst>
                  <a:gd name="connsiteX0" fmla="*/ 584277 w 584278"/>
                  <a:gd name="connsiteY0" fmla="*/ 103 h 182818"/>
                  <a:gd name="connsiteX1" fmla="*/ 400127 w 584278"/>
                  <a:gd name="connsiteY1" fmla="*/ 108053 h 182818"/>
                  <a:gd name="connsiteX2" fmla="*/ 257252 w 584278"/>
                  <a:gd name="connsiteY2" fmla="*/ 165203 h 182818"/>
                  <a:gd name="connsiteX3" fmla="*/ 327102 w 584278"/>
                  <a:gd name="connsiteY3" fmla="*/ 149328 h 182818"/>
                  <a:gd name="connsiteX4" fmla="*/ 142952 w 584278"/>
                  <a:gd name="connsiteY4" fmla="*/ 181078 h 182818"/>
                  <a:gd name="connsiteX5" fmla="*/ 235027 w 584278"/>
                  <a:gd name="connsiteY5" fmla="*/ 177903 h 182818"/>
                  <a:gd name="connsiteX6" fmla="*/ 77 w 584278"/>
                  <a:gd name="connsiteY6" fmla="*/ 171553 h 182818"/>
                  <a:gd name="connsiteX7" fmla="*/ 263602 w 584278"/>
                  <a:gd name="connsiteY7" fmla="*/ 171553 h 182818"/>
                  <a:gd name="connsiteX8" fmla="*/ 209627 w 584278"/>
                  <a:gd name="connsiteY8" fmla="*/ 171553 h 182818"/>
                  <a:gd name="connsiteX9" fmla="*/ 355677 w 584278"/>
                  <a:gd name="connsiteY9" fmla="*/ 111228 h 182818"/>
                  <a:gd name="connsiteX10" fmla="*/ 238202 w 584278"/>
                  <a:gd name="connsiteY10" fmla="*/ 146153 h 182818"/>
                  <a:gd name="connsiteX11" fmla="*/ 403302 w 584278"/>
                  <a:gd name="connsiteY11" fmla="*/ 89003 h 182818"/>
                  <a:gd name="connsiteX12" fmla="*/ 584277 w 584278"/>
                  <a:gd name="connsiteY12" fmla="*/ 103 h 18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84278" h="182818">
                    <a:moveTo>
                      <a:pt x="584277" y="103"/>
                    </a:moveTo>
                    <a:cubicBezTo>
                      <a:pt x="583748" y="3278"/>
                      <a:pt x="454631" y="80536"/>
                      <a:pt x="400127" y="108053"/>
                    </a:cubicBezTo>
                    <a:cubicBezTo>
                      <a:pt x="345623" y="135570"/>
                      <a:pt x="269423" y="158324"/>
                      <a:pt x="257252" y="165203"/>
                    </a:cubicBezTo>
                    <a:cubicBezTo>
                      <a:pt x="245081" y="172082"/>
                      <a:pt x="346152" y="146682"/>
                      <a:pt x="327102" y="149328"/>
                    </a:cubicBezTo>
                    <a:cubicBezTo>
                      <a:pt x="308052" y="151974"/>
                      <a:pt x="158298" y="176315"/>
                      <a:pt x="142952" y="181078"/>
                    </a:cubicBezTo>
                    <a:cubicBezTo>
                      <a:pt x="127606" y="185841"/>
                      <a:pt x="258840" y="179491"/>
                      <a:pt x="235027" y="177903"/>
                    </a:cubicBezTo>
                    <a:cubicBezTo>
                      <a:pt x="211214" y="176315"/>
                      <a:pt x="-4685" y="172611"/>
                      <a:pt x="77" y="171553"/>
                    </a:cubicBezTo>
                    <a:cubicBezTo>
                      <a:pt x="4839" y="170495"/>
                      <a:pt x="263602" y="171553"/>
                      <a:pt x="263602" y="171553"/>
                    </a:cubicBezTo>
                    <a:cubicBezTo>
                      <a:pt x="298527" y="171553"/>
                      <a:pt x="194281" y="181607"/>
                      <a:pt x="209627" y="171553"/>
                    </a:cubicBezTo>
                    <a:cubicBezTo>
                      <a:pt x="224973" y="161499"/>
                      <a:pt x="350915" y="115461"/>
                      <a:pt x="355677" y="111228"/>
                    </a:cubicBezTo>
                    <a:cubicBezTo>
                      <a:pt x="360439" y="106995"/>
                      <a:pt x="230265" y="149857"/>
                      <a:pt x="238202" y="146153"/>
                    </a:cubicBezTo>
                    <a:cubicBezTo>
                      <a:pt x="246139" y="142449"/>
                      <a:pt x="351444" y="110170"/>
                      <a:pt x="403302" y="89003"/>
                    </a:cubicBezTo>
                    <a:cubicBezTo>
                      <a:pt x="455160" y="67836"/>
                      <a:pt x="584806" y="-3072"/>
                      <a:pt x="584277" y="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 1219">
                <a:extLst>
                  <a:ext uri="{FF2B5EF4-FFF2-40B4-BE49-F238E27FC236}">
                    <a16:creationId xmlns:a16="http://schemas.microsoft.com/office/drawing/2014/main" id="{A4A03C6C-026A-C747-278A-70914970C464}"/>
                  </a:ext>
                </a:extLst>
              </p:cNvPr>
              <p:cNvSpPr/>
              <p:nvPr/>
            </p:nvSpPr>
            <p:spPr>
              <a:xfrm>
                <a:off x="5111546" y="4257439"/>
                <a:ext cx="92508" cy="195428"/>
              </a:xfrm>
              <a:custGeom>
                <a:avLst/>
                <a:gdLst>
                  <a:gd name="connsiteX0" fmla="*/ 204 w 92508"/>
                  <a:gd name="connsiteY0" fmla="*/ 236 h 195428"/>
                  <a:gd name="connsiteX1" fmla="*/ 51004 w 92508"/>
                  <a:gd name="connsiteY1" fmla="*/ 95486 h 195428"/>
                  <a:gd name="connsiteX2" fmla="*/ 89104 w 92508"/>
                  <a:gd name="connsiteY2" fmla="*/ 190736 h 195428"/>
                  <a:gd name="connsiteX3" fmla="*/ 82754 w 92508"/>
                  <a:gd name="connsiteY3" fmla="*/ 171686 h 195428"/>
                  <a:gd name="connsiteX4" fmla="*/ 19254 w 92508"/>
                  <a:gd name="connsiteY4" fmla="*/ 92311 h 195428"/>
                  <a:gd name="connsiteX5" fmla="*/ 31954 w 92508"/>
                  <a:gd name="connsiteY5" fmla="*/ 124061 h 195428"/>
                  <a:gd name="connsiteX6" fmla="*/ 204 w 92508"/>
                  <a:gd name="connsiteY6" fmla="*/ 236 h 19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508" h="195428">
                    <a:moveTo>
                      <a:pt x="204" y="236"/>
                    </a:moveTo>
                    <a:cubicBezTo>
                      <a:pt x="3379" y="-4526"/>
                      <a:pt x="36187" y="63736"/>
                      <a:pt x="51004" y="95486"/>
                    </a:cubicBezTo>
                    <a:cubicBezTo>
                      <a:pt x="65821" y="127236"/>
                      <a:pt x="89104" y="190736"/>
                      <a:pt x="89104" y="190736"/>
                    </a:cubicBezTo>
                    <a:cubicBezTo>
                      <a:pt x="94396" y="203436"/>
                      <a:pt x="94396" y="188090"/>
                      <a:pt x="82754" y="171686"/>
                    </a:cubicBezTo>
                    <a:cubicBezTo>
                      <a:pt x="71112" y="155282"/>
                      <a:pt x="27721" y="100249"/>
                      <a:pt x="19254" y="92311"/>
                    </a:cubicBezTo>
                    <a:cubicBezTo>
                      <a:pt x="10787" y="84374"/>
                      <a:pt x="31954" y="134115"/>
                      <a:pt x="31954" y="124061"/>
                    </a:cubicBezTo>
                    <a:cubicBezTo>
                      <a:pt x="31954" y="114007"/>
                      <a:pt x="-2971" y="4998"/>
                      <a:pt x="204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 1220">
                <a:extLst>
                  <a:ext uri="{FF2B5EF4-FFF2-40B4-BE49-F238E27FC236}">
                    <a16:creationId xmlns:a16="http://schemas.microsoft.com/office/drawing/2014/main" id="{87A24A3E-A2F4-C59D-8229-C5A3517A1AEE}"/>
                  </a:ext>
                </a:extLst>
              </p:cNvPr>
              <p:cNvSpPr/>
              <p:nvPr/>
            </p:nvSpPr>
            <p:spPr>
              <a:xfrm>
                <a:off x="4268636" y="4324347"/>
                <a:ext cx="209689" cy="130333"/>
              </a:xfrm>
              <a:custGeom>
                <a:avLst/>
                <a:gdLst>
                  <a:gd name="connsiteX0" fmla="*/ 208114 w 209689"/>
                  <a:gd name="connsiteY0" fmla="*/ 85728 h 130333"/>
                  <a:gd name="connsiteX1" fmla="*/ 119214 w 209689"/>
                  <a:gd name="connsiteY1" fmla="*/ 82553 h 130333"/>
                  <a:gd name="connsiteX2" fmla="*/ 1739 w 209689"/>
                  <a:gd name="connsiteY2" fmla="*/ 3 h 130333"/>
                  <a:gd name="connsiteX3" fmla="*/ 49364 w 209689"/>
                  <a:gd name="connsiteY3" fmla="*/ 79378 h 130333"/>
                  <a:gd name="connsiteX4" fmla="*/ 55714 w 209689"/>
                  <a:gd name="connsiteY4" fmla="*/ 130178 h 130333"/>
                  <a:gd name="connsiteX5" fmla="*/ 43014 w 209689"/>
                  <a:gd name="connsiteY5" fmla="*/ 63503 h 130333"/>
                  <a:gd name="connsiteX6" fmla="*/ 208114 w 209689"/>
                  <a:gd name="connsiteY6" fmla="*/ 85728 h 13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9689" h="130333">
                    <a:moveTo>
                      <a:pt x="208114" y="85728"/>
                    </a:moveTo>
                    <a:cubicBezTo>
                      <a:pt x="220814" y="88903"/>
                      <a:pt x="153610" y="96841"/>
                      <a:pt x="119214" y="82553"/>
                    </a:cubicBezTo>
                    <a:cubicBezTo>
                      <a:pt x="84818" y="68265"/>
                      <a:pt x="13381" y="532"/>
                      <a:pt x="1739" y="3"/>
                    </a:cubicBezTo>
                    <a:cubicBezTo>
                      <a:pt x="-9903" y="-526"/>
                      <a:pt x="40368" y="57682"/>
                      <a:pt x="49364" y="79378"/>
                    </a:cubicBezTo>
                    <a:cubicBezTo>
                      <a:pt x="58360" y="101074"/>
                      <a:pt x="56772" y="132824"/>
                      <a:pt x="55714" y="130178"/>
                    </a:cubicBezTo>
                    <a:cubicBezTo>
                      <a:pt x="54656" y="127532"/>
                      <a:pt x="22906" y="68795"/>
                      <a:pt x="43014" y="63503"/>
                    </a:cubicBezTo>
                    <a:cubicBezTo>
                      <a:pt x="63122" y="58211"/>
                      <a:pt x="195414" y="82553"/>
                      <a:pt x="208114" y="8572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 1221">
                <a:extLst>
                  <a:ext uri="{FF2B5EF4-FFF2-40B4-BE49-F238E27FC236}">
                    <a16:creationId xmlns:a16="http://schemas.microsoft.com/office/drawing/2014/main" id="{3D6C4C65-8761-5CD3-1A4D-2923EF34DCCA}"/>
                  </a:ext>
                </a:extLst>
              </p:cNvPr>
              <p:cNvSpPr/>
              <p:nvPr/>
            </p:nvSpPr>
            <p:spPr>
              <a:xfrm>
                <a:off x="4400147" y="4539831"/>
                <a:ext cx="153590" cy="108395"/>
              </a:xfrm>
              <a:custGeom>
                <a:avLst/>
                <a:gdLst>
                  <a:gd name="connsiteX0" fmla="*/ 403 w 153590"/>
                  <a:gd name="connsiteY0" fmla="*/ 419 h 108395"/>
                  <a:gd name="connsiteX1" fmla="*/ 89303 w 153590"/>
                  <a:gd name="connsiteY1" fmla="*/ 25819 h 108395"/>
                  <a:gd name="connsiteX2" fmla="*/ 149628 w 153590"/>
                  <a:gd name="connsiteY2" fmla="*/ 108369 h 108395"/>
                  <a:gd name="connsiteX3" fmla="*/ 105178 w 153590"/>
                  <a:gd name="connsiteY3" fmla="*/ 35344 h 108395"/>
                  <a:gd name="connsiteX4" fmla="*/ 143278 w 153590"/>
                  <a:gd name="connsiteY4" fmla="*/ 82969 h 108395"/>
                  <a:gd name="connsiteX5" fmla="*/ 152803 w 153590"/>
                  <a:gd name="connsiteY5" fmla="*/ 22644 h 108395"/>
                  <a:gd name="connsiteX6" fmla="*/ 127403 w 153590"/>
                  <a:gd name="connsiteY6" fmla="*/ 41694 h 108395"/>
                  <a:gd name="connsiteX7" fmla="*/ 403 w 153590"/>
                  <a:gd name="connsiteY7" fmla="*/ 419 h 108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590" h="108395">
                    <a:moveTo>
                      <a:pt x="403" y="419"/>
                    </a:moveTo>
                    <a:cubicBezTo>
                      <a:pt x="-5947" y="-2227"/>
                      <a:pt x="64432" y="7827"/>
                      <a:pt x="89303" y="25819"/>
                    </a:cubicBezTo>
                    <a:cubicBezTo>
                      <a:pt x="114174" y="43811"/>
                      <a:pt x="146982" y="106782"/>
                      <a:pt x="149628" y="108369"/>
                    </a:cubicBezTo>
                    <a:cubicBezTo>
                      <a:pt x="152274" y="109957"/>
                      <a:pt x="106236" y="39577"/>
                      <a:pt x="105178" y="35344"/>
                    </a:cubicBezTo>
                    <a:cubicBezTo>
                      <a:pt x="104120" y="31111"/>
                      <a:pt x="135341" y="85086"/>
                      <a:pt x="143278" y="82969"/>
                    </a:cubicBezTo>
                    <a:cubicBezTo>
                      <a:pt x="151215" y="80852"/>
                      <a:pt x="155449" y="29523"/>
                      <a:pt x="152803" y="22644"/>
                    </a:cubicBezTo>
                    <a:cubicBezTo>
                      <a:pt x="150157" y="15765"/>
                      <a:pt x="144866" y="44340"/>
                      <a:pt x="127403" y="41694"/>
                    </a:cubicBezTo>
                    <a:cubicBezTo>
                      <a:pt x="109940" y="39048"/>
                      <a:pt x="6753" y="3065"/>
                      <a:pt x="403" y="41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 1222">
                <a:extLst>
                  <a:ext uri="{FF2B5EF4-FFF2-40B4-BE49-F238E27FC236}">
                    <a16:creationId xmlns:a16="http://schemas.microsoft.com/office/drawing/2014/main" id="{0D27B207-9E4F-6181-BE6E-E5474468D683}"/>
                  </a:ext>
                </a:extLst>
              </p:cNvPr>
              <p:cNvSpPr/>
              <p:nvPr/>
            </p:nvSpPr>
            <p:spPr>
              <a:xfrm>
                <a:off x="4910171" y="4559669"/>
                <a:ext cx="241484" cy="149631"/>
              </a:xfrm>
              <a:custGeom>
                <a:avLst/>
                <a:gdLst>
                  <a:gd name="connsiteX0" fmla="*/ 236504 w 241484"/>
                  <a:gd name="connsiteY0" fmla="*/ 2806 h 149631"/>
                  <a:gd name="connsiteX1" fmla="*/ 153954 w 241484"/>
                  <a:gd name="connsiteY1" fmla="*/ 50431 h 149631"/>
                  <a:gd name="connsiteX2" fmla="*/ 1554 w 241484"/>
                  <a:gd name="connsiteY2" fmla="*/ 148856 h 149631"/>
                  <a:gd name="connsiteX3" fmla="*/ 71404 w 241484"/>
                  <a:gd name="connsiteY3" fmla="*/ 98056 h 149631"/>
                  <a:gd name="connsiteX4" fmla="*/ 11079 w 241484"/>
                  <a:gd name="connsiteY4" fmla="*/ 129806 h 149631"/>
                  <a:gd name="connsiteX5" fmla="*/ 236504 w 241484"/>
                  <a:gd name="connsiteY5" fmla="*/ 2806 h 149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484" h="149631">
                    <a:moveTo>
                      <a:pt x="236504" y="2806"/>
                    </a:moveTo>
                    <a:cubicBezTo>
                      <a:pt x="260316" y="-10423"/>
                      <a:pt x="193112" y="26089"/>
                      <a:pt x="153954" y="50431"/>
                    </a:cubicBezTo>
                    <a:cubicBezTo>
                      <a:pt x="114796" y="74773"/>
                      <a:pt x="15312" y="140919"/>
                      <a:pt x="1554" y="148856"/>
                    </a:cubicBezTo>
                    <a:cubicBezTo>
                      <a:pt x="-12204" y="156794"/>
                      <a:pt x="69817" y="101231"/>
                      <a:pt x="71404" y="98056"/>
                    </a:cubicBezTo>
                    <a:cubicBezTo>
                      <a:pt x="72991" y="94881"/>
                      <a:pt x="-13263" y="144623"/>
                      <a:pt x="11079" y="129806"/>
                    </a:cubicBezTo>
                    <a:cubicBezTo>
                      <a:pt x="35421" y="114989"/>
                      <a:pt x="212692" y="16035"/>
                      <a:pt x="236504" y="280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 1223">
                <a:extLst>
                  <a:ext uri="{FF2B5EF4-FFF2-40B4-BE49-F238E27FC236}">
                    <a16:creationId xmlns:a16="http://schemas.microsoft.com/office/drawing/2014/main" id="{53694F9A-DD24-BDA9-130B-B67BEF9F1E55}"/>
                  </a:ext>
                </a:extLst>
              </p:cNvPr>
              <p:cNvSpPr/>
              <p:nvPr/>
            </p:nvSpPr>
            <p:spPr>
              <a:xfrm>
                <a:off x="3926086" y="5912922"/>
                <a:ext cx="1536911" cy="709774"/>
              </a:xfrm>
              <a:custGeom>
                <a:avLst/>
                <a:gdLst>
                  <a:gd name="connsiteX0" fmla="*/ 324445 w 1536911"/>
                  <a:gd name="connsiteY0" fmla="*/ 87828 h 709774"/>
                  <a:gd name="connsiteX1" fmla="*/ 953095 w 1536911"/>
                  <a:gd name="connsiteY1" fmla="*/ 552172 h 709774"/>
                  <a:gd name="connsiteX2" fmla="*/ 760214 w 1536911"/>
                  <a:gd name="connsiteY2" fmla="*/ 452159 h 709774"/>
                  <a:gd name="connsiteX3" fmla="*/ 1374577 w 1536911"/>
                  <a:gd name="connsiteY3" fmla="*/ 559316 h 709774"/>
                  <a:gd name="connsiteX4" fmla="*/ 1060252 w 1536911"/>
                  <a:gd name="connsiteY4" fmla="*/ 516453 h 709774"/>
                  <a:gd name="connsiteX5" fmla="*/ 1531739 w 1536911"/>
                  <a:gd name="connsiteY5" fmla="*/ 559316 h 709774"/>
                  <a:gd name="connsiteX6" fmla="*/ 1260277 w 1536911"/>
                  <a:gd name="connsiteY6" fmla="*/ 645041 h 709774"/>
                  <a:gd name="connsiteX7" fmla="*/ 495895 w 1536911"/>
                  <a:gd name="connsiteY7" fmla="*/ 645041 h 709774"/>
                  <a:gd name="connsiteX8" fmla="*/ 767358 w 1536911"/>
                  <a:gd name="connsiteY8" fmla="*/ 666472 h 709774"/>
                  <a:gd name="connsiteX9" fmla="*/ 2977 w 1536911"/>
                  <a:gd name="connsiteY9" fmla="*/ 2103 h 709774"/>
                  <a:gd name="connsiteX10" fmla="*/ 495895 w 1536911"/>
                  <a:gd name="connsiteY10" fmla="*/ 445016 h 709774"/>
                  <a:gd name="connsiteX11" fmla="*/ 324445 w 1536911"/>
                  <a:gd name="connsiteY11" fmla="*/ 87828 h 70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6911" h="709774">
                    <a:moveTo>
                      <a:pt x="324445" y="87828"/>
                    </a:moveTo>
                    <a:cubicBezTo>
                      <a:pt x="400645" y="105687"/>
                      <a:pt x="880467" y="491450"/>
                      <a:pt x="953095" y="552172"/>
                    </a:cubicBezTo>
                    <a:cubicBezTo>
                      <a:pt x="1025723" y="612894"/>
                      <a:pt x="689967" y="450968"/>
                      <a:pt x="760214" y="452159"/>
                    </a:cubicBezTo>
                    <a:cubicBezTo>
                      <a:pt x="830461" y="453350"/>
                      <a:pt x="1324571" y="548600"/>
                      <a:pt x="1374577" y="559316"/>
                    </a:cubicBezTo>
                    <a:cubicBezTo>
                      <a:pt x="1424583" y="570032"/>
                      <a:pt x="1034058" y="516453"/>
                      <a:pt x="1060252" y="516453"/>
                    </a:cubicBezTo>
                    <a:cubicBezTo>
                      <a:pt x="1086446" y="516453"/>
                      <a:pt x="1498402" y="537885"/>
                      <a:pt x="1531739" y="559316"/>
                    </a:cubicBezTo>
                    <a:cubicBezTo>
                      <a:pt x="1565077" y="580747"/>
                      <a:pt x="1432918" y="630754"/>
                      <a:pt x="1260277" y="645041"/>
                    </a:cubicBezTo>
                    <a:cubicBezTo>
                      <a:pt x="1087636" y="659328"/>
                      <a:pt x="578048" y="641469"/>
                      <a:pt x="495895" y="645041"/>
                    </a:cubicBezTo>
                    <a:cubicBezTo>
                      <a:pt x="413742" y="648613"/>
                      <a:pt x="849511" y="773628"/>
                      <a:pt x="767358" y="666472"/>
                    </a:cubicBezTo>
                    <a:cubicBezTo>
                      <a:pt x="685205" y="559316"/>
                      <a:pt x="48221" y="39012"/>
                      <a:pt x="2977" y="2103"/>
                    </a:cubicBezTo>
                    <a:cubicBezTo>
                      <a:pt x="-42267" y="-34806"/>
                      <a:pt x="442317" y="425966"/>
                      <a:pt x="495895" y="445016"/>
                    </a:cubicBezTo>
                    <a:cubicBezTo>
                      <a:pt x="549473" y="464066"/>
                      <a:pt x="248245" y="69969"/>
                      <a:pt x="324445" y="8782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 1224">
                <a:extLst>
                  <a:ext uri="{FF2B5EF4-FFF2-40B4-BE49-F238E27FC236}">
                    <a16:creationId xmlns:a16="http://schemas.microsoft.com/office/drawing/2014/main" id="{89DF38A3-A1C2-F049-2C47-8FD2EB588FF4}"/>
                  </a:ext>
                </a:extLst>
              </p:cNvPr>
              <p:cNvSpPr/>
              <p:nvPr/>
            </p:nvSpPr>
            <p:spPr>
              <a:xfrm>
                <a:off x="4039996" y="4846128"/>
                <a:ext cx="206482" cy="588833"/>
              </a:xfrm>
              <a:custGeom>
                <a:avLst/>
                <a:gdLst>
                  <a:gd name="connsiteX0" fmla="*/ 98 w 206482"/>
                  <a:gd name="connsiteY0" fmla="*/ 790 h 588833"/>
                  <a:gd name="connsiteX1" fmla="*/ 41933 w 206482"/>
                  <a:gd name="connsiteY1" fmla="*/ 180084 h 588833"/>
                  <a:gd name="connsiteX2" fmla="*/ 137557 w 206482"/>
                  <a:gd name="connsiteY2" fmla="*/ 389260 h 588833"/>
                  <a:gd name="connsiteX3" fmla="*/ 119628 w 206482"/>
                  <a:gd name="connsiteY3" fmla="*/ 341448 h 588833"/>
                  <a:gd name="connsiteX4" fmla="*/ 203298 w 206482"/>
                  <a:gd name="connsiteY4" fmla="*/ 580507 h 588833"/>
                  <a:gd name="connsiteX5" fmla="*/ 173416 w 206482"/>
                  <a:gd name="connsiteY5" fmla="*/ 508790 h 588833"/>
                  <a:gd name="connsiteX6" fmla="*/ 29980 w 206482"/>
                  <a:gd name="connsiteY6" fmla="*/ 263754 h 588833"/>
                  <a:gd name="connsiteX7" fmla="*/ 29980 w 206482"/>
                  <a:gd name="connsiteY7" fmla="*/ 251801 h 588833"/>
                  <a:gd name="connsiteX8" fmla="*/ 98 w 206482"/>
                  <a:gd name="connsiteY8" fmla="*/ 790 h 588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482" h="588833">
                    <a:moveTo>
                      <a:pt x="98" y="790"/>
                    </a:moveTo>
                    <a:cubicBezTo>
                      <a:pt x="2090" y="-11163"/>
                      <a:pt x="19023" y="115339"/>
                      <a:pt x="41933" y="180084"/>
                    </a:cubicBezTo>
                    <a:cubicBezTo>
                      <a:pt x="64843" y="244829"/>
                      <a:pt x="124608" y="362366"/>
                      <a:pt x="137557" y="389260"/>
                    </a:cubicBezTo>
                    <a:cubicBezTo>
                      <a:pt x="150506" y="416154"/>
                      <a:pt x="108671" y="309574"/>
                      <a:pt x="119628" y="341448"/>
                    </a:cubicBezTo>
                    <a:cubicBezTo>
                      <a:pt x="130585" y="373322"/>
                      <a:pt x="194333" y="552617"/>
                      <a:pt x="203298" y="580507"/>
                    </a:cubicBezTo>
                    <a:cubicBezTo>
                      <a:pt x="212263" y="608397"/>
                      <a:pt x="202302" y="561582"/>
                      <a:pt x="173416" y="508790"/>
                    </a:cubicBezTo>
                    <a:cubicBezTo>
                      <a:pt x="144530" y="455998"/>
                      <a:pt x="29980" y="263754"/>
                      <a:pt x="29980" y="263754"/>
                    </a:cubicBezTo>
                    <a:cubicBezTo>
                      <a:pt x="6074" y="220923"/>
                      <a:pt x="32968" y="292640"/>
                      <a:pt x="29980" y="251801"/>
                    </a:cubicBezTo>
                    <a:cubicBezTo>
                      <a:pt x="26992" y="210962"/>
                      <a:pt x="-1894" y="12743"/>
                      <a:pt x="98" y="79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 1225">
                <a:extLst>
                  <a:ext uri="{FF2B5EF4-FFF2-40B4-BE49-F238E27FC236}">
                    <a16:creationId xmlns:a16="http://schemas.microsoft.com/office/drawing/2014/main" id="{7FC50928-BBCC-0ABC-A601-796B6446B184}"/>
                  </a:ext>
                </a:extLst>
              </p:cNvPr>
              <p:cNvSpPr/>
              <p:nvPr/>
            </p:nvSpPr>
            <p:spPr>
              <a:xfrm>
                <a:off x="4612564" y="6153761"/>
                <a:ext cx="380037" cy="96690"/>
              </a:xfrm>
              <a:custGeom>
                <a:avLst/>
                <a:gdLst>
                  <a:gd name="connsiteX0" fmla="*/ 1271 w 380037"/>
                  <a:gd name="connsiteY0" fmla="*/ 2004 h 96690"/>
                  <a:gd name="connsiteX1" fmla="*/ 365836 w 380037"/>
                  <a:gd name="connsiteY1" fmla="*/ 91651 h 96690"/>
                  <a:gd name="connsiteX2" fmla="*/ 300095 w 380037"/>
                  <a:gd name="connsiteY2" fmla="*/ 79698 h 96690"/>
                  <a:gd name="connsiteX3" fmla="*/ 246307 w 380037"/>
                  <a:gd name="connsiteY3" fmla="*/ 31886 h 96690"/>
                  <a:gd name="connsiteX4" fmla="*/ 1271 w 380037"/>
                  <a:gd name="connsiteY4" fmla="*/ 2004 h 96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037" h="96690">
                    <a:moveTo>
                      <a:pt x="1271" y="2004"/>
                    </a:moveTo>
                    <a:cubicBezTo>
                      <a:pt x="21192" y="11965"/>
                      <a:pt x="316032" y="78702"/>
                      <a:pt x="365836" y="91651"/>
                    </a:cubicBezTo>
                    <a:cubicBezTo>
                      <a:pt x="415640" y="104600"/>
                      <a:pt x="320016" y="89659"/>
                      <a:pt x="300095" y="79698"/>
                    </a:cubicBezTo>
                    <a:cubicBezTo>
                      <a:pt x="280174" y="69737"/>
                      <a:pt x="291131" y="41847"/>
                      <a:pt x="246307" y="31886"/>
                    </a:cubicBezTo>
                    <a:cubicBezTo>
                      <a:pt x="201484" y="21925"/>
                      <a:pt x="-18650" y="-7957"/>
                      <a:pt x="1271" y="2004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 1226">
                <a:extLst>
                  <a:ext uri="{FF2B5EF4-FFF2-40B4-BE49-F238E27FC236}">
                    <a16:creationId xmlns:a16="http://schemas.microsoft.com/office/drawing/2014/main" id="{81E458BD-873D-7FC8-26BC-DDA9DA0FA326}"/>
                  </a:ext>
                </a:extLst>
              </p:cNvPr>
              <p:cNvSpPr/>
              <p:nvPr/>
            </p:nvSpPr>
            <p:spPr>
              <a:xfrm>
                <a:off x="4356844" y="5844818"/>
                <a:ext cx="281332" cy="305769"/>
              </a:xfrm>
              <a:custGeom>
                <a:avLst/>
                <a:gdLst>
                  <a:gd name="connsiteX0" fmla="*/ 3 w 281332"/>
                  <a:gd name="connsiteY0" fmla="*/ 170 h 305769"/>
                  <a:gd name="connsiteX1" fmla="*/ 233085 w 281332"/>
                  <a:gd name="connsiteY1" fmla="*/ 197394 h 305769"/>
                  <a:gd name="connsiteX2" fmla="*/ 280897 w 281332"/>
                  <a:gd name="connsiteY2" fmla="*/ 304970 h 305769"/>
                  <a:gd name="connsiteX3" fmla="*/ 239062 w 281332"/>
                  <a:gd name="connsiteY3" fmla="*/ 233253 h 305769"/>
                  <a:gd name="connsiteX4" fmla="*/ 3 w 281332"/>
                  <a:gd name="connsiteY4" fmla="*/ 170 h 30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332" h="305769">
                    <a:moveTo>
                      <a:pt x="3" y="170"/>
                    </a:moveTo>
                    <a:cubicBezTo>
                      <a:pt x="-993" y="-5806"/>
                      <a:pt x="186269" y="146594"/>
                      <a:pt x="233085" y="197394"/>
                    </a:cubicBezTo>
                    <a:cubicBezTo>
                      <a:pt x="279901" y="248194"/>
                      <a:pt x="279901" y="298994"/>
                      <a:pt x="280897" y="304970"/>
                    </a:cubicBezTo>
                    <a:cubicBezTo>
                      <a:pt x="281893" y="310946"/>
                      <a:pt x="284881" y="283057"/>
                      <a:pt x="239062" y="233253"/>
                    </a:cubicBezTo>
                    <a:cubicBezTo>
                      <a:pt x="193243" y="183449"/>
                      <a:pt x="999" y="6146"/>
                      <a:pt x="3" y="170"/>
                    </a:cubicBezTo>
                    <a:close/>
                  </a:path>
                </a:pathLst>
              </a:custGeom>
              <a:solidFill>
                <a:srgbClr val="FF8A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 1227">
                <a:extLst>
                  <a:ext uri="{FF2B5EF4-FFF2-40B4-BE49-F238E27FC236}">
                    <a16:creationId xmlns:a16="http://schemas.microsoft.com/office/drawing/2014/main" id="{DC5C7F72-79E1-07CC-072A-E917CC5ABAE4}"/>
                  </a:ext>
                </a:extLst>
              </p:cNvPr>
              <p:cNvSpPr/>
              <p:nvPr/>
            </p:nvSpPr>
            <p:spPr>
              <a:xfrm>
                <a:off x="4905050" y="5762621"/>
                <a:ext cx="152787" cy="123834"/>
              </a:xfrm>
              <a:custGeom>
                <a:avLst/>
                <a:gdLst>
                  <a:gd name="connsiteX0" fmla="*/ 152725 w 152787"/>
                  <a:gd name="connsiteY0" fmla="*/ 4 h 123834"/>
                  <a:gd name="connsiteX1" fmla="*/ 47950 w 152787"/>
                  <a:gd name="connsiteY1" fmla="*/ 63504 h 123834"/>
                  <a:gd name="connsiteX2" fmla="*/ 325 w 152787"/>
                  <a:gd name="connsiteY2" fmla="*/ 123829 h 123834"/>
                  <a:gd name="connsiteX3" fmla="*/ 32075 w 152787"/>
                  <a:gd name="connsiteY3" fmla="*/ 66679 h 123834"/>
                  <a:gd name="connsiteX4" fmla="*/ 152725 w 152787"/>
                  <a:gd name="connsiteY4" fmla="*/ 4 h 12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787" h="123834">
                    <a:moveTo>
                      <a:pt x="152725" y="4"/>
                    </a:moveTo>
                    <a:cubicBezTo>
                      <a:pt x="155371" y="-525"/>
                      <a:pt x="73350" y="42866"/>
                      <a:pt x="47950" y="63504"/>
                    </a:cubicBezTo>
                    <a:cubicBezTo>
                      <a:pt x="22550" y="84142"/>
                      <a:pt x="2971" y="123300"/>
                      <a:pt x="325" y="123829"/>
                    </a:cubicBezTo>
                    <a:cubicBezTo>
                      <a:pt x="-2321" y="124358"/>
                      <a:pt x="11438" y="85200"/>
                      <a:pt x="32075" y="66679"/>
                    </a:cubicBezTo>
                    <a:cubicBezTo>
                      <a:pt x="52712" y="48158"/>
                      <a:pt x="150079" y="533"/>
                      <a:pt x="152725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 1228">
                <a:extLst>
                  <a:ext uri="{FF2B5EF4-FFF2-40B4-BE49-F238E27FC236}">
                    <a16:creationId xmlns:a16="http://schemas.microsoft.com/office/drawing/2014/main" id="{4CCC6254-CD88-E31E-ABA8-48AF8E74FF08}"/>
                  </a:ext>
                </a:extLst>
              </p:cNvPr>
              <p:cNvSpPr/>
              <p:nvPr/>
            </p:nvSpPr>
            <p:spPr>
              <a:xfrm>
                <a:off x="5203824" y="5676708"/>
                <a:ext cx="302477" cy="63692"/>
              </a:xfrm>
              <a:custGeom>
                <a:avLst/>
                <a:gdLst>
                  <a:gd name="connsiteX0" fmla="*/ 1 w 302477"/>
                  <a:gd name="connsiteY0" fmla="*/ 63692 h 63692"/>
                  <a:gd name="connsiteX1" fmla="*/ 184151 w 302477"/>
                  <a:gd name="connsiteY1" fmla="*/ 12892 h 63692"/>
                  <a:gd name="connsiteX2" fmla="*/ 193676 w 302477"/>
                  <a:gd name="connsiteY2" fmla="*/ 192 h 63692"/>
                  <a:gd name="connsiteX3" fmla="*/ 298451 w 302477"/>
                  <a:gd name="connsiteY3" fmla="*/ 19242 h 63692"/>
                  <a:gd name="connsiteX4" fmla="*/ 273051 w 302477"/>
                  <a:gd name="connsiteY4" fmla="*/ 12892 h 63692"/>
                  <a:gd name="connsiteX5" fmla="*/ 200026 w 302477"/>
                  <a:gd name="connsiteY5" fmla="*/ 19242 h 63692"/>
                  <a:gd name="connsiteX6" fmla="*/ 146051 w 302477"/>
                  <a:gd name="connsiteY6" fmla="*/ 25592 h 63692"/>
                  <a:gd name="connsiteX7" fmla="*/ 180976 w 302477"/>
                  <a:gd name="connsiteY7" fmla="*/ 12892 h 63692"/>
                  <a:gd name="connsiteX8" fmla="*/ 1 w 302477"/>
                  <a:gd name="connsiteY8" fmla="*/ 63692 h 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477" h="63692">
                    <a:moveTo>
                      <a:pt x="1" y="63692"/>
                    </a:moveTo>
                    <a:cubicBezTo>
                      <a:pt x="530" y="63692"/>
                      <a:pt x="184151" y="12892"/>
                      <a:pt x="184151" y="12892"/>
                    </a:cubicBezTo>
                    <a:cubicBezTo>
                      <a:pt x="216430" y="2309"/>
                      <a:pt x="174626" y="-866"/>
                      <a:pt x="193676" y="192"/>
                    </a:cubicBezTo>
                    <a:cubicBezTo>
                      <a:pt x="212726" y="1250"/>
                      <a:pt x="285222" y="17125"/>
                      <a:pt x="298451" y="19242"/>
                    </a:cubicBezTo>
                    <a:cubicBezTo>
                      <a:pt x="311680" y="21359"/>
                      <a:pt x="289455" y="12892"/>
                      <a:pt x="273051" y="12892"/>
                    </a:cubicBezTo>
                    <a:cubicBezTo>
                      <a:pt x="256647" y="12892"/>
                      <a:pt x="221193" y="17125"/>
                      <a:pt x="200026" y="19242"/>
                    </a:cubicBezTo>
                    <a:cubicBezTo>
                      <a:pt x="178859" y="21359"/>
                      <a:pt x="149226" y="26650"/>
                      <a:pt x="146051" y="25592"/>
                    </a:cubicBezTo>
                    <a:cubicBezTo>
                      <a:pt x="142876" y="24534"/>
                      <a:pt x="202672" y="7600"/>
                      <a:pt x="180976" y="12892"/>
                    </a:cubicBezTo>
                    <a:cubicBezTo>
                      <a:pt x="159280" y="18184"/>
                      <a:pt x="-528" y="63692"/>
                      <a:pt x="1" y="636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 1229">
                <a:extLst>
                  <a:ext uri="{FF2B5EF4-FFF2-40B4-BE49-F238E27FC236}">
                    <a16:creationId xmlns:a16="http://schemas.microsoft.com/office/drawing/2014/main" id="{FDFBA3A3-4BCC-AF4F-9577-30299150B543}"/>
                  </a:ext>
                </a:extLst>
              </p:cNvPr>
              <p:cNvSpPr/>
              <p:nvPr/>
            </p:nvSpPr>
            <p:spPr>
              <a:xfrm>
                <a:off x="5536952" y="5647546"/>
                <a:ext cx="130835" cy="45414"/>
              </a:xfrm>
              <a:custGeom>
                <a:avLst/>
                <a:gdLst>
                  <a:gd name="connsiteX0" fmla="*/ 248 w 130835"/>
                  <a:gd name="connsiteY0" fmla="*/ 38879 h 45414"/>
                  <a:gd name="connsiteX1" fmla="*/ 51048 w 130835"/>
                  <a:gd name="connsiteY1" fmla="*/ 13479 h 45414"/>
                  <a:gd name="connsiteX2" fmla="*/ 95498 w 130835"/>
                  <a:gd name="connsiteY2" fmla="*/ 16654 h 45414"/>
                  <a:gd name="connsiteX3" fmla="*/ 89148 w 130835"/>
                  <a:gd name="connsiteY3" fmla="*/ 779 h 45414"/>
                  <a:gd name="connsiteX4" fmla="*/ 130423 w 130835"/>
                  <a:gd name="connsiteY4" fmla="*/ 45229 h 45414"/>
                  <a:gd name="connsiteX5" fmla="*/ 108198 w 130835"/>
                  <a:gd name="connsiteY5" fmla="*/ 16654 h 45414"/>
                  <a:gd name="connsiteX6" fmla="*/ 73273 w 130835"/>
                  <a:gd name="connsiteY6" fmla="*/ 16654 h 45414"/>
                  <a:gd name="connsiteX7" fmla="*/ 248 w 130835"/>
                  <a:gd name="connsiteY7" fmla="*/ 38879 h 4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835" h="45414">
                    <a:moveTo>
                      <a:pt x="248" y="38879"/>
                    </a:moveTo>
                    <a:cubicBezTo>
                      <a:pt x="-3456" y="38350"/>
                      <a:pt x="35173" y="17183"/>
                      <a:pt x="51048" y="13479"/>
                    </a:cubicBezTo>
                    <a:cubicBezTo>
                      <a:pt x="66923" y="9775"/>
                      <a:pt x="95498" y="16654"/>
                      <a:pt x="95498" y="16654"/>
                    </a:cubicBezTo>
                    <a:cubicBezTo>
                      <a:pt x="101848" y="14537"/>
                      <a:pt x="83327" y="-3983"/>
                      <a:pt x="89148" y="779"/>
                    </a:cubicBezTo>
                    <a:cubicBezTo>
                      <a:pt x="94969" y="5541"/>
                      <a:pt x="127248" y="42583"/>
                      <a:pt x="130423" y="45229"/>
                    </a:cubicBezTo>
                    <a:cubicBezTo>
                      <a:pt x="133598" y="47875"/>
                      <a:pt x="117723" y="21417"/>
                      <a:pt x="108198" y="16654"/>
                    </a:cubicBezTo>
                    <a:cubicBezTo>
                      <a:pt x="98673" y="11891"/>
                      <a:pt x="90206" y="13479"/>
                      <a:pt x="73273" y="16654"/>
                    </a:cubicBezTo>
                    <a:cubicBezTo>
                      <a:pt x="56340" y="19829"/>
                      <a:pt x="3952" y="39408"/>
                      <a:pt x="248" y="3887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 1230">
                <a:extLst>
                  <a:ext uri="{FF2B5EF4-FFF2-40B4-BE49-F238E27FC236}">
                    <a16:creationId xmlns:a16="http://schemas.microsoft.com/office/drawing/2014/main" id="{B21348D4-AFA5-9213-05D1-16481C50D496}"/>
                  </a:ext>
                </a:extLst>
              </p:cNvPr>
              <p:cNvSpPr/>
              <p:nvPr/>
            </p:nvSpPr>
            <p:spPr>
              <a:xfrm>
                <a:off x="4904764" y="5895662"/>
                <a:ext cx="191302" cy="205027"/>
              </a:xfrm>
              <a:custGeom>
                <a:avLst/>
                <a:gdLst>
                  <a:gd name="connsiteX0" fmla="*/ 3786 w 191302"/>
                  <a:gd name="connsiteY0" fmla="*/ 313 h 205027"/>
                  <a:gd name="connsiteX1" fmla="*/ 6961 w 191302"/>
                  <a:gd name="connsiteY1" fmla="*/ 66988 h 205027"/>
                  <a:gd name="connsiteX2" fmla="*/ 60936 w 191302"/>
                  <a:gd name="connsiteY2" fmla="*/ 124138 h 205027"/>
                  <a:gd name="connsiteX3" fmla="*/ 22836 w 191302"/>
                  <a:gd name="connsiteY3" fmla="*/ 98738 h 205027"/>
                  <a:gd name="connsiteX4" fmla="*/ 187936 w 191302"/>
                  <a:gd name="connsiteY4" fmla="*/ 203513 h 205027"/>
                  <a:gd name="connsiteX5" fmla="*/ 127611 w 191302"/>
                  <a:gd name="connsiteY5" fmla="*/ 159063 h 205027"/>
                  <a:gd name="connsiteX6" fmla="*/ 51411 w 191302"/>
                  <a:gd name="connsiteY6" fmla="*/ 133663 h 205027"/>
                  <a:gd name="connsiteX7" fmla="*/ 35536 w 191302"/>
                  <a:gd name="connsiteY7" fmla="*/ 95563 h 205027"/>
                  <a:gd name="connsiteX8" fmla="*/ 3786 w 191302"/>
                  <a:gd name="connsiteY8" fmla="*/ 313 h 20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302" h="205027">
                    <a:moveTo>
                      <a:pt x="3786" y="313"/>
                    </a:moveTo>
                    <a:cubicBezTo>
                      <a:pt x="-976" y="-4449"/>
                      <a:pt x="-2564" y="46351"/>
                      <a:pt x="6961" y="66988"/>
                    </a:cubicBezTo>
                    <a:cubicBezTo>
                      <a:pt x="16486" y="87625"/>
                      <a:pt x="58290" y="118846"/>
                      <a:pt x="60936" y="124138"/>
                    </a:cubicBezTo>
                    <a:cubicBezTo>
                      <a:pt x="63582" y="129430"/>
                      <a:pt x="22836" y="98738"/>
                      <a:pt x="22836" y="98738"/>
                    </a:cubicBezTo>
                    <a:lnTo>
                      <a:pt x="187936" y="203513"/>
                    </a:lnTo>
                    <a:cubicBezTo>
                      <a:pt x="205398" y="213567"/>
                      <a:pt x="150365" y="170705"/>
                      <a:pt x="127611" y="159063"/>
                    </a:cubicBezTo>
                    <a:cubicBezTo>
                      <a:pt x="104857" y="147421"/>
                      <a:pt x="66757" y="144246"/>
                      <a:pt x="51411" y="133663"/>
                    </a:cubicBezTo>
                    <a:cubicBezTo>
                      <a:pt x="36065" y="123080"/>
                      <a:pt x="38711" y="113026"/>
                      <a:pt x="35536" y="95563"/>
                    </a:cubicBezTo>
                    <a:cubicBezTo>
                      <a:pt x="32361" y="78101"/>
                      <a:pt x="8548" y="5075"/>
                      <a:pt x="3786" y="3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 1231">
                <a:extLst>
                  <a:ext uri="{FF2B5EF4-FFF2-40B4-BE49-F238E27FC236}">
                    <a16:creationId xmlns:a16="http://schemas.microsoft.com/office/drawing/2014/main" id="{D457FA36-EBDA-D2A8-F38D-2C31CC957BC4}"/>
                  </a:ext>
                </a:extLst>
              </p:cNvPr>
              <p:cNvSpPr/>
              <p:nvPr/>
            </p:nvSpPr>
            <p:spPr>
              <a:xfrm>
                <a:off x="4892675" y="5676871"/>
                <a:ext cx="120650" cy="104825"/>
              </a:xfrm>
              <a:custGeom>
                <a:avLst/>
                <a:gdLst>
                  <a:gd name="connsiteX0" fmla="*/ 120650 w 120650"/>
                  <a:gd name="connsiteY0" fmla="*/ 29 h 104825"/>
                  <a:gd name="connsiteX1" fmla="*/ 28575 w 120650"/>
                  <a:gd name="connsiteY1" fmla="*/ 50829 h 104825"/>
                  <a:gd name="connsiteX2" fmla="*/ 0 w 120650"/>
                  <a:gd name="connsiteY2" fmla="*/ 104804 h 104825"/>
                  <a:gd name="connsiteX3" fmla="*/ 28575 w 120650"/>
                  <a:gd name="connsiteY3" fmla="*/ 44479 h 104825"/>
                  <a:gd name="connsiteX4" fmla="*/ 120650 w 120650"/>
                  <a:gd name="connsiteY4" fmla="*/ 29 h 1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50" h="104825">
                    <a:moveTo>
                      <a:pt x="120650" y="29"/>
                    </a:moveTo>
                    <a:cubicBezTo>
                      <a:pt x="120650" y="1087"/>
                      <a:pt x="48683" y="33367"/>
                      <a:pt x="28575" y="50829"/>
                    </a:cubicBezTo>
                    <a:cubicBezTo>
                      <a:pt x="8467" y="68291"/>
                      <a:pt x="0" y="105862"/>
                      <a:pt x="0" y="104804"/>
                    </a:cubicBezTo>
                    <a:cubicBezTo>
                      <a:pt x="0" y="103746"/>
                      <a:pt x="8467" y="61941"/>
                      <a:pt x="28575" y="44479"/>
                    </a:cubicBezTo>
                    <a:cubicBezTo>
                      <a:pt x="48683" y="27017"/>
                      <a:pt x="120650" y="-1029"/>
                      <a:pt x="120650" y="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 1232">
                <a:extLst>
                  <a:ext uri="{FF2B5EF4-FFF2-40B4-BE49-F238E27FC236}">
                    <a16:creationId xmlns:a16="http://schemas.microsoft.com/office/drawing/2014/main" id="{AFABC1DD-D560-6661-A849-37A6CB415333}"/>
                  </a:ext>
                </a:extLst>
              </p:cNvPr>
              <p:cNvSpPr/>
              <p:nvPr/>
            </p:nvSpPr>
            <p:spPr>
              <a:xfrm>
                <a:off x="4906825" y="6317590"/>
                <a:ext cx="149138" cy="61484"/>
              </a:xfrm>
              <a:custGeom>
                <a:avLst/>
                <a:gdLst>
                  <a:gd name="connsiteX0" fmla="*/ 1725 w 149138"/>
                  <a:gd name="connsiteY0" fmla="*/ 660 h 61484"/>
                  <a:gd name="connsiteX1" fmla="*/ 147775 w 149138"/>
                  <a:gd name="connsiteY1" fmla="*/ 60985 h 61484"/>
                  <a:gd name="connsiteX2" fmla="*/ 71575 w 149138"/>
                  <a:gd name="connsiteY2" fmla="*/ 29235 h 61484"/>
                  <a:gd name="connsiteX3" fmla="*/ 1725 w 149138"/>
                  <a:gd name="connsiteY3" fmla="*/ 660 h 6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38" h="61484">
                    <a:moveTo>
                      <a:pt x="1725" y="660"/>
                    </a:moveTo>
                    <a:lnTo>
                      <a:pt x="147775" y="60985"/>
                    </a:lnTo>
                    <a:cubicBezTo>
                      <a:pt x="159417" y="65747"/>
                      <a:pt x="93271" y="35056"/>
                      <a:pt x="71575" y="29235"/>
                    </a:cubicBezTo>
                    <a:cubicBezTo>
                      <a:pt x="49879" y="23414"/>
                      <a:pt x="-10975" y="-4632"/>
                      <a:pt x="1725" y="66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 1233">
                <a:extLst>
                  <a:ext uri="{FF2B5EF4-FFF2-40B4-BE49-F238E27FC236}">
                    <a16:creationId xmlns:a16="http://schemas.microsoft.com/office/drawing/2014/main" id="{A1B39E9E-57A2-16C4-A027-30BF1BFD7A29}"/>
                  </a:ext>
                </a:extLst>
              </p:cNvPr>
              <p:cNvSpPr/>
              <p:nvPr/>
            </p:nvSpPr>
            <p:spPr>
              <a:xfrm>
                <a:off x="4676634" y="6168961"/>
                <a:ext cx="120284" cy="146190"/>
              </a:xfrm>
              <a:custGeom>
                <a:avLst/>
                <a:gdLst>
                  <a:gd name="connsiteX0" fmla="*/ 141 w 120284"/>
                  <a:gd name="connsiteY0" fmla="*/ 64 h 146190"/>
                  <a:gd name="connsiteX1" fmla="*/ 85866 w 120284"/>
                  <a:gd name="connsiteY1" fmla="*/ 73089 h 146190"/>
                  <a:gd name="connsiteX2" fmla="*/ 117616 w 120284"/>
                  <a:gd name="connsiteY2" fmla="*/ 146114 h 146190"/>
                  <a:gd name="connsiteX3" fmla="*/ 108091 w 120284"/>
                  <a:gd name="connsiteY3" fmla="*/ 85789 h 146190"/>
                  <a:gd name="connsiteX4" fmla="*/ 141 w 120284"/>
                  <a:gd name="connsiteY4" fmla="*/ 64 h 14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284" h="146190">
                    <a:moveTo>
                      <a:pt x="141" y="64"/>
                    </a:moveTo>
                    <a:cubicBezTo>
                      <a:pt x="-3563" y="-2053"/>
                      <a:pt x="66287" y="48747"/>
                      <a:pt x="85866" y="73089"/>
                    </a:cubicBezTo>
                    <a:cubicBezTo>
                      <a:pt x="105445" y="97431"/>
                      <a:pt x="113912" y="143997"/>
                      <a:pt x="117616" y="146114"/>
                    </a:cubicBezTo>
                    <a:cubicBezTo>
                      <a:pt x="121320" y="148231"/>
                      <a:pt x="123437" y="105897"/>
                      <a:pt x="108091" y="85789"/>
                    </a:cubicBezTo>
                    <a:cubicBezTo>
                      <a:pt x="92745" y="65681"/>
                      <a:pt x="3845" y="2181"/>
                      <a:pt x="141" y="6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 1234">
                <a:extLst>
                  <a:ext uri="{FF2B5EF4-FFF2-40B4-BE49-F238E27FC236}">
                    <a16:creationId xmlns:a16="http://schemas.microsoft.com/office/drawing/2014/main" id="{7FA60491-3FD1-118D-539C-310EE357DF52}"/>
                  </a:ext>
                </a:extLst>
              </p:cNvPr>
              <p:cNvSpPr/>
              <p:nvPr/>
            </p:nvSpPr>
            <p:spPr>
              <a:xfrm>
                <a:off x="4816450" y="5463939"/>
                <a:ext cx="38833" cy="74032"/>
              </a:xfrm>
              <a:custGeom>
                <a:avLst/>
                <a:gdLst>
                  <a:gd name="connsiteX0" fmla="*/ 25 w 38833"/>
                  <a:gd name="connsiteY0" fmla="*/ 236 h 74032"/>
                  <a:gd name="connsiteX1" fmla="*/ 31775 w 38833"/>
                  <a:gd name="connsiteY1" fmla="*/ 57386 h 74032"/>
                  <a:gd name="connsiteX2" fmla="*/ 31775 w 38833"/>
                  <a:gd name="connsiteY2" fmla="*/ 73261 h 74032"/>
                  <a:gd name="connsiteX3" fmla="*/ 38125 w 38833"/>
                  <a:gd name="connsiteY3" fmla="*/ 38336 h 74032"/>
                  <a:gd name="connsiteX4" fmla="*/ 25 w 38833"/>
                  <a:gd name="connsiteY4" fmla="*/ 236 h 7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33" h="74032">
                    <a:moveTo>
                      <a:pt x="25" y="236"/>
                    </a:moveTo>
                    <a:cubicBezTo>
                      <a:pt x="-1033" y="3411"/>
                      <a:pt x="31775" y="57386"/>
                      <a:pt x="31775" y="57386"/>
                    </a:cubicBezTo>
                    <a:cubicBezTo>
                      <a:pt x="37067" y="69557"/>
                      <a:pt x="30717" y="76436"/>
                      <a:pt x="31775" y="73261"/>
                    </a:cubicBezTo>
                    <a:cubicBezTo>
                      <a:pt x="32833" y="70086"/>
                      <a:pt x="41300" y="49978"/>
                      <a:pt x="38125" y="38336"/>
                    </a:cubicBezTo>
                    <a:cubicBezTo>
                      <a:pt x="34950" y="26694"/>
                      <a:pt x="1083" y="-2939"/>
                      <a:pt x="25" y="23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 1235">
                <a:extLst>
                  <a:ext uri="{FF2B5EF4-FFF2-40B4-BE49-F238E27FC236}">
                    <a16:creationId xmlns:a16="http://schemas.microsoft.com/office/drawing/2014/main" id="{C77F8CD2-F386-68D0-17CB-2219003ADE3A}"/>
                  </a:ext>
                </a:extLst>
              </p:cNvPr>
              <p:cNvSpPr/>
              <p:nvPr/>
            </p:nvSpPr>
            <p:spPr>
              <a:xfrm>
                <a:off x="5057674" y="4886322"/>
                <a:ext cx="44557" cy="133359"/>
              </a:xfrm>
              <a:custGeom>
                <a:avLst/>
                <a:gdLst>
                  <a:gd name="connsiteX0" fmla="*/ 101 w 44557"/>
                  <a:gd name="connsiteY0" fmla="*/ 3 h 133359"/>
                  <a:gd name="connsiteX1" fmla="*/ 31851 w 44557"/>
                  <a:gd name="connsiteY1" fmla="*/ 79378 h 133359"/>
                  <a:gd name="connsiteX2" fmla="*/ 12801 w 44557"/>
                  <a:gd name="connsiteY2" fmla="*/ 133353 h 133359"/>
                  <a:gd name="connsiteX3" fmla="*/ 44551 w 44557"/>
                  <a:gd name="connsiteY3" fmla="*/ 82553 h 133359"/>
                  <a:gd name="connsiteX4" fmla="*/ 101 w 44557"/>
                  <a:gd name="connsiteY4" fmla="*/ 3 h 13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7" h="133359">
                    <a:moveTo>
                      <a:pt x="101" y="3"/>
                    </a:moveTo>
                    <a:cubicBezTo>
                      <a:pt x="-2016" y="-526"/>
                      <a:pt x="29734" y="57153"/>
                      <a:pt x="31851" y="79378"/>
                    </a:cubicBezTo>
                    <a:cubicBezTo>
                      <a:pt x="33968" y="101603"/>
                      <a:pt x="10684" y="132824"/>
                      <a:pt x="12801" y="133353"/>
                    </a:cubicBezTo>
                    <a:cubicBezTo>
                      <a:pt x="14918" y="133882"/>
                      <a:pt x="45080" y="101074"/>
                      <a:pt x="44551" y="82553"/>
                    </a:cubicBezTo>
                    <a:cubicBezTo>
                      <a:pt x="44022" y="64032"/>
                      <a:pt x="2218" y="532"/>
                      <a:pt x="101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 1236">
                <a:extLst>
                  <a:ext uri="{FF2B5EF4-FFF2-40B4-BE49-F238E27FC236}">
                    <a16:creationId xmlns:a16="http://schemas.microsoft.com/office/drawing/2014/main" id="{DFE39480-B58D-D9DD-0B2E-FA165E953405}"/>
                  </a:ext>
                </a:extLst>
              </p:cNvPr>
              <p:cNvSpPr/>
              <p:nvPr/>
            </p:nvSpPr>
            <p:spPr>
              <a:xfrm>
                <a:off x="5641969" y="4464039"/>
                <a:ext cx="322052" cy="38122"/>
              </a:xfrm>
              <a:custGeom>
                <a:avLst/>
                <a:gdLst>
                  <a:gd name="connsiteX0" fmla="*/ 6 w 322052"/>
                  <a:gd name="connsiteY0" fmla="*/ 6361 h 38122"/>
                  <a:gd name="connsiteX1" fmla="*/ 146056 w 322052"/>
                  <a:gd name="connsiteY1" fmla="*/ 15886 h 38122"/>
                  <a:gd name="connsiteX2" fmla="*/ 92081 w 322052"/>
                  <a:gd name="connsiteY2" fmla="*/ 38111 h 38122"/>
                  <a:gd name="connsiteX3" fmla="*/ 228606 w 322052"/>
                  <a:gd name="connsiteY3" fmla="*/ 19061 h 38122"/>
                  <a:gd name="connsiteX4" fmla="*/ 203206 w 322052"/>
                  <a:gd name="connsiteY4" fmla="*/ 28586 h 38122"/>
                  <a:gd name="connsiteX5" fmla="*/ 292106 w 322052"/>
                  <a:gd name="connsiteY5" fmla="*/ 22236 h 38122"/>
                  <a:gd name="connsiteX6" fmla="*/ 254006 w 322052"/>
                  <a:gd name="connsiteY6" fmla="*/ 34936 h 38122"/>
                  <a:gd name="connsiteX7" fmla="*/ 320681 w 322052"/>
                  <a:gd name="connsiteY7" fmla="*/ 22236 h 38122"/>
                  <a:gd name="connsiteX8" fmla="*/ 295281 w 322052"/>
                  <a:gd name="connsiteY8" fmla="*/ 11 h 38122"/>
                  <a:gd name="connsiteX9" fmla="*/ 250831 w 322052"/>
                  <a:gd name="connsiteY9" fmla="*/ 19061 h 38122"/>
                  <a:gd name="connsiteX10" fmla="*/ 206381 w 322052"/>
                  <a:gd name="connsiteY10" fmla="*/ 6361 h 38122"/>
                  <a:gd name="connsiteX11" fmla="*/ 152406 w 322052"/>
                  <a:gd name="connsiteY11" fmla="*/ 22236 h 38122"/>
                  <a:gd name="connsiteX12" fmla="*/ 6 w 322052"/>
                  <a:gd name="connsiteY12" fmla="*/ 6361 h 3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2052" h="38122">
                    <a:moveTo>
                      <a:pt x="6" y="6361"/>
                    </a:moveTo>
                    <a:cubicBezTo>
                      <a:pt x="-1052" y="5303"/>
                      <a:pt x="130710" y="10594"/>
                      <a:pt x="146056" y="15886"/>
                    </a:cubicBezTo>
                    <a:cubicBezTo>
                      <a:pt x="161402" y="21178"/>
                      <a:pt x="78323" y="37582"/>
                      <a:pt x="92081" y="38111"/>
                    </a:cubicBezTo>
                    <a:cubicBezTo>
                      <a:pt x="105839" y="38640"/>
                      <a:pt x="210085" y="20648"/>
                      <a:pt x="228606" y="19061"/>
                    </a:cubicBezTo>
                    <a:cubicBezTo>
                      <a:pt x="247127" y="17474"/>
                      <a:pt x="192623" y="28057"/>
                      <a:pt x="203206" y="28586"/>
                    </a:cubicBezTo>
                    <a:cubicBezTo>
                      <a:pt x="213789" y="29115"/>
                      <a:pt x="283639" y="21178"/>
                      <a:pt x="292106" y="22236"/>
                    </a:cubicBezTo>
                    <a:cubicBezTo>
                      <a:pt x="300573" y="23294"/>
                      <a:pt x="249244" y="34936"/>
                      <a:pt x="254006" y="34936"/>
                    </a:cubicBezTo>
                    <a:cubicBezTo>
                      <a:pt x="258768" y="34936"/>
                      <a:pt x="313802" y="28057"/>
                      <a:pt x="320681" y="22236"/>
                    </a:cubicBezTo>
                    <a:cubicBezTo>
                      <a:pt x="327560" y="16415"/>
                      <a:pt x="306923" y="540"/>
                      <a:pt x="295281" y="11"/>
                    </a:cubicBezTo>
                    <a:cubicBezTo>
                      <a:pt x="283639" y="-518"/>
                      <a:pt x="265648" y="18003"/>
                      <a:pt x="250831" y="19061"/>
                    </a:cubicBezTo>
                    <a:cubicBezTo>
                      <a:pt x="236014" y="20119"/>
                      <a:pt x="222785" y="5832"/>
                      <a:pt x="206381" y="6361"/>
                    </a:cubicBezTo>
                    <a:cubicBezTo>
                      <a:pt x="189977" y="6890"/>
                      <a:pt x="182039" y="22236"/>
                      <a:pt x="152406" y="22236"/>
                    </a:cubicBezTo>
                    <a:cubicBezTo>
                      <a:pt x="122773" y="22236"/>
                      <a:pt x="1064" y="7419"/>
                      <a:pt x="6" y="636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 1237">
                <a:extLst>
                  <a:ext uri="{FF2B5EF4-FFF2-40B4-BE49-F238E27FC236}">
                    <a16:creationId xmlns:a16="http://schemas.microsoft.com/office/drawing/2014/main" id="{CD2145FD-77D8-6CDF-8948-B700FA43AFEA}"/>
                  </a:ext>
                </a:extLst>
              </p:cNvPr>
              <p:cNvSpPr/>
              <p:nvPr/>
            </p:nvSpPr>
            <p:spPr>
              <a:xfrm>
                <a:off x="5727250" y="4482997"/>
                <a:ext cx="273596" cy="85920"/>
              </a:xfrm>
              <a:custGeom>
                <a:avLst/>
                <a:gdLst>
                  <a:gd name="connsiteX0" fmla="*/ 450 w 273596"/>
                  <a:gd name="connsiteY0" fmla="*/ 103 h 85920"/>
                  <a:gd name="connsiteX1" fmla="*/ 133800 w 273596"/>
                  <a:gd name="connsiteY1" fmla="*/ 54078 h 85920"/>
                  <a:gd name="connsiteX2" fmla="*/ 83000 w 273596"/>
                  <a:gd name="connsiteY2" fmla="*/ 47728 h 85920"/>
                  <a:gd name="connsiteX3" fmla="*/ 241750 w 273596"/>
                  <a:gd name="connsiteY3" fmla="*/ 85828 h 85920"/>
                  <a:gd name="connsiteX4" fmla="*/ 273500 w 273596"/>
                  <a:gd name="connsiteY4" fmla="*/ 35028 h 85920"/>
                  <a:gd name="connsiteX5" fmla="*/ 238575 w 273596"/>
                  <a:gd name="connsiteY5" fmla="*/ 57253 h 85920"/>
                  <a:gd name="connsiteX6" fmla="*/ 260800 w 273596"/>
                  <a:gd name="connsiteY6" fmla="*/ 60428 h 85920"/>
                  <a:gd name="connsiteX7" fmla="*/ 244925 w 273596"/>
                  <a:gd name="connsiteY7" fmla="*/ 66778 h 85920"/>
                  <a:gd name="connsiteX8" fmla="*/ 162375 w 273596"/>
                  <a:gd name="connsiteY8" fmla="*/ 50903 h 85920"/>
                  <a:gd name="connsiteX9" fmla="*/ 187775 w 273596"/>
                  <a:gd name="connsiteY9" fmla="*/ 69953 h 85920"/>
                  <a:gd name="connsiteX10" fmla="*/ 450 w 273596"/>
                  <a:gd name="connsiteY10" fmla="*/ 103 h 8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3596" h="85920">
                    <a:moveTo>
                      <a:pt x="450" y="103"/>
                    </a:moveTo>
                    <a:cubicBezTo>
                      <a:pt x="-8546" y="-2543"/>
                      <a:pt x="120042" y="46141"/>
                      <a:pt x="133800" y="54078"/>
                    </a:cubicBezTo>
                    <a:cubicBezTo>
                      <a:pt x="147558" y="62016"/>
                      <a:pt x="65008" y="42436"/>
                      <a:pt x="83000" y="47728"/>
                    </a:cubicBezTo>
                    <a:cubicBezTo>
                      <a:pt x="100992" y="53020"/>
                      <a:pt x="210000" y="87945"/>
                      <a:pt x="241750" y="85828"/>
                    </a:cubicBezTo>
                    <a:cubicBezTo>
                      <a:pt x="273500" y="83711"/>
                      <a:pt x="274029" y="39791"/>
                      <a:pt x="273500" y="35028"/>
                    </a:cubicBezTo>
                    <a:cubicBezTo>
                      <a:pt x="272971" y="30266"/>
                      <a:pt x="240692" y="53020"/>
                      <a:pt x="238575" y="57253"/>
                    </a:cubicBezTo>
                    <a:cubicBezTo>
                      <a:pt x="236458" y="61486"/>
                      <a:pt x="259742" y="58840"/>
                      <a:pt x="260800" y="60428"/>
                    </a:cubicBezTo>
                    <a:cubicBezTo>
                      <a:pt x="261858" y="62016"/>
                      <a:pt x="261329" y="68365"/>
                      <a:pt x="244925" y="66778"/>
                    </a:cubicBezTo>
                    <a:cubicBezTo>
                      <a:pt x="228521" y="65191"/>
                      <a:pt x="171900" y="50374"/>
                      <a:pt x="162375" y="50903"/>
                    </a:cubicBezTo>
                    <a:cubicBezTo>
                      <a:pt x="152850" y="51432"/>
                      <a:pt x="211058" y="77361"/>
                      <a:pt x="187775" y="69953"/>
                    </a:cubicBezTo>
                    <a:cubicBezTo>
                      <a:pt x="164492" y="62545"/>
                      <a:pt x="9446" y="2749"/>
                      <a:pt x="450" y="10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 1238">
                <a:extLst>
                  <a:ext uri="{FF2B5EF4-FFF2-40B4-BE49-F238E27FC236}">
                    <a16:creationId xmlns:a16="http://schemas.microsoft.com/office/drawing/2014/main" id="{BBBA58D6-1C89-65E4-FD77-B409EB6EB040}"/>
                  </a:ext>
                </a:extLst>
              </p:cNvPr>
              <p:cNvSpPr/>
              <p:nvPr/>
            </p:nvSpPr>
            <p:spPr>
              <a:xfrm>
                <a:off x="5657766" y="4502124"/>
                <a:ext cx="301766" cy="104966"/>
              </a:xfrm>
              <a:custGeom>
                <a:avLst/>
                <a:gdLst>
                  <a:gd name="connsiteX0" fmla="*/ 84 w 301766"/>
                  <a:gd name="connsiteY0" fmla="*/ 26 h 104966"/>
                  <a:gd name="connsiteX1" fmla="*/ 133434 w 301766"/>
                  <a:gd name="connsiteY1" fmla="*/ 79401 h 104966"/>
                  <a:gd name="connsiteX2" fmla="*/ 108034 w 301766"/>
                  <a:gd name="connsiteY2" fmla="*/ 63526 h 104966"/>
                  <a:gd name="connsiteX3" fmla="*/ 203284 w 301766"/>
                  <a:gd name="connsiteY3" fmla="*/ 104801 h 104966"/>
                  <a:gd name="connsiteX4" fmla="*/ 165184 w 301766"/>
                  <a:gd name="connsiteY4" fmla="*/ 73051 h 104966"/>
                  <a:gd name="connsiteX5" fmla="*/ 301709 w 301766"/>
                  <a:gd name="connsiteY5" fmla="*/ 104801 h 104966"/>
                  <a:gd name="connsiteX6" fmla="*/ 181059 w 301766"/>
                  <a:gd name="connsiteY6" fmla="*/ 82576 h 104966"/>
                  <a:gd name="connsiteX7" fmla="*/ 95334 w 301766"/>
                  <a:gd name="connsiteY7" fmla="*/ 22251 h 104966"/>
                  <a:gd name="connsiteX8" fmla="*/ 155659 w 301766"/>
                  <a:gd name="connsiteY8" fmla="*/ 88926 h 104966"/>
                  <a:gd name="connsiteX9" fmla="*/ 84 w 301766"/>
                  <a:gd name="connsiteY9" fmla="*/ 26 h 104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1766" h="104966">
                    <a:moveTo>
                      <a:pt x="84" y="26"/>
                    </a:moveTo>
                    <a:cubicBezTo>
                      <a:pt x="-3620" y="-1561"/>
                      <a:pt x="115442" y="68818"/>
                      <a:pt x="133434" y="79401"/>
                    </a:cubicBezTo>
                    <a:cubicBezTo>
                      <a:pt x="151426" y="89984"/>
                      <a:pt x="96392" y="59293"/>
                      <a:pt x="108034" y="63526"/>
                    </a:cubicBezTo>
                    <a:cubicBezTo>
                      <a:pt x="119676" y="67759"/>
                      <a:pt x="193759" y="103214"/>
                      <a:pt x="203284" y="104801"/>
                    </a:cubicBezTo>
                    <a:cubicBezTo>
                      <a:pt x="212809" y="106389"/>
                      <a:pt x="148780" y="73051"/>
                      <a:pt x="165184" y="73051"/>
                    </a:cubicBezTo>
                    <a:cubicBezTo>
                      <a:pt x="181588" y="73051"/>
                      <a:pt x="299063" y="103214"/>
                      <a:pt x="301709" y="104801"/>
                    </a:cubicBezTo>
                    <a:cubicBezTo>
                      <a:pt x="304355" y="106389"/>
                      <a:pt x="215455" y="96334"/>
                      <a:pt x="181059" y="82576"/>
                    </a:cubicBezTo>
                    <a:cubicBezTo>
                      <a:pt x="146663" y="68818"/>
                      <a:pt x="99567" y="21193"/>
                      <a:pt x="95334" y="22251"/>
                    </a:cubicBezTo>
                    <a:cubicBezTo>
                      <a:pt x="91101" y="23309"/>
                      <a:pt x="166771" y="88926"/>
                      <a:pt x="155659" y="88926"/>
                    </a:cubicBezTo>
                    <a:cubicBezTo>
                      <a:pt x="144547" y="88926"/>
                      <a:pt x="3788" y="1613"/>
                      <a:pt x="84" y="2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 1239">
                <a:extLst>
                  <a:ext uri="{FF2B5EF4-FFF2-40B4-BE49-F238E27FC236}">
                    <a16:creationId xmlns:a16="http://schemas.microsoft.com/office/drawing/2014/main" id="{26CD234A-C32E-5EFD-B991-3FAA0A059B16}"/>
                  </a:ext>
                </a:extLst>
              </p:cNvPr>
              <p:cNvSpPr/>
              <p:nvPr/>
            </p:nvSpPr>
            <p:spPr>
              <a:xfrm>
                <a:off x="5808722" y="4692569"/>
                <a:ext cx="74621" cy="175725"/>
              </a:xfrm>
              <a:custGeom>
                <a:avLst/>
                <a:gdLst>
                  <a:gd name="connsiteX0" fmla="*/ 74553 w 74621"/>
                  <a:gd name="connsiteY0" fmla="*/ 81 h 175725"/>
                  <a:gd name="connsiteX1" fmla="*/ 17403 w 74621"/>
                  <a:gd name="connsiteY1" fmla="*/ 66756 h 175725"/>
                  <a:gd name="connsiteX2" fmla="*/ 4703 w 74621"/>
                  <a:gd name="connsiteY2" fmla="*/ 174706 h 175725"/>
                  <a:gd name="connsiteX3" fmla="*/ 4703 w 74621"/>
                  <a:gd name="connsiteY3" fmla="*/ 123906 h 175725"/>
                  <a:gd name="connsiteX4" fmla="*/ 4703 w 74621"/>
                  <a:gd name="connsiteY4" fmla="*/ 79456 h 175725"/>
                  <a:gd name="connsiteX5" fmla="*/ 74553 w 74621"/>
                  <a:gd name="connsiteY5" fmla="*/ 81 h 17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621" h="175725">
                    <a:moveTo>
                      <a:pt x="74553" y="81"/>
                    </a:moveTo>
                    <a:cubicBezTo>
                      <a:pt x="76670" y="-2036"/>
                      <a:pt x="29045" y="37652"/>
                      <a:pt x="17403" y="66756"/>
                    </a:cubicBezTo>
                    <a:cubicBezTo>
                      <a:pt x="5761" y="95860"/>
                      <a:pt x="6820" y="165181"/>
                      <a:pt x="4703" y="174706"/>
                    </a:cubicBezTo>
                    <a:cubicBezTo>
                      <a:pt x="2586" y="184231"/>
                      <a:pt x="4703" y="123906"/>
                      <a:pt x="4703" y="123906"/>
                    </a:cubicBezTo>
                    <a:cubicBezTo>
                      <a:pt x="4703" y="108031"/>
                      <a:pt x="-5880" y="97977"/>
                      <a:pt x="4703" y="79456"/>
                    </a:cubicBezTo>
                    <a:cubicBezTo>
                      <a:pt x="15286" y="60935"/>
                      <a:pt x="72436" y="2198"/>
                      <a:pt x="74553" y="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 1240">
                <a:extLst>
                  <a:ext uri="{FF2B5EF4-FFF2-40B4-BE49-F238E27FC236}">
                    <a16:creationId xmlns:a16="http://schemas.microsoft.com/office/drawing/2014/main" id="{0CE9988C-4F2B-50F8-CEE7-808A10CA6C6F}"/>
                  </a:ext>
                </a:extLst>
              </p:cNvPr>
              <p:cNvSpPr/>
              <p:nvPr/>
            </p:nvSpPr>
            <p:spPr>
              <a:xfrm>
                <a:off x="5199602" y="2635809"/>
                <a:ext cx="961439" cy="1228039"/>
              </a:xfrm>
              <a:custGeom>
                <a:avLst/>
                <a:gdLst>
                  <a:gd name="connsiteX0" fmla="*/ 557331 w 961439"/>
                  <a:gd name="connsiteY0" fmla="*/ 4589 h 1228039"/>
                  <a:gd name="connsiteX1" fmla="*/ 865738 w 961439"/>
                  <a:gd name="connsiteY1" fmla="*/ 599760 h 1228039"/>
                  <a:gd name="connsiteX2" fmla="*/ 822452 w 961439"/>
                  <a:gd name="connsiteY2" fmla="*/ 518600 h 1228039"/>
                  <a:gd name="connsiteX3" fmla="*/ 941487 w 961439"/>
                  <a:gd name="connsiteY3" fmla="*/ 1189521 h 1228039"/>
                  <a:gd name="connsiteX4" fmla="*/ 898202 w 961439"/>
                  <a:gd name="connsiteY4" fmla="*/ 1038023 h 1228039"/>
                  <a:gd name="connsiteX5" fmla="*/ 351726 w 961439"/>
                  <a:gd name="connsiteY5" fmla="*/ 139855 h 1228039"/>
                  <a:gd name="connsiteX6" fmla="*/ 497813 w 961439"/>
                  <a:gd name="connsiteY6" fmla="*/ 377924 h 1228039"/>
                  <a:gd name="connsiteX7" fmla="*/ 34 w 961439"/>
                  <a:gd name="connsiteY7" fmla="*/ 129034 h 1228039"/>
                  <a:gd name="connsiteX8" fmla="*/ 524867 w 961439"/>
                  <a:gd name="connsiteY8" fmla="*/ 312996 h 1228039"/>
                  <a:gd name="connsiteX9" fmla="*/ 557331 w 961439"/>
                  <a:gd name="connsiteY9" fmla="*/ 4589 h 122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1439" h="1228039">
                    <a:moveTo>
                      <a:pt x="557331" y="4589"/>
                    </a:moveTo>
                    <a:cubicBezTo>
                      <a:pt x="614143" y="52383"/>
                      <a:pt x="821551" y="514092"/>
                      <a:pt x="865738" y="599760"/>
                    </a:cubicBezTo>
                    <a:cubicBezTo>
                      <a:pt x="909925" y="685428"/>
                      <a:pt x="809827" y="420306"/>
                      <a:pt x="822452" y="518600"/>
                    </a:cubicBezTo>
                    <a:cubicBezTo>
                      <a:pt x="835077" y="616894"/>
                      <a:pt x="928862" y="1102951"/>
                      <a:pt x="941487" y="1189521"/>
                    </a:cubicBezTo>
                    <a:cubicBezTo>
                      <a:pt x="954112" y="1276091"/>
                      <a:pt x="996496" y="1212967"/>
                      <a:pt x="898202" y="1038023"/>
                    </a:cubicBezTo>
                    <a:cubicBezTo>
                      <a:pt x="799909" y="863079"/>
                      <a:pt x="418458" y="249872"/>
                      <a:pt x="351726" y="139855"/>
                    </a:cubicBezTo>
                    <a:cubicBezTo>
                      <a:pt x="284994" y="29838"/>
                      <a:pt x="556428" y="379728"/>
                      <a:pt x="497813" y="377924"/>
                    </a:cubicBezTo>
                    <a:cubicBezTo>
                      <a:pt x="439198" y="376121"/>
                      <a:pt x="-4475" y="139855"/>
                      <a:pt x="34" y="129034"/>
                    </a:cubicBezTo>
                    <a:cubicBezTo>
                      <a:pt x="4543" y="118213"/>
                      <a:pt x="432886" y="328326"/>
                      <a:pt x="524867" y="312996"/>
                    </a:cubicBezTo>
                    <a:cubicBezTo>
                      <a:pt x="616848" y="297666"/>
                      <a:pt x="500519" y="-43205"/>
                      <a:pt x="557331" y="4589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 1241">
                <a:extLst>
                  <a:ext uri="{FF2B5EF4-FFF2-40B4-BE49-F238E27FC236}">
                    <a16:creationId xmlns:a16="http://schemas.microsoft.com/office/drawing/2014/main" id="{C068EC0C-CF27-097C-AE6B-D264EF13BCA3}"/>
                  </a:ext>
                </a:extLst>
              </p:cNvPr>
              <p:cNvSpPr/>
              <p:nvPr/>
            </p:nvSpPr>
            <p:spPr>
              <a:xfrm>
                <a:off x="5706763" y="3129280"/>
                <a:ext cx="425361" cy="1168605"/>
              </a:xfrm>
              <a:custGeom>
                <a:avLst/>
                <a:gdLst>
                  <a:gd name="connsiteX0" fmla="*/ 3157 w 425361"/>
                  <a:gd name="connsiteY0" fmla="*/ 0 h 1168605"/>
                  <a:gd name="connsiteX1" fmla="*/ 226677 w 425361"/>
                  <a:gd name="connsiteY1" fmla="*/ 518160 h 1168605"/>
                  <a:gd name="connsiteX2" fmla="*/ 196197 w 425361"/>
                  <a:gd name="connsiteY2" fmla="*/ 406400 h 1168605"/>
                  <a:gd name="connsiteX3" fmla="*/ 277477 w 425361"/>
                  <a:gd name="connsiteY3" fmla="*/ 843280 h 1168605"/>
                  <a:gd name="connsiteX4" fmla="*/ 267317 w 425361"/>
                  <a:gd name="connsiteY4" fmla="*/ 660400 h 1168605"/>
                  <a:gd name="connsiteX5" fmla="*/ 267317 w 425361"/>
                  <a:gd name="connsiteY5" fmla="*/ 944880 h 1168605"/>
                  <a:gd name="connsiteX6" fmla="*/ 257157 w 425361"/>
                  <a:gd name="connsiteY6" fmla="*/ 1168400 h 1168605"/>
                  <a:gd name="connsiteX7" fmla="*/ 257157 w 425361"/>
                  <a:gd name="connsiteY7" fmla="*/ 975360 h 1168605"/>
                  <a:gd name="connsiteX8" fmla="*/ 419717 w 425361"/>
                  <a:gd name="connsiteY8" fmla="*/ 518160 h 1168605"/>
                  <a:gd name="connsiteX9" fmla="*/ 3157 w 425361"/>
                  <a:gd name="connsiteY9" fmla="*/ 0 h 116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361" h="1168605">
                    <a:moveTo>
                      <a:pt x="3157" y="0"/>
                    </a:moveTo>
                    <a:cubicBezTo>
                      <a:pt x="-29016" y="0"/>
                      <a:pt x="194504" y="450427"/>
                      <a:pt x="226677" y="518160"/>
                    </a:cubicBezTo>
                    <a:cubicBezTo>
                      <a:pt x="258850" y="585893"/>
                      <a:pt x="187730" y="352213"/>
                      <a:pt x="196197" y="406400"/>
                    </a:cubicBezTo>
                    <a:cubicBezTo>
                      <a:pt x="204664" y="460587"/>
                      <a:pt x="265624" y="800947"/>
                      <a:pt x="277477" y="843280"/>
                    </a:cubicBezTo>
                    <a:cubicBezTo>
                      <a:pt x="289330" y="885613"/>
                      <a:pt x="269010" y="643467"/>
                      <a:pt x="267317" y="660400"/>
                    </a:cubicBezTo>
                    <a:cubicBezTo>
                      <a:pt x="265624" y="677333"/>
                      <a:pt x="269010" y="860213"/>
                      <a:pt x="267317" y="944880"/>
                    </a:cubicBezTo>
                    <a:cubicBezTo>
                      <a:pt x="265624" y="1029547"/>
                      <a:pt x="258850" y="1163320"/>
                      <a:pt x="257157" y="1168400"/>
                    </a:cubicBezTo>
                    <a:cubicBezTo>
                      <a:pt x="255464" y="1173480"/>
                      <a:pt x="230064" y="1083733"/>
                      <a:pt x="257157" y="975360"/>
                    </a:cubicBezTo>
                    <a:cubicBezTo>
                      <a:pt x="284250" y="866987"/>
                      <a:pt x="458664" y="679027"/>
                      <a:pt x="419717" y="518160"/>
                    </a:cubicBezTo>
                    <a:cubicBezTo>
                      <a:pt x="380770" y="357293"/>
                      <a:pt x="35330" y="0"/>
                      <a:pt x="3157" y="0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 1242">
                <a:extLst>
                  <a:ext uri="{FF2B5EF4-FFF2-40B4-BE49-F238E27FC236}">
                    <a16:creationId xmlns:a16="http://schemas.microsoft.com/office/drawing/2014/main" id="{9247A996-D2A0-E754-86CB-F473A4409BCD}"/>
                  </a:ext>
                </a:extLst>
              </p:cNvPr>
              <p:cNvSpPr/>
              <p:nvPr/>
            </p:nvSpPr>
            <p:spPr>
              <a:xfrm>
                <a:off x="4496637" y="3010992"/>
                <a:ext cx="1458212" cy="495493"/>
              </a:xfrm>
              <a:custGeom>
                <a:avLst/>
                <a:gdLst>
                  <a:gd name="connsiteX0" fmla="*/ 4243 w 1458212"/>
                  <a:gd name="connsiteY0" fmla="*/ 494208 h 495493"/>
                  <a:gd name="connsiteX1" fmla="*/ 969443 w 1458212"/>
                  <a:gd name="connsiteY1" fmla="*/ 158928 h 495493"/>
                  <a:gd name="connsiteX2" fmla="*/ 624003 w 1458212"/>
                  <a:gd name="connsiteY2" fmla="*/ 209728 h 495493"/>
                  <a:gd name="connsiteX3" fmla="*/ 1446963 w 1458212"/>
                  <a:gd name="connsiteY3" fmla="*/ 37008 h 495493"/>
                  <a:gd name="connsiteX4" fmla="*/ 1071043 w 1458212"/>
                  <a:gd name="connsiteY4" fmla="*/ 97968 h 495493"/>
                  <a:gd name="connsiteX5" fmla="*/ 634163 w 1458212"/>
                  <a:gd name="connsiteY5" fmla="*/ 16688 h 495493"/>
                  <a:gd name="connsiteX6" fmla="*/ 4243 w 1458212"/>
                  <a:gd name="connsiteY6" fmla="*/ 494208 h 49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8212" h="495493">
                    <a:moveTo>
                      <a:pt x="4243" y="494208"/>
                    </a:moveTo>
                    <a:cubicBezTo>
                      <a:pt x="60123" y="517915"/>
                      <a:pt x="866150" y="206341"/>
                      <a:pt x="969443" y="158928"/>
                    </a:cubicBezTo>
                    <a:cubicBezTo>
                      <a:pt x="1072736" y="111515"/>
                      <a:pt x="544416" y="230048"/>
                      <a:pt x="624003" y="209728"/>
                    </a:cubicBezTo>
                    <a:cubicBezTo>
                      <a:pt x="703590" y="189408"/>
                      <a:pt x="1372456" y="55635"/>
                      <a:pt x="1446963" y="37008"/>
                    </a:cubicBezTo>
                    <a:cubicBezTo>
                      <a:pt x="1521470" y="18381"/>
                      <a:pt x="1206510" y="101355"/>
                      <a:pt x="1071043" y="97968"/>
                    </a:cubicBezTo>
                    <a:cubicBezTo>
                      <a:pt x="935576" y="94581"/>
                      <a:pt x="808576" y="-47659"/>
                      <a:pt x="634163" y="16688"/>
                    </a:cubicBezTo>
                    <a:cubicBezTo>
                      <a:pt x="459750" y="81035"/>
                      <a:pt x="-51637" y="470501"/>
                      <a:pt x="4243" y="494208"/>
                    </a:cubicBez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FF32F6B0-857B-4E63-10B0-8F7B088A3C65}"/>
                </a:ext>
              </a:extLst>
            </p:cNvPr>
            <p:cNvSpPr/>
            <p:nvPr/>
          </p:nvSpPr>
          <p:spPr>
            <a:xfrm>
              <a:off x="4177393" y="4008736"/>
              <a:ext cx="1357584" cy="276855"/>
            </a:xfrm>
            <a:custGeom>
              <a:avLst/>
              <a:gdLst>
                <a:gd name="connsiteX0" fmla="*/ 93393 w 1357584"/>
                <a:gd name="connsiteY0" fmla="*/ 197504 h 276855"/>
                <a:gd name="connsiteX1" fmla="*/ 208141 w 1357584"/>
                <a:gd name="connsiteY1" fmla="*/ 158059 h 276855"/>
                <a:gd name="connsiteX2" fmla="*/ 462739 w 1357584"/>
                <a:gd name="connsiteY2" fmla="*/ 25382 h 276855"/>
                <a:gd name="connsiteX3" fmla="*/ 416122 w 1357584"/>
                <a:gd name="connsiteY3" fmla="*/ 50483 h 276855"/>
                <a:gd name="connsiteX4" fmla="*/ 380263 w 1357584"/>
                <a:gd name="connsiteY4" fmla="*/ 93513 h 276855"/>
                <a:gd name="connsiteX5" fmla="*/ 606174 w 1357584"/>
                <a:gd name="connsiteY5" fmla="*/ 25382 h 276855"/>
                <a:gd name="connsiteX6" fmla="*/ 394607 w 1357584"/>
                <a:gd name="connsiteY6" fmla="*/ 129372 h 276855"/>
                <a:gd name="connsiteX7" fmla="*/ 835671 w 1357584"/>
                <a:gd name="connsiteY7" fmla="*/ 280 h 276855"/>
                <a:gd name="connsiteX8" fmla="*/ 591831 w 1357584"/>
                <a:gd name="connsiteY8" fmla="*/ 93513 h 276855"/>
                <a:gd name="connsiteX9" fmla="*/ 900216 w 1357584"/>
                <a:gd name="connsiteY9" fmla="*/ 46897 h 276855"/>
                <a:gd name="connsiteX10" fmla="*/ 796226 w 1357584"/>
                <a:gd name="connsiteY10" fmla="*/ 93513 h 276855"/>
                <a:gd name="connsiteX11" fmla="*/ 1043652 w 1357584"/>
                <a:gd name="connsiteY11" fmla="*/ 64826 h 276855"/>
                <a:gd name="connsiteX12" fmla="*/ 928903 w 1357584"/>
                <a:gd name="connsiteY12" fmla="*/ 97099 h 276855"/>
                <a:gd name="connsiteX13" fmla="*/ 1294663 w 1357584"/>
                <a:gd name="connsiteY13" fmla="*/ 46897 h 276855"/>
                <a:gd name="connsiteX14" fmla="*/ 1104612 w 1357584"/>
                <a:gd name="connsiteY14" fmla="*/ 122200 h 276855"/>
                <a:gd name="connsiteX15" fmla="*/ 1355623 w 1357584"/>
                <a:gd name="connsiteY15" fmla="*/ 36139 h 276855"/>
                <a:gd name="connsiteX16" fmla="*/ 1222946 w 1357584"/>
                <a:gd name="connsiteY16" fmla="*/ 107857 h 276855"/>
                <a:gd name="connsiteX17" fmla="*/ 1251633 w 1357584"/>
                <a:gd name="connsiteY17" fmla="*/ 175989 h 276855"/>
                <a:gd name="connsiteX18" fmla="*/ 1050823 w 1357584"/>
                <a:gd name="connsiteY18" fmla="*/ 247706 h 276855"/>
                <a:gd name="connsiteX19" fmla="*/ 1122541 w 1357584"/>
                <a:gd name="connsiteY19" fmla="*/ 208262 h 276855"/>
                <a:gd name="connsiteX20" fmla="*/ 1061581 w 1357584"/>
                <a:gd name="connsiteY20" fmla="*/ 247706 h 276855"/>
                <a:gd name="connsiteX21" fmla="*/ 620518 w 1357584"/>
                <a:gd name="connsiteY21" fmla="*/ 233363 h 276855"/>
                <a:gd name="connsiteX22" fmla="*/ 806983 w 1357584"/>
                <a:gd name="connsiteY22" fmla="*/ 222605 h 276855"/>
                <a:gd name="connsiteX23" fmla="*/ 627689 w 1357584"/>
                <a:gd name="connsiteY23" fmla="*/ 211848 h 276855"/>
                <a:gd name="connsiteX24" fmla="*/ 462739 w 1357584"/>
                <a:gd name="connsiteY24" fmla="*/ 236949 h 276855"/>
                <a:gd name="connsiteX25" fmla="*/ 670720 w 1357584"/>
                <a:gd name="connsiteY25" fmla="*/ 168817 h 276855"/>
                <a:gd name="connsiteX26" fmla="*/ 484254 w 1357584"/>
                <a:gd name="connsiteY26" fmla="*/ 186746 h 276855"/>
                <a:gd name="connsiteX27" fmla="*/ 258343 w 1357584"/>
                <a:gd name="connsiteY27" fmla="*/ 208262 h 276855"/>
                <a:gd name="connsiteX28" fmla="*/ 380263 w 1357584"/>
                <a:gd name="connsiteY28" fmla="*/ 165231 h 276855"/>
                <a:gd name="connsiteX29" fmla="*/ 254758 w 1357584"/>
                <a:gd name="connsiteY29" fmla="*/ 186746 h 276855"/>
                <a:gd name="connsiteX30" fmla="*/ 160 w 1357584"/>
                <a:gd name="connsiteY30" fmla="*/ 276393 h 276855"/>
                <a:gd name="connsiteX31" fmla="*/ 294202 w 1357584"/>
                <a:gd name="connsiteY31" fmla="*/ 143716 h 276855"/>
                <a:gd name="connsiteX32" fmla="*/ 93393 w 1357584"/>
                <a:gd name="connsiteY32" fmla="*/ 197504 h 276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57584" h="276855">
                  <a:moveTo>
                    <a:pt x="93393" y="197504"/>
                  </a:moveTo>
                  <a:cubicBezTo>
                    <a:pt x="79050" y="199894"/>
                    <a:pt x="146583" y="186746"/>
                    <a:pt x="208141" y="158059"/>
                  </a:cubicBezTo>
                  <a:cubicBezTo>
                    <a:pt x="269699" y="129372"/>
                    <a:pt x="428076" y="43311"/>
                    <a:pt x="462739" y="25382"/>
                  </a:cubicBezTo>
                  <a:cubicBezTo>
                    <a:pt x="497402" y="7453"/>
                    <a:pt x="429868" y="39128"/>
                    <a:pt x="416122" y="50483"/>
                  </a:cubicBezTo>
                  <a:cubicBezTo>
                    <a:pt x="402376" y="61838"/>
                    <a:pt x="348588" y="97696"/>
                    <a:pt x="380263" y="93513"/>
                  </a:cubicBezTo>
                  <a:cubicBezTo>
                    <a:pt x="411938" y="89330"/>
                    <a:pt x="603783" y="19406"/>
                    <a:pt x="606174" y="25382"/>
                  </a:cubicBezTo>
                  <a:cubicBezTo>
                    <a:pt x="608565" y="31358"/>
                    <a:pt x="356358" y="133556"/>
                    <a:pt x="394607" y="129372"/>
                  </a:cubicBezTo>
                  <a:cubicBezTo>
                    <a:pt x="432856" y="125188"/>
                    <a:pt x="802800" y="6256"/>
                    <a:pt x="835671" y="280"/>
                  </a:cubicBezTo>
                  <a:cubicBezTo>
                    <a:pt x="868542" y="-5696"/>
                    <a:pt x="581074" y="85743"/>
                    <a:pt x="591831" y="93513"/>
                  </a:cubicBezTo>
                  <a:cubicBezTo>
                    <a:pt x="602589" y="101282"/>
                    <a:pt x="866150" y="46897"/>
                    <a:pt x="900216" y="46897"/>
                  </a:cubicBezTo>
                  <a:cubicBezTo>
                    <a:pt x="934282" y="46897"/>
                    <a:pt x="772320" y="90525"/>
                    <a:pt x="796226" y="93513"/>
                  </a:cubicBezTo>
                  <a:cubicBezTo>
                    <a:pt x="820132" y="96501"/>
                    <a:pt x="1021539" y="64228"/>
                    <a:pt x="1043652" y="64826"/>
                  </a:cubicBezTo>
                  <a:cubicBezTo>
                    <a:pt x="1065765" y="65424"/>
                    <a:pt x="887068" y="100087"/>
                    <a:pt x="928903" y="97099"/>
                  </a:cubicBezTo>
                  <a:cubicBezTo>
                    <a:pt x="970738" y="94111"/>
                    <a:pt x="1265378" y="42714"/>
                    <a:pt x="1294663" y="46897"/>
                  </a:cubicBezTo>
                  <a:cubicBezTo>
                    <a:pt x="1323948" y="51080"/>
                    <a:pt x="1094452" y="123993"/>
                    <a:pt x="1104612" y="122200"/>
                  </a:cubicBezTo>
                  <a:cubicBezTo>
                    <a:pt x="1114772" y="120407"/>
                    <a:pt x="1335901" y="38529"/>
                    <a:pt x="1355623" y="36139"/>
                  </a:cubicBezTo>
                  <a:cubicBezTo>
                    <a:pt x="1375345" y="33749"/>
                    <a:pt x="1240278" y="84549"/>
                    <a:pt x="1222946" y="107857"/>
                  </a:cubicBezTo>
                  <a:cubicBezTo>
                    <a:pt x="1205614" y="131165"/>
                    <a:pt x="1280320" y="152681"/>
                    <a:pt x="1251633" y="175989"/>
                  </a:cubicBezTo>
                  <a:cubicBezTo>
                    <a:pt x="1222946" y="199297"/>
                    <a:pt x="1072338" y="242327"/>
                    <a:pt x="1050823" y="247706"/>
                  </a:cubicBezTo>
                  <a:cubicBezTo>
                    <a:pt x="1029308" y="253085"/>
                    <a:pt x="1120748" y="208262"/>
                    <a:pt x="1122541" y="208262"/>
                  </a:cubicBezTo>
                  <a:cubicBezTo>
                    <a:pt x="1124334" y="208262"/>
                    <a:pt x="1145251" y="243523"/>
                    <a:pt x="1061581" y="247706"/>
                  </a:cubicBezTo>
                  <a:cubicBezTo>
                    <a:pt x="977911" y="251889"/>
                    <a:pt x="662951" y="237546"/>
                    <a:pt x="620518" y="233363"/>
                  </a:cubicBezTo>
                  <a:cubicBezTo>
                    <a:pt x="578085" y="229180"/>
                    <a:pt x="805788" y="226191"/>
                    <a:pt x="806983" y="222605"/>
                  </a:cubicBezTo>
                  <a:cubicBezTo>
                    <a:pt x="808178" y="219019"/>
                    <a:pt x="685063" y="209457"/>
                    <a:pt x="627689" y="211848"/>
                  </a:cubicBezTo>
                  <a:cubicBezTo>
                    <a:pt x="570315" y="214239"/>
                    <a:pt x="455567" y="244121"/>
                    <a:pt x="462739" y="236949"/>
                  </a:cubicBezTo>
                  <a:cubicBezTo>
                    <a:pt x="469911" y="229777"/>
                    <a:pt x="667134" y="177184"/>
                    <a:pt x="670720" y="168817"/>
                  </a:cubicBezTo>
                  <a:cubicBezTo>
                    <a:pt x="674306" y="160450"/>
                    <a:pt x="484254" y="186746"/>
                    <a:pt x="484254" y="186746"/>
                  </a:cubicBezTo>
                  <a:cubicBezTo>
                    <a:pt x="415525" y="193320"/>
                    <a:pt x="275675" y="211848"/>
                    <a:pt x="258343" y="208262"/>
                  </a:cubicBezTo>
                  <a:cubicBezTo>
                    <a:pt x="241011" y="204676"/>
                    <a:pt x="380861" y="168817"/>
                    <a:pt x="380263" y="165231"/>
                  </a:cubicBezTo>
                  <a:cubicBezTo>
                    <a:pt x="379666" y="161645"/>
                    <a:pt x="318109" y="168219"/>
                    <a:pt x="254758" y="186746"/>
                  </a:cubicBezTo>
                  <a:cubicBezTo>
                    <a:pt x="191408" y="205273"/>
                    <a:pt x="-6414" y="283565"/>
                    <a:pt x="160" y="276393"/>
                  </a:cubicBezTo>
                  <a:cubicBezTo>
                    <a:pt x="6734" y="269221"/>
                    <a:pt x="273284" y="158059"/>
                    <a:pt x="294202" y="143716"/>
                  </a:cubicBezTo>
                  <a:cubicBezTo>
                    <a:pt x="315120" y="129372"/>
                    <a:pt x="107736" y="195114"/>
                    <a:pt x="93393" y="197504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CD474017-E668-628E-03CD-470B67008E7F}"/>
                </a:ext>
              </a:extLst>
            </p:cNvPr>
            <p:cNvSpPr/>
            <p:nvPr/>
          </p:nvSpPr>
          <p:spPr>
            <a:xfrm>
              <a:off x="5643784" y="3949535"/>
              <a:ext cx="528551" cy="285465"/>
            </a:xfrm>
            <a:custGeom>
              <a:avLst/>
              <a:gdLst>
                <a:gd name="connsiteX0" fmla="*/ 527520 w 528551"/>
                <a:gd name="connsiteY0" fmla="*/ 9279 h 285465"/>
                <a:gd name="connsiteX1" fmla="*/ 419943 w 528551"/>
                <a:gd name="connsiteY1" fmla="*/ 116856 h 285465"/>
                <a:gd name="connsiteX2" fmla="*/ 326710 w 528551"/>
                <a:gd name="connsiteY2" fmla="*/ 206503 h 285465"/>
                <a:gd name="connsiteX3" fmla="*/ 355397 w 528551"/>
                <a:gd name="connsiteY3" fmla="*/ 152714 h 285465"/>
                <a:gd name="connsiteX4" fmla="*/ 269336 w 528551"/>
                <a:gd name="connsiteY4" fmla="*/ 181401 h 285465"/>
                <a:gd name="connsiteX5" fmla="*/ 86456 w 528551"/>
                <a:gd name="connsiteY5" fmla="*/ 285392 h 285465"/>
                <a:gd name="connsiteX6" fmla="*/ 136658 w 528551"/>
                <a:gd name="connsiteY6" fmla="*/ 199331 h 285465"/>
                <a:gd name="connsiteX7" fmla="*/ 395 w 528551"/>
                <a:gd name="connsiteY7" fmla="*/ 285392 h 285465"/>
                <a:gd name="connsiteX8" fmla="*/ 93628 w 528551"/>
                <a:gd name="connsiteY8" fmla="*/ 195745 h 285465"/>
                <a:gd name="connsiteX9" fmla="*/ 47011 w 528551"/>
                <a:gd name="connsiteY9" fmla="*/ 77411 h 285465"/>
                <a:gd name="connsiteX10" fmla="*/ 147416 w 528551"/>
                <a:gd name="connsiteY10" fmla="*/ 163472 h 285465"/>
                <a:gd name="connsiteX11" fmla="*/ 107971 w 528551"/>
                <a:gd name="connsiteY11" fmla="*/ 45138 h 285465"/>
                <a:gd name="connsiteX12" fmla="*/ 183275 w 528551"/>
                <a:gd name="connsiteY12" fmla="*/ 98926 h 285465"/>
                <a:gd name="connsiteX13" fmla="*/ 143830 w 528551"/>
                <a:gd name="connsiteY13" fmla="*/ 34380 h 285465"/>
                <a:gd name="connsiteX14" fmla="*/ 247821 w 528551"/>
                <a:gd name="connsiteY14" fmla="*/ 84583 h 285465"/>
                <a:gd name="connsiteX15" fmla="*/ 326710 w 528551"/>
                <a:gd name="connsiteY15" fmla="*/ 23623 h 285465"/>
                <a:gd name="connsiteX16" fmla="*/ 272922 w 528551"/>
                <a:gd name="connsiteY16" fmla="*/ 52310 h 285465"/>
                <a:gd name="connsiteX17" fmla="*/ 430701 w 528551"/>
                <a:gd name="connsiteY17" fmla="*/ 9279 h 285465"/>
                <a:gd name="connsiteX18" fmla="*/ 351811 w 528551"/>
                <a:gd name="connsiteY18" fmla="*/ 5693 h 285465"/>
                <a:gd name="connsiteX19" fmla="*/ 527520 w 528551"/>
                <a:gd name="connsiteY19" fmla="*/ 9279 h 28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551" h="285465">
                  <a:moveTo>
                    <a:pt x="527520" y="9279"/>
                  </a:moveTo>
                  <a:cubicBezTo>
                    <a:pt x="538875" y="27806"/>
                    <a:pt x="453411" y="83985"/>
                    <a:pt x="419943" y="116856"/>
                  </a:cubicBezTo>
                  <a:cubicBezTo>
                    <a:pt x="386475" y="149727"/>
                    <a:pt x="337468" y="200527"/>
                    <a:pt x="326710" y="206503"/>
                  </a:cubicBezTo>
                  <a:cubicBezTo>
                    <a:pt x="315952" y="212479"/>
                    <a:pt x="364959" y="156898"/>
                    <a:pt x="355397" y="152714"/>
                  </a:cubicBezTo>
                  <a:cubicBezTo>
                    <a:pt x="345835" y="148530"/>
                    <a:pt x="314159" y="159288"/>
                    <a:pt x="269336" y="181401"/>
                  </a:cubicBezTo>
                  <a:cubicBezTo>
                    <a:pt x="224513" y="203514"/>
                    <a:pt x="108569" y="282404"/>
                    <a:pt x="86456" y="285392"/>
                  </a:cubicBezTo>
                  <a:cubicBezTo>
                    <a:pt x="64343" y="288380"/>
                    <a:pt x="151001" y="199331"/>
                    <a:pt x="136658" y="199331"/>
                  </a:cubicBezTo>
                  <a:cubicBezTo>
                    <a:pt x="122315" y="199331"/>
                    <a:pt x="7567" y="285990"/>
                    <a:pt x="395" y="285392"/>
                  </a:cubicBezTo>
                  <a:cubicBezTo>
                    <a:pt x="-6777" y="284794"/>
                    <a:pt x="85859" y="230409"/>
                    <a:pt x="93628" y="195745"/>
                  </a:cubicBezTo>
                  <a:cubicBezTo>
                    <a:pt x="101397" y="161082"/>
                    <a:pt x="38046" y="82790"/>
                    <a:pt x="47011" y="77411"/>
                  </a:cubicBezTo>
                  <a:cubicBezTo>
                    <a:pt x="55976" y="72032"/>
                    <a:pt x="137256" y="168851"/>
                    <a:pt x="147416" y="163472"/>
                  </a:cubicBezTo>
                  <a:cubicBezTo>
                    <a:pt x="157576" y="158093"/>
                    <a:pt x="101995" y="55896"/>
                    <a:pt x="107971" y="45138"/>
                  </a:cubicBezTo>
                  <a:cubicBezTo>
                    <a:pt x="113947" y="34380"/>
                    <a:pt x="177299" y="100719"/>
                    <a:pt x="183275" y="98926"/>
                  </a:cubicBezTo>
                  <a:cubicBezTo>
                    <a:pt x="189251" y="97133"/>
                    <a:pt x="133072" y="36770"/>
                    <a:pt x="143830" y="34380"/>
                  </a:cubicBezTo>
                  <a:cubicBezTo>
                    <a:pt x="154588" y="31990"/>
                    <a:pt x="217341" y="86376"/>
                    <a:pt x="247821" y="84583"/>
                  </a:cubicBezTo>
                  <a:cubicBezTo>
                    <a:pt x="278301" y="82790"/>
                    <a:pt x="322527" y="29002"/>
                    <a:pt x="326710" y="23623"/>
                  </a:cubicBezTo>
                  <a:cubicBezTo>
                    <a:pt x="330893" y="18244"/>
                    <a:pt x="255590" y="54701"/>
                    <a:pt x="272922" y="52310"/>
                  </a:cubicBezTo>
                  <a:cubicBezTo>
                    <a:pt x="290254" y="49919"/>
                    <a:pt x="417553" y="17048"/>
                    <a:pt x="430701" y="9279"/>
                  </a:cubicBezTo>
                  <a:cubicBezTo>
                    <a:pt x="443849" y="1510"/>
                    <a:pt x="339858" y="5693"/>
                    <a:pt x="351811" y="5693"/>
                  </a:cubicBezTo>
                  <a:cubicBezTo>
                    <a:pt x="363764" y="5693"/>
                    <a:pt x="516165" y="-9248"/>
                    <a:pt x="527520" y="9279"/>
                  </a:cubicBezTo>
                  <a:close/>
                </a:path>
              </a:pathLst>
            </a:custGeom>
            <a:solidFill>
              <a:srgbClr val="FF8AD8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62DD8076-5939-4B93-68E9-7661DEFA8B64}"/>
                </a:ext>
              </a:extLst>
            </p:cNvPr>
            <p:cNvSpPr/>
            <p:nvPr/>
          </p:nvSpPr>
          <p:spPr>
            <a:xfrm>
              <a:off x="4901842" y="5694133"/>
              <a:ext cx="705516" cy="252948"/>
            </a:xfrm>
            <a:custGeom>
              <a:avLst/>
              <a:gdLst>
                <a:gd name="connsiteX0" fmla="*/ 613133 w 705516"/>
                <a:gd name="connsiteY0" fmla="*/ 1817 h 252948"/>
                <a:gd name="connsiteX1" fmla="*/ 479783 w 705516"/>
                <a:gd name="connsiteY1" fmla="*/ 14517 h 252948"/>
                <a:gd name="connsiteX2" fmla="*/ 463908 w 705516"/>
                <a:gd name="connsiteY2" fmla="*/ 33567 h 252948"/>
                <a:gd name="connsiteX3" fmla="*/ 270233 w 705516"/>
                <a:gd name="connsiteY3" fmla="*/ 84367 h 252948"/>
                <a:gd name="connsiteX4" fmla="*/ 343258 w 705516"/>
                <a:gd name="connsiteY4" fmla="*/ 65317 h 252948"/>
                <a:gd name="connsiteX5" fmla="*/ 241658 w 705516"/>
                <a:gd name="connsiteY5" fmla="*/ 119292 h 252948"/>
                <a:gd name="connsiteX6" fmla="*/ 32108 w 705516"/>
                <a:gd name="connsiteY6" fmla="*/ 163742 h 252948"/>
                <a:gd name="connsiteX7" fmla="*/ 124183 w 705516"/>
                <a:gd name="connsiteY7" fmla="*/ 147867 h 252948"/>
                <a:gd name="connsiteX8" fmla="*/ 358 w 705516"/>
                <a:gd name="connsiteY8" fmla="*/ 198667 h 252948"/>
                <a:gd name="connsiteX9" fmla="*/ 171808 w 705516"/>
                <a:gd name="connsiteY9" fmla="*/ 205017 h 252948"/>
                <a:gd name="connsiteX10" fmla="*/ 57508 w 705516"/>
                <a:gd name="connsiteY10" fmla="*/ 252642 h 252948"/>
                <a:gd name="connsiteX11" fmla="*/ 413108 w 705516"/>
                <a:gd name="connsiteY11" fmla="*/ 205017 h 252948"/>
                <a:gd name="connsiteX12" fmla="*/ 225783 w 705516"/>
                <a:gd name="connsiteY12" fmla="*/ 252642 h 252948"/>
                <a:gd name="connsiteX13" fmla="*/ 578208 w 705516"/>
                <a:gd name="connsiteY13" fmla="*/ 176442 h 252948"/>
                <a:gd name="connsiteX14" fmla="*/ 705208 w 705516"/>
                <a:gd name="connsiteY14" fmla="*/ 87542 h 252948"/>
                <a:gd name="connsiteX15" fmla="*/ 616308 w 705516"/>
                <a:gd name="connsiteY15" fmla="*/ 128817 h 252948"/>
                <a:gd name="connsiteX16" fmla="*/ 695683 w 705516"/>
                <a:gd name="connsiteY16" fmla="*/ 62142 h 252948"/>
                <a:gd name="connsiteX17" fmla="*/ 613133 w 705516"/>
                <a:gd name="connsiteY17" fmla="*/ 1817 h 2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05516" h="252948">
                  <a:moveTo>
                    <a:pt x="613133" y="1817"/>
                  </a:moveTo>
                  <a:cubicBezTo>
                    <a:pt x="577150" y="-6121"/>
                    <a:pt x="479783" y="14517"/>
                    <a:pt x="479783" y="14517"/>
                  </a:cubicBezTo>
                  <a:cubicBezTo>
                    <a:pt x="454912" y="19809"/>
                    <a:pt x="498833" y="21925"/>
                    <a:pt x="463908" y="33567"/>
                  </a:cubicBezTo>
                  <a:cubicBezTo>
                    <a:pt x="428983" y="45209"/>
                    <a:pt x="270233" y="84367"/>
                    <a:pt x="270233" y="84367"/>
                  </a:cubicBezTo>
                  <a:cubicBezTo>
                    <a:pt x="250125" y="89659"/>
                    <a:pt x="348020" y="59496"/>
                    <a:pt x="343258" y="65317"/>
                  </a:cubicBezTo>
                  <a:cubicBezTo>
                    <a:pt x="338496" y="71138"/>
                    <a:pt x="293516" y="102888"/>
                    <a:pt x="241658" y="119292"/>
                  </a:cubicBezTo>
                  <a:cubicBezTo>
                    <a:pt x="189800" y="135696"/>
                    <a:pt x="51687" y="158980"/>
                    <a:pt x="32108" y="163742"/>
                  </a:cubicBezTo>
                  <a:cubicBezTo>
                    <a:pt x="12529" y="168504"/>
                    <a:pt x="129475" y="142046"/>
                    <a:pt x="124183" y="147867"/>
                  </a:cubicBezTo>
                  <a:cubicBezTo>
                    <a:pt x="118891" y="153688"/>
                    <a:pt x="-7579" y="189142"/>
                    <a:pt x="358" y="198667"/>
                  </a:cubicBezTo>
                  <a:cubicBezTo>
                    <a:pt x="8295" y="208192"/>
                    <a:pt x="162283" y="196021"/>
                    <a:pt x="171808" y="205017"/>
                  </a:cubicBezTo>
                  <a:cubicBezTo>
                    <a:pt x="181333" y="214013"/>
                    <a:pt x="17291" y="252642"/>
                    <a:pt x="57508" y="252642"/>
                  </a:cubicBezTo>
                  <a:cubicBezTo>
                    <a:pt x="97725" y="252642"/>
                    <a:pt x="385062" y="205017"/>
                    <a:pt x="413108" y="205017"/>
                  </a:cubicBezTo>
                  <a:cubicBezTo>
                    <a:pt x="441154" y="205017"/>
                    <a:pt x="198266" y="257404"/>
                    <a:pt x="225783" y="252642"/>
                  </a:cubicBezTo>
                  <a:cubicBezTo>
                    <a:pt x="253300" y="247880"/>
                    <a:pt x="498304" y="203959"/>
                    <a:pt x="578208" y="176442"/>
                  </a:cubicBezTo>
                  <a:cubicBezTo>
                    <a:pt x="658112" y="148925"/>
                    <a:pt x="698858" y="95479"/>
                    <a:pt x="705208" y="87542"/>
                  </a:cubicBezTo>
                  <a:cubicBezTo>
                    <a:pt x="711558" y="79605"/>
                    <a:pt x="617895" y="133050"/>
                    <a:pt x="616308" y="128817"/>
                  </a:cubicBezTo>
                  <a:cubicBezTo>
                    <a:pt x="614721" y="124584"/>
                    <a:pt x="694096" y="79604"/>
                    <a:pt x="695683" y="62142"/>
                  </a:cubicBezTo>
                  <a:cubicBezTo>
                    <a:pt x="697270" y="44680"/>
                    <a:pt x="649116" y="9755"/>
                    <a:pt x="613133" y="1817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94F5885F-7B64-2554-5E32-81D3CE046EDC}"/>
                </a:ext>
              </a:extLst>
            </p:cNvPr>
            <p:cNvSpPr/>
            <p:nvPr/>
          </p:nvSpPr>
          <p:spPr>
            <a:xfrm>
              <a:off x="5403679" y="5660009"/>
              <a:ext cx="304006" cy="271071"/>
            </a:xfrm>
            <a:custGeom>
              <a:avLst/>
              <a:gdLst>
                <a:gd name="connsiteX0" fmla="*/ 25571 w 304006"/>
                <a:gd name="connsiteY0" fmla="*/ 86741 h 271071"/>
                <a:gd name="connsiteX1" fmla="*/ 152571 w 304006"/>
                <a:gd name="connsiteY1" fmla="*/ 26416 h 271071"/>
                <a:gd name="connsiteX2" fmla="*/ 190671 w 304006"/>
                <a:gd name="connsiteY2" fmla="*/ 1016 h 271071"/>
                <a:gd name="connsiteX3" fmla="*/ 298621 w 304006"/>
                <a:gd name="connsiteY3" fmla="*/ 58166 h 271071"/>
                <a:gd name="connsiteX4" fmla="*/ 285921 w 304006"/>
                <a:gd name="connsiteY4" fmla="*/ 108966 h 271071"/>
                <a:gd name="connsiteX5" fmla="*/ 270046 w 304006"/>
                <a:gd name="connsiteY5" fmla="*/ 143891 h 271071"/>
                <a:gd name="connsiteX6" fmla="*/ 127171 w 304006"/>
                <a:gd name="connsiteY6" fmla="*/ 251841 h 271071"/>
                <a:gd name="connsiteX7" fmla="*/ 149396 w 304006"/>
                <a:gd name="connsiteY7" fmla="*/ 201041 h 271071"/>
                <a:gd name="connsiteX8" fmla="*/ 3346 w 304006"/>
                <a:gd name="connsiteY8" fmla="*/ 270891 h 271071"/>
                <a:gd name="connsiteX9" fmla="*/ 47796 w 304006"/>
                <a:gd name="connsiteY9" fmla="*/ 220091 h 271071"/>
                <a:gd name="connsiteX10" fmla="*/ 57321 w 304006"/>
                <a:gd name="connsiteY10" fmla="*/ 185166 h 271071"/>
                <a:gd name="connsiteX11" fmla="*/ 25571 w 304006"/>
                <a:gd name="connsiteY11" fmla="*/ 86741 h 27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006" h="271071">
                  <a:moveTo>
                    <a:pt x="25571" y="86741"/>
                  </a:moveTo>
                  <a:cubicBezTo>
                    <a:pt x="41446" y="60283"/>
                    <a:pt x="125054" y="40703"/>
                    <a:pt x="152571" y="26416"/>
                  </a:cubicBezTo>
                  <a:cubicBezTo>
                    <a:pt x="180088" y="12128"/>
                    <a:pt x="166329" y="-4276"/>
                    <a:pt x="190671" y="1016"/>
                  </a:cubicBezTo>
                  <a:cubicBezTo>
                    <a:pt x="215013" y="6308"/>
                    <a:pt x="282746" y="40174"/>
                    <a:pt x="298621" y="58166"/>
                  </a:cubicBezTo>
                  <a:cubicBezTo>
                    <a:pt x="314496" y="76158"/>
                    <a:pt x="290684" y="94678"/>
                    <a:pt x="285921" y="108966"/>
                  </a:cubicBezTo>
                  <a:cubicBezTo>
                    <a:pt x="281158" y="123254"/>
                    <a:pt x="296504" y="120079"/>
                    <a:pt x="270046" y="143891"/>
                  </a:cubicBezTo>
                  <a:cubicBezTo>
                    <a:pt x="243588" y="167703"/>
                    <a:pt x="147279" y="242316"/>
                    <a:pt x="127171" y="251841"/>
                  </a:cubicBezTo>
                  <a:cubicBezTo>
                    <a:pt x="107063" y="261366"/>
                    <a:pt x="170034" y="197866"/>
                    <a:pt x="149396" y="201041"/>
                  </a:cubicBezTo>
                  <a:cubicBezTo>
                    <a:pt x="128759" y="204216"/>
                    <a:pt x="20279" y="267716"/>
                    <a:pt x="3346" y="270891"/>
                  </a:cubicBezTo>
                  <a:cubicBezTo>
                    <a:pt x="-13587" y="274066"/>
                    <a:pt x="38800" y="234378"/>
                    <a:pt x="47796" y="220091"/>
                  </a:cubicBezTo>
                  <a:cubicBezTo>
                    <a:pt x="56792" y="205804"/>
                    <a:pt x="57850" y="203687"/>
                    <a:pt x="57321" y="185166"/>
                  </a:cubicBezTo>
                  <a:cubicBezTo>
                    <a:pt x="56792" y="166645"/>
                    <a:pt x="9696" y="113199"/>
                    <a:pt x="25571" y="86741"/>
                  </a:cubicBezTo>
                  <a:close/>
                </a:path>
              </a:pathLst>
            </a:custGeom>
            <a:solidFill>
              <a:srgbClr val="FF0000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CEEB83F4-7339-B4AD-9CDA-011DBBAA8B1A}"/>
                </a:ext>
              </a:extLst>
            </p:cNvPr>
            <p:cNvSpPr/>
            <p:nvPr/>
          </p:nvSpPr>
          <p:spPr>
            <a:xfrm>
              <a:off x="4904993" y="5778361"/>
              <a:ext cx="783415" cy="405039"/>
            </a:xfrm>
            <a:custGeom>
              <a:avLst/>
              <a:gdLst>
                <a:gd name="connsiteX0" fmla="*/ 382 w 783415"/>
                <a:gd name="connsiteY0" fmla="*/ 130314 h 405039"/>
                <a:gd name="connsiteX1" fmla="*/ 232157 w 783415"/>
                <a:gd name="connsiteY1" fmla="*/ 143014 h 405039"/>
                <a:gd name="connsiteX2" fmla="*/ 533782 w 783415"/>
                <a:gd name="connsiteY2" fmla="*/ 82689 h 405039"/>
                <a:gd name="connsiteX3" fmla="*/ 451232 w 783415"/>
                <a:gd name="connsiteY3" fmla="*/ 123964 h 405039"/>
                <a:gd name="connsiteX4" fmla="*/ 771907 w 783415"/>
                <a:gd name="connsiteY4" fmla="*/ 3314 h 405039"/>
                <a:gd name="connsiteX5" fmla="*/ 708407 w 783415"/>
                <a:gd name="connsiteY5" fmla="*/ 41414 h 405039"/>
                <a:gd name="connsiteX6" fmla="*/ 670307 w 783415"/>
                <a:gd name="connsiteY6" fmla="*/ 120789 h 405039"/>
                <a:gd name="connsiteX7" fmla="*/ 667132 w 783415"/>
                <a:gd name="connsiteY7" fmla="*/ 270014 h 405039"/>
                <a:gd name="connsiteX8" fmla="*/ 683007 w 783415"/>
                <a:gd name="connsiteY8" fmla="*/ 225564 h 405039"/>
                <a:gd name="connsiteX9" fmla="*/ 568707 w 783415"/>
                <a:gd name="connsiteY9" fmla="*/ 387489 h 405039"/>
                <a:gd name="connsiteX10" fmla="*/ 530607 w 783415"/>
                <a:gd name="connsiteY10" fmla="*/ 390664 h 405039"/>
                <a:gd name="connsiteX11" fmla="*/ 524257 w 783415"/>
                <a:gd name="connsiteY11" fmla="*/ 298589 h 405039"/>
                <a:gd name="connsiteX12" fmla="*/ 524257 w 783415"/>
                <a:gd name="connsiteY12" fmla="*/ 190639 h 405039"/>
                <a:gd name="connsiteX13" fmla="*/ 479807 w 783415"/>
                <a:gd name="connsiteY13" fmla="*/ 181114 h 405039"/>
                <a:gd name="connsiteX14" fmla="*/ 267082 w 783415"/>
                <a:gd name="connsiteY14" fmla="*/ 190639 h 405039"/>
                <a:gd name="connsiteX15" fmla="*/ 286132 w 783415"/>
                <a:gd name="connsiteY15" fmla="*/ 219214 h 405039"/>
                <a:gd name="connsiteX16" fmla="*/ 382 w 783415"/>
                <a:gd name="connsiteY16" fmla="*/ 130314 h 40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3415" h="405039">
                  <a:moveTo>
                    <a:pt x="382" y="130314"/>
                  </a:moveTo>
                  <a:cubicBezTo>
                    <a:pt x="-8614" y="117614"/>
                    <a:pt x="143257" y="150951"/>
                    <a:pt x="232157" y="143014"/>
                  </a:cubicBezTo>
                  <a:cubicBezTo>
                    <a:pt x="321057" y="135077"/>
                    <a:pt x="497270" y="85864"/>
                    <a:pt x="533782" y="82689"/>
                  </a:cubicBezTo>
                  <a:cubicBezTo>
                    <a:pt x="570294" y="79514"/>
                    <a:pt x="411545" y="137193"/>
                    <a:pt x="451232" y="123964"/>
                  </a:cubicBezTo>
                  <a:cubicBezTo>
                    <a:pt x="490919" y="110735"/>
                    <a:pt x="729045" y="17072"/>
                    <a:pt x="771907" y="3314"/>
                  </a:cubicBezTo>
                  <a:cubicBezTo>
                    <a:pt x="814769" y="-10444"/>
                    <a:pt x="725340" y="21835"/>
                    <a:pt x="708407" y="41414"/>
                  </a:cubicBezTo>
                  <a:cubicBezTo>
                    <a:pt x="691474" y="60993"/>
                    <a:pt x="677186" y="82689"/>
                    <a:pt x="670307" y="120789"/>
                  </a:cubicBezTo>
                  <a:cubicBezTo>
                    <a:pt x="663428" y="158889"/>
                    <a:pt x="665015" y="252552"/>
                    <a:pt x="667132" y="270014"/>
                  </a:cubicBezTo>
                  <a:cubicBezTo>
                    <a:pt x="669249" y="287476"/>
                    <a:pt x="699411" y="205985"/>
                    <a:pt x="683007" y="225564"/>
                  </a:cubicBezTo>
                  <a:cubicBezTo>
                    <a:pt x="666603" y="245143"/>
                    <a:pt x="594107" y="359972"/>
                    <a:pt x="568707" y="387489"/>
                  </a:cubicBezTo>
                  <a:cubicBezTo>
                    <a:pt x="543307" y="415006"/>
                    <a:pt x="538015" y="405481"/>
                    <a:pt x="530607" y="390664"/>
                  </a:cubicBezTo>
                  <a:cubicBezTo>
                    <a:pt x="523199" y="375847"/>
                    <a:pt x="525315" y="331926"/>
                    <a:pt x="524257" y="298589"/>
                  </a:cubicBezTo>
                  <a:cubicBezTo>
                    <a:pt x="523199" y="265252"/>
                    <a:pt x="531665" y="210218"/>
                    <a:pt x="524257" y="190639"/>
                  </a:cubicBezTo>
                  <a:cubicBezTo>
                    <a:pt x="516849" y="171060"/>
                    <a:pt x="522669" y="181114"/>
                    <a:pt x="479807" y="181114"/>
                  </a:cubicBezTo>
                  <a:cubicBezTo>
                    <a:pt x="436945" y="181114"/>
                    <a:pt x="299361" y="184289"/>
                    <a:pt x="267082" y="190639"/>
                  </a:cubicBezTo>
                  <a:cubicBezTo>
                    <a:pt x="234803" y="196989"/>
                    <a:pt x="326878" y="225564"/>
                    <a:pt x="286132" y="219214"/>
                  </a:cubicBezTo>
                  <a:cubicBezTo>
                    <a:pt x="245386" y="212864"/>
                    <a:pt x="9378" y="143014"/>
                    <a:pt x="382" y="130314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E1DE01FA-C542-D25D-9F16-1390B84FDCE5}"/>
                </a:ext>
              </a:extLst>
            </p:cNvPr>
            <p:cNvSpPr/>
            <p:nvPr/>
          </p:nvSpPr>
          <p:spPr>
            <a:xfrm>
              <a:off x="4944808" y="5898635"/>
              <a:ext cx="536359" cy="302140"/>
            </a:xfrm>
            <a:custGeom>
              <a:avLst/>
              <a:gdLst>
                <a:gd name="connsiteX0" fmla="*/ 11367 w 536359"/>
                <a:gd name="connsiteY0" fmla="*/ 3690 h 302140"/>
                <a:gd name="connsiteX1" fmla="*/ 446342 w 536359"/>
                <a:gd name="connsiteY1" fmla="*/ 32265 h 302140"/>
                <a:gd name="connsiteX2" fmla="*/ 427292 w 536359"/>
                <a:gd name="connsiteY2" fmla="*/ 44965 h 302140"/>
                <a:gd name="connsiteX3" fmla="*/ 532067 w 536359"/>
                <a:gd name="connsiteY3" fmla="*/ 184665 h 302140"/>
                <a:gd name="connsiteX4" fmla="*/ 497142 w 536359"/>
                <a:gd name="connsiteY4" fmla="*/ 289440 h 302140"/>
                <a:gd name="connsiteX5" fmla="*/ 325692 w 536359"/>
                <a:gd name="connsiteY5" fmla="*/ 292615 h 302140"/>
                <a:gd name="connsiteX6" fmla="*/ 351092 w 536359"/>
                <a:gd name="connsiteY6" fmla="*/ 302140 h 302140"/>
                <a:gd name="connsiteX7" fmla="*/ 1842 w 536359"/>
                <a:gd name="connsiteY7" fmla="*/ 156090 h 302140"/>
                <a:gd name="connsiteX8" fmla="*/ 205042 w 536359"/>
                <a:gd name="connsiteY8" fmla="*/ 222765 h 302140"/>
                <a:gd name="connsiteX9" fmla="*/ 17717 w 536359"/>
                <a:gd name="connsiteY9" fmla="*/ 64015 h 302140"/>
                <a:gd name="connsiteX10" fmla="*/ 125667 w 536359"/>
                <a:gd name="connsiteY10" fmla="*/ 124340 h 302140"/>
                <a:gd name="connsiteX11" fmla="*/ 11367 w 536359"/>
                <a:gd name="connsiteY11" fmla="*/ 3690 h 30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359" h="302140">
                  <a:moveTo>
                    <a:pt x="11367" y="3690"/>
                  </a:moveTo>
                  <a:cubicBezTo>
                    <a:pt x="64813" y="-11656"/>
                    <a:pt x="377021" y="25386"/>
                    <a:pt x="446342" y="32265"/>
                  </a:cubicBezTo>
                  <a:cubicBezTo>
                    <a:pt x="515663" y="39144"/>
                    <a:pt x="413005" y="19565"/>
                    <a:pt x="427292" y="44965"/>
                  </a:cubicBezTo>
                  <a:cubicBezTo>
                    <a:pt x="441579" y="70365"/>
                    <a:pt x="520425" y="143919"/>
                    <a:pt x="532067" y="184665"/>
                  </a:cubicBezTo>
                  <a:cubicBezTo>
                    <a:pt x="543709" y="225411"/>
                    <a:pt x="531538" y="271448"/>
                    <a:pt x="497142" y="289440"/>
                  </a:cubicBezTo>
                  <a:cubicBezTo>
                    <a:pt x="462746" y="307432"/>
                    <a:pt x="350034" y="290498"/>
                    <a:pt x="325692" y="292615"/>
                  </a:cubicBezTo>
                  <a:cubicBezTo>
                    <a:pt x="301350" y="294732"/>
                    <a:pt x="351092" y="302140"/>
                    <a:pt x="351092" y="302140"/>
                  </a:cubicBezTo>
                  <a:lnTo>
                    <a:pt x="1842" y="156090"/>
                  </a:lnTo>
                  <a:cubicBezTo>
                    <a:pt x="-22500" y="142861"/>
                    <a:pt x="202396" y="238111"/>
                    <a:pt x="205042" y="222765"/>
                  </a:cubicBezTo>
                  <a:cubicBezTo>
                    <a:pt x="207688" y="207419"/>
                    <a:pt x="30946" y="80419"/>
                    <a:pt x="17717" y="64015"/>
                  </a:cubicBezTo>
                  <a:cubicBezTo>
                    <a:pt x="4488" y="47611"/>
                    <a:pt x="124609" y="130690"/>
                    <a:pt x="125667" y="124340"/>
                  </a:cubicBezTo>
                  <a:cubicBezTo>
                    <a:pt x="126725" y="117990"/>
                    <a:pt x="-42079" y="19036"/>
                    <a:pt x="11367" y="3690"/>
                  </a:cubicBezTo>
                  <a:close/>
                </a:path>
              </a:pathLst>
            </a:custGeom>
            <a:solidFill>
              <a:srgbClr val="FF8AD8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FBD01B11-5099-3C85-0EC2-7B51104E9621}"/>
                </a:ext>
              </a:extLst>
            </p:cNvPr>
            <p:cNvSpPr/>
            <p:nvPr/>
          </p:nvSpPr>
          <p:spPr>
            <a:xfrm>
              <a:off x="5156078" y="5736324"/>
              <a:ext cx="317907" cy="118385"/>
            </a:xfrm>
            <a:custGeom>
              <a:avLst/>
              <a:gdLst>
                <a:gd name="connsiteX0" fmla="*/ 122 w 317907"/>
                <a:gd name="connsiteY0" fmla="*/ 118376 h 118385"/>
                <a:gd name="connsiteX1" fmla="*/ 282697 w 317907"/>
                <a:gd name="connsiteY1" fmla="*/ 16776 h 118385"/>
                <a:gd name="connsiteX2" fmla="*/ 228722 w 317907"/>
                <a:gd name="connsiteY2" fmla="*/ 45351 h 118385"/>
                <a:gd name="connsiteX3" fmla="*/ 317622 w 317907"/>
                <a:gd name="connsiteY3" fmla="*/ 7251 h 118385"/>
                <a:gd name="connsiteX4" fmla="*/ 247772 w 317907"/>
                <a:gd name="connsiteY4" fmla="*/ 10426 h 118385"/>
                <a:gd name="connsiteX5" fmla="*/ 122 w 317907"/>
                <a:gd name="connsiteY5" fmla="*/ 118376 h 11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907" h="118385">
                  <a:moveTo>
                    <a:pt x="122" y="118376"/>
                  </a:moveTo>
                  <a:cubicBezTo>
                    <a:pt x="5943" y="119434"/>
                    <a:pt x="244597" y="28947"/>
                    <a:pt x="282697" y="16776"/>
                  </a:cubicBezTo>
                  <a:cubicBezTo>
                    <a:pt x="320797" y="4605"/>
                    <a:pt x="222901" y="46938"/>
                    <a:pt x="228722" y="45351"/>
                  </a:cubicBezTo>
                  <a:cubicBezTo>
                    <a:pt x="234543" y="43763"/>
                    <a:pt x="314447" y="13072"/>
                    <a:pt x="317622" y="7251"/>
                  </a:cubicBezTo>
                  <a:cubicBezTo>
                    <a:pt x="320797" y="1430"/>
                    <a:pt x="297514" y="-7037"/>
                    <a:pt x="247772" y="10426"/>
                  </a:cubicBezTo>
                  <a:cubicBezTo>
                    <a:pt x="198030" y="27888"/>
                    <a:pt x="-5699" y="117318"/>
                    <a:pt x="122" y="1183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63744D26-844A-F678-F898-190695C0A48F}"/>
                </a:ext>
              </a:extLst>
            </p:cNvPr>
            <p:cNvSpPr/>
            <p:nvPr/>
          </p:nvSpPr>
          <p:spPr>
            <a:xfrm>
              <a:off x="5486970" y="5717964"/>
              <a:ext cx="50323" cy="110170"/>
            </a:xfrm>
            <a:custGeom>
              <a:avLst/>
              <a:gdLst>
                <a:gd name="connsiteX0" fmla="*/ 50230 w 50323"/>
                <a:gd name="connsiteY0" fmla="*/ 211 h 110170"/>
                <a:gd name="connsiteX1" fmla="*/ 15305 w 50323"/>
                <a:gd name="connsiteY1" fmla="*/ 108161 h 110170"/>
                <a:gd name="connsiteX2" fmla="*/ 34355 w 50323"/>
                <a:gd name="connsiteY2" fmla="*/ 73236 h 110170"/>
                <a:gd name="connsiteX3" fmla="*/ 8955 w 50323"/>
                <a:gd name="connsiteY3" fmla="*/ 108161 h 110170"/>
                <a:gd name="connsiteX4" fmla="*/ 2605 w 50323"/>
                <a:gd name="connsiteY4" fmla="*/ 57361 h 110170"/>
                <a:gd name="connsiteX5" fmla="*/ 2605 w 50323"/>
                <a:gd name="connsiteY5" fmla="*/ 79586 h 110170"/>
                <a:gd name="connsiteX6" fmla="*/ 50230 w 50323"/>
                <a:gd name="connsiteY6" fmla="*/ 211 h 110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323" h="110170">
                  <a:moveTo>
                    <a:pt x="50230" y="211"/>
                  </a:moveTo>
                  <a:cubicBezTo>
                    <a:pt x="52347" y="4973"/>
                    <a:pt x="17951" y="95990"/>
                    <a:pt x="15305" y="108161"/>
                  </a:cubicBezTo>
                  <a:cubicBezTo>
                    <a:pt x="12659" y="120332"/>
                    <a:pt x="35413" y="73236"/>
                    <a:pt x="34355" y="73236"/>
                  </a:cubicBezTo>
                  <a:cubicBezTo>
                    <a:pt x="33297" y="73236"/>
                    <a:pt x="14247" y="110807"/>
                    <a:pt x="8955" y="108161"/>
                  </a:cubicBezTo>
                  <a:cubicBezTo>
                    <a:pt x="3663" y="105515"/>
                    <a:pt x="3663" y="62123"/>
                    <a:pt x="2605" y="57361"/>
                  </a:cubicBezTo>
                  <a:cubicBezTo>
                    <a:pt x="1547" y="52599"/>
                    <a:pt x="-2687" y="86465"/>
                    <a:pt x="2605" y="79586"/>
                  </a:cubicBezTo>
                  <a:cubicBezTo>
                    <a:pt x="7897" y="72707"/>
                    <a:pt x="48113" y="-4551"/>
                    <a:pt x="50230" y="2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9DC8BAD9-7DF2-86FF-10F4-C35B54F6A920}"/>
                </a:ext>
              </a:extLst>
            </p:cNvPr>
            <p:cNvSpPr/>
            <p:nvPr/>
          </p:nvSpPr>
          <p:spPr>
            <a:xfrm>
              <a:off x="5571958" y="5721110"/>
              <a:ext cx="68738" cy="55466"/>
            </a:xfrm>
            <a:custGeom>
              <a:avLst/>
              <a:gdLst>
                <a:gd name="connsiteX0" fmla="*/ 167 w 68738"/>
                <a:gd name="connsiteY0" fmla="*/ 54215 h 55466"/>
                <a:gd name="connsiteX1" fmla="*/ 66842 w 68738"/>
                <a:gd name="connsiteY1" fmla="*/ 240 h 55466"/>
                <a:gd name="connsiteX2" fmla="*/ 47792 w 68738"/>
                <a:gd name="connsiteY2" fmla="*/ 35165 h 55466"/>
                <a:gd name="connsiteX3" fmla="*/ 167 w 68738"/>
                <a:gd name="connsiteY3" fmla="*/ 54215 h 5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38" h="55466">
                  <a:moveTo>
                    <a:pt x="167" y="54215"/>
                  </a:moveTo>
                  <a:cubicBezTo>
                    <a:pt x="3342" y="48394"/>
                    <a:pt x="58904" y="3415"/>
                    <a:pt x="66842" y="240"/>
                  </a:cubicBezTo>
                  <a:cubicBezTo>
                    <a:pt x="74780" y="-2935"/>
                    <a:pt x="55730" y="26169"/>
                    <a:pt x="47792" y="35165"/>
                  </a:cubicBezTo>
                  <a:cubicBezTo>
                    <a:pt x="39855" y="44161"/>
                    <a:pt x="-3008" y="60036"/>
                    <a:pt x="167" y="542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5D12FB7A-04E3-1434-19C3-168A074A8CE3}"/>
                </a:ext>
              </a:extLst>
            </p:cNvPr>
            <p:cNvSpPr/>
            <p:nvPr/>
          </p:nvSpPr>
          <p:spPr>
            <a:xfrm>
              <a:off x="5111300" y="5987846"/>
              <a:ext cx="377526" cy="61127"/>
            </a:xfrm>
            <a:custGeom>
              <a:avLst/>
              <a:gdLst>
                <a:gd name="connsiteX0" fmla="*/ 450 w 377526"/>
                <a:gd name="connsiteY0" fmla="*/ 204 h 61127"/>
                <a:gd name="connsiteX1" fmla="*/ 178250 w 377526"/>
                <a:gd name="connsiteY1" fmla="*/ 28779 h 61127"/>
                <a:gd name="connsiteX2" fmla="*/ 143325 w 377526"/>
                <a:gd name="connsiteY2" fmla="*/ 44654 h 61127"/>
                <a:gd name="connsiteX3" fmla="*/ 279850 w 377526"/>
                <a:gd name="connsiteY3" fmla="*/ 16079 h 61127"/>
                <a:gd name="connsiteX4" fmla="*/ 375100 w 377526"/>
                <a:gd name="connsiteY4" fmla="*/ 3379 h 61127"/>
                <a:gd name="connsiteX5" fmla="*/ 349700 w 377526"/>
                <a:gd name="connsiteY5" fmla="*/ 16079 h 61127"/>
                <a:gd name="connsiteX6" fmla="*/ 356050 w 377526"/>
                <a:gd name="connsiteY6" fmla="*/ 38304 h 61127"/>
                <a:gd name="connsiteX7" fmla="*/ 244925 w 377526"/>
                <a:gd name="connsiteY7" fmla="*/ 31954 h 61127"/>
                <a:gd name="connsiteX8" fmla="*/ 270325 w 377526"/>
                <a:gd name="connsiteY8" fmla="*/ 57354 h 61127"/>
                <a:gd name="connsiteX9" fmla="*/ 210000 w 377526"/>
                <a:gd name="connsiteY9" fmla="*/ 51004 h 61127"/>
                <a:gd name="connsiteX10" fmla="*/ 86175 w 377526"/>
                <a:gd name="connsiteY10" fmla="*/ 25604 h 61127"/>
                <a:gd name="connsiteX11" fmla="*/ 225875 w 377526"/>
                <a:gd name="connsiteY11" fmla="*/ 60529 h 61127"/>
                <a:gd name="connsiteX12" fmla="*/ 130625 w 377526"/>
                <a:gd name="connsiteY12" fmla="*/ 44654 h 61127"/>
                <a:gd name="connsiteX13" fmla="*/ 450 w 377526"/>
                <a:gd name="connsiteY13" fmla="*/ 204 h 6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7526" h="61127">
                  <a:moveTo>
                    <a:pt x="450" y="204"/>
                  </a:moveTo>
                  <a:cubicBezTo>
                    <a:pt x="8387" y="-2442"/>
                    <a:pt x="154438" y="21371"/>
                    <a:pt x="178250" y="28779"/>
                  </a:cubicBezTo>
                  <a:cubicBezTo>
                    <a:pt x="202063" y="36187"/>
                    <a:pt x="126392" y="46771"/>
                    <a:pt x="143325" y="44654"/>
                  </a:cubicBezTo>
                  <a:cubicBezTo>
                    <a:pt x="160258" y="42537"/>
                    <a:pt x="241221" y="22958"/>
                    <a:pt x="279850" y="16079"/>
                  </a:cubicBezTo>
                  <a:cubicBezTo>
                    <a:pt x="318479" y="9200"/>
                    <a:pt x="363458" y="3379"/>
                    <a:pt x="375100" y="3379"/>
                  </a:cubicBezTo>
                  <a:cubicBezTo>
                    <a:pt x="386742" y="3379"/>
                    <a:pt x="352875" y="10258"/>
                    <a:pt x="349700" y="16079"/>
                  </a:cubicBezTo>
                  <a:cubicBezTo>
                    <a:pt x="346525" y="21900"/>
                    <a:pt x="373513" y="35658"/>
                    <a:pt x="356050" y="38304"/>
                  </a:cubicBezTo>
                  <a:cubicBezTo>
                    <a:pt x="338587" y="40950"/>
                    <a:pt x="259212" y="28779"/>
                    <a:pt x="244925" y="31954"/>
                  </a:cubicBezTo>
                  <a:cubicBezTo>
                    <a:pt x="230638" y="35129"/>
                    <a:pt x="276146" y="54179"/>
                    <a:pt x="270325" y="57354"/>
                  </a:cubicBezTo>
                  <a:cubicBezTo>
                    <a:pt x="264504" y="60529"/>
                    <a:pt x="240692" y="56296"/>
                    <a:pt x="210000" y="51004"/>
                  </a:cubicBezTo>
                  <a:cubicBezTo>
                    <a:pt x="179308" y="45712"/>
                    <a:pt x="83529" y="24017"/>
                    <a:pt x="86175" y="25604"/>
                  </a:cubicBezTo>
                  <a:cubicBezTo>
                    <a:pt x="88821" y="27192"/>
                    <a:pt x="218467" y="57354"/>
                    <a:pt x="225875" y="60529"/>
                  </a:cubicBezTo>
                  <a:cubicBezTo>
                    <a:pt x="233283" y="63704"/>
                    <a:pt x="169783" y="53650"/>
                    <a:pt x="130625" y="44654"/>
                  </a:cubicBezTo>
                  <a:cubicBezTo>
                    <a:pt x="91467" y="35658"/>
                    <a:pt x="-7487" y="2850"/>
                    <a:pt x="450" y="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F9BBCCC8-E748-B36D-A540-2B6FB8F01473}"/>
                </a:ext>
              </a:extLst>
            </p:cNvPr>
            <p:cNvSpPr/>
            <p:nvPr/>
          </p:nvSpPr>
          <p:spPr>
            <a:xfrm>
              <a:off x="5206005" y="6076781"/>
              <a:ext cx="261847" cy="51348"/>
            </a:xfrm>
            <a:custGeom>
              <a:avLst/>
              <a:gdLst>
                <a:gd name="connsiteX0" fmla="*/ 995 w 261847"/>
                <a:gd name="connsiteY0" fmla="*/ 169 h 51348"/>
                <a:gd name="connsiteX1" fmla="*/ 93070 w 261847"/>
                <a:gd name="connsiteY1" fmla="*/ 31919 h 51348"/>
                <a:gd name="connsiteX2" fmla="*/ 156570 w 261847"/>
                <a:gd name="connsiteY2" fmla="*/ 31919 h 51348"/>
                <a:gd name="connsiteX3" fmla="*/ 261345 w 261847"/>
                <a:gd name="connsiteY3" fmla="*/ 12869 h 51348"/>
                <a:gd name="connsiteX4" fmla="*/ 194670 w 261847"/>
                <a:gd name="connsiteY4" fmla="*/ 44619 h 51348"/>
                <a:gd name="connsiteX5" fmla="*/ 156570 w 261847"/>
                <a:gd name="connsiteY5" fmla="*/ 47794 h 51348"/>
                <a:gd name="connsiteX6" fmla="*/ 995 w 261847"/>
                <a:gd name="connsiteY6" fmla="*/ 169 h 5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47" h="51348">
                  <a:moveTo>
                    <a:pt x="995" y="169"/>
                  </a:moveTo>
                  <a:cubicBezTo>
                    <a:pt x="-9588" y="-2477"/>
                    <a:pt x="67141" y="26627"/>
                    <a:pt x="93070" y="31919"/>
                  </a:cubicBezTo>
                  <a:cubicBezTo>
                    <a:pt x="118999" y="37211"/>
                    <a:pt x="128524" y="35094"/>
                    <a:pt x="156570" y="31919"/>
                  </a:cubicBezTo>
                  <a:cubicBezTo>
                    <a:pt x="184616" y="28744"/>
                    <a:pt x="254995" y="10752"/>
                    <a:pt x="261345" y="12869"/>
                  </a:cubicBezTo>
                  <a:cubicBezTo>
                    <a:pt x="267695" y="14986"/>
                    <a:pt x="212132" y="38798"/>
                    <a:pt x="194670" y="44619"/>
                  </a:cubicBezTo>
                  <a:cubicBezTo>
                    <a:pt x="177208" y="50440"/>
                    <a:pt x="189908" y="54673"/>
                    <a:pt x="156570" y="47794"/>
                  </a:cubicBezTo>
                  <a:cubicBezTo>
                    <a:pt x="123232" y="40915"/>
                    <a:pt x="11578" y="2815"/>
                    <a:pt x="995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A727EA08-98F5-5706-D1D6-426B97298F90}"/>
                </a:ext>
              </a:extLst>
            </p:cNvPr>
            <p:cNvSpPr/>
            <p:nvPr/>
          </p:nvSpPr>
          <p:spPr>
            <a:xfrm>
              <a:off x="5567745" y="5844980"/>
              <a:ext cx="61549" cy="73512"/>
            </a:xfrm>
            <a:custGeom>
              <a:avLst/>
              <a:gdLst>
                <a:gd name="connsiteX0" fmla="*/ 61530 w 61549"/>
                <a:gd name="connsiteY0" fmla="*/ 195 h 73512"/>
                <a:gd name="connsiteX1" fmla="*/ 10730 w 61549"/>
                <a:gd name="connsiteY1" fmla="*/ 47820 h 73512"/>
                <a:gd name="connsiteX2" fmla="*/ 1205 w 61549"/>
                <a:gd name="connsiteY2" fmla="*/ 73220 h 73512"/>
                <a:gd name="connsiteX3" fmla="*/ 4380 w 61549"/>
                <a:gd name="connsiteY3" fmla="*/ 31945 h 73512"/>
                <a:gd name="connsiteX4" fmla="*/ 61530 w 61549"/>
                <a:gd name="connsiteY4" fmla="*/ 195 h 7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49" h="73512">
                  <a:moveTo>
                    <a:pt x="61530" y="195"/>
                  </a:moveTo>
                  <a:cubicBezTo>
                    <a:pt x="62588" y="2841"/>
                    <a:pt x="20784" y="35649"/>
                    <a:pt x="10730" y="47820"/>
                  </a:cubicBezTo>
                  <a:cubicBezTo>
                    <a:pt x="676" y="59991"/>
                    <a:pt x="2263" y="75866"/>
                    <a:pt x="1205" y="73220"/>
                  </a:cubicBezTo>
                  <a:cubicBezTo>
                    <a:pt x="147" y="70574"/>
                    <a:pt x="-1970" y="41470"/>
                    <a:pt x="4380" y="31945"/>
                  </a:cubicBezTo>
                  <a:cubicBezTo>
                    <a:pt x="10730" y="22420"/>
                    <a:pt x="60472" y="-2451"/>
                    <a:pt x="61530" y="1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FBED4682-62D7-F96A-231A-76CA94A78956}"/>
              </a:ext>
            </a:extLst>
          </p:cNvPr>
          <p:cNvSpPr/>
          <p:nvPr/>
        </p:nvSpPr>
        <p:spPr>
          <a:xfrm>
            <a:off x="3104325" y="2919009"/>
            <a:ext cx="1177055" cy="3678074"/>
          </a:xfrm>
          <a:custGeom>
            <a:avLst/>
            <a:gdLst>
              <a:gd name="connsiteX0" fmla="*/ 1085935 w 1177055"/>
              <a:gd name="connsiteY0" fmla="*/ 552160 h 3678074"/>
              <a:gd name="connsiteX1" fmla="*/ 579908 w 1177055"/>
              <a:gd name="connsiteY1" fmla="*/ 1120331 h 3678074"/>
              <a:gd name="connsiteX2" fmla="*/ 739706 w 1177055"/>
              <a:gd name="connsiteY2" fmla="*/ 1102575 h 3678074"/>
              <a:gd name="connsiteX3" fmla="*/ 482254 w 1177055"/>
              <a:gd name="connsiteY3" fmla="*/ 1466560 h 3678074"/>
              <a:gd name="connsiteX4" fmla="*/ 695318 w 1177055"/>
              <a:gd name="connsiteY4" fmla="*/ 1786156 h 3678074"/>
              <a:gd name="connsiteX5" fmla="*/ 615419 w 1177055"/>
              <a:gd name="connsiteY5" fmla="*/ 1697379 h 3678074"/>
              <a:gd name="connsiteX6" fmla="*/ 784094 w 1177055"/>
              <a:gd name="connsiteY6" fmla="*/ 2132385 h 3678074"/>
              <a:gd name="connsiteX7" fmla="*/ 686440 w 1177055"/>
              <a:gd name="connsiteY7" fmla="*/ 1937076 h 3678074"/>
              <a:gd name="connsiteX8" fmla="*/ 784094 w 1177055"/>
              <a:gd name="connsiteY8" fmla="*/ 2558513 h 3678074"/>
              <a:gd name="connsiteX9" fmla="*/ 588786 w 1177055"/>
              <a:gd name="connsiteY9" fmla="*/ 2416471 h 3678074"/>
              <a:gd name="connsiteX10" fmla="*/ 988281 w 1177055"/>
              <a:gd name="connsiteY10" fmla="*/ 3215461 h 3678074"/>
              <a:gd name="connsiteX11" fmla="*/ 766339 w 1177055"/>
              <a:gd name="connsiteY11" fmla="*/ 2931375 h 3678074"/>
              <a:gd name="connsiteX12" fmla="*/ 1174712 w 1177055"/>
              <a:gd name="connsiteY12" fmla="*/ 3668222 h 3678074"/>
              <a:gd name="connsiteX13" fmla="*/ 943892 w 1177055"/>
              <a:gd name="connsiteY13" fmla="*/ 3375259 h 3678074"/>
              <a:gd name="connsiteX14" fmla="*/ 171535 w 1177055"/>
              <a:gd name="connsiteY14" fmla="*/ 2416471 h 3678074"/>
              <a:gd name="connsiteX15" fmla="*/ 278067 w 1177055"/>
              <a:gd name="connsiteY15" fmla="*/ 2762700 h 3678074"/>
              <a:gd name="connsiteX16" fmla="*/ 375722 w 1177055"/>
              <a:gd name="connsiteY16" fmla="*/ 1537581 h 3678074"/>
              <a:gd name="connsiteX17" fmla="*/ 322456 w 1177055"/>
              <a:gd name="connsiteY17" fmla="*/ 1732890 h 3678074"/>
              <a:gd name="connsiteX18" fmla="*/ 340211 w 1177055"/>
              <a:gd name="connsiteY18" fmla="*/ 1351150 h 3678074"/>
              <a:gd name="connsiteX19" fmla="*/ 2859 w 1177055"/>
              <a:gd name="connsiteY19" fmla="*/ 738591 h 3678074"/>
              <a:gd name="connsiteX20" fmla="*/ 180413 w 1177055"/>
              <a:gd name="connsiteY20" fmla="*/ 1102575 h 3678074"/>
              <a:gd name="connsiteX21" fmla="*/ 224801 w 1177055"/>
              <a:gd name="connsiteY21" fmla="*/ 1744 h 3678074"/>
              <a:gd name="connsiteX22" fmla="*/ 375722 w 1177055"/>
              <a:gd name="connsiteY22" fmla="*/ 836245 h 3678074"/>
              <a:gd name="connsiteX23" fmla="*/ 517764 w 1177055"/>
              <a:gd name="connsiteY23" fmla="*/ 374607 h 3678074"/>
              <a:gd name="connsiteX24" fmla="*/ 322456 w 1177055"/>
              <a:gd name="connsiteY24" fmla="*/ 942777 h 3678074"/>
              <a:gd name="connsiteX25" fmla="*/ 1085935 w 1177055"/>
              <a:gd name="connsiteY25" fmla="*/ 552160 h 367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77055" h="3678074">
                <a:moveTo>
                  <a:pt x="1085935" y="552160"/>
                </a:moveTo>
                <a:cubicBezTo>
                  <a:pt x="1128844" y="581752"/>
                  <a:pt x="637613" y="1028595"/>
                  <a:pt x="579908" y="1120331"/>
                </a:cubicBezTo>
                <a:cubicBezTo>
                  <a:pt x="522203" y="1212067"/>
                  <a:pt x="755982" y="1044870"/>
                  <a:pt x="739706" y="1102575"/>
                </a:cubicBezTo>
                <a:cubicBezTo>
                  <a:pt x="723430" y="1160280"/>
                  <a:pt x="489652" y="1352630"/>
                  <a:pt x="482254" y="1466560"/>
                </a:cubicBezTo>
                <a:cubicBezTo>
                  <a:pt x="474856" y="1580490"/>
                  <a:pt x="673124" y="1747686"/>
                  <a:pt x="695318" y="1786156"/>
                </a:cubicBezTo>
                <a:cubicBezTo>
                  <a:pt x="717512" y="1824626"/>
                  <a:pt x="600623" y="1639674"/>
                  <a:pt x="615419" y="1697379"/>
                </a:cubicBezTo>
                <a:cubicBezTo>
                  <a:pt x="630215" y="1755084"/>
                  <a:pt x="772257" y="2092436"/>
                  <a:pt x="784094" y="2132385"/>
                </a:cubicBezTo>
                <a:cubicBezTo>
                  <a:pt x="795931" y="2172334"/>
                  <a:pt x="686440" y="1866055"/>
                  <a:pt x="686440" y="1937076"/>
                </a:cubicBezTo>
                <a:cubicBezTo>
                  <a:pt x="686440" y="2008097"/>
                  <a:pt x="800370" y="2478614"/>
                  <a:pt x="784094" y="2558513"/>
                </a:cubicBezTo>
                <a:cubicBezTo>
                  <a:pt x="767818" y="2638412"/>
                  <a:pt x="554755" y="2306980"/>
                  <a:pt x="588786" y="2416471"/>
                </a:cubicBezTo>
                <a:cubicBezTo>
                  <a:pt x="622817" y="2525962"/>
                  <a:pt x="958689" y="3129644"/>
                  <a:pt x="988281" y="3215461"/>
                </a:cubicBezTo>
                <a:cubicBezTo>
                  <a:pt x="1017873" y="3301278"/>
                  <a:pt x="735267" y="2855915"/>
                  <a:pt x="766339" y="2931375"/>
                </a:cubicBezTo>
                <a:cubicBezTo>
                  <a:pt x="797411" y="3006835"/>
                  <a:pt x="1145120" y="3594241"/>
                  <a:pt x="1174712" y="3668222"/>
                </a:cubicBezTo>
                <a:cubicBezTo>
                  <a:pt x="1204304" y="3742203"/>
                  <a:pt x="943892" y="3375259"/>
                  <a:pt x="943892" y="3375259"/>
                </a:cubicBezTo>
                <a:cubicBezTo>
                  <a:pt x="776696" y="3166634"/>
                  <a:pt x="282506" y="2518564"/>
                  <a:pt x="171535" y="2416471"/>
                </a:cubicBezTo>
                <a:cubicBezTo>
                  <a:pt x="60564" y="2314378"/>
                  <a:pt x="244036" y="2909182"/>
                  <a:pt x="278067" y="2762700"/>
                </a:cubicBezTo>
                <a:cubicBezTo>
                  <a:pt x="312098" y="2616218"/>
                  <a:pt x="368324" y="1709216"/>
                  <a:pt x="375722" y="1537581"/>
                </a:cubicBezTo>
                <a:cubicBezTo>
                  <a:pt x="383120" y="1365946"/>
                  <a:pt x="328375" y="1763962"/>
                  <a:pt x="322456" y="1732890"/>
                </a:cubicBezTo>
                <a:cubicBezTo>
                  <a:pt x="316537" y="1701818"/>
                  <a:pt x="393477" y="1516866"/>
                  <a:pt x="340211" y="1351150"/>
                </a:cubicBezTo>
                <a:cubicBezTo>
                  <a:pt x="286945" y="1185434"/>
                  <a:pt x="29492" y="780020"/>
                  <a:pt x="2859" y="738591"/>
                </a:cubicBezTo>
                <a:cubicBezTo>
                  <a:pt x="-23774" y="697162"/>
                  <a:pt x="143423" y="1225383"/>
                  <a:pt x="180413" y="1102575"/>
                </a:cubicBezTo>
                <a:cubicBezTo>
                  <a:pt x="217403" y="979767"/>
                  <a:pt x="192249" y="46132"/>
                  <a:pt x="224801" y="1744"/>
                </a:cubicBezTo>
                <a:cubicBezTo>
                  <a:pt x="257352" y="-42644"/>
                  <a:pt x="326895" y="774101"/>
                  <a:pt x="375722" y="836245"/>
                </a:cubicBezTo>
                <a:cubicBezTo>
                  <a:pt x="424549" y="898389"/>
                  <a:pt x="526642" y="356852"/>
                  <a:pt x="517764" y="374607"/>
                </a:cubicBezTo>
                <a:cubicBezTo>
                  <a:pt x="508886" y="392362"/>
                  <a:pt x="232200" y="908746"/>
                  <a:pt x="322456" y="942777"/>
                </a:cubicBezTo>
                <a:cubicBezTo>
                  <a:pt x="412712" y="976808"/>
                  <a:pt x="1043026" y="522568"/>
                  <a:pt x="1085935" y="552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37568B1F-FF4D-B1C2-559F-C1FC0FA92688}"/>
              </a:ext>
            </a:extLst>
          </p:cNvPr>
          <p:cNvSpPr/>
          <p:nvPr/>
        </p:nvSpPr>
        <p:spPr>
          <a:xfrm>
            <a:off x="2573391" y="2702010"/>
            <a:ext cx="1113173" cy="1998736"/>
          </a:xfrm>
          <a:custGeom>
            <a:avLst/>
            <a:gdLst>
              <a:gd name="connsiteX0" fmla="*/ 959922 w 1113173"/>
              <a:gd name="connsiteY0" fmla="*/ 5679 h 1998736"/>
              <a:gd name="connsiteX1" fmla="*/ 569304 w 1113173"/>
              <a:gd name="connsiteY1" fmla="*/ 431807 h 1998736"/>
              <a:gd name="connsiteX2" fmla="*/ 134298 w 1113173"/>
              <a:gd name="connsiteY2" fmla="*/ 982223 h 1998736"/>
              <a:gd name="connsiteX3" fmla="*/ 311852 w 1113173"/>
              <a:gd name="connsiteY3" fmla="*/ 751404 h 1998736"/>
              <a:gd name="connsiteX4" fmla="*/ 1133 w 1113173"/>
              <a:gd name="connsiteY4" fmla="*/ 1346207 h 1998736"/>
              <a:gd name="connsiteX5" fmla="*/ 445017 w 1113173"/>
              <a:gd name="connsiteY5" fmla="*/ 831303 h 1998736"/>
              <a:gd name="connsiteX6" fmla="*/ 249708 w 1113173"/>
              <a:gd name="connsiteY6" fmla="*/ 1133143 h 1998736"/>
              <a:gd name="connsiteX7" fmla="*/ 329607 w 1113173"/>
              <a:gd name="connsiteY7" fmla="*/ 1186409 h 1998736"/>
              <a:gd name="connsiteX8" fmla="*/ 507160 w 1113173"/>
              <a:gd name="connsiteY8" fmla="*/ 1585905 h 1998736"/>
              <a:gd name="connsiteX9" fmla="*/ 507160 w 1113173"/>
              <a:gd name="connsiteY9" fmla="*/ 1337330 h 1998736"/>
              <a:gd name="connsiteX10" fmla="*/ 791246 w 1113173"/>
              <a:gd name="connsiteY10" fmla="*/ 1976522 h 1998736"/>
              <a:gd name="connsiteX11" fmla="*/ 702469 w 1113173"/>
              <a:gd name="connsiteY11" fmla="*/ 1754580 h 1998736"/>
              <a:gd name="connsiteX12" fmla="*/ 862267 w 1113173"/>
              <a:gd name="connsiteY12" fmla="*/ 822425 h 1998736"/>
              <a:gd name="connsiteX13" fmla="*/ 658081 w 1113173"/>
              <a:gd name="connsiteY13" fmla="*/ 1177532 h 1998736"/>
              <a:gd name="connsiteX14" fmla="*/ 1110842 w 1113173"/>
              <a:gd name="connsiteY14" fmla="*/ 334153 h 1998736"/>
              <a:gd name="connsiteX15" fmla="*/ 427261 w 1113173"/>
              <a:gd name="connsiteY15" fmla="*/ 1159776 h 1998736"/>
              <a:gd name="connsiteX16" fmla="*/ 1048698 w 1113173"/>
              <a:gd name="connsiteY16" fmla="*/ 325275 h 1998736"/>
              <a:gd name="connsiteX17" fmla="*/ 258586 w 1113173"/>
              <a:gd name="connsiteY17" fmla="*/ 1115388 h 1998736"/>
              <a:gd name="connsiteX18" fmla="*/ 933289 w 1113173"/>
              <a:gd name="connsiteY18" fmla="*/ 343031 h 1998736"/>
              <a:gd name="connsiteX19" fmla="*/ 560426 w 1113173"/>
              <a:gd name="connsiteY19" fmla="*/ 742526 h 1998736"/>
              <a:gd name="connsiteX20" fmla="*/ 959922 w 1113173"/>
              <a:gd name="connsiteY20" fmla="*/ 5679 h 1998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3173" h="1998736">
                <a:moveTo>
                  <a:pt x="959922" y="5679"/>
                </a:moveTo>
                <a:cubicBezTo>
                  <a:pt x="961402" y="-46108"/>
                  <a:pt x="706908" y="269050"/>
                  <a:pt x="569304" y="431807"/>
                </a:cubicBezTo>
                <a:cubicBezTo>
                  <a:pt x="431700" y="594564"/>
                  <a:pt x="177207" y="928957"/>
                  <a:pt x="134298" y="982223"/>
                </a:cubicBezTo>
                <a:cubicBezTo>
                  <a:pt x="91389" y="1035489"/>
                  <a:pt x="334046" y="690740"/>
                  <a:pt x="311852" y="751404"/>
                </a:cubicBezTo>
                <a:cubicBezTo>
                  <a:pt x="289658" y="812068"/>
                  <a:pt x="-21061" y="1332891"/>
                  <a:pt x="1133" y="1346207"/>
                </a:cubicBezTo>
                <a:cubicBezTo>
                  <a:pt x="23327" y="1359523"/>
                  <a:pt x="403588" y="866814"/>
                  <a:pt x="445017" y="831303"/>
                </a:cubicBezTo>
                <a:cubicBezTo>
                  <a:pt x="486446" y="795792"/>
                  <a:pt x="268943" y="1073959"/>
                  <a:pt x="249708" y="1133143"/>
                </a:cubicBezTo>
                <a:cubicBezTo>
                  <a:pt x="230473" y="1192327"/>
                  <a:pt x="286698" y="1110949"/>
                  <a:pt x="329607" y="1186409"/>
                </a:cubicBezTo>
                <a:cubicBezTo>
                  <a:pt x="372516" y="1261869"/>
                  <a:pt x="477568" y="1560751"/>
                  <a:pt x="507160" y="1585905"/>
                </a:cubicBezTo>
                <a:cubicBezTo>
                  <a:pt x="536752" y="1611059"/>
                  <a:pt x="459812" y="1272227"/>
                  <a:pt x="507160" y="1337330"/>
                </a:cubicBezTo>
                <a:cubicBezTo>
                  <a:pt x="554508" y="1402433"/>
                  <a:pt x="758695" y="1906980"/>
                  <a:pt x="791246" y="1976522"/>
                </a:cubicBezTo>
                <a:cubicBezTo>
                  <a:pt x="823797" y="2046064"/>
                  <a:pt x="690632" y="1946929"/>
                  <a:pt x="702469" y="1754580"/>
                </a:cubicBezTo>
                <a:cubicBezTo>
                  <a:pt x="714306" y="1562231"/>
                  <a:pt x="869665" y="918600"/>
                  <a:pt x="862267" y="822425"/>
                </a:cubicBezTo>
                <a:cubicBezTo>
                  <a:pt x="854869" y="726250"/>
                  <a:pt x="616652" y="1258911"/>
                  <a:pt x="658081" y="1177532"/>
                </a:cubicBezTo>
                <a:cubicBezTo>
                  <a:pt x="699510" y="1096153"/>
                  <a:pt x="1149312" y="337112"/>
                  <a:pt x="1110842" y="334153"/>
                </a:cubicBezTo>
                <a:cubicBezTo>
                  <a:pt x="1072372" y="331194"/>
                  <a:pt x="437618" y="1161256"/>
                  <a:pt x="427261" y="1159776"/>
                </a:cubicBezTo>
                <a:cubicBezTo>
                  <a:pt x="416904" y="1158296"/>
                  <a:pt x="1076810" y="332673"/>
                  <a:pt x="1048698" y="325275"/>
                </a:cubicBezTo>
                <a:cubicBezTo>
                  <a:pt x="1020586" y="317877"/>
                  <a:pt x="277821" y="1112429"/>
                  <a:pt x="258586" y="1115388"/>
                </a:cubicBezTo>
                <a:cubicBezTo>
                  <a:pt x="239351" y="1118347"/>
                  <a:pt x="882982" y="405175"/>
                  <a:pt x="933289" y="343031"/>
                </a:cubicBezTo>
                <a:cubicBezTo>
                  <a:pt x="983596" y="280887"/>
                  <a:pt x="557467" y="791353"/>
                  <a:pt x="560426" y="742526"/>
                </a:cubicBezTo>
                <a:cubicBezTo>
                  <a:pt x="563385" y="693699"/>
                  <a:pt x="958442" y="57466"/>
                  <a:pt x="959922" y="5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0C04937-0C17-2E03-BC17-5C45A7BBF91C}"/>
              </a:ext>
            </a:extLst>
          </p:cNvPr>
          <p:cNvSpPr/>
          <p:nvPr/>
        </p:nvSpPr>
        <p:spPr>
          <a:xfrm>
            <a:off x="2500087" y="4221249"/>
            <a:ext cx="1042470" cy="2519144"/>
          </a:xfrm>
          <a:custGeom>
            <a:avLst/>
            <a:gdLst>
              <a:gd name="connsiteX0" fmla="*/ 278624 w 1042470"/>
              <a:gd name="connsiteY0" fmla="*/ 4522 h 2519144"/>
              <a:gd name="connsiteX1" fmla="*/ 145459 w 1042470"/>
              <a:gd name="connsiteY1" fmla="*/ 208708 h 2519144"/>
              <a:gd name="connsiteX2" fmla="*/ 163214 w 1042470"/>
              <a:gd name="connsiteY2" fmla="*/ 519427 h 2519144"/>
              <a:gd name="connsiteX3" fmla="*/ 136581 w 1042470"/>
              <a:gd name="connsiteY3" fmla="*/ 377384 h 2519144"/>
              <a:gd name="connsiteX4" fmla="*/ 580464 w 1042470"/>
              <a:gd name="connsiteY4" fmla="*/ 803512 h 2519144"/>
              <a:gd name="connsiteX5" fmla="*/ 394033 w 1042470"/>
              <a:gd name="connsiteY5" fmla="*/ 670347 h 2519144"/>
              <a:gd name="connsiteX6" fmla="*/ 882305 w 1042470"/>
              <a:gd name="connsiteY6" fmla="*/ 1043209 h 2519144"/>
              <a:gd name="connsiteX7" fmla="*/ 971082 w 1042470"/>
              <a:gd name="connsiteY7" fmla="*/ 1203007 h 2519144"/>
              <a:gd name="connsiteX8" fmla="*/ 846795 w 1042470"/>
              <a:gd name="connsiteY8" fmla="*/ 1069842 h 2519144"/>
              <a:gd name="connsiteX9" fmla="*/ 1024348 w 1042470"/>
              <a:gd name="connsiteY9" fmla="*/ 1274029 h 2519144"/>
              <a:gd name="connsiteX10" fmla="*/ 323012 w 1042470"/>
              <a:gd name="connsiteY10" fmla="*/ 688102 h 2519144"/>
              <a:gd name="connsiteX11" fmla="*/ 323012 w 1042470"/>
              <a:gd name="connsiteY11" fmla="*/ 688102 h 2519144"/>
              <a:gd name="connsiteX12" fmla="*/ 713630 w 1042470"/>
              <a:gd name="connsiteY12" fmla="*/ 1211885 h 2519144"/>
              <a:gd name="connsiteX13" fmla="*/ 518321 w 1042470"/>
              <a:gd name="connsiteY13" fmla="*/ 1753423 h 2519144"/>
              <a:gd name="connsiteX14" fmla="*/ 38927 w 1042470"/>
              <a:gd name="connsiteY14" fmla="*/ 2516902 h 2519144"/>
              <a:gd name="connsiteX15" fmla="*/ 438422 w 1042470"/>
              <a:gd name="connsiteY15" fmla="*/ 1957609 h 2519144"/>
              <a:gd name="connsiteX16" fmla="*/ 101070 w 1042470"/>
              <a:gd name="connsiteY16" fmla="*/ 1123108 h 2519144"/>
              <a:gd name="connsiteX17" fmla="*/ 402911 w 1042470"/>
              <a:gd name="connsiteY17" fmla="*/ 1513726 h 2519144"/>
              <a:gd name="connsiteX18" fmla="*/ 101070 w 1042470"/>
              <a:gd name="connsiteY18" fmla="*/ 705858 h 2519144"/>
              <a:gd name="connsiteX19" fmla="*/ 47804 w 1042470"/>
              <a:gd name="connsiteY19" fmla="*/ 537182 h 2519144"/>
              <a:gd name="connsiteX20" fmla="*/ 38927 w 1042470"/>
              <a:gd name="connsiteY20" fmla="*/ 226464 h 2519144"/>
              <a:gd name="connsiteX21" fmla="*/ 12294 w 1042470"/>
              <a:gd name="connsiteY21" fmla="*/ 404017 h 2519144"/>
              <a:gd name="connsiteX22" fmla="*/ 278624 w 1042470"/>
              <a:gd name="connsiteY22" fmla="*/ 4522 h 251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42470" h="2519144">
                <a:moveTo>
                  <a:pt x="278624" y="4522"/>
                </a:moveTo>
                <a:cubicBezTo>
                  <a:pt x="300818" y="-28029"/>
                  <a:pt x="164694" y="122891"/>
                  <a:pt x="145459" y="208708"/>
                </a:cubicBezTo>
                <a:cubicBezTo>
                  <a:pt x="126224" y="294525"/>
                  <a:pt x="164694" y="491314"/>
                  <a:pt x="163214" y="519427"/>
                </a:cubicBezTo>
                <a:cubicBezTo>
                  <a:pt x="161734" y="547540"/>
                  <a:pt x="67039" y="330036"/>
                  <a:pt x="136581" y="377384"/>
                </a:cubicBezTo>
                <a:cubicBezTo>
                  <a:pt x="206123" y="424732"/>
                  <a:pt x="537555" y="754685"/>
                  <a:pt x="580464" y="803512"/>
                </a:cubicBezTo>
                <a:cubicBezTo>
                  <a:pt x="623373" y="852339"/>
                  <a:pt x="343726" y="630398"/>
                  <a:pt x="394033" y="670347"/>
                </a:cubicBezTo>
                <a:cubicBezTo>
                  <a:pt x="444340" y="710296"/>
                  <a:pt x="786130" y="954432"/>
                  <a:pt x="882305" y="1043209"/>
                </a:cubicBezTo>
                <a:cubicBezTo>
                  <a:pt x="978480" y="1131986"/>
                  <a:pt x="977000" y="1198568"/>
                  <a:pt x="971082" y="1203007"/>
                </a:cubicBezTo>
                <a:cubicBezTo>
                  <a:pt x="965164" y="1207446"/>
                  <a:pt x="837917" y="1058005"/>
                  <a:pt x="846795" y="1069842"/>
                </a:cubicBezTo>
                <a:cubicBezTo>
                  <a:pt x="855673" y="1081679"/>
                  <a:pt x="1111645" y="1337652"/>
                  <a:pt x="1024348" y="1274029"/>
                </a:cubicBezTo>
                <a:cubicBezTo>
                  <a:pt x="937051" y="1210406"/>
                  <a:pt x="323012" y="688102"/>
                  <a:pt x="323012" y="688102"/>
                </a:cubicBezTo>
                <a:lnTo>
                  <a:pt x="323012" y="688102"/>
                </a:lnTo>
                <a:cubicBezTo>
                  <a:pt x="388115" y="775399"/>
                  <a:pt x="681079" y="1034332"/>
                  <a:pt x="713630" y="1211885"/>
                </a:cubicBezTo>
                <a:cubicBezTo>
                  <a:pt x="746181" y="1389438"/>
                  <a:pt x="630771" y="1535920"/>
                  <a:pt x="518321" y="1753423"/>
                </a:cubicBezTo>
                <a:cubicBezTo>
                  <a:pt x="405871" y="1970926"/>
                  <a:pt x="52244" y="2482871"/>
                  <a:pt x="38927" y="2516902"/>
                </a:cubicBezTo>
                <a:cubicBezTo>
                  <a:pt x="25610" y="2550933"/>
                  <a:pt x="428065" y="2189908"/>
                  <a:pt x="438422" y="1957609"/>
                </a:cubicBezTo>
                <a:cubicBezTo>
                  <a:pt x="448779" y="1725310"/>
                  <a:pt x="106988" y="1197089"/>
                  <a:pt x="101070" y="1123108"/>
                </a:cubicBezTo>
                <a:cubicBezTo>
                  <a:pt x="95151" y="1049128"/>
                  <a:pt x="402911" y="1583268"/>
                  <a:pt x="402911" y="1513726"/>
                </a:cubicBezTo>
                <a:cubicBezTo>
                  <a:pt x="402911" y="1444184"/>
                  <a:pt x="160254" y="868615"/>
                  <a:pt x="101070" y="705858"/>
                </a:cubicBezTo>
                <a:cubicBezTo>
                  <a:pt x="41886" y="543101"/>
                  <a:pt x="58161" y="617081"/>
                  <a:pt x="47804" y="537182"/>
                </a:cubicBezTo>
                <a:cubicBezTo>
                  <a:pt x="37447" y="457283"/>
                  <a:pt x="44845" y="248658"/>
                  <a:pt x="38927" y="226464"/>
                </a:cubicBezTo>
                <a:cubicBezTo>
                  <a:pt x="33009" y="204270"/>
                  <a:pt x="-24696" y="435089"/>
                  <a:pt x="12294" y="404017"/>
                </a:cubicBezTo>
                <a:cubicBezTo>
                  <a:pt x="49284" y="372945"/>
                  <a:pt x="256430" y="37073"/>
                  <a:pt x="278624" y="4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0B43FB8B-3FA2-6A7E-5DA6-E0C6AFADCEEA}"/>
              </a:ext>
            </a:extLst>
          </p:cNvPr>
          <p:cNvSpPr/>
          <p:nvPr/>
        </p:nvSpPr>
        <p:spPr>
          <a:xfrm>
            <a:off x="2921334" y="4101242"/>
            <a:ext cx="520149" cy="1146612"/>
          </a:xfrm>
          <a:custGeom>
            <a:avLst/>
            <a:gdLst>
              <a:gd name="connsiteX0" fmla="*/ 310138 w 520149"/>
              <a:gd name="connsiteY0" fmla="*/ 241 h 1146612"/>
              <a:gd name="connsiteX1" fmla="*/ 61563 w 520149"/>
              <a:gd name="connsiteY1" fmla="*/ 373104 h 1146612"/>
              <a:gd name="connsiteX2" fmla="*/ 105951 w 520149"/>
              <a:gd name="connsiteY2" fmla="*/ 701577 h 1146612"/>
              <a:gd name="connsiteX3" fmla="*/ 17175 w 520149"/>
              <a:gd name="connsiteY3" fmla="*/ 577290 h 1146612"/>
              <a:gd name="connsiteX4" fmla="*/ 505447 w 520149"/>
              <a:gd name="connsiteY4" fmla="*/ 1127706 h 1146612"/>
              <a:gd name="connsiteX5" fmla="*/ 363404 w 520149"/>
              <a:gd name="connsiteY5" fmla="*/ 985663 h 1146612"/>
              <a:gd name="connsiteX6" fmla="*/ 61563 w 520149"/>
              <a:gd name="connsiteY6" fmla="*/ 657189 h 1146612"/>
              <a:gd name="connsiteX7" fmla="*/ 97074 w 520149"/>
              <a:gd name="connsiteY7" fmla="*/ 435247 h 1146612"/>
              <a:gd name="connsiteX8" fmla="*/ 97074 w 520149"/>
              <a:gd name="connsiteY8" fmla="*/ 737088 h 1146612"/>
              <a:gd name="connsiteX9" fmla="*/ 194728 w 520149"/>
              <a:gd name="connsiteY9" fmla="*/ 577290 h 1146612"/>
              <a:gd name="connsiteX10" fmla="*/ 345649 w 520149"/>
              <a:gd name="connsiteY10" fmla="*/ 852498 h 1146612"/>
              <a:gd name="connsiteX11" fmla="*/ 141462 w 520149"/>
              <a:gd name="connsiteY11" fmla="*/ 399737 h 1146612"/>
              <a:gd name="connsiteX12" fmla="*/ 132584 w 520149"/>
              <a:gd name="connsiteY12" fmla="*/ 559535 h 1146612"/>
              <a:gd name="connsiteX13" fmla="*/ 141462 w 520149"/>
              <a:gd name="connsiteY13" fmla="*/ 319838 h 1146612"/>
              <a:gd name="connsiteX14" fmla="*/ 310138 w 520149"/>
              <a:gd name="connsiteY14" fmla="*/ 241 h 114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49" h="1146612">
                <a:moveTo>
                  <a:pt x="310138" y="241"/>
                </a:moveTo>
                <a:cubicBezTo>
                  <a:pt x="296822" y="9119"/>
                  <a:pt x="95594" y="256215"/>
                  <a:pt x="61563" y="373104"/>
                </a:cubicBezTo>
                <a:cubicBezTo>
                  <a:pt x="27532" y="489993"/>
                  <a:pt x="113349" y="667546"/>
                  <a:pt x="105951" y="701577"/>
                </a:cubicBezTo>
                <a:cubicBezTo>
                  <a:pt x="98553" y="735608"/>
                  <a:pt x="-49408" y="506268"/>
                  <a:pt x="17175" y="577290"/>
                </a:cubicBezTo>
                <a:cubicBezTo>
                  <a:pt x="83758" y="648312"/>
                  <a:pt x="447742" y="1059644"/>
                  <a:pt x="505447" y="1127706"/>
                </a:cubicBezTo>
                <a:cubicBezTo>
                  <a:pt x="563152" y="1195768"/>
                  <a:pt x="437385" y="1064082"/>
                  <a:pt x="363404" y="985663"/>
                </a:cubicBezTo>
                <a:cubicBezTo>
                  <a:pt x="289423" y="907244"/>
                  <a:pt x="105951" y="748925"/>
                  <a:pt x="61563" y="657189"/>
                </a:cubicBezTo>
                <a:cubicBezTo>
                  <a:pt x="17175" y="565453"/>
                  <a:pt x="91156" y="421931"/>
                  <a:pt x="97074" y="435247"/>
                </a:cubicBezTo>
                <a:cubicBezTo>
                  <a:pt x="102992" y="448563"/>
                  <a:pt x="80798" y="713414"/>
                  <a:pt x="97074" y="737088"/>
                </a:cubicBezTo>
                <a:cubicBezTo>
                  <a:pt x="113350" y="760762"/>
                  <a:pt x="153299" y="558055"/>
                  <a:pt x="194728" y="577290"/>
                </a:cubicBezTo>
                <a:cubicBezTo>
                  <a:pt x="236157" y="596525"/>
                  <a:pt x="354527" y="882090"/>
                  <a:pt x="345649" y="852498"/>
                </a:cubicBezTo>
                <a:cubicBezTo>
                  <a:pt x="336771" y="822906"/>
                  <a:pt x="176973" y="448564"/>
                  <a:pt x="141462" y="399737"/>
                </a:cubicBezTo>
                <a:cubicBezTo>
                  <a:pt x="105951" y="350910"/>
                  <a:pt x="132584" y="572851"/>
                  <a:pt x="132584" y="559535"/>
                </a:cubicBezTo>
                <a:cubicBezTo>
                  <a:pt x="132584" y="546219"/>
                  <a:pt x="110390" y="410094"/>
                  <a:pt x="141462" y="319838"/>
                </a:cubicBezTo>
                <a:cubicBezTo>
                  <a:pt x="172534" y="229582"/>
                  <a:pt x="323454" y="-8637"/>
                  <a:pt x="310138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0AA7594D-F311-BBF5-A8B4-63EB6FE0AC47}"/>
              </a:ext>
            </a:extLst>
          </p:cNvPr>
          <p:cNvSpPr/>
          <p:nvPr/>
        </p:nvSpPr>
        <p:spPr>
          <a:xfrm>
            <a:off x="3435659" y="5449269"/>
            <a:ext cx="939399" cy="1814611"/>
          </a:xfrm>
          <a:custGeom>
            <a:avLst/>
            <a:gdLst>
              <a:gd name="connsiteX0" fmla="*/ 71021 w 939399"/>
              <a:gd name="connsiteY0" fmla="*/ 1620 h 1814611"/>
              <a:gd name="connsiteX1" fmla="*/ 621436 w 939399"/>
              <a:gd name="connsiteY1" fmla="*/ 1129084 h 1814611"/>
              <a:gd name="connsiteX2" fmla="*/ 408372 w 939399"/>
              <a:gd name="connsiteY2" fmla="*/ 773978 h 1814611"/>
              <a:gd name="connsiteX3" fmla="*/ 923277 w 939399"/>
              <a:gd name="connsiteY3" fmla="*/ 1768277 h 1814611"/>
              <a:gd name="connsiteX4" fmla="*/ 736846 w 939399"/>
              <a:gd name="connsiteY4" fmla="*/ 1537457 h 1814611"/>
              <a:gd name="connsiteX5" fmla="*/ 17755 w 939399"/>
              <a:gd name="connsiteY5" fmla="*/ 543158 h 1814611"/>
              <a:gd name="connsiteX6" fmla="*/ 213063 w 939399"/>
              <a:gd name="connsiteY6" fmla="*/ 818366 h 1814611"/>
              <a:gd name="connsiteX7" fmla="*/ 142042 w 939399"/>
              <a:gd name="connsiteY7" fmla="*/ 578669 h 1814611"/>
              <a:gd name="connsiteX8" fmla="*/ 346228 w 939399"/>
              <a:gd name="connsiteY8" fmla="*/ 871632 h 1814611"/>
              <a:gd name="connsiteX9" fmla="*/ 71021 w 939399"/>
              <a:gd name="connsiteY9" fmla="*/ 1620 h 1814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9399" h="1814611">
                <a:moveTo>
                  <a:pt x="71021" y="1620"/>
                </a:moveTo>
                <a:cubicBezTo>
                  <a:pt x="116889" y="44529"/>
                  <a:pt x="565211" y="1000358"/>
                  <a:pt x="621436" y="1129084"/>
                </a:cubicBezTo>
                <a:cubicBezTo>
                  <a:pt x="677661" y="1257810"/>
                  <a:pt x="358065" y="667446"/>
                  <a:pt x="408372" y="773978"/>
                </a:cubicBezTo>
                <a:cubicBezTo>
                  <a:pt x="458679" y="880510"/>
                  <a:pt x="868531" y="1641031"/>
                  <a:pt x="923277" y="1768277"/>
                </a:cubicBezTo>
                <a:cubicBezTo>
                  <a:pt x="978023" y="1895523"/>
                  <a:pt x="887766" y="1741643"/>
                  <a:pt x="736846" y="1537457"/>
                </a:cubicBezTo>
                <a:cubicBezTo>
                  <a:pt x="585926" y="1333271"/>
                  <a:pt x="105052" y="663007"/>
                  <a:pt x="17755" y="543158"/>
                </a:cubicBezTo>
                <a:cubicBezTo>
                  <a:pt x="-69542" y="423309"/>
                  <a:pt x="192349" y="812448"/>
                  <a:pt x="213063" y="818366"/>
                </a:cubicBezTo>
                <a:cubicBezTo>
                  <a:pt x="233777" y="824284"/>
                  <a:pt x="119848" y="569791"/>
                  <a:pt x="142042" y="578669"/>
                </a:cubicBezTo>
                <a:cubicBezTo>
                  <a:pt x="164236" y="587547"/>
                  <a:pt x="361024" y="961888"/>
                  <a:pt x="346228" y="871632"/>
                </a:cubicBezTo>
                <a:cubicBezTo>
                  <a:pt x="331432" y="781376"/>
                  <a:pt x="25153" y="-41289"/>
                  <a:pt x="71021" y="1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1F2E8AAC-B22A-161F-EC68-AEE80244BF4F}"/>
              </a:ext>
            </a:extLst>
          </p:cNvPr>
          <p:cNvSpPr/>
          <p:nvPr/>
        </p:nvSpPr>
        <p:spPr>
          <a:xfrm>
            <a:off x="2977719" y="5111062"/>
            <a:ext cx="1504798" cy="2394084"/>
          </a:xfrm>
          <a:custGeom>
            <a:avLst/>
            <a:gdLst>
              <a:gd name="connsiteX0" fmla="*/ 14056 w 1504798"/>
              <a:gd name="connsiteY0" fmla="*/ 11354 h 2394084"/>
              <a:gd name="connsiteX1" fmla="*/ 555594 w 1504798"/>
              <a:gd name="connsiteY1" fmla="*/ 1129940 h 2394084"/>
              <a:gd name="connsiteX2" fmla="*/ 440184 w 1504798"/>
              <a:gd name="connsiteY2" fmla="*/ 1085552 h 2394084"/>
              <a:gd name="connsiteX3" fmla="*/ 1168153 w 1504798"/>
              <a:gd name="connsiteY3" fmla="*/ 1884542 h 2394084"/>
              <a:gd name="connsiteX4" fmla="*/ 1496627 w 1504798"/>
              <a:gd name="connsiteY4" fmla="*/ 2390569 h 2394084"/>
              <a:gd name="connsiteX5" fmla="*/ 1283563 w 1504798"/>
              <a:gd name="connsiteY5" fmla="*/ 2070973 h 2394084"/>
              <a:gd name="connsiteX6" fmla="*/ 76199 w 1504798"/>
              <a:gd name="connsiteY6" fmla="*/ 1369637 h 2394084"/>
              <a:gd name="connsiteX7" fmla="*/ 573349 w 1504798"/>
              <a:gd name="connsiteY7" fmla="*/ 1769132 h 2394084"/>
              <a:gd name="connsiteX8" fmla="*/ 76199 w 1504798"/>
              <a:gd name="connsiteY8" fmla="*/ 1147695 h 2394084"/>
              <a:gd name="connsiteX9" fmla="*/ 404673 w 1504798"/>
              <a:gd name="connsiteY9" fmla="*/ 1529435 h 2394084"/>
              <a:gd name="connsiteX10" fmla="*/ 235998 w 1504798"/>
              <a:gd name="connsiteY10" fmla="*/ 757078 h 2394084"/>
              <a:gd name="connsiteX11" fmla="*/ 369163 w 1504798"/>
              <a:gd name="connsiteY11" fmla="*/ 952387 h 2394084"/>
              <a:gd name="connsiteX12" fmla="*/ 218242 w 1504798"/>
              <a:gd name="connsiteY12" fmla="*/ 1343004 h 2394084"/>
              <a:gd name="connsiteX13" fmla="*/ 14056 w 1504798"/>
              <a:gd name="connsiteY13" fmla="*/ 765955 h 2394084"/>
              <a:gd name="connsiteX14" fmla="*/ 147221 w 1504798"/>
              <a:gd name="connsiteY14" fmla="*/ 561769 h 2394084"/>
              <a:gd name="connsiteX15" fmla="*/ 14056 w 1504798"/>
              <a:gd name="connsiteY15" fmla="*/ 11354 h 239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04798" h="2394084">
                <a:moveTo>
                  <a:pt x="14056" y="11354"/>
                </a:moveTo>
                <a:cubicBezTo>
                  <a:pt x="82118" y="106049"/>
                  <a:pt x="484573" y="950907"/>
                  <a:pt x="555594" y="1129940"/>
                </a:cubicBezTo>
                <a:cubicBezTo>
                  <a:pt x="626615" y="1308973"/>
                  <a:pt x="338091" y="959785"/>
                  <a:pt x="440184" y="1085552"/>
                </a:cubicBezTo>
                <a:cubicBezTo>
                  <a:pt x="542277" y="1211319"/>
                  <a:pt x="992079" y="1667039"/>
                  <a:pt x="1168153" y="1884542"/>
                </a:cubicBezTo>
                <a:cubicBezTo>
                  <a:pt x="1344227" y="2102045"/>
                  <a:pt x="1477392" y="2359497"/>
                  <a:pt x="1496627" y="2390569"/>
                </a:cubicBezTo>
                <a:cubicBezTo>
                  <a:pt x="1515862" y="2421641"/>
                  <a:pt x="1520301" y="2241128"/>
                  <a:pt x="1283563" y="2070973"/>
                </a:cubicBezTo>
                <a:cubicBezTo>
                  <a:pt x="1046825" y="1900818"/>
                  <a:pt x="194568" y="1419944"/>
                  <a:pt x="76199" y="1369637"/>
                </a:cubicBezTo>
                <a:cubicBezTo>
                  <a:pt x="-42170" y="1319330"/>
                  <a:pt x="573349" y="1806122"/>
                  <a:pt x="573349" y="1769132"/>
                </a:cubicBezTo>
                <a:cubicBezTo>
                  <a:pt x="573349" y="1732142"/>
                  <a:pt x="104312" y="1187644"/>
                  <a:pt x="76199" y="1147695"/>
                </a:cubicBezTo>
                <a:cubicBezTo>
                  <a:pt x="48086" y="1107746"/>
                  <a:pt x="378040" y="1594538"/>
                  <a:pt x="404673" y="1529435"/>
                </a:cubicBezTo>
                <a:cubicBezTo>
                  <a:pt x="431306" y="1464332"/>
                  <a:pt x="241916" y="853253"/>
                  <a:pt x="235998" y="757078"/>
                </a:cubicBezTo>
                <a:cubicBezTo>
                  <a:pt x="230080" y="660903"/>
                  <a:pt x="372122" y="854733"/>
                  <a:pt x="369163" y="952387"/>
                </a:cubicBezTo>
                <a:cubicBezTo>
                  <a:pt x="366204" y="1050041"/>
                  <a:pt x="277426" y="1374076"/>
                  <a:pt x="218242" y="1343004"/>
                </a:cubicBezTo>
                <a:cubicBezTo>
                  <a:pt x="159058" y="1311932"/>
                  <a:pt x="25893" y="896161"/>
                  <a:pt x="14056" y="765955"/>
                </a:cubicBezTo>
                <a:cubicBezTo>
                  <a:pt x="2219" y="635749"/>
                  <a:pt x="147221" y="681617"/>
                  <a:pt x="147221" y="561769"/>
                </a:cubicBezTo>
                <a:cubicBezTo>
                  <a:pt x="147221" y="441921"/>
                  <a:pt x="-54006" y="-83341"/>
                  <a:pt x="14056" y="11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50C82E5A-CD32-C3B9-F118-7983F80F5BEC}"/>
              </a:ext>
            </a:extLst>
          </p:cNvPr>
          <p:cNvSpPr/>
          <p:nvPr/>
        </p:nvSpPr>
        <p:spPr>
          <a:xfrm>
            <a:off x="2675472" y="1933510"/>
            <a:ext cx="1003920" cy="1281713"/>
          </a:xfrm>
          <a:custGeom>
            <a:avLst/>
            <a:gdLst>
              <a:gd name="connsiteX0" fmla="*/ 999883 w 1003920"/>
              <a:gd name="connsiteY0" fmla="*/ 1822 h 1281713"/>
              <a:gd name="connsiteX1" fmla="*/ 476101 w 1003920"/>
              <a:gd name="connsiteY1" fmla="*/ 507849 h 1281713"/>
              <a:gd name="connsiteX2" fmla="*/ 5584 w 1003920"/>
              <a:gd name="connsiteY2" fmla="*/ 1280207 h 1281713"/>
              <a:gd name="connsiteX3" fmla="*/ 227526 w 1003920"/>
              <a:gd name="connsiteY3" fmla="*/ 712036 h 1281713"/>
              <a:gd name="connsiteX4" fmla="*/ 5584 w 1003920"/>
              <a:gd name="connsiteY4" fmla="*/ 987243 h 1281713"/>
              <a:gd name="connsiteX5" fmla="*/ 511611 w 1003920"/>
              <a:gd name="connsiteY5" fmla="*/ 126109 h 1281713"/>
              <a:gd name="connsiteX6" fmla="*/ 183138 w 1003920"/>
              <a:gd name="connsiteY6" fmla="*/ 330296 h 1281713"/>
              <a:gd name="connsiteX7" fmla="*/ 999883 w 1003920"/>
              <a:gd name="connsiteY7" fmla="*/ 1822 h 128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920" h="1281713">
                <a:moveTo>
                  <a:pt x="999883" y="1822"/>
                </a:moveTo>
                <a:cubicBezTo>
                  <a:pt x="1048710" y="31414"/>
                  <a:pt x="641817" y="294785"/>
                  <a:pt x="476101" y="507849"/>
                </a:cubicBezTo>
                <a:cubicBezTo>
                  <a:pt x="310385" y="720913"/>
                  <a:pt x="47013" y="1246176"/>
                  <a:pt x="5584" y="1280207"/>
                </a:cubicBezTo>
                <a:cubicBezTo>
                  <a:pt x="-35845" y="1314238"/>
                  <a:pt x="227526" y="760863"/>
                  <a:pt x="227526" y="712036"/>
                </a:cubicBezTo>
                <a:cubicBezTo>
                  <a:pt x="227526" y="663209"/>
                  <a:pt x="-41763" y="1084897"/>
                  <a:pt x="5584" y="987243"/>
                </a:cubicBezTo>
                <a:cubicBezTo>
                  <a:pt x="52931" y="889589"/>
                  <a:pt x="482019" y="235600"/>
                  <a:pt x="511611" y="126109"/>
                </a:cubicBezTo>
                <a:cubicBezTo>
                  <a:pt x="541203" y="16618"/>
                  <a:pt x="106198" y="348051"/>
                  <a:pt x="183138" y="330296"/>
                </a:cubicBezTo>
                <a:cubicBezTo>
                  <a:pt x="260078" y="312541"/>
                  <a:pt x="951056" y="-27770"/>
                  <a:pt x="999883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97CC49C9-3194-ADF3-B204-CD9112ECBF32}"/>
              </a:ext>
            </a:extLst>
          </p:cNvPr>
          <p:cNvSpPr/>
          <p:nvPr/>
        </p:nvSpPr>
        <p:spPr>
          <a:xfrm>
            <a:off x="5849281" y="2695532"/>
            <a:ext cx="714140" cy="3066519"/>
          </a:xfrm>
          <a:custGeom>
            <a:avLst/>
            <a:gdLst>
              <a:gd name="connsiteX0" fmla="*/ 223045 w 714140"/>
              <a:gd name="connsiteY0" fmla="*/ 12157 h 3066519"/>
              <a:gd name="connsiteX1" fmla="*/ 702439 w 714140"/>
              <a:gd name="connsiteY1" fmla="*/ 1450340 h 3066519"/>
              <a:gd name="connsiteX2" fmla="*/ 560397 w 714140"/>
              <a:gd name="connsiteY2" fmla="*/ 1157377 h 3066519"/>
              <a:gd name="connsiteX3" fmla="*/ 489375 w 714140"/>
              <a:gd name="connsiteY3" fmla="*/ 1654526 h 3066519"/>
              <a:gd name="connsiteX4" fmla="*/ 231923 w 714140"/>
              <a:gd name="connsiteY4" fmla="*/ 2684336 h 3066519"/>
              <a:gd name="connsiteX5" fmla="*/ 231923 w 714140"/>
              <a:gd name="connsiteY5" fmla="*/ 2409128 h 3066519"/>
              <a:gd name="connsiteX6" fmla="*/ 89880 w 714140"/>
              <a:gd name="connsiteY6" fmla="*/ 3066076 h 3066519"/>
              <a:gd name="connsiteX7" fmla="*/ 223045 w 714140"/>
              <a:gd name="connsiteY7" fmla="*/ 2293718 h 3066519"/>
              <a:gd name="connsiteX8" fmla="*/ 178657 w 714140"/>
              <a:gd name="connsiteY8" fmla="*/ 1547994 h 3066519"/>
              <a:gd name="connsiteX9" fmla="*/ 205290 w 714140"/>
              <a:gd name="connsiteY9" fmla="*/ 1743303 h 3066519"/>
              <a:gd name="connsiteX10" fmla="*/ 214168 w 714140"/>
              <a:gd name="connsiteY10" fmla="*/ 864414 h 3066519"/>
              <a:gd name="connsiteX11" fmla="*/ 285189 w 714140"/>
              <a:gd name="connsiteY11" fmla="*/ 1095233 h 3066519"/>
              <a:gd name="connsiteX12" fmla="*/ 1103 w 714140"/>
              <a:gd name="connsiteY12" fmla="*/ 234099 h 3066519"/>
              <a:gd name="connsiteX13" fmla="*/ 187535 w 714140"/>
              <a:gd name="connsiteY13" fmla="*/ 731249 h 3066519"/>
              <a:gd name="connsiteX14" fmla="*/ 223045 w 714140"/>
              <a:gd name="connsiteY14" fmla="*/ 12157 h 306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14140" h="3066519">
                <a:moveTo>
                  <a:pt x="223045" y="12157"/>
                </a:moveTo>
                <a:cubicBezTo>
                  <a:pt x="308862" y="132006"/>
                  <a:pt x="646214" y="1259470"/>
                  <a:pt x="702439" y="1450340"/>
                </a:cubicBezTo>
                <a:cubicBezTo>
                  <a:pt x="758664" y="1641210"/>
                  <a:pt x="595908" y="1123346"/>
                  <a:pt x="560397" y="1157377"/>
                </a:cubicBezTo>
                <a:cubicBezTo>
                  <a:pt x="524886" y="1191408"/>
                  <a:pt x="544121" y="1400033"/>
                  <a:pt x="489375" y="1654526"/>
                </a:cubicBezTo>
                <a:cubicBezTo>
                  <a:pt x="434629" y="1909019"/>
                  <a:pt x="274832" y="2558569"/>
                  <a:pt x="231923" y="2684336"/>
                </a:cubicBezTo>
                <a:cubicBezTo>
                  <a:pt x="189014" y="2810103"/>
                  <a:pt x="255597" y="2345505"/>
                  <a:pt x="231923" y="2409128"/>
                </a:cubicBezTo>
                <a:cubicBezTo>
                  <a:pt x="208249" y="2472751"/>
                  <a:pt x="91360" y="3085311"/>
                  <a:pt x="89880" y="3066076"/>
                </a:cubicBezTo>
                <a:cubicBezTo>
                  <a:pt x="88400" y="3046841"/>
                  <a:pt x="208249" y="2546732"/>
                  <a:pt x="223045" y="2293718"/>
                </a:cubicBezTo>
                <a:cubicBezTo>
                  <a:pt x="237841" y="2040704"/>
                  <a:pt x="181616" y="1639730"/>
                  <a:pt x="178657" y="1547994"/>
                </a:cubicBezTo>
                <a:cubicBezTo>
                  <a:pt x="175698" y="1456258"/>
                  <a:pt x="199372" y="1857233"/>
                  <a:pt x="205290" y="1743303"/>
                </a:cubicBezTo>
                <a:cubicBezTo>
                  <a:pt x="211208" y="1629373"/>
                  <a:pt x="200852" y="972426"/>
                  <a:pt x="214168" y="864414"/>
                </a:cubicBezTo>
                <a:cubicBezTo>
                  <a:pt x="227484" y="756402"/>
                  <a:pt x="320700" y="1200285"/>
                  <a:pt x="285189" y="1095233"/>
                </a:cubicBezTo>
                <a:cubicBezTo>
                  <a:pt x="249678" y="990181"/>
                  <a:pt x="17379" y="294763"/>
                  <a:pt x="1103" y="234099"/>
                </a:cubicBezTo>
                <a:cubicBezTo>
                  <a:pt x="-15173" y="173435"/>
                  <a:pt x="153504" y="765280"/>
                  <a:pt x="187535" y="731249"/>
                </a:cubicBezTo>
                <a:cubicBezTo>
                  <a:pt x="221566" y="697218"/>
                  <a:pt x="137228" y="-107692"/>
                  <a:pt x="223045" y="12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6BCC02DF-9733-A1B5-41B8-F38713CFBE0F}"/>
              </a:ext>
            </a:extLst>
          </p:cNvPr>
          <p:cNvSpPr/>
          <p:nvPr/>
        </p:nvSpPr>
        <p:spPr>
          <a:xfrm>
            <a:off x="4980198" y="2067963"/>
            <a:ext cx="1274750" cy="1254305"/>
          </a:xfrm>
          <a:custGeom>
            <a:avLst/>
            <a:gdLst>
              <a:gd name="connsiteX0" fmla="*/ 239872 w 1274750"/>
              <a:gd name="connsiteY0" fmla="*/ 222476 h 1254305"/>
              <a:gd name="connsiteX1" fmla="*/ 994474 w 1274750"/>
              <a:gd name="connsiteY1" fmla="*/ 737381 h 1254305"/>
              <a:gd name="connsiteX2" fmla="*/ 816920 w 1274750"/>
              <a:gd name="connsiteY2" fmla="*/ 728503 h 1254305"/>
              <a:gd name="connsiteX3" fmla="*/ 1269682 w 1274750"/>
              <a:gd name="connsiteY3" fmla="*/ 1243408 h 1254305"/>
              <a:gd name="connsiteX4" fmla="*/ 1012229 w 1274750"/>
              <a:gd name="connsiteY4" fmla="*/ 1039221 h 1254305"/>
              <a:gd name="connsiteX5" fmla="*/ 302016 w 1274750"/>
              <a:gd name="connsiteY5" fmla="*/ 568705 h 1254305"/>
              <a:gd name="connsiteX6" fmla="*/ 497324 w 1274750"/>
              <a:gd name="connsiteY6" fmla="*/ 772891 h 1254305"/>
              <a:gd name="connsiteX7" fmla="*/ 53441 w 1274750"/>
              <a:gd name="connsiteY7" fmla="*/ 559827 h 1254305"/>
              <a:gd name="connsiteX8" fmla="*/ 230994 w 1274750"/>
              <a:gd name="connsiteY8" fmla="*/ 534 h 1254305"/>
              <a:gd name="connsiteX9" fmla="*/ 175 w 1274750"/>
              <a:gd name="connsiteY9" fmla="*/ 453295 h 1254305"/>
              <a:gd name="connsiteX10" fmla="*/ 239872 w 1274750"/>
              <a:gd name="connsiteY10" fmla="*/ 222476 h 12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4750" h="1254305">
                <a:moveTo>
                  <a:pt x="239872" y="222476"/>
                </a:moveTo>
                <a:cubicBezTo>
                  <a:pt x="405588" y="269824"/>
                  <a:pt x="898299" y="653043"/>
                  <a:pt x="994474" y="737381"/>
                </a:cubicBezTo>
                <a:cubicBezTo>
                  <a:pt x="1090649" y="821719"/>
                  <a:pt x="771052" y="644165"/>
                  <a:pt x="816920" y="728503"/>
                </a:cubicBezTo>
                <a:cubicBezTo>
                  <a:pt x="862788" y="812841"/>
                  <a:pt x="1237131" y="1191622"/>
                  <a:pt x="1269682" y="1243408"/>
                </a:cubicBezTo>
                <a:cubicBezTo>
                  <a:pt x="1302233" y="1295194"/>
                  <a:pt x="1173507" y="1151671"/>
                  <a:pt x="1012229" y="1039221"/>
                </a:cubicBezTo>
                <a:cubicBezTo>
                  <a:pt x="850951" y="926771"/>
                  <a:pt x="387834" y="613093"/>
                  <a:pt x="302016" y="568705"/>
                </a:cubicBezTo>
                <a:cubicBezTo>
                  <a:pt x="216198" y="524317"/>
                  <a:pt x="538753" y="774371"/>
                  <a:pt x="497324" y="772891"/>
                </a:cubicBezTo>
                <a:cubicBezTo>
                  <a:pt x="455895" y="771411"/>
                  <a:pt x="97829" y="688553"/>
                  <a:pt x="53441" y="559827"/>
                </a:cubicBezTo>
                <a:cubicBezTo>
                  <a:pt x="9053" y="431101"/>
                  <a:pt x="239872" y="18289"/>
                  <a:pt x="230994" y="534"/>
                </a:cubicBezTo>
                <a:cubicBezTo>
                  <a:pt x="222116" y="-17221"/>
                  <a:pt x="-7223" y="413346"/>
                  <a:pt x="175" y="453295"/>
                </a:cubicBezTo>
                <a:cubicBezTo>
                  <a:pt x="7573" y="493245"/>
                  <a:pt x="74156" y="175128"/>
                  <a:pt x="239872" y="222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E0F57BF7-009D-2CEF-5999-F6C481A2D942}"/>
              </a:ext>
            </a:extLst>
          </p:cNvPr>
          <p:cNvSpPr/>
          <p:nvPr/>
        </p:nvSpPr>
        <p:spPr>
          <a:xfrm>
            <a:off x="5627770" y="5921402"/>
            <a:ext cx="398152" cy="1874419"/>
          </a:xfrm>
          <a:custGeom>
            <a:avLst/>
            <a:gdLst>
              <a:gd name="connsiteX0" fmla="*/ 18428 w 398152"/>
              <a:gd name="connsiteY0" fmla="*/ 4 h 1874419"/>
              <a:gd name="connsiteX1" fmla="*/ 382413 w 398152"/>
              <a:gd name="connsiteY1" fmla="*/ 532664 h 1874419"/>
              <a:gd name="connsiteX2" fmla="*/ 338024 w 398152"/>
              <a:gd name="connsiteY2" fmla="*/ 1207367 h 1874419"/>
              <a:gd name="connsiteX3" fmla="*/ 391290 w 398152"/>
              <a:gd name="connsiteY3" fmla="*/ 941037 h 1874419"/>
              <a:gd name="connsiteX4" fmla="*/ 373535 w 398152"/>
              <a:gd name="connsiteY4" fmla="*/ 1322777 h 1874419"/>
              <a:gd name="connsiteX5" fmla="*/ 320269 w 398152"/>
              <a:gd name="connsiteY5" fmla="*/ 1873192 h 1874419"/>
              <a:gd name="connsiteX6" fmla="*/ 338024 w 398152"/>
              <a:gd name="connsiteY6" fmla="*/ 1447064 h 1874419"/>
              <a:gd name="connsiteX7" fmla="*/ 116082 w 398152"/>
              <a:gd name="connsiteY7" fmla="*/ 665829 h 1874419"/>
              <a:gd name="connsiteX8" fmla="*/ 169348 w 398152"/>
              <a:gd name="connsiteY8" fmla="*/ 1100835 h 1874419"/>
              <a:gd name="connsiteX9" fmla="*/ 673 w 398152"/>
              <a:gd name="connsiteY9" fmla="*/ 355111 h 1874419"/>
              <a:gd name="connsiteX10" fmla="*/ 107205 w 398152"/>
              <a:gd name="connsiteY10" fmla="*/ 541542 h 1874419"/>
              <a:gd name="connsiteX11" fmla="*/ 18428 w 398152"/>
              <a:gd name="connsiteY11" fmla="*/ 4 h 1874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152" h="1874419">
                <a:moveTo>
                  <a:pt x="18428" y="4"/>
                </a:moveTo>
                <a:cubicBezTo>
                  <a:pt x="64296" y="-1476"/>
                  <a:pt x="329147" y="331437"/>
                  <a:pt x="382413" y="532664"/>
                </a:cubicBezTo>
                <a:cubicBezTo>
                  <a:pt x="435679" y="733891"/>
                  <a:pt x="336545" y="1139305"/>
                  <a:pt x="338024" y="1207367"/>
                </a:cubicBezTo>
                <a:cubicBezTo>
                  <a:pt x="339503" y="1275429"/>
                  <a:pt x="385372" y="921802"/>
                  <a:pt x="391290" y="941037"/>
                </a:cubicBezTo>
                <a:cubicBezTo>
                  <a:pt x="397208" y="960272"/>
                  <a:pt x="385372" y="1167418"/>
                  <a:pt x="373535" y="1322777"/>
                </a:cubicBezTo>
                <a:cubicBezTo>
                  <a:pt x="361698" y="1478136"/>
                  <a:pt x="326187" y="1852478"/>
                  <a:pt x="320269" y="1873192"/>
                </a:cubicBezTo>
                <a:cubicBezTo>
                  <a:pt x="314351" y="1893906"/>
                  <a:pt x="372055" y="1648291"/>
                  <a:pt x="338024" y="1447064"/>
                </a:cubicBezTo>
                <a:cubicBezTo>
                  <a:pt x="303993" y="1245837"/>
                  <a:pt x="144195" y="723534"/>
                  <a:pt x="116082" y="665829"/>
                </a:cubicBezTo>
                <a:cubicBezTo>
                  <a:pt x="87969" y="608124"/>
                  <a:pt x="188583" y="1152621"/>
                  <a:pt x="169348" y="1100835"/>
                </a:cubicBezTo>
                <a:cubicBezTo>
                  <a:pt x="150113" y="1049049"/>
                  <a:pt x="11030" y="448326"/>
                  <a:pt x="673" y="355111"/>
                </a:cubicBezTo>
                <a:cubicBezTo>
                  <a:pt x="-9684" y="261896"/>
                  <a:pt x="102766" y="594808"/>
                  <a:pt x="107205" y="541542"/>
                </a:cubicBezTo>
                <a:cubicBezTo>
                  <a:pt x="111644" y="488276"/>
                  <a:pt x="-27440" y="1484"/>
                  <a:pt x="1842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50C4FEC3-5CCB-80B2-91A1-0B96C14A6A00}"/>
              </a:ext>
            </a:extLst>
          </p:cNvPr>
          <p:cNvSpPr/>
          <p:nvPr/>
        </p:nvSpPr>
        <p:spPr>
          <a:xfrm>
            <a:off x="5999571" y="5884801"/>
            <a:ext cx="465479" cy="1758875"/>
          </a:xfrm>
          <a:custGeom>
            <a:avLst/>
            <a:gdLst>
              <a:gd name="connsiteX0" fmla="*/ 276942 w 465479"/>
              <a:gd name="connsiteY0" fmla="*/ 54360 h 1758875"/>
              <a:gd name="connsiteX1" fmla="*/ 294697 w 465479"/>
              <a:gd name="connsiteY1" fmla="*/ 143137 h 1758875"/>
              <a:gd name="connsiteX2" fmla="*/ 463373 w 465479"/>
              <a:gd name="connsiteY2" fmla="*/ 844473 h 1758875"/>
              <a:gd name="connsiteX3" fmla="*/ 161532 w 465479"/>
              <a:gd name="connsiteY3" fmla="*/ 1386011 h 1758875"/>
              <a:gd name="connsiteX4" fmla="*/ 445617 w 465479"/>
              <a:gd name="connsiteY4" fmla="*/ 1128558 h 1758875"/>
              <a:gd name="connsiteX5" fmla="*/ 1734 w 465479"/>
              <a:gd name="connsiteY5" fmla="*/ 1758873 h 1758875"/>
              <a:gd name="connsiteX6" fmla="*/ 285819 w 465479"/>
              <a:gd name="connsiteY6" fmla="*/ 1119681 h 1758875"/>
              <a:gd name="connsiteX7" fmla="*/ 134899 w 465479"/>
              <a:gd name="connsiteY7" fmla="*/ 613653 h 1758875"/>
              <a:gd name="connsiteX8" fmla="*/ 205920 w 465479"/>
              <a:gd name="connsiteY8" fmla="*/ 879983 h 1758875"/>
              <a:gd name="connsiteX9" fmla="*/ 188165 w 465479"/>
              <a:gd name="connsiteY9" fmla="*/ 515999 h 1758875"/>
              <a:gd name="connsiteX10" fmla="*/ 250309 w 465479"/>
              <a:gd name="connsiteY10" fmla="*/ 791207 h 1758875"/>
              <a:gd name="connsiteX11" fmla="*/ 276942 w 465479"/>
              <a:gd name="connsiteY11" fmla="*/ 54360 h 175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479" h="1758875">
                <a:moveTo>
                  <a:pt x="276942" y="54360"/>
                </a:moveTo>
                <a:cubicBezTo>
                  <a:pt x="284340" y="-53652"/>
                  <a:pt x="263625" y="11451"/>
                  <a:pt x="294697" y="143137"/>
                </a:cubicBezTo>
                <a:cubicBezTo>
                  <a:pt x="325769" y="274823"/>
                  <a:pt x="485567" y="637327"/>
                  <a:pt x="463373" y="844473"/>
                </a:cubicBezTo>
                <a:cubicBezTo>
                  <a:pt x="441179" y="1051619"/>
                  <a:pt x="164491" y="1338664"/>
                  <a:pt x="161532" y="1386011"/>
                </a:cubicBezTo>
                <a:cubicBezTo>
                  <a:pt x="158573" y="1433359"/>
                  <a:pt x="472250" y="1066414"/>
                  <a:pt x="445617" y="1128558"/>
                </a:cubicBezTo>
                <a:cubicBezTo>
                  <a:pt x="418984" y="1190702"/>
                  <a:pt x="28367" y="1760353"/>
                  <a:pt x="1734" y="1758873"/>
                </a:cubicBezTo>
                <a:cubicBezTo>
                  <a:pt x="-24899" y="1757394"/>
                  <a:pt x="263625" y="1310551"/>
                  <a:pt x="285819" y="1119681"/>
                </a:cubicBezTo>
                <a:cubicBezTo>
                  <a:pt x="308013" y="928811"/>
                  <a:pt x="148215" y="653603"/>
                  <a:pt x="134899" y="613653"/>
                </a:cubicBezTo>
                <a:cubicBezTo>
                  <a:pt x="121583" y="573703"/>
                  <a:pt x="197042" y="896259"/>
                  <a:pt x="205920" y="879983"/>
                </a:cubicBezTo>
                <a:cubicBezTo>
                  <a:pt x="214798" y="863707"/>
                  <a:pt x="180767" y="530795"/>
                  <a:pt x="188165" y="515999"/>
                </a:cubicBezTo>
                <a:cubicBezTo>
                  <a:pt x="195563" y="501203"/>
                  <a:pt x="241431" y="869627"/>
                  <a:pt x="250309" y="791207"/>
                </a:cubicBezTo>
                <a:cubicBezTo>
                  <a:pt x="259187" y="712788"/>
                  <a:pt x="269544" y="162372"/>
                  <a:pt x="276942" y="54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4D0B5A97-8748-14C1-9A8D-6BE4965F3D62}"/>
              </a:ext>
            </a:extLst>
          </p:cNvPr>
          <p:cNvSpPr/>
          <p:nvPr/>
        </p:nvSpPr>
        <p:spPr>
          <a:xfrm>
            <a:off x="4296425" y="6042317"/>
            <a:ext cx="1328578" cy="492353"/>
          </a:xfrm>
          <a:custGeom>
            <a:avLst/>
            <a:gdLst>
              <a:gd name="connsiteX0" fmla="*/ 10532 w 1328578"/>
              <a:gd name="connsiteY0" fmla="*/ 674 h 492353"/>
              <a:gd name="connsiteX1" fmla="*/ 712897 w 1328578"/>
              <a:gd name="connsiteY1" fmla="*/ 318726 h 492353"/>
              <a:gd name="connsiteX2" fmla="*/ 553871 w 1328578"/>
              <a:gd name="connsiteY2" fmla="*/ 318726 h 492353"/>
              <a:gd name="connsiteX3" fmla="*/ 1309245 w 1328578"/>
              <a:gd name="connsiteY3" fmla="*/ 491005 h 492353"/>
              <a:gd name="connsiteX4" fmla="*/ 1044201 w 1328578"/>
              <a:gd name="connsiteY4" fmla="*/ 398240 h 492353"/>
              <a:gd name="connsiteX5" fmla="*/ 394845 w 1328578"/>
              <a:gd name="connsiteY5" fmla="*/ 384987 h 492353"/>
              <a:gd name="connsiteX6" fmla="*/ 500862 w 1328578"/>
              <a:gd name="connsiteY6" fmla="*/ 424744 h 492353"/>
              <a:gd name="connsiteX7" fmla="*/ 302079 w 1328578"/>
              <a:gd name="connsiteY7" fmla="*/ 239213 h 492353"/>
              <a:gd name="connsiteX8" fmla="*/ 10532 w 1328578"/>
              <a:gd name="connsiteY8" fmla="*/ 674 h 49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8578" h="492353">
                <a:moveTo>
                  <a:pt x="10532" y="674"/>
                </a:moveTo>
                <a:cubicBezTo>
                  <a:pt x="79002" y="13926"/>
                  <a:pt x="622341" y="265717"/>
                  <a:pt x="712897" y="318726"/>
                </a:cubicBezTo>
                <a:cubicBezTo>
                  <a:pt x="803454" y="371735"/>
                  <a:pt x="454480" y="290013"/>
                  <a:pt x="553871" y="318726"/>
                </a:cubicBezTo>
                <a:cubicBezTo>
                  <a:pt x="653262" y="347439"/>
                  <a:pt x="1227523" y="477753"/>
                  <a:pt x="1309245" y="491005"/>
                </a:cubicBezTo>
                <a:cubicBezTo>
                  <a:pt x="1390967" y="504257"/>
                  <a:pt x="1196601" y="415910"/>
                  <a:pt x="1044201" y="398240"/>
                </a:cubicBezTo>
                <a:cubicBezTo>
                  <a:pt x="891801" y="380570"/>
                  <a:pt x="485401" y="380570"/>
                  <a:pt x="394845" y="384987"/>
                </a:cubicBezTo>
                <a:cubicBezTo>
                  <a:pt x="304289" y="389404"/>
                  <a:pt x="516323" y="449040"/>
                  <a:pt x="500862" y="424744"/>
                </a:cubicBezTo>
                <a:cubicBezTo>
                  <a:pt x="485401" y="400448"/>
                  <a:pt x="377175" y="305474"/>
                  <a:pt x="302079" y="239213"/>
                </a:cubicBezTo>
                <a:cubicBezTo>
                  <a:pt x="226983" y="172952"/>
                  <a:pt x="-57938" y="-12578"/>
                  <a:pt x="10532" y="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B8A2264C-6849-DCFB-2575-110085C0C7EF}"/>
              </a:ext>
            </a:extLst>
          </p:cNvPr>
          <p:cNvSpPr/>
          <p:nvPr/>
        </p:nvSpPr>
        <p:spPr>
          <a:xfrm>
            <a:off x="3786878" y="5287582"/>
            <a:ext cx="809066" cy="889078"/>
          </a:xfrm>
          <a:custGeom>
            <a:avLst/>
            <a:gdLst>
              <a:gd name="connsiteX0" fmla="*/ 82757 w 809066"/>
              <a:gd name="connsiteY0" fmla="*/ 35 h 889078"/>
              <a:gd name="connsiteX1" fmla="*/ 414061 w 809066"/>
              <a:gd name="connsiteY1" fmla="*/ 490366 h 889078"/>
              <a:gd name="connsiteX2" fmla="*/ 135765 w 809066"/>
              <a:gd name="connsiteY2" fmla="*/ 331340 h 889078"/>
              <a:gd name="connsiteX3" fmla="*/ 798374 w 809066"/>
              <a:gd name="connsiteY3" fmla="*/ 874679 h 889078"/>
              <a:gd name="connsiteX4" fmla="*/ 506826 w 809066"/>
              <a:gd name="connsiteY4" fmla="*/ 702401 h 889078"/>
              <a:gd name="connsiteX5" fmla="*/ 3244 w 809066"/>
              <a:gd name="connsiteY5" fmla="*/ 384348 h 889078"/>
              <a:gd name="connsiteX6" fmla="*/ 281539 w 809066"/>
              <a:gd name="connsiteY6" fmla="*/ 463861 h 889078"/>
              <a:gd name="connsiteX7" fmla="*/ 82757 w 809066"/>
              <a:gd name="connsiteY7" fmla="*/ 35 h 88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9066" h="889078">
                <a:moveTo>
                  <a:pt x="82757" y="35"/>
                </a:moveTo>
                <a:cubicBezTo>
                  <a:pt x="104844" y="4453"/>
                  <a:pt x="405226" y="435148"/>
                  <a:pt x="414061" y="490366"/>
                </a:cubicBezTo>
                <a:cubicBezTo>
                  <a:pt x="422896" y="545584"/>
                  <a:pt x="71713" y="267288"/>
                  <a:pt x="135765" y="331340"/>
                </a:cubicBezTo>
                <a:cubicBezTo>
                  <a:pt x="199817" y="395392"/>
                  <a:pt x="736531" y="812836"/>
                  <a:pt x="798374" y="874679"/>
                </a:cubicBezTo>
                <a:cubicBezTo>
                  <a:pt x="860217" y="936522"/>
                  <a:pt x="639348" y="784123"/>
                  <a:pt x="506826" y="702401"/>
                </a:cubicBezTo>
                <a:cubicBezTo>
                  <a:pt x="374304" y="620679"/>
                  <a:pt x="40792" y="424105"/>
                  <a:pt x="3244" y="384348"/>
                </a:cubicBezTo>
                <a:cubicBezTo>
                  <a:pt x="-34304" y="344591"/>
                  <a:pt x="266078" y="525704"/>
                  <a:pt x="281539" y="463861"/>
                </a:cubicBezTo>
                <a:cubicBezTo>
                  <a:pt x="297000" y="402018"/>
                  <a:pt x="60670" y="-4383"/>
                  <a:pt x="82757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C9043620-656A-13A7-1455-2F73157D2B6B}"/>
              </a:ext>
            </a:extLst>
          </p:cNvPr>
          <p:cNvSpPr/>
          <p:nvPr/>
        </p:nvSpPr>
        <p:spPr>
          <a:xfrm>
            <a:off x="3744015" y="1391467"/>
            <a:ext cx="645069" cy="1307112"/>
          </a:xfrm>
          <a:custGeom>
            <a:avLst/>
            <a:gdLst>
              <a:gd name="connsiteX0" fmla="*/ 642455 w 645069"/>
              <a:gd name="connsiteY0" fmla="*/ 11 h 1307112"/>
              <a:gd name="connsiteX1" fmla="*/ 284646 w 645069"/>
              <a:gd name="connsiteY1" fmla="*/ 371072 h 1307112"/>
              <a:gd name="connsiteX2" fmla="*/ 284646 w 645069"/>
              <a:gd name="connsiteY2" fmla="*/ 901159 h 1307112"/>
              <a:gd name="connsiteX3" fmla="*/ 178628 w 645069"/>
              <a:gd name="connsiteY3" fmla="*/ 662620 h 1307112"/>
              <a:gd name="connsiteX4" fmla="*/ 271394 w 645069"/>
              <a:gd name="connsiteY4" fmla="*/ 1285472 h 1307112"/>
              <a:gd name="connsiteX5" fmla="*/ 218385 w 645069"/>
              <a:gd name="connsiteY5" fmla="*/ 1099942 h 1307112"/>
              <a:gd name="connsiteX6" fmla="*/ 6350 w 645069"/>
              <a:gd name="connsiteY6" fmla="*/ 477090 h 1307112"/>
              <a:gd name="connsiteX7" fmla="*/ 59359 w 645069"/>
              <a:gd name="connsiteY7" fmla="*/ 450585 h 1307112"/>
              <a:gd name="connsiteX8" fmla="*/ 99115 w 645069"/>
              <a:gd name="connsiteY8" fmla="*/ 225298 h 1307112"/>
              <a:gd name="connsiteX9" fmla="*/ 72611 w 645069"/>
              <a:gd name="connsiteY9" fmla="*/ 357820 h 1307112"/>
              <a:gd name="connsiteX10" fmla="*/ 642455 w 645069"/>
              <a:gd name="connsiteY10" fmla="*/ 11 h 130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5069" h="1307112">
                <a:moveTo>
                  <a:pt x="642455" y="11"/>
                </a:moveTo>
                <a:cubicBezTo>
                  <a:pt x="677794" y="2220"/>
                  <a:pt x="344281" y="220881"/>
                  <a:pt x="284646" y="371072"/>
                </a:cubicBezTo>
                <a:cubicBezTo>
                  <a:pt x="225011" y="521263"/>
                  <a:pt x="302316" y="852568"/>
                  <a:pt x="284646" y="901159"/>
                </a:cubicBezTo>
                <a:cubicBezTo>
                  <a:pt x="266976" y="949750"/>
                  <a:pt x="180837" y="598568"/>
                  <a:pt x="178628" y="662620"/>
                </a:cubicBezTo>
                <a:cubicBezTo>
                  <a:pt x="176419" y="726672"/>
                  <a:pt x="264768" y="1212585"/>
                  <a:pt x="271394" y="1285472"/>
                </a:cubicBezTo>
                <a:cubicBezTo>
                  <a:pt x="278020" y="1358359"/>
                  <a:pt x="262559" y="1234672"/>
                  <a:pt x="218385" y="1099942"/>
                </a:cubicBezTo>
                <a:cubicBezTo>
                  <a:pt x="174211" y="965212"/>
                  <a:pt x="32854" y="585316"/>
                  <a:pt x="6350" y="477090"/>
                </a:cubicBezTo>
                <a:cubicBezTo>
                  <a:pt x="-20154" y="368864"/>
                  <a:pt x="43898" y="492550"/>
                  <a:pt x="59359" y="450585"/>
                </a:cubicBezTo>
                <a:cubicBezTo>
                  <a:pt x="74820" y="408620"/>
                  <a:pt x="96906" y="240759"/>
                  <a:pt x="99115" y="225298"/>
                </a:cubicBezTo>
                <a:cubicBezTo>
                  <a:pt x="101324" y="209837"/>
                  <a:pt x="-15737" y="397576"/>
                  <a:pt x="72611" y="357820"/>
                </a:cubicBezTo>
                <a:cubicBezTo>
                  <a:pt x="160959" y="318064"/>
                  <a:pt x="607116" y="-2198"/>
                  <a:pt x="64245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4430830E-2CB8-F8B3-CAFA-44EE0BF3565A}"/>
              </a:ext>
            </a:extLst>
          </p:cNvPr>
          <p:cNvSpPr/>
          <p:nvPr/>
        </p:nvSpPr>
        <p:spPr>
          <a:xfrm>
            <a:off x="5025117" y="1795048"/>
            <a:ext cx="872449" cy="511773"/>
          </a:xfrm>
          <a:custGeom>
            <a:avLst/>
            <a:gdLst>
              <a:gd name="connsiteX0" fmla="*/ 858848 w 872449"/>
              <a:gd name="connsiteY0" fmla="*/ 7248 h 511773"/>
              <a:gd name="connsiteX1" fmla="*/ 487787 w 872449"/>
              <a:gd name="connsiteY1" fmla="*/ 179526 h 511773"/>
              <a:gd name="connsiteX2" fmla="*/ 196240 w 872449"/>
              <a:gd name="connsiteY2" fmla="*/ 510830 h 511773"/>
              <a:gd name="connsiteX3" fmla="*/ 328761 w 872449"/>
              <a:gd name="connsiteY3" fmla="*/ 285543 h 511773"/>
              <a:gd name="connsiteX4" fmla="*/ 103474 w 872449"/>
              <a:gd name="connsiteY4" fmla="*/ 471074 h 511773"/>
              <a:gd name="connsiteX5" fmla="*/ 275753 w 872449"/>
              <a:gd name="connsiteY5" fmla="*/ 73509 h 511773"/>
              <a:gd name="connsiteX6" fmla="*/ 10709 w 872449"/>
              <a:gd name="connsiteY6" fmla="*/ 325300 h 511773"/>
              <a:gd name="connsiteX7" fmla="*/ 713074 w 872449"/>
              <a:gd name="connsiteY7" fmla="*/ 60256 h 511773"/>
              <a:gd name="connsiteX8" fmla="*/ 858848 w 872449"/>
              <a:gd name="connsiteY8" fmla="*/ 7248 h 51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449" h="511773">
                <a:moveTo>
                  <a:pt x="858848" y="7248"/>
                </a:moveTo>
                <a:cubicBezTo>
                  <a:pt x="821300" y="27126"/>
                  <a:pt x="598222" y="95596"/>
                  <a:pt x="487787" y="179526"/>
                </a:cubicBezTo>
                <a:cubicBezTo>
                  <a:pt x="377352" y="263456"/>
                  <a:pt x="222744" y="493161"/>
                  <a:pt x="196240" y="510830"/>
                </a:cubicBezTo>
                <a:cubicBezTo>
                  <a:pt x="169736" y="528499"/>
                  <a:pt x="344222" y="292169"/>
                  <a:pt x="328761" y="285543"/>
                </a:cubicBezTo>
                <a:cubicBezTo>
                  <a:pt x="313300" y="278917"/>
                  <a:pt x="112309" y="506413"/>
                  <a:pt x="103474" y="471074"/>
                </a:cubicBezTo>
                <a:cubicBezTo>
                  <a:pt x="94639" y="435735"/>
                  <a:pt x="291214" y="97805"/>
                  <a:pt x="275753" y="73509"/>
                </a:cubicBezTo>
                <a:cubicBezTo>
                  <a:pt x="260292" y="49213"/>
                  <a:pt x="-62178" y="327509"/>
                  <a:pt x="10709" y="325300"/>
                </a:cubicBezTo>
                <a:cubicBezTo>
                  <a:pt x="83596" y="323091"/>
                  <a:pt x="567300" y="111056"/>
                  <a:pt x="713074" y="60256"/>
                </a:cubicBezTo>
                <a:cubicBezTo>
                  <a:pt x="858848" y="9456"/>
                  <a:pt x="896396" y="-12630"/>
                  <a:pt x="858848" y="7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FC84E41A-84C2-8000-E1EE-CFFF888AEF3D}"/>
              </a:ext>
            </a:extLst>
          </p:cNvPr>
          <p:cNvSpPr/>
          <p:nvPr/>
        </p:nvSpPr>
        <p:spPr>
          <a:xfrm>
            <a:off x="5233041" y="1933038"/>
            <a:ext cx="1094718" cy="506238"/>
          </a:xfrm>
          <a:custGeom>
            <a:avLst/>
            <a:gdLst>
              <a:gd name="connsiteX0" fmla="*/ 1088246 w 1094718"/>
              <a:gd name="connsiteY0" fmla="*/ 1779 h 506238"/>
              <a:gd name="connsiteX1" fmla="*/ 677429 w 1094718"/>
              <a:gd name="connsiteY1" fmla="*/ 121049 h 506238"/>
              <a:gd name="connsiteX2" fmla="*/ 319620 w 1094718"/>
              <a:gd name="connsiteY2" fmla="*/ 505362 h 506238"/>
              <a:gd name="connsiteX3" fmla="*/ 452142 w 1094718"/>
              <a:gd name="connsiteY3" fmla="*/ 200562 h 506238"/>
              <a:gd name="connsiteX4" fmla="*/ 1568 w 1094718"/>
              <a:gd name="connsiteY4" fmla="*/ 505362 h 506238"/>
              <a:gd name="connsiteX5" fmla="*/ 332872 w 1094718"/>
              <a:gd name="connsiteY5" fmla="*/ 81292 h 506238"/>
              <a:gd name="connsiteX6" fmla="*/ 1088246 w 1094718"/>
              <a:gd name="connsiteY6" fmla="*/ 1779 h 50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718" h="506238">
                <a:moveTo>
                  <a:pt x="1088246" y="1779"/>
                </a:moveTo>
                <a:cubicBezTo>
                  <a:pt x="1145672" y="8405"/>
                  <a:pt x="805533" y="37119"/>
                  <a:pt x="677429" y="121049"/>
                </a:cubicBezTo>
                <a:cubicBezTo>
                  <a:pt x="549325" y="204979"/>
                  <a:pt x="357168" y="492110"/>
                  <a:pt x="319620" y="505362"/>
                </a:cubicBezTo>
                <a:cubicBezTo>
                  <a:pt x="282072" y="518614"/>
                  <a:pt x="505151" y="200562"/>
                  <a:pt x="452142" y="200562"/>
                </a:cubicBezTo>
                <a:cubicBezTo>
                  <a:pt x="399133" y="200562"/>
                  <a:pt x="21446" y="525240"/>
                  <a:pt x="1568" y="505362"/>
                </a:cubicBezTo>
                <a:cubicBezTo>
                  <a:pt x="-18310" y="485484"/>
                  <a:pt x="153968" y="158596"/>
                  <a:pt x="332872" y="81292"/>
                </a:cubicBezTo>
                <a:cubicBezTo>
                  <a:pt x="511776" y="3988"/>
                  <a:pt x="1030820" y="-4847"/>
                  <a:pt x="1088246" y="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041C0D05-C3DE-B88D-F522-9D976B600615}"/>
              </a:ext>
            </a:extLst>
          </p:cNvPr>
          <p:cNvSpPr/>
          <p:nvPr/>
        </p:nvSpPr>
        <p:spPr>
          <a:xfrm>
            <a:off x="5763819" y="2264655"/>
            <a:ext cx="1188050" cy="444733"/>
          </a:xfrm>
          <a:custGeom>
            <a:avLst/>
            <a:gdLst>
              <a:gd name="connsiteX0" fmla="*/ 877 w 1188050"/>
              <a:gd name="connsiteY0" fmla="*/ 385780 h 444733"/>
              <a:gd name="connsiteX1" fmla="*/ 332181 w 1188050"/>
              <a:gd name="connsiteY1" fmla="*/ 186997 h 444733"/>
              <a:gd name="connsiteX2" fmla="*/ 570720 w 1188050"/>
              <a:gd name="connsiteY2" fmla="*/ 293015 h 444733"/>
              <a:gd name="connsiteX3" fmla="*/ 504459 w 1188050"/>
              <a:gd name="connsiteY3" fmla="*/ 1467 h 444733"/>
              <a:gd name="connsiteX4" fmla="*/ 1153816 w 1188050"/>
              <a:gd name="connsiteY4" fmla="*/ 438788 h 444733"/>
              <a:gd name="connsiteX5" fmla="*/ 1021294 w 1188050"/>
              <a:gd name="connsiteY5" fmla="*/ 266510 h 444733"/>
              <a:gd name="connsiteX6" fmla="*/ 371938 w 1188050"/>
              <a:gd name="connsiteY6" fmla="*/ 438788 h 444733"/>
              <a:gd name="connsiteX7" fmla="*/ 438198 w 1188050"/>
              <a:gd name="connsiteY7" fmla="*/ 293015 h 444733"/>
              <a:gd name="connsiteX8" fmla="*/ 877 w 1188050"/>
              <a:gd name="connsiteY8" fmla="*/ 385780 h 44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050" h="444733">
                <a:moveTo>
                  <a:pt x="877" y="385780"/>
                </a:moveTo>
                <a:cubicBezTo>
                  <a:pt x="-16792" y="368110"/>
                  <a:pt x="237207" y="202458"/>
                  <a:pt x="332181" y="186997"/>
                </a:cubicBezTo>
                <a:cubicBezTo>
                  <a:pt x="427155" y="171536"/>
                  <a:pt x="542007" y="323937"/>
                  <a:pt x="570720" y="293015"/>
                </a:cubicBezTo>
                <a:cubicBezTo>
                  <a:pt x="599433" y="262093"/>
                  <a:pt x="407276" y="-22828"/>
                  <a:pt x="504459" y="1467"/>
                </a:cubicBezTo>
                <a:cubicBezTo>
                  <a:pt x="601642" y="25762"/>
                  <a:pt x="1067677" y="394614"/>
                  <a:pt x="1153816" y="438788"/>
                </a:cubicBezTo>
                <a:cubicBezTo>
                  <a:pt x="1239955" y="482962"/>
                  <a:pt x="1151607" y="266510"/>
                  <a:pt x="1021294" y="266510"/>
                </a:cubicBezTo>
                <a:cubicBezTo>
                  <a:pt x="890981" y="266510"/>
                  <a:pt x="469121" y="434370"/>
                  <a:pt x="371938" y="438788"/>
                </a:cubicBezTo>
                <a:cubicBezTo>
                  <a:pt x="274755" y="443206"/>
                  <a:pt x="500042" y="299641"/>
                  <a:pt x="438198" y="293015"/>
                </a:cubicBezTo>
                <a:cubicBezTo>
                  <a:pt x="376355" y="286389"/>
                  <a:pt x="18546" y="403450"/>
                  <a:pt x="877" y="385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4D090DAA-44A4-E912-000B-7723929C0AA5}"/>
              </a:ext>
            </a:extLst>
          </p:cNvPr>
          <p:cNvSpPr/>
          <p:nvPr/>
        </p:nvSpPr>
        <p:spPr>
          <a:xfrm>
            <a:off x="6346527" y="3581902"/>
            <a:ext cx="508102" cy="2653648"/>
          </a:xfrm>
          <a:custGeom>
            <a:avLst/>
            <a:gdLst>
              <a:gd name="connsiteX0" fmla="*/ 120534 w 508102"/>
              <a:gd name="connsiteY0" fmla="*/ 9437 h 2653648"/>
              <a:gd name="connsiteX1" fmla="*/ 504847 w 508102"/>
              <a:gd name="connsiteY1" fmla="*/ 1202133 h 2653648"/>
              <a:gd name="connsiteX2" fmla="*/ 306064 w 508102"/>
              <a:gd name="connsiteY2" fmla="*/ 804568 h 2653648"/>
              <a:gd name="connsiteX3" fmla="*/ 319316 w 508102"/>
              <a:gd name="connsiteY3" fmla="*/ 2328568 h 2653648"/>
              <a:gd name="connsiteX4" fmla="*/ 292812 w 508102"/>
              <a:gd name="connsiteY4" fmla="*/ 1347907 h 2653648"/>
              <a:gd name="connsiteX5" fmla="*/ 359073 w 508102"/>
              <a:gd name="connsiteY5" fmla="*/ 2646620 h 2653648"/>
              <a:gd name="connsiteX6" fmla="*/ 332569 w 508102"/>
              <a:gd name="connsiteY6" fmla="*/ 1811733 h 2653648"/>
              <a:gd name="connsiteX7" fmla="*/ 1264 w 508102"/>
              <a:gd name="connsiteY7" fmla="*/ 645541 h 2653648"/>
              <a:gd name="connsiteX8" fmla="*/ 213299 w 508102"/>
              <a:gd name="connsiteY8" fmla="*/ 990098 h 2653648"/>
              <a:gd name="connsiteX9" fmla="*/ 67525 w 508102"/>
              <a:gd name="connsiteY9" fmla="*/ 433507 h 2653648"/>
              <a:gd name="connsiteX10" fmla="*/ 147038 w 508102"/>
              <a:gd name="connsiteY10" fmla="*/ 632289 h 2653648"/>
              <a:gd name="connsiteX11" fmla="*/ 120534 w 508102"/>
              <a:gd name="connsiteY11" fmla="*/ 9437 h 265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8102" h="2653648">
                <a:moveTo>
                  <a:pt x="120534" y="9437"/>
                </a:moveTo>
                <a:cubicBezTo>
                  <a:pt x="180169" y="104411"/>
                  <a:pt x="473925" y="1069611"/>
                  <a:pt x="504847" y="1202133"/>
                </a:cubicBezTo>
                <a:cubicBezTo>
                  <a:pt x="535769" y="1334655"/>
                  <a:pt x="336986" y="616829"/>
                  <a:pt x="306064" y="804568"/>
                </a:cubicBezTo>
                <a:cubicBezTo>
                  <a:pt x="275142" y="992307"/>
                  <a:pt x="321525" y="2238012"/>
                  <a:pt x="319316" y="2328568"/>
                </a:cubicBezTo>
                <a:cubicBezTo>
                  <a:pt x="317107" y="2419124"/>
                  <a:pt x="286186" y="1294898"/>
                  <a:pt x="292812" y="1347907"/>
                </a:cubicBezTo>
                <a:cubicBezTo>
                  <a:pt x="299438" y="1400916"/>
                  <a:pt x="352447" y="2569316"/>
                  <a:pt x="359073" y="2646620"/>
                </a:cubicBezTo>
                <a:cubicBezTo>
                  <a:pt x="365699" y="2723924"/>
                  <a:pt x="392204" y="2145246"/>
                  <a:pt x="332569" y="1811733"/>
                </a:cubicBezTo>
                <a:cubicBezTo>
                  <a:pt x="272934" y="1478220"/>
                  <a:pt x="21142" y="782480"/>
                  <a:pt x="1264" y="645541"/>
                </a:cubicBezTo>
                <a:cubicBezTo>
                  <a:pt x="-18614" y="508602"/>
                  <a:pt x="202256" y="1025437"/>
                  <a:pt x="213299" y="990098"/>
                </a:cubicBezTo>
                <a:cubicBezTo>
                  <a:pt x="224342" y="954759"/>
                  <a:pt x="78568" y="493142"/>
                  <a:pt x="67525" y="433507"/>
                </a:cubicBezTo>
                <a:cubicBezTo>
                  <a:pt x="56481" y="373872"/>
                  <a:pt x="135994" y="698550"/>
                  <a:pt x="147038" y="632289"/>
                </a:cubicBezTo>
                <a:cubicBezTo>
                  <a:pt x="158082" y="566028"/>
                  <a:pt x="60899" y="-85537"/>
                  <a:pt x="120534" y="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84527CD4-863A-C307-272F-F7A8C8C74E48}"/>
              </a:ext>
            </a:extLst>
          </p:cNvPr>
          <p:cNvSpPr/>
          <p:nvPr/>
        </p:nvSpPr>
        <p:spPr>
          <a:xfrm>
            <a:off x="2673332" y="2461483"/>
            <a:ext cx="929464" cy="858599"/>
          </a:xfrm>
          <a:custGeom>
            <a:avLst/>
            <a:gdLst>
              <a:gd name="connsiteX0" fmla="*/ 904755 w 929464"/>
              <a:gd name="connsiteY0" fmla="*/ 3421 h 858599"/>
              <a:gd name="connsiteX1" fmla="*/ 639711 w 929464"/>
              <a:gd name="connsiteY1" fmla="*/ 228708 h 858599"/>
              <a:gd name="connsiteX2" fmla="*/ 255398 w 929464"/>
              <a:gd name="connsiteY2" fmla="*/ 851560 h 858599"/>
              <a:gd name="connsiteX3" fmla="*/ 374668 w 929464"/>
              <a:gd name="connsiteY3" fmla="*/ 533508 h 858599"/>
              <a:gd name="connsiteX4" fmla="*/ 560198 w 929464"/>
              <a:gd name="connsiteY4" fmla="*/ 56430 h 858599"/>
              <a:gd name="connsiteX5" fmla="*/ 3607 w 929464"/>
              <a:gd name="connsiteY5" fmla="*/ 374482 h 858599"/>
              <a:gd name="connsiteX6" fmla="*/ 904755 w 929464"/>
              <a:gd name="connsiteY6" fmla="*/ 3421 h 85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464" h="858599">
                <a:moveTo>
                  <a:pt x="904755" y="3421"/>
                </a:moveTo>
                <a:cubicBezTo>
                  <a:pt x="1010772" y="-20875"/>
                  <a:pt x="747937" y="87352"/>
                  <a:pt x="639711" y="228708"/>
                </a:cubicBezTo>
                <a:cubicBezTo>
                  <a:pt x="531485" y="370065"/>
                  <a:pt x="299572" y="800760"/>
                  <a:pt x="255398" y="851560"/>
                </a:cubicBezTo>
                <a:cubicBezTo>
                  <a:pt x="211224" y="902360"/>
                  <a:pt x="323868" y="666030"/>
                  <a:pt x="374668" y="533508"/>
                </a:cubicBezTo>
                <a:cubicBezTo>
                  <a:pt x="425468" y="400986"/>
                  <a:pt x="622041" y="82934"/>
                  <a:pt x="560198" y="56430"/>
                </a:cubicBezTo>
                <a:cubicBezTo>
                  <a:pt x="498355" y="29926"/>
                  <a:pt x="-49402" y="383317"/>
                  <a:pt x="3607" y="374482"/>
                </a:cubicBezTo>
                <a:cubicBezTo>
                  <a:pt x="56616" y="365647"/>
                  <a:pt x="798738" y="27717"/>
                  <a:pt x="904755" y="3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2A9A6C8E-4D8F-6C09-9E9F-599179E4D70F}"/>
              </a:ext>
            </a:extLst>
          </p:cNvPr>
          <p:cNvSpPr/>
          <p:nvPr/>
        </p:nvSpPr>
        <p:spPr>
          <a:xfrm>
            <a:off x="3520749" y="2858847"/>
            <a:ext cx="881085" cy="1197789"/>
          </a:xfrm>
          <a:custGeom>
            <a:avLst/>
            <a:gdLst>
              <a:gd name="connsiteX0" fmla="*/ 878973 w 881085"/>
              <a:gd name="connsiteY0" fmla="*/ 3623 h 1197789"/>
              <a:gd name="connsiteX1" fmla="*/ 256121 w 881085"/>
              <a:gd name="connsiteY1" fmla="*/ 387936 h 1197789"/>
              <a:gd name="connsiteX2" fmla="*/ 468155 w 881085"/>
              <a:gd name="connsiteY2" fmla="*/ 334927 h 1197789"/>
              <a:gd name="connsiteX3" fmla="*/ 70590 w 881085"/>
              <a:gd name="connsiteY3" fmla="*/ 692736 h 1197789"/>
              <a:gd name="connsiteX4" fmla="*/ 613929 w 881085"/>
              <a:gd name="connsiteY4" fmla="*/ 440944 h 1197789"/>
              <a:gd name="connsiteX5" fmla="*/ 163355 w 881085"/>
              <a:gd name="connsiteY5" fmla="*/ 1196318 h 1197789"/>
              <a:gd name="connsiteX6" fmla="*/ 613929 w 881085"/>
              <a:gd name="connsiteY6" fmla="*/ 639727 h 1197789"/>
              <a:gd name="connsiteX7" fmla="*/ 176608 w 881085"/>
              <a:gd name="connsiteY7" fmla="*/ 878266 h 1197789"/>
              <a:gd name="connsiteX8" fmla="*/ 507912 w 881085"/>
              <a:gd name="connsiteY8" fmla="*/ 427692 h 1197789"/>
              <a:gd name="connsiteX9" fmla="*/ 4329 w 881085"/>
              <a:gd name="connsiteY9" fmla="*/ 652979 h 1197789"/>
              <a:gd name="connsiteX10" fmla="*/ 878973 w 881085"/>
              <a:gd name="connsiteY10" fmla="*/ 3623 h 119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1085" h="1197789">
                <a:moveTo>
                  <a:pt x="878973" y="3623"/>
                </a:moveTo>
                <a:cubicBezTo>
                  <a:pt x="920938" y="-40551"/>
                  <a:pt x="324591" y="332719"/>
                  <a:pt x="256121" y="387936"/>
                </a:cubicBezTo>
                <a:cubicBezTo>
                  <a:pt x="187651" y="443153"/>
                  <a:pt x="499077" y="284127"/>
                  <a:pt x="468155" y="334927"/>
                </a:cubicBezTo>
                <a:cubicBezTo>
                  <a:pt x="437233" y="385727"/>
                  <a:pt x="46294" y="675067"/>
                  <a:pt x="70590" y="692736"/>
                </a:cubicBezTo>
                <a:cubicBezTo>
                  <a:pt x="94886" y="710405"/>
                  <a:pt x="598468" y="357014"/>
                  <a:pt x="613929" y="440944"/>
                </a:cubicBezTo>
                <a:cubicBezTo>
                  <a:pt x="629390" y="524874"/>
                  <a:pt x="163355" y="1163188"/>
                  <a:pt x="163355" y="1196318"/>
                </a:cubicBezTo>
                <a:cubicBezTo>
                  <a:pt x="163355" y="1229448"/>
                  <a:pt x="611720" y="692736"/>
                  <a:pt x="613929" y="639727"/>
                </a:cubicBezTo>
                <a:cubicBezTo>
                  <a:pt x="616138" y="586718"/>
                  <a:pt x="194277" y="913605"/>
                  <a:pt x="176608" y="878266"/>
                </a:cubicBezTo>
                <a:cubicBezTo>
                  <a:pt x="158939" y="842927"/>
                  <a:pt x="536625" y="465240"/>
                  <a:pt x="507912" y="427692"/>
                </a:cubicBezTo>
                <a:cubicBezTo>
                  <a:pt x="479199" y="390144"/>
                  <a:pt x="-53097" y="723657"/>
                  <a:pt x="4329" y="652979"/>
                </a:cubicBezTo>
                <a:cubicBezTo>
                  <a:pt x="61755" y="582301"/>
                  <a:pt x="837008" y="47797"/>
                  <a:pt x="878973" y="3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22DA2FB7-FF2E-7DC4-F9E7-39836847FCD0}"/>
              </a:ext>
            </a:extLst>
          </p:cNvPr>
          <p:cNvSpPr/>
          <p:nvPr/>
        </p:nvSpPr>
        <p:spPr>
          <a:xfrm>
            <a:off x="4425564" y="3136035"/>
            <a:ext cx="1061021" cy="1080148"/>
          </a:xfrm>
          <a:custGeom>
            <a:avLst/>
            <a:gdLst>
              <a:gd name="connsiteX0" fmla="*/ 939455 w 1061021"/>
              <a:gd name="connsiteY0" fmla="*/ 3675 h 1080148"/>
              <a:gd name="connsiteX1" fmla="*/ 753339 w 1061021"/>
              <a:gd name="connsiteY1" fmla="*/ 351632 h 1080148"/>
              <a:gd name="connsiteX2" fmla="*/ 915179 w 1061021"/>
              <a:gd name="connsiteY2" fmla="*/ 853338 h 1080148"/>
              <a:gd name="connsiteX3" fmla="*/ 785707 w 1061021"/>
              <a:gd name="connsiteY3" fmla="*/ 659130 h 1080148"/>
              <a:gd name="connsiteX4" fmla="*/ 1060836 w 1061021"/>
              <a:gd name="connsiteY4" fmla="*/ 1079915 h 1080148"/>
              <a:gd name="connsiteX5" fmla="*/ 737155 w 1061021"/>
              <a:gd name="connsiteY5" fmla="*/ 715774 h 1080148"/>
              <a:gd name="connsiteX6" fmla="*/ 340645 w 1061021"/>
              <a:gd name="connsiteY6" fmla="*/ 513473 h 1080148"/>
              <a:gd name="connsiteX7" fmla="*/ 73608 w 1061021"/>
              <a:gd name="connsiteY7" fmla="*/ 837154 h 1080148"/>
              <a:gd name="connsiteX8" fmla="*/ 437749 w 1061021"/>
              <a:gd name="connsiteY8" fmla="*/ 384000 h 1080148"/>
              <a:gd name="connsiteX9" fmla="*/ 8871 w 1061021"/>
              <a:gd name="connsiteY9" fmla="*/ 570117 h 1080148"/>
              <a:gd name="connsiteX10" fmla="*/ 939455 w 1061021"/>
              <a:gd name="connsiteY10" fmla="*/ 3675 h 108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1021" h="1080148">
                <a:moveTo>
                  <a:pt x="939455" y="3675"/>
                </a:moveTo>
                <a:cubicBezTo>
                  <a:pt x="1063533" y="-32739"/>
                  <a:pt x="757385" y="210022"/>
                  <a:pt x="753339" y="351632"/>
                </a:cubicBezTo>
                <a:cubicBezTo>
                  <a:pt x="749293" y="493242"/>
                  <a:pt x="909784" y="802088"/>
                  <a:pt x="915179" y="853338"/>
                </a:cubicBezTo>
                <a:cubicBezTo>
                  <a:pt x="920574" y="904588"/>
                  <a:pt x="761431" y="621367"/>
                  <a:pt x="785707" y="659130"/>
                </a:cubicBezTo>
                <a:cubicBezTo>
                  <a:pt x="809983" y="696893"/>
                  <a:pt x="1068928" y="1070474"/>
                  <a:pt x="1060836" y="1079915"/>
                </a:cubicBezTo>
                <a:cubicBezTo>
                  <a:pt x="1052744" y="1089356"/>
                  <a:pt x="857187" y="810181"/>
                  <a:pt x="737155" y="715774"/>
                </a:cubicBezTo>
                <a:cubicBezTo>
                  <a:pt x="617123" y="621367"/>
                  <a:pt x="451236" y="493243"/>
                  <a:pt x="340645" y="513473"/>
                </a:cubicBezTo>
                <a:cubicBezTo>
                  <a:pt x="230054" y="533703"/>
                  <a:pt x="57424" y="858733"/>
                  <a:pt x="73608" y="837154"/>
                </a:cubicBezTo>
                <a:cubicBezTo>
                  <a:pt x="89792" y="815575"/>
                  <a:pt x="448538" y="428506"/>
                  <a:pt x="437749" y="384000"/>
                </a:cubicBezTo>
                <a:cubicBezTo>
                  <a:pt x="426960" y="339494"/>
                  <a:pt x="-72049" y="630807"/>
                  <a:pt x="8871" y="570117"/>
                </a:cubicBezTo>
                <a:cubicBezTo>
                  <a:pt x="89791" y="509427"/>
                  <a:pt x="815377" y="40089"/>
                  <a:pt x="939455" y="367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4C847F1D-83B7-E3DF-0EE3-A6835E3D12FA}"/>
              </a:ext>
            </a:extLst>
          </p:cNvPr>
          <p:cNvSpPr/>
          <p:nvPr/>
        </p:nvSpPr>
        <p:spPr>
          <a:xfrm>
            <a:off x="5477254" y="3632138"/>
            <a:ext cx="504603" cy="723440"/>
          </a:xfrm>
          <a:custGeom>
            <a:avLst/>
            <a:gdLst>
              <a:gd name="connsiteX0" fmla="*/ 502760 w 504603"/>
              <a:gd name="connsiteY0" fmla="*/ 1186 h 723440"/>
              <a:gd name="connsiteX1" fmla="*/ 324735 w 504603"/>
              <a:gd name="connsiteY1" fmla="*/ 284407 h 723440"/>
              <a:gd name="connsiteX2" fmla="*/ 106250 w 504603"/>
              <a:gd name="connsiteY2" fmla="*/ 721377 h 723440"/>
              <a:gd name="connsiteX3" fmla="*/ 138619 w 504603"/>
              <a:gd name="connsiteY3" fmla="*/ 438156 h 723440"/>
              <a:gd name="connsiteX4" fmla="*/ 130527 w 504603"/>
              <a:gd name="connsiteY4" fmla="*/ 187303 h 723440"/>
              <a:gd name="connsiteX5" fmla="*/ 1054 w 504603"/>
              <a:gd name="connsiteY5" fmla="*/ 430064 h 723440"/>
              <a:gd name="connsiteX6" fmla="*/ 65790 w 504603"/>
              <a:gd name="connsiteY6" fmla="*/ 41646 h 723440"/>
              <a:gd name="connsiteX7" fmla="*/ 1054 w 504603"/>
              <a:gd name="connsiteY7" fmla="*/ 292499 h 723440"/>
              <a:gd name="connsiteX8" fmla="*/ 106250 w 504603"/>
              <a:gd name="connsiteY8" fmla="*/ 90198 h 723440"/>
              <a:gd name="connsiteX9" fmla="*/ 162895 w 504603"/>
              <a:gd name="connsiteY9" fmla="*/ 389604 h 723440"/>
              <a:gd name="connsiteX10" fmla="*/ 259999 w 504603"/>
              <a:gd name="connsiteY10" fmla="*/ 154935 h 723440"/>
              <a:gd name="connsiteX11" fmla="*/ 211447 w 504603"/>
              <a:gd name="connsiteY11" fmla="*/ 389604 h 723440"/>
              <a:gd name="connsiteX12" fmla="*/ 502760 w 504603"/>
              <a:gd name="connsiteY12" fmla="*/ 1186 h 72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603" h="723440">
                <a:moveTo>
                  <a:pt x="502760" y="1186"/>
                </a:moveTo>
                <a:cubicBezTo>
                  <a:pt x="521641" y="-16347"/>
                  <a:pt x="390820" y="164375"/>
                  <a:pt x="324735" y="284407"/>
                </a:cubicBezTo>
                <a:cubicBezTo>
                  <a:pt x="258650" y="404439"/>
                  <a:pt x="137269" y="695752"/>
                  <a:pt x="106250" y="721377"/>
                </a:cubicBezTo>
                <a:cubicBezTo>
                  <a:pt x="75231" y="747002"/>
                  <a:pt x="134573" y="527168"/>
                  <a:pt x="138619" y="438156"/>
                </a:cubicBezTo>
                <a:cubicBezTo>
                  <a:pt x="142665" y="349144"/>
                  <a:pt x="153454" y="188652"/>
                  <a:pt x="130527" y="187303"/>
                </a:cubicBezTo>
                <a:cubicBezTo>
                  <a:pt x="107600" y="185954"/>
                  <a:pt x="11843" y="454340"/>
                  <a:pt x="1054" y="430064"/>
                </a:cubicBezTo>
                <a:cubicBezTo>
                  <a:pt x="-9735" y="405788"/>
                  <a:pt x="65790" y="64573"/>
                  <a:pt x="65790" y="41646"/>
                </a:cubicBezTo>
                <a:cubicBezTo>
                  <a:pt x="65790" y="18719"/>
                  <a:pt x="-5689" y="284407"/>
                  <a:pt x="1054" y="292499"/>
                </a:cubicBezTo>
                <a:cubicBezTo>
                  <a:pt x="7797" y="300591"/>
                  <a:pt x="79276" y="74014"/>
                  <a:pt x="106250" y="90198"/>
                </a:cubicBezTo>
                <a:cubicBezTo>
                  <a:pt x="133223" y="106382"/>
                  <a:pt x="137270" y="378815"/>
                  <a:pt x="162895" y="389604"/>
                </a:cubicBezTo>
                <a:cubicBezTo>
                  <a:pt x="188520" y="400393"/>
                  <a:pt x="251907" y="154935"/>
                  <a:pt x="259999" y="154935"/>
                </a:cubicBezTo>
                <a:cubicBezTo>
                  <a:pt x="268091" y="154935"/>
                  <a:pt x="170987" y="413880"/>
                  <a:pt x="211447" y="389604"/>
                </a:cubicBezTo>
                <a:cubicBezTo>
                  <a:pt x="251907" y="365328"/>
                  <a:pt x="483879" y="18719"/>
                  <a:pt x="502760" y="118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38C7A76F-893C-CF49-B0F2-743802C15172}"/>
              </a:ext>
            </a:extLst>
          </p:cNvPr>
          <p:cNvSpPr/>
          <p:nvPr/>
        </p:nvSpPr>
        <p:spPr>
          <a:xfrm>
            <a:off x="3795183" y="3031951"/>
            <a:ext cx="1534806" cy="1122654"/>
          </a:xfrm>
          <a:custGeom>
            <a:avLst/>
            <a:gdLst>
              <a:gd name="connsiteX0" fmla="*/ 1534806 w 1534806"/>
              <a:gd name="connsiteY0" fmla="*/ 7 h 1122654"/>
              <a:gd name="connsiteX1" fmla="*/ 560249 w 1534806"/>
              <a:gd name="connsiteY1" fmla="*/ 493302 h 1122654"/>
              <a:gd name="connsiteX2" fmla="*/ 824943 w 1534806"/>
              <a:gd name="connsiteY2" fmla="*/ 385017 h 1122654"/>
              <a:gd name="connsiteX3" fmla="*/ 6796 w 1534806"/>
              <a:gd name="connsiteY3" fmla="*/ 1118944 h 1122654"/>
              <a:gd name="connsiteX4" fmla="*/ 439933 w 1534806"/>
              <a:gd name="connsiteY4" fmla="*/ 661744 h 1122654"/>
              <a:gd name="connsiteX5" fmla="*/ 536185 w 1534806"/>
              <a:gd name="connsiteY5" fmla="*/ 481270 h 1122654"/>
              <a:gd name="connsiteX6" fmla="*/ 1534806 w 1534806"/>
              <a:gd name="connsiteY6" fmla="*/ 7 h 11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806" h="1122654">
                <a:moveTo>
                  <a:pt x="1534806" y="7"/>
                </a:moveTo>
                <a:lnTo>
                  <a:pt x="560249" y="493302"/>
                </a:lnTo>
                <a:cubicBezTo>
                  <a:pt x="441939" y="557470"/>
                  <a:pt x="917185" y="280743"/>
                  <a:pt x="824943" y="385017"/>
                </a:cubicBezTo>
                <a:cubicBezTo>
                  <a:pt x="732701" y="489291"/>
                  <a:pt x="70964" y="1072823"/>
                  <a:pt x="6796" y="1118944"/>
                </a:cubicBezTo>
                <a:cubicBezTo>
                  <a:pt x="-57372" y="1165065"/>
                  <a:pt x="351701" y="768023"/>
                  <a:pt x="439933" y="661744"/>
                </a:cubicBezTo>
                <a:cubicBezTo>
                  <a:pt x="528164" y="555465"/>
                  <a:pt x="355711" y="587549"/>
                  <a:pt x="536185" y="481270"/>
                </a:cubicBezTo>
                <a:cubicBezTo>
                  <a:pt x="716659" y="374991"/>
                  <a:pt x="1530795" y="-1998"/>
                  <a:pt x="1534806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E5465E21-0889-8930-78C2-36BAF0D8FF36}"/>
              </a:ext>
            </a:extLst>
          </p:cNvPr>
          <p:cNvSpPr/>
          <p:nvPr/>
        </p:nvSpPr>
        <p:spPr>
          <a:xfrm>
            <a:off x="1672770" y="3749889"/>
            <a:ext cx="1070487" cy="3611728"/>
          </a:xfrm>
          <a:custGeom>
            <a:avLst/>
            <a:gdLst>
              <a:gd name="connsiteX0" fmla="*/ 1070430 w 1070487"/>
              <a:gd name="connsiteY0" fmla="*/ 3964 h 3611728"/>
              <a:gd name="connsiteX1" fmla="*/ 516977 w 1070487"/>
              <a:gd name="connsiteY1" fmla="*/ 1471816 h 3611728"/>
              <a:gd name="connsiteX2" fmla="*/ 757609 w 1070487"/>
              <a:gd name="connsiteY2" fmla="*/ 1267279 h 3611728"/>
              <a:gd name="connsiteX3" fmla="*/ 23683 w 1070487"/>
              <a:gd name="connsiteY3" fmla="*/ 3517185 h 3611728"/>
              <a:gd name="connsiteX4" fmla="*/ 228219 w 1070487"/>
              <a:gd name="connsiteY4" fmla="*/ 2939669 h 3611728"/>
              <a:gd name="connsiteX5" fmla="*/ 709483 w 1070487"/>
              <a:gd name="connsiteY5" fmla="*/ 665700 h 3611728"/>
              <a:gd name="connsiteX6" fmla="*/ 553072 w 1070487"/>
              <a:gd name="connsiteY6" fmla="*/ 1026648 h 3611728"/>
              <a:gd name="connsiteX7" fmla="*/ 1070430 w 1070487"/>
              <a:gd name="connsiteY7" fmla="*/ 3964 h 361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0487" h="3611728">
                <a:moveTo>
                  <a:pt x="1070430" y="3964"/>
                </a:moveTo>
                <a:cubicBezTo>
                  <a:pt x="1064414" y="78159"/>
                  <a:pt x="569114" y="1261264"/>
                  <a:pt x="516977" y="1471816"/>
                </a:cubicBezTo>
                <a:cubicBezTo>
                  <a:pt x="464840" y="1682369"/>
                  <a:pt x="839825" y="926384"/>
                  <a:pt x="757609" y="1267279"/>
                </a:cubicBezTo>
                <a:cubicBezTo>
                  <a:pt x="675393" y="1608174"/>
                  <a:pt x="111915" y="3238453"/>
                  <a:pt x="23683" y="3517185"/>
                </a:cubicBezTo>
                <a:cubicBezTo>
                  <a:pt x="-64549" y="3795917"/>
                  <a:pt x="113919" y="3414916"/>
                  <a:pt x="228219" y="2939669"/>
                </a:cubicBezTo>
                <a:cubicBezTo>
                  <a:pt x="342519" y="2464422"/>
                  <a:pt x="655341" y="984537"/>
                  <a:pt x="709483" y="665700"/>
                </a:cubicBezTo>
                <a:cubicBezTo>
                  <a:pt x="763625" y="346863"/>
                  <a:pt x="496925" y="1132927"/>
                  <a:pt x="553072" y="1026648"/>
                </a:cubicBezTo>
                <a:cubicBezTo>
                  <a:pt x="609219" y="920369"/>
                  <a:pt x="1076446" y="-70231"/>
                  <a:pt x="1070430" y="396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911E79F4-2531-0A2A-D99B-D04B2DECF7FC}"/>
              </a:ext>
            </a:extLst>
          </p:cNvPr>
          <p:cNvSpPr/>
          <p:nvPr/>
        </p:nvSpPr>
        <p:spPr>
          <a:xfrm>
            <a:off x="3151081" y="6424863"/>
            <a:ext cx="241984" cy="1163644"/>
          </a:xfrm>
          <a:custGeom>
            <a:avLst/>
            <a:gdLst>
              <a:gd name="connsiteX0" fmla="*/ 241824 w 241984"/>
              <a:gd name="connsiteY0" fmla="*/ 0 h 1163644"/>
              <a:gd name="connsiteX1" fmla="*/ 49319 w 241984"/>
              <a:gd name="connsiteY1" fmla="*/ 469232 h 1163644"/>
              <a:gd name="connsiteX2" fmla="*/ 37287 w 241984"/>
              <a:gd name="connsiteY2" fmla="*/ 1155032 h 1163644"/>
              <a:gd name="connsiteX3" fmla="*/ 25256 w 241984"/>
              <a:gd name="connsiteY3" fmla="*/ 830179 h 1163644"/>
              <a:gd name="connsiteX4" fmla="*/ 13224 w 241984"/>
              <a:gd name="connsiteY4" fmla="*/ 469232 h 1163644"/>
              <a:gd name="connsiteX5" fmla="*/ 241824 w 241984"/>
              <a:gd name="connsiteY5" fmla="*/ 0 h 116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984" h="1163644">
                <a:moveTo>
                  <a:pt x="241824" y="0"/>
                </a:moveTo>
                <a:cubicBezTo>
                  <a:pt x="247840" y="0"/>
                  <a:pt x="83408" y="276727"/>
                  <a:pt x="49319" y="469232"/>
                </a:cubicBezTo>
                <a:cubicBezTo>
                  <a:pt x="15229" y="661737"/>
                  <a:pt x="41297" y="1094874"/>
                  <a:pt x="37287" y="1155032"/>
                </a:cubicBezTo>
                <a:cubicBezTo>
                  <a:pt x="33276" y="1215190"/>
                  <a:pt x="29266" y="944479"/>
                  <a:pt x="25256" y="830179"/>
                </a:cubicBezTo>
                <a:cubicBezTo>
                  <a:pt x="21245" y="715879"/>
                  <a:pt x="-20866" y="601579"/>
                  <a:pt x="13224" y="469232"/>
                </a:cubicBezTo>
                <a:cubicBezTo>
                  <a:pt x="47313" y="336885"/>
                  <a:pt x="235808" y="0"/>
                  <a:pt x="241824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37147704-3A4D-8616-FA7C-70AF8F2D71CB}"/>
              </a:ext>
            </a:extLst>
          </p:cNvPr>
          <p:cNvSpPr/>
          <p:nvPr/>
        </p:nvSpPr>
        <p:spPr>
          <a:xfrm>
            <a:off x="6249926" y="2682533"/>
            <a:ext cx="918373" cy="2412735"/>
          </a:xfrm>
          <a:custGeom>
            <a:avLst/>
            <a:gdLst>
              <a:gd name="connsiteX0" fmla="*/ 6495 w 918373"/>
              <a:gd name="connsiteY0" fmla="*/ 12541 h 2412735"/>
              <a:gd name="connsiteX1" fmla="*/ 776516 w 918373"/>
              <a:gd name="connsiteY1" fmla="*/ 1660867 h 2412735"/>
              <a:gd name="connsiteX2" fmla="*/ 656200 w 918373"/>
              <a:gd name="connsiteY2" fmla="*/ 1323983 h 2412735"/>
              <a:gd name="connsiteX3" fmla="*/ 908863 w 918373"/>
              <a:gd name="connsiteY3" fmla="*/ 2406825 h 2412735"/>
              <a:gd name="connsiteX4" fmla="*/ 812611 w 918373"/>
              <a:gd name="connsiteY4" fmla="*/ 1708993 h 2412735"/>
              <a:gd name="connsiteX5" fmla="*/ 331348 w 918373"/>
              <a:gd name="connsiteY5" fmla="*/ 674278 h 2412735"/>
              <a:gd name="connsiteX6" fmla="*/ 403537 w 918373"/>
              <a:gd name="connsiteY6" fmla="*/ 890846 h 2412735"/>
              <a:gd name="connsiteX7" fmla="*/ 6495 w 918373"/>
              <a:gd name="connsiteY7" fmla="*/ 12541 h 241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373" h="2412735">
                <a:moveTo>
                  <a:pt x="6495" y="12541"/>
                </a:moveTo>
                <a:cubicBezTo>
                  <a:pt x="68658" y="140878"/>
                  <a:pt x="668232" y="1442293"/>
                  <a:pt x="776516" y="1660867"/>
                </a:cubicBezTo>
                <a:cubicBezTo>
                  <a:pt x="884800" y="1879441"/>
                  <a:pt x="634142" y="1199657"/>
                  <a:pt x="656200" y="1323983"/>
                </a:cubicBezTo>
                <a:cubicBezTo>
                  <a:pt x="678258" y="1448309"/>
                  <a:pt x="882795" y="2342657"/>
                  <a:pt x="908863" y="2406825"/>
                </a:cubicBezTo>
                <a:cubicBezTo>
                  <a:pt x="934931" y="2470993"/>
                  <a:pt x="908864" y="1997751"/>
                  <a:pt x="812611" y="1708993"/>
                </a:cubicBezTo>
                <a:cubicBezTo>
                  <a:pt x="716359" y="1420235"/>
                  <a:pt x="399527" y="810636"/>
                  <a:pt x="331348" y="674278"/>
                </a:cubicBezTo>
                <a:cubicBezTo>
                  <a:pt x="263169" y="537920"/>
                  <a:pt x="459684" y="1001135"/>
                  <a:pt x="403537" y="890846"/>
                </a:cubicBezTo>
                <a:cubicBezTo>
                  <a:pt x="347390" y="780557"/>
                  <a:pt x="-55668" y="-115796"/>
                  <a:pt x="6495" y="125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1D978BCB-F60F-5AE7-A66A-BAA83ECC9268}"/>
              </a:ext>
            </a:extLst>
          </p:cNvPr>
          <p:cNvSpPr/>
          <p:nvPr/>
        </p:nvSpPr>
        <p:spPr>
          <a:xfrm>
            <a:off x="3620158" y="1418162"/>
            <a:ext cx="1456954" cy="1001369"/>
          </a:xfrm>
          <a:custGeom>
            <a:avLst/>
            <a:gdLst>
              <a:gd name="connsiteX0" fmla="*/ 1347 w 1456954"/>
              <a:gd name="connsiteY0" fmla="*/ 1000185 h 1001369"/>
              <a:gd name="connsiteX1" fmla="*/ 470579 w 1456954"/>
              <a:gd name="connsiteY1" fmla="*/ 350480 h 1001369"/>
              <a:gd name="connsiteX2" fmla="*/ 1433105 w 1456954"/>
              <a:gd name="connsiteY2" fmla="*/ 230164 h 1001369"/>
              <a:gd name="connsiteX3" fmla="*/ 1096221 w 1456954"/>
              <a:gd name="connsiteY3" fmla="*/ 218133 h 1001369"/>
              <a:gd name="connsiteX4" fmla="*/ 350263 w 1456954"/>
              <a:gd name="connsiteY4" fmla="*/ 1564 h 1001369"/>
              <a:gd name="connsiteX5" fmla="*/ 602926 w 1456954"/>
              <a:gd name="connsiteY5" fmla="*/ 170006 h 1001369"/>
              <a:gd name="connsiteX6" fmla="*/ 1347 w 1456954"/>
              <a:gd name="connsiteY6" fmla="*/ 1000185 h 100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6954" h="1001369">
                <a:moveTo>
                  <a:pt x="1347" y="1000185"/>
                </a:moveTo>
                <a:cubicBezTo>
                  <a:pt x="-20711" y="1030264"/>
                  <a:pt x="231953" y="478817"/>
                  <a:pt x="470579" y="350480"/>
                </a:cubicBezTo>
                <a:cubicBezTo>
                  <a:pt x="709205" y="222143"/>
                  <a:pt x="1328831" y="252222"/>
                  <a:pt x="1433105" y="230164"/>
                </a:cubicBezTo>
                <a:cubicBezTo>
                  <a:pt x="1537379" y="208106"/>
                  <a:pt x="1276695" y="256233"/>
                  <a:pt x="1096221" y="218133"/>
                </a:cubicBezTo>
                <a:cubicBezTo>
                  <a:pt x="915747" y="180033"/>
                  <a:pt x="432479" y="9585"/>
                  <a:pt x="350263" y="1564"/>
                </a:cubicBezTo>
                <a:cubicBezTo>
                  <a:pt x="268047" y="-6457"/>
                  <a:pt x="659073" y="11590"/>
                  <a:pt x="602926" y="170006"/>
                </a:cubicBezTo>
                <a:cubicBezTo>
                  <a:pt x="546779" y="328422"/>
                  <a:pt x="23405" y="970106"/>
                  <a:pt x="1347" y="100018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3E0B85C-4E1C-1E38-5812-E4840E9C3374}"/>
              </a:ext>
            </a:extLst>
          </p:cNvPr>
          <p:cNvSpPr/>
          <p:nvPr/>
        </p:nvSpPr>
        <p:spPr>
          <a:xfrm>
            <a:off x="2925693" y="1900202"/>
            <a:ext cx="1216286" cy="698619"/>
          </a:xfrm>
          <a:custGeom>
            <a:avLst/>
            <a:gdLst>
              <a:gd name="connsiteX0" fmla="*/ 1213170 w 1216286"/>
              <a:gd name="connsiteY0" fmla="*/ 698619 h 698619"/>
              <a:gd name="connsiteX1" fmla="*/ 659718 w 1216286"/>
              <a:gd name="connsiteY1" fmla="*/ 24851 h 698619"/>
              <a:gd name="connsiteX2" fmla="*/ 10012 w 1216286"/>
              <a:gd name="connsiteY2" fmla="*/ 349703 h 698619"/>
              <a:gd name="connsiteX3" fmla="*/ 274707 w 1216286"/>
              <a:gd name="connsiteY3" fmla="*/ 169230 h 698619"/>
              <a:gd name="connsiteX4" fmla="*/ 407054 w 1216286"/>
              <a:gd name="connsiteY4" fmla="*/ 24851 h 698619"/>
              <a:gd name="connsiteX5" fmla="*/ 1213170 w 1216286"/>
              <a:gd name="connsiteY5" fmla="*/ 698619 h 69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286" h="698619">
                <a:moveTo>
                  <a:pt x="1213170" y="698619"/>
                </a:moveTo>
                <a:cubicBezTo>
                  <a:pt x="1255281" y="698619"/>
                  <a:pt x="860244" y="83004"/>
                  <a:pt x="659718" y="24851"/>
                </a:cubicBezTo>
                <a:cubicBezTo>
                  <a:pt x="459192" y="-33302"/>
                  <a:pt x="74180" y="325640"/>
                  <a:pt x="10012" y="349703"/>
                </a:cubicBezTo>
                <a:cubicBezTo>
                  <a:pt x="-54156" y="373766"/>
                  <a:pt x="208533" y="223372"/>
                  <a:pt x="274707" y="169230"/>
                </a:cubicBezTo>
                <a:cubicBezTo>
                  <a:pt x="340881" y="115088"/>
                  <a:pt x="252649" y="-65386"/>
                  <a:pt x="407054" y="24851"/>
                </a:cubicBezTo>
                <a:cubicBezTo>
                  <a:pt x="561459" y="115088"/>
                  <a:pt x="1171059" y="698619"/>
                  <a:pt x="1213170" y="69861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E8A2040-5D76-DD7F-1F12-A2DB1D4CA0CA}"/>
              </a:ext>
            </a:extLst>
          </p:cNvPr>
          <p:cNvSpPr/>
          <p:nvPr/>
        </p:nvSpPr>
        <p:spPr>
          <a:xfrm>
            <a:off x="5398143" y="6312171"/>
            <a:ext cx="292080" cy="1406113"/>
          </a:xfrm>
          <a:custGeom>
            <a:avLst/>
            <a:gdLst>
              <a:gd name="connsiteX0" fmla="*/ 98589 w 292080"/>
              <a:gd name="connsiteY0" fmla="*/ 805 h 1406113"/>
              <a:gd name="connsiteX1" fmla="*/ 289735 w 292080"/>
              <a:gd name="connsiteY1" fmla="*/ 553578 h 1406113"/>
              <a:gd name="connsiteX2" fmla="*/ 207077 w 292080"/>
              <a:gd name="connsiteY2" fmla="*/ 398595 h 1406113"/>
              <a:gd name="connsiteX3" fmla="*/ 238074 w 292080"/>
              <a:gd name="connsiteY3" fmla="*/ 848046 h 1406113"/>
              <a:gd name="connsiteX4" fmla="*/ 222576 w 292080"/>
              <a:gd name="connsiteY4" fmla="*/ 672398 h 1406113"/>
              <a:gd name="connsiteX5" fmla="*/ 15932 w 292080"/>
              <a:gd name="connsiteY5" fmla="*/ 1395653 h 1406113"/>
              <a:gd name="connsiteX6" fmla="*/ 93423 w 292080"/>
              <a:gd name="connsiteY6" fmla="*/ 1075354 h 1406113"/>
              <a:gd name="connsiteX7" fmla="*/ 103755 w 292080"/>
              <a:gd name="connsiteY7" fmla="*/ 713727 h 1406113"/>
              <a:gd name="connsiteX8" fmla="*/ 433 w 292080"/>
              <a:gd name="connsiteY8" fmla="*/ 207449 h 1406113"/>
              <a:gd name="connsiteX9" fmla="*/ 67593 w 292080"/>
              <a:gd name="connsiteY9" fmla="*/ 424426 h 1406113"/>
              <a:gd name="connsiteX10" fmla="*/ 98589 w 292080"/>
              <a:gd name="connsiteY10" fmla="*/ 805 h 140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080" h="1406113">
                <a:moveTo>
                  <a:pt x="98589" y="805"/>
                </a:moveTo>
                <a:cubicBezTo>
                  <a:pt x="135613" y="22330"/>
                  <a:pt x="271654" y="487280"/>
                  <a:pt x="289735" y="553578"/>
                </a:cubicBezTo>
                <a:cubicBezTo>
                  <a:pt x="307816" y="619876"/>
                  <a:pt x="215687" y="349517"/>
                  <a:pt x="207077" y="398595"/>
                </a:cubicBezTo>
                <a:cubicBezTo>
                  <a:pt x="198467" y="447673"/>
                  <a:pt x="235491" y="802412"/>
                  <a:pt x="238074" y="848046"/>
                </a:cubicBezTo>
                <a:cubicBezTo>
                  <a:pt x="240657" y="893680"/>
                  <a:pt x="259600" y="581130"/>
                  <a:pt x="222576" y="672398"/>
                </a:cubicBezTo>
                <a:cubicBezTo>
                  <a:pt x="185552" y="763666"/>
                  <a:pt x="37457" y="1328494"/>
                  <a:pt x="15932" y="1395653"/>
                </a:cubicBezTo>
                <a:cubicBezTo>
                  <a:pt x="-5593" y="1462812"/>
                  <a:pt x="78786" y="1189008"/>
                  <a:pt x="93423" y="1075354"/>
                </a:cubicBezTo>
                <a:cubicBezTo>
                  <a:pt x="108060" y="961700"/>
                  <a:pt x="119253" y="858378"/>
                  <a:pt x="103755" y="713727"/>
                </a:cubicBezTo>
                <a:cubicBezTo>
                  <a:pt x="88257" y="569076"/>
                  <a:pt x="6460" y="255666"/>
                  <a:pt x="433" y="207449"/>
                </a:cubicBezTo>
                <a:cubicBezTo>
                  <a:pt x="-5594" y="159232"/>
                  <a:pt x="52956" y="452839"/>
                  <a:pt x="67593" y="424426"/>
                </a:cubicBezTo>
                <a:cubicBezTo>
                  <a:pt x="82230" y="396013"/>
                  <a:pt x="61565" y="-20720"/>
                  <a:pt x="98589" y="80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6F59383-B3F5-FAB3-006F-F212491B3CF2}"/>
              </a:ext>
            </a:extLst>
          </p:cNvPr>
          <p:cNvSpPr/>
          <p:nvPr/>
        </p:nvSpPr>
        <p:spPr>
          <a:xfrm>
            <a:off x="4626866" y="6575340"/>
            <a:ext cx="814677" cy="1039751"/>
          </a:xfrm>
          <a:custGeom>
            <a:avLst/>
            <a:gdLst>
              <a:gd name="connsiteX0" fmla="*/ 503073 w 814677"/>
              <a:gd name="connsiteY0" fmla="*/ 47602 h 1039751"/>
              <a:gd name="connsiteX1" fmla="*/ 683887 w 814677"/>
              <a:gd name="connsiteY1" fmla="*/ 414396 h 1039751"/>
              <a:gd name="connsiteX2" fmla="*/ 601229 w 814677"/>
              <a:gd name="connsiteY2" fmla="*/ 259413 h 1039751"/>
              <a:gd name="connsiteX3" fmla="*/ 802707 w 814677"/>
              <a:gd name="connsiteY3" fmla="*/ 972335 h 1039751"/>
              <a:gd name="connsiteX4" fmla="*/ 678720 w 814677"/>
              <a:gd name="connsiteY4" fmla="*/ 734694 h 1039751"/>
              <a:gd name="connsiteX5" fmla="*/ 813039 w 814677"/>
              <a:gd name="connsiteY5" fmla="*/ 1039494 h 1039751"/>
              <a:gd name="connsiteX6" fmla="*/ 565066 w 814677"/>
              <a:gd name="connsiteY6" fmla="*/ 672701 h 1039751"/>
              <a:gd name="connsiteX7" fmla="*/ 141446 w 814677"/>
              <a:gd name="connsiteY7" fmla="*/ 336904 h 1039751"/>
              <a:gd name="connsiteX8" fmla="*/ 342924 w 814677"/>
              <a:gd name="connsiteY8" fmla="*/ 564213 h 1039751"/>
              <a:gd name="connsiteX9" fmla="*/ 1961 w 814677"/>
              <a:gd name="connsiteY9" fmla="*/ 6274 h 1039751"/>
              <a:gd name="connsiteX10" fmla="*/ 198273 w 814677"/>
              <a:gd name="connsiteY10" fmla="*/ 249080 h 1039751"/>
              <a:gd name="connsiteX11" fmla="*/ 89785 w 814677"/>
              <a:gd name="connsiteY11" fmla="*/ 11440 h 1039751"/>
              <a:gd name="connsiteX12" fmla="*/ 234436 w 814677"/>
              <a:gd name="connsiteY12" fmla="*/ 94097 h 1039751"/>
              <a:gd name="connsiteX13" fmla="*/ 255100 w 814677"/>
              <a:gd name="connsiteY13" fmla="*/ 73433 h 1039751"/>
              <a:gd name="connsiteX14" fmla="*/ 472076 w 814677"/>
              <a:gd name="connsiteY14" fmla="*/ 218084 h 1039751"/>
              <a:gd name="connsiteX15" fmla="*/ 503073 w 814677"/>
              <a:gd name="connsiteY15" fmla="*/ 47602 h 10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677" h="1039751">
                <a:moveTo>
                  <a:pt x="503073" y="47602"/>
                </a:moveTo>
                <a:cubicBezTo>
                  <a:pt x="538375" y="80321"/>
                  <a:pt x="667528" y="379094"/>
                  <a:pt x="683887" y="414396"/>
                </a:cubicBezTo>
                <a:cubicBezTo>
                  <a:pt x="700246" y="449698"/>
                  <a:pt x="581426" y="166423"/>
                  <a:pt x="601229" y="259413"/>
                </a:cubicBezTo>
                <a:cubicBezTo>
                  <a:pt x="621032" y="352403"/>
                  <a:pt x="789792" y="893122"/>
                  <a:pt x="802707" y="972335"/>
                </a:cubicBezTo>
                <a:cubicBezTo>
                  <a:pt x="815622" y="1051548"/>
                  <a:pt x="676998" y="723501"/>
                  <a:pt x="678720" y="734694"/>
                </a:cubicBezTo>
                <a:cubicBezTo>
                  <a:pt x="680442" y="745887"/>
                  <a:pt x="831981" y="1049826"/>
                  <a:pt x="813039" y="1039494"/>
                </a:cubicBezTo>
                <a:cubicBezTo>
                  <a:pt x="794097" y="1029162"/>
                  <a:pt x="676998" y="789799"/>
                  <a:pt x="565066" y="672701"/>
                </a:cubicBezTo>
                <a:cubicBezTo>
                  <a:pt x="453134" y="555603"/>
                  <a:pt x="178470" y="354985"/>
                  <a:pt x="141446" y="336904"/>
                </a:cubicBezTo>
                <a:cubicBezTo>
                  <a:pt x="104422" y="318823"/>
                  <a:pt x="366171" y="619318"/>
                  <a:pt x="342924" y="564213"/>
                </a:cubicBezTo>
                <a:cubicBezTo>
                  <a:pt x="319676" y="509108"/>
                  <a:pt x="26069" y="58796"/>
                  <a:pt x="1961" y="6274"/>
                </a:cubicBezTo>
                <a:cubicBezTo>
                  <a:pt x="-22148" y="-46248"/>
                  <a:pt x="183636" y="248219"/>
                  <a:pt x="198273" y="249080"/>
                </a:cubicBezTo>
                <a:cubicBezTo>
                  <a:pt x="212910" y="249941"/>
                  <a:pt x="83758" y="37270"/>
                  <a:pt x="89785" y="11440"/>
                </a:cubicBezTo>
                <a:cubicBezTo>
                  <a:pt x="95812" y="-14390"/>
                  <a:pt x="206884" y="83765"/>
                  <a:pt x="234436" y="94097"/>
                </a:cubicBezTo>
                <a:cubicBezTo>
                  <a:pt x="261988" y="104429"/>
                  <a:pt x="215493" y="52768"/>
                  <a:pt x="255100" y="73433"/>
                </a:cubicBezTo>
                <a:cubicBezTo>
                  <a:pt x="294707" y="94098"/>
                  <a:pt x="435913" y="217223"/>
                  <a:pt x="472076" y="218084"/>
                </a:cubicBezTo>
                <a:cubicBezTo>
                  <a:pt x="508239" y="218945"/>
                  <a:pt x="467771" y="14883"/>
                  <a:pt x="503073" y="4760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B8B910C4-72C4-E11C-DCE7-7CEA71851B4E}"/>
              </a:ext>
            </a:extLst>
          </p:cNvPr>
          <p:cNvSpPr/>
          <p:nvPr/>
        </p:nvSpPr>
        <p:spPr>
          <a:xfrm>
            <a:off x="5224234" y="6322386"/>
            <a:ext cx="240013" cy="1012924"/>
          </a:xfrm>
          <a:custGeom>
            <a:avLst/>
            <a:gdLst>
              <a:gd name="connsiteX0" fmla="*/ 205658 w 240013"/>
              <a:gd name="connsiteY0" fmla="*/ 1358 h 1012924"/>
              <a:gd name="connsiteX1" fmla="*/ 190247 w 240013"/>
              <a:gd name="connsiteY1" fmla="*/ 535614 h 1012924"/>
              <a:gd name="connsiteX2" fmla="*/ 174836 w 240013"/>
              <a:gd name="connsiteY2" fmla="*/ 314720 h 1012924"/>
              <a:gd name="connsiteX3" fmla="*/ 231344 w 240013"/>
              <a:gd name="connsiteY3" fmla="*/ 992814 h 1012924"/>
              <a:gd name="connsiteX4" fmla="*/ 221069 w 240013"/>
              <a:gd name="connsiteY4" fmla="*/ 792468 h 1012924"/>
              <a:gd name="connsiteX5" fmla="*/ 56683 w 240013"/>
              <a:gd name="connsiteY5" fmla="*/ 366090 h 1012924"/>
              <a:gd name="connsiteX6" fmla="*/ 113191 w 240013"/>
              <a:gd name="connsiteY6" fmla="*/ 720549 h 1012924"/>
              <a:gd name="connsiteX7" fmla="*/ 175 w 240013"/>
              <a:gd name="connsiteY7" fmla="*/ 93825 h 1012924"/>
              <a:gd name="connsiteX8" fmla="*/ 87505 w 240013"/>
              <a:gd name="connsiteY8" fmla="*/ 391776 h 1012924"/>
              <a:gd name="connsiteX9" fmla="*/ 97779 w 240013"/>
              <a:gd name="connsiteY9" fmla="*/ 206841 h 1012924"/>
              <a:gd name="connsiteX10" fmla="*/ 123465 w 240013"/>
              <a:gd name="connsiteY10" fmla="*/ 376365 h 1012924"/>
              <a:gd name="connsiteX11" fmla="*/ 205658 w 240013"/>
              <a:gd name="connsiteY11" fmla="*/ 1358 h 101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013" h="1012924">
                <a:moveTo>
                  <a:pt x="205658" y="1358"/>
                </a:moveTo>
                <a:cubicBezTo>
                  <a:pt x="216788" y="27899"/>
                  <a:pt x="195384" y="483387"/>
                  <a:pt x="190247" y="535614"/>
                </a:cubicBezTo>
                <a:cubicBezTo>
                  <a:pt x="185110" y="587841"/>
                  <a:pt x="167987" y="238520"/>
                  <a:pt x="174836" y="314720"/>
                </a:cubicBezTo>
                <a:cubicBezTo>
                  <a:pt x="181685" y="390920"/>
                  <a:pt x="223639" y="913190"/>
                  <a:pt x="231344" y="992814"/>
                </a:cubicBezTo>
                <a:cubicBezTo>
                  <a:pt x="239049" y="1072438"/>
                  <a:pt x="250179" y="896922"/>
                  <a:pt x="221069" y="792468"/>
                </a:cubicBezTo>
                <a:cubicBezTo>
                  <a:pt x="191959" y="688014"/>
                  <a:pt x="74663" y="378077"/>
                  <a:pt x="56683" y="366090"/>
                </a:cubicBezTo>
                <a:cubicBezTo>
                  <a:pt x="38703" y="354104"/>
                  <a:pt x="122609" y="765927"/>
                  <a:pt x="113191" y="720549"/>
                </a:cubicBezTo>
                <a:cubicBezTo>
                  <a:pt x="103773" y="675172"/>
                  <a:pt x="4456" y="148621"/>
                  <a:pt x="175" y="93825"/>
                </a:cubicBezTo>
                <a:cubicBezTo>
                  <a:pt x="-4106" y="39030"/>
                  <a:pt x="71238" y="372940"/>
                  <a:pt x="87505" y="391776"/>
                </a:cubicBezTo>
                <a:cubicBezTo>
                  <a:pt x="103772" y="410612"/>
                  <a:pt x="91786" y="209410"/>
                  <a:pt x="97779" y="206841"/>
                </a:cubicBezTo>
                <a:cubicBezTo>
                  <a:pt x="103772" y="204273"/>
                  <a:pt x="108910" y="407187"/>
                  <a:pt x="123465" y="376365"/>
                </a:cubicBezTo>
                <a:cubicBezTo>
                  <a:pt x="138020" y="345543"/>
                  <a:pt x="194528" y="-25183"/>
                  <a:pt x="205658" y="13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E612F01-477F-31F2-7DE1-4643ECFFB933}"/>
              </a:ext>
            </a:extLst>
          </p:cNvPr>
          <p:cNvSpPr/>
          <p:nvPr/>
        </p:nvSpPr>
        <p:spPr>
          <a:xfrm>
            <a:off x="5066460" y="5118336"/>
            <a:ext cx="270711" cy="345151"/>
          </a:xfrm>
          <a:custGeom>
            <a:avLst/>
            <a:gdLst>
              <a:gd name="connsiteX0" fmla="*/ 230159 w 270711"/>
              <a:gd name="connsiteY0" fmla="*/ 4 h 345151"/>
              <a:gd name="connsiteX1" fmla="*/ 149646 w 270711"/>
              <a:gd name="connsiteY1" fmla="*/ 161030 h 345151"/>
              <a:gd name="connsiteX2" fmla="*/ 143895 w 270711"/>
              <a:gd name="connsiteY2" fmla="*/ 333558 h 345151"/>
              <a:gd name="connsiteX3" fmla="*/ 132393 w 270711"/>
              <a:gd name="connsiteY3" fmla="*/ 299053 h 345151"/>
              <a:gd name="connsiteX4" fmla="*/ 270415 w 270711"/>
              <a:gd name="connsiteY4" fmla="*/ 345060 h 345151"/>
              <a:gd name="connsiteX5" fmla="*/ 166898 w 270711"/>
              <a:gd name="connsiteY5" fmla="*/ 310555 h 345151"/>
              <a:gd name="connsiteX6" fmla="*/ 92136 w 270711"/>
              <a:gd name="connsiteY6" fmla="*/ 299053 h 345151"/>
              <a:gd name="connsiteX7" fmla="*/ 34627 w 270711"/>
              <a:gd name="connsiteY7" fmla="*/ 161030 h 345151"/>
              <a:gd name="connsiteX8" fmla="*/ 121 w 270711"/>
              <a:gd name="connsiteY8" fmla="*/ 276049 h 345151"/>
              <a:gd name="connsiteX9" fmla="*/ 46129 w 270711"/>
              <a:gd name="connsiteY9" fmla="*/ 126524 h 345151"/>
              <a:gd name="connsiteX10" fmla="*/ 28876 w 270711"/>
              <a:gd name="connsiteY10" fmla="*/ 155279 h 345151"/>
              <a:gd name="connsiteX11" fmla="*/ 230159 w 270711"/>
              <a:gd name="connsiteY11" fmla="*/ 4 h 3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711" h="345151">
                <a:moveTo>
                  <a:pt x="230159" y="4"/>
                </a:moveTo>
                <a:cubicBezTo>
                  <a:pt x="250287" y="962"/>
                  <a:pt x="164023" y="105438"/>
                  <a:pt x="149646" y="161030"/>
                </a:cubicBezTo>
                <a:cubicBezTo>
                  <a:pt x="135269" y="216622"/>
                  <a:pt x="146770" y="310554"/>
                  <a:pt x="143895" y="333558"/>
                </a:cubicBezTo>
                <a:cubicBezTo>
                  <a:pt x="141019" y="356562"/>
                  <a:pt x="111306" y="297136"/>
                  <a:pt x="132393" y="299053"/>
                </a:cubicBezTo>
                <a:cubicBezTo>
                  <a:pt x="153480" y="300970"/>
                  <a:pt x="270415" y="345060"/>
                  <a:pt x="270415" y="345060"/>
                </a:cubicBezTo>
                <a:cubicBezTo>
                  <a:pt x="276166" y="346977"/>
                  <a:pt x="196611" y="318223"/>
                  <a:pt x="166898" y="310555"/>
                </a:cubicBezTo>
                <a:cubicBezTo>
                  <a:pt x="137185" y="302887"/>
                  <a:pt x="114181" y="323974"/>
                  <a:pt x="92136" y="299053"/>
                </a:cubicBezTo>
                <a:cubicBezTo>
                  <a:pt x="70091" y="274132"/>
                  <a:pt x="49963" y="164864"/>
                  <a:pt x="34627" y="161030"/>
                </a:cubicBezTo>
                <a:cubicBezTo>
                  <a:pt x="19291" y="157196"/>
                  <a:pt x="-1796" y="281800"/>
                  <a:pt x="121" y="276049"/>
                </a:cubicBezTo>
                <a:cubicBezTo>
                  <a:pt x="2038" y="270298"/>
                  <a:pt x="46129" y="126524"/>
                  <a:pt x="46129" y="126524"/>
                </a:cubicBezTo>
                <a:cubicBezTo>
                  <a:pt x="50921" y="106396"/>
                  <a:pt x="3955" y="173490"/>
                  <a:pt x="28876" y="155279"/>
                </a:cubicBezTo>
                <a:cubicBezTo>
                  <a:pt x="53797" y="137068"/>
                  <a:pt x="210031" y="-954"/>
                  <a:pt x="230159" y="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6E297AE3-5ED1-FC6B-51D5-5453839DC3B2}"/>
              </a:ext>
            </a:extLst>
          </p:cNvPr>
          <p:cNvSpPr/>
          <p:nvPr/>
        </p:nvSpPr>
        <p:spPr>
          <a:xfrm>
            <a:off x="5175836" y="5411638"/>
            <a:ext cx="462983" cy="115315"/>
          </a:xfrm>
          <a:custGeom>
            <a:avLst/>
            <a:gdLst>
              <a:gd name="connsiteX0" fmla="*/ 13 w 462983"/>
              <a:gd name="connsiteY0" fmla="*/ 28754 h 115315"/>
              <a:gd name="connsiteX1" fmla="*/ 258806 w 462983"/>
              <a:gd name="connsiteY1" fmla="*/ 17253 h 115315"/>
              <a:gd name="connsiteX2" fmla="*/ 161039 w 462983"/>
              <a:gd name="connsiteY2" fmla="*/ 23004 h 115315"/>
              <a:gd name="connsiteX3" fmla="*/ 454338 w 462983"/>
              <a:gd name="connsiteY3" fmla="*/ 0 h 115315"/>
              <a:gd name="connsiteX4" fmla="*/ 391077 w 462983"/>
              <a:gd name="connsiteY4" fmla="*/ 23004 h 115315"/>
              <a:gd name="connsiteX5" fmla="*/ 149538 w 462983"/>
              <a:gd name="connsiteY5" fmla="*/ 115019 h 115315"/>
              <a:gd name="connsiteX6" fmla="*/ 287560 w 462983"/>
              <a:gd name="connsiteY6" fmla="*/ 51758 h 115315"/>
              <a:gd name="connsiteX7" fmla="*/ 247304 w 462983"/>
              <a:gd name="connsiteY7" fmla="*/ 34505 h 115315"/>
              <a:gd name="connsiteX8" fmla="*/ 13 w 462983"/>
              <a:gd name="connsiteY8" fmla="*/ 28754 h 11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83" h="115315">
                <a:moveTo>
                  <a:pt x="13" y="28754"/>
                </a:moveTo>
                <a:cubicBezTo>
                  <a:pt x="1930" y="25879"/>
                  <a:pt x="231968" y="18211"/>
                  <a:pt x="258806" y="17253"/>
                </a:cubicBezTo>
                <a:cubicBezTo>
                  <a:pt x="285644" y="16295"/>
                  <a:pt x="161039" y="23004"/>
                  <a:pt x="161039" y="23004"/>
                </a:cubicBezTo>
                <a:cubicBezTo>
                  <a:pt x="193628" y="20129"/>
                  <a:pt x="415998" y="0"/>
                  <a:pt x="454338" y="0"/>
                </a:cubicBezTo>
                <a:cubicBezTo>
                  <a:pt x="492678" y="0"/>
                  <a:pt x="391077" y="23004"/>
                  <a:pt x="391077" y="23004"/>
                </a:cubicBezTo>
                <a:lnTo>
                  <a:pt x="149538" y="115019"/>
                </a:lnTo>
                <a:cubicBezTo>
                  <a:pt x="132285" y="119811"/>
                  <a:pt x="271266" y="65177"/>
                  <a:pt x="287560" y="51758"/>
                </a:cubicBezTo>
                <a:cubicBezTo>
                  <a:pt x="303854" y="38339"/>
                  <a:pt x="287560" y="35463"/>
                  <a:pt x="247304" y="34505"/>
                </a:cubicBezTo>
                <a:cubicBezTo>
                  <a:pt x="207048" y="33547"/>
                  <a:pt x="-1904" y="31629"/>
                  <a:pt x="13" y="2875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21A33933-30DF-A679-09CF-50B241464C8D}"/>
              </a:ext>
            </a:extLst>
          </p:cNvPr>
          <p:cNvSpPr/>
          <p:nvPr/>
        </p:nvSpPr>
        <p:spPr>
          <a:xfrm>
            <a:off x="5354128" y="5307855"/>
            <a:ext cx="207790" cy="63552"/>
          </a:xfrm>
          <a:custGeom>
            <a:avLst/>
            <a:gdLst>
              <a:gd name="connsiteX0" fmla="*/ 0 w 207790"/>
              <a:gd name="connsiteY0" fmla="*/ 34771 h 63552"/>
              <a:gd name="connsiteX1" fmla="*/ 97766 w 207790"/>
              <a:gd name="connsiteY1" fmla="*/ 23270 h 63552"/>
              <a:gd name="connsiteX2" fmla="*/ 207034 w 207790"/>
              <a:gd name="connsiteY2" fmla="*/ 63526 h 63552"/>
              <a:gd name="connsiteX3" fmla="*/ 143774 w 207790"/>
              <a:gd name="connsiteY3" fmla="*/ 29020 h 63552"/>
              <a:gd name="connsiteX4" fmla="*/ 97766 w 207790"/>
              <a:gd name="connsiteY4" fmla="*/ 266 h 63552"/>
              <a:gd name="connsiteX5" fmla="*/ 0 w 207790"/>
              <a:gd name="connsiteY5" fmla="*/ 34771 h 6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90" h="63552">
                <a:moveTo>
                  <a:pt x="0" y="34771"/>
                </a:moveTo>
                <a:cubicBezTo>
                  <a:pt x="0" y="38605"/>
                  <a:pt x="63260" y="18477"/>
                  <a:pt x="97766" y="23270"/>
                </a:cubicBezTo>
                <a:cubicBezTo>
                  <a:pt x="132272" y="28062"/>
                  <a:pt x="199366" y="62568"/>
                  <a:pt x="207034" y="63526"/>
                </a:cubicBezTo>
                <a:cubicBezTo>
                  <a:pt x="214702" y="64484"/>
                  <a:pt x="161985" y="39563"/>
                  <a:pt x="143774" y="29020"/>
                </a:cubicBezTo>
                <a:cubicBezTo>
                  <a:pt x="125563" y="18477"/>
                  <a:pt x="116936" y="-2609"/>
                  <a:pt x="97766" y="266"/>
                </a:cubicBezTo>
                <a:cubicBezTo>
                  <a:pt x="78596" y="3141"/>
                  <a:pt x="0" y="30937"/>
                  <a:pt x="0" y="3477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8317579E-F088-F2C9-2FA2-5117FFB3169F}"/>
              </a:ext>
            </a:extLst>
          </p:cNvPr>
          <p:cNvSpPr/>
          <p:nvPr/>
        </p:nvSpPr>
        <p:spPr>
          <a:xfrm>
            <a:off x="4280124" y="3468533"/>
            <a:ext cx="684233" cy="466514"/>
          </a:xfrm>
          <a:custGeom>
            <a:avLst/>
            <a:gdLst>
              <a:gd name="connsiteX0" fmla="*/ 7396 w 684233"/>
              <a:gd name="connsiteY0" fmla="*/ 463387 h 466514"/>
              <a:gd name="connsiteX1" fmla="*/ 657636 w 684233"/>
              <a:gd name="connsiteY1" fmla="*/ 16347 h 466514"/>
              <a:gd name="connsiteX2" fmla="*/ 535716 w 684233"/>
              <a:gd name="connsiteY2" fmla="*/ 107787 h 466514"/>
              <a:gd name="connsiteX3" fmla="*/ 322356 w 684233"/>
              <a:gd name="connsiteY3" fmla="*/ 209387 h 466514"/>
              <a:gd name="connsiteX4" fmla="*/ 7396 w 684233"/>
              <a:gd name="connsiteY4" fmla="*/ 463387 h 46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233" h="466514">
                <a:moveTo>
                  <a:pt x="7396" y="463387"/>
                </a:moveTo>
                <a:cubicBezTo>
                  <a:pt x="63276" y="431214"/>
                  <a:pt x="569583" y="75614"/>
                  <a:pt x="657636" y="16347"/>
                </a:cubicBezTo>
                <a:cubicBezTo>
                  <a:pt x="745689" y="-42920"/>
                  <a:pt x="591596" y="75614"/>
                  <a:pt x="535716" y="107787"/>
                </a:cubicBezTo>
                <a:cubicBezTo>
                  <a:pt x="479836" y="139960"/>
                  <a:pt x="417183" y="148427"/>
                  <a:pt x="322356" y="209387"/>
                </a:cubicBezTo>
                <a:cubicBezTo>
                  <a:pt x="227529" y="270347"/>
                  <a:pt x="-48484" y="495560"/>
                  <a:pt x="7396" y="4633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65346788-4EBF-9139-1400-2C1DFF5BCDBF}"/>
              </a:ext>
            </a:extLst>
          </p:cNvPr>
          <p:cNvSpPr/>
          <p:nvPr/>
        </p:nvSpPr>
        <p:spPr>
          <a:xfrm>
            <a:off x="5358241" y="4003470"/>
            <a:ext cx="159784" cy="239523"/>
          </a:xfrm>
          <a:custGeom>
            <a:avLst/>
            <a:gdLst>
              <a:gd name="connsiteX0" fmla="*/ 159332 w 159784"/>
              <a:gd name="connsiteY0" fmla="*/ 494 h 239523"/>
              <a:gd name="connsiteX1" fmla="*/ 110841 w 159784"/>
              <a:gd name="connsiteY1" fmla="*/ 55912 h 239523"/>
              <a:gd name="connsiteX2" fmla="*/ 83132 w 159784"/>
              <a:gd name="connsiteY2" fmla="*/ 142503 h 239523"/>
              <a:gd name="connsiteX3" fmla="*/ 86595 w 159784"/>
              <a:gd name="connsiteY3" fmla="*/ 100939 h 239523"/>
              <a:gd name="connsiteX4" fmla="*/ 27714 w 159784"/>
              <a:gd name="connsiteY4" fmla="*/ 163285 h 239523"/>
              <a:gd name="connsiteX5" fmla="*/ 65814 w 159784"/>
              <a:gd name="connsiteY5" fmla="*/ 100939 h 239523"/>
              <a:gd name="connsiteX6" fmla="*/ 4 w 159784"/>
              <a:gd name="connsiteY6" fmla="*/ 239485 h 239523"/>
              <a:gd name="connsiteX7" fmla="*/ 69277 w 159784"/>
              <a:gd name="connsiteY7" fmla="*/ 114794 h 239523"/>
              <a:gd name="connsiteX8" fmla="*/ 79668 w 159784"/>
              <a:gd name="connsiteY8" fmla="*/ 87085 h 239523"/>
              <a:gd name="connsiteX9" fmla="*/ 159332 w 159784"/>
              <a:gd name="connsiteY9" fmla="*/ 494 h 23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784" h="239523">
                <a:moveTo>
                  <a:pt x="159332" y="494"/>
                </a:moveTo>
                <a:cubicBezTo>
                  <a:pt x="164527" y="-4701"/>
                  <a:pt x="123541" y="32244"/>
                  <a:pt x="110841" y="55912"/>
                </a:cubicBezTo>
                <a:cubicBezTo>
                  <a:pt x="98141" y="79580"/>
                  <a:pt x="87173" y="134999"/>
                  <a:pt x="83132" y="142503"/>
                </a:cubicBezTo>
                <a:cubicBezTo>
                  <a:pt x="79091" y="150008"/>
                  <a:pt x="95831" y="97475"/>
                  <a:pt x="86595" y="100939"/>
                </a:cubicBezTo>
                <a:cubicBezTo>
                  <a:pt x="77359" y="104403"/>
                  <a:pt x="31177" y="163285"/>
                  <a:pt x="27714" y="163285"/>
                </a:cubicBezTo>
                <a:cubicBezTo>
                  <a:pt x="24251" y="163285"/>
                  <a:pt x="70432" y="88239"/>
                  <a:pt x="65814" y="100939"/>
                </a:cubicBezTo>
                <a:cubicBezTo>
                  <a:pt x="61196" y="113639"/>
                  <a:pt x="-573" y="237176"/>
                  <a:pt x="4" y="239485"/>
                </a:cubicBezTo>
                <a:cubicBezTo>
                  <a:pt x="581" y="241794"/>
                  <a:pt x="56000" y="140194"/>
                  <a:pt x="69277" y="114794"/>
                </a:cubicBezTo>
                <a:cubicBezTo>
                  <a:pt x="82554" y="89394"/>
                  <a:pt x="62350" y="106135"/>
                  <a:pt x="79668" y="87085"/>
                </a:cubicBezTo>
                <a:cubicBezTo>
                  <a:pt x="96986" y="68035"/>
                  <a:pt x="154137" y="5689"/>
                  <a:pt x="159332" y="4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1BEE2CD7-11C5-02D9-7391-67726C2D12F5}"/>
              </a:ext>
            </a:extLst>
          </p:cNvPr>
          <p:cNvSpPr/>
          <p:nvPr/>
        </p:nvSpPr>
        <p:spPr>
          <a:xfrm>
            <a:off x="5706278" y="3975904"/>
            <a:ext cx="154211" cy="173547"/>
          </a:xfrm>
          <a:custGeom>
            <a:avLst/>
            <a:gdLst>
              <a:gd name="connsiteX0" fmla="*/ 154195 w 154211"/>
              <a:gd name="connsiteY0" fmla="*/ 21132 h 173547"/>
              <a:gd name="connsiteX1" fmla="*/ 88386 w 154211"/>
              <a:gd name="connsiteY1" fmla="*/ 351 h 173547"/>
              <a:gd name="connsiteX2" fmla="*/ 84922 w 154211"/>
              <a:gd name="connsiteY2" fmla="*/ 38451 h 173547"/>
              <a:gd name="connsiteX3" fmla="*/ 64140 w 154211"/>
              <a:gd name="connsiteY3" fmla="*/ 97332 h 173547"/>
              <a:gd name="connsiteX4" fmla="*/ 81458 w 154211"/>
              <a:gd name="connsiteY4" fmla="*/ 69623 h 173547"/>
              <a:gd name="connsiteX5" fmla="*/ 22577 w 154211"/>
              <a:gd name="connsiteY5" fmla="*/ 125041 h 173547"/>
              <a:gd name="connsiteX6" fmla="*/ 1795 w 154211"/>
              <a:gd name="connsiteY6" fmla="*/ 145823 h 173547"/>
              <a:gd name="connsiteX7" fmla="*/ 64140 w 154211"/>
              <a:gd name="connsiteY7" fmla="*/ 107723 h 173547"/>
              <a:gd name="connsiteX8" fmla="*/ 19113 w 154211"/>
              <a:gd name="connsiteY8" fmla="*/ 173532 h 173547"/>
              <a:gd name="connsiteX9" fmla="*/ 74531 w 154211"/>
              <a:gd name="connsiteY9" fmla="*/ 100796 h 173547"/>
              <a:gd name="connsiteX10" fmla="*/ 88386 w 154211"/>
              <a:gd name="connsiteY10" fmla="*/ 73087 h 173547"/>
              <a:gd name="connsiteX11" fmla="*/ 140340 w 154211"/>
              <a:gd name="connsiteY11" fmla="*/ 80014 h 173547"/>
              <a:gd name="connsiteX12" fmla="*/ 95313 w 154211"/>
              <a:gd name="connsiteY12" fmla="*/ 48841 h 173547"/>
              <a:gd name="connsiteX13" fmla="*/ 154195 w 154211"/>
              <a:gd name="connsiteY13" fmla="*/ 21132 h 17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4211" h="173547">
                <a:moveTo>
                  <a:pt x="154195" y="21132"/>
                </a:moveTo>
                <a:cubicBezTo>
                  <a:pt x="153040" y="13050"/>
                  <a:pt x="99931" y="-2535"/>
                  <a:pt x="88386" y="351"/>
                </a:cubicBezTo>
                <a:cubicBezTo>
                  <a:pt x="76841" y="3237"/>
                  <a:pt x="88963" y="22288"/>
                  <a:pt x="84922" y="38451"/>
                </a:cubicBezTo>
                <a:cubicBezTo>
                  <a:pt x="80881" y="54614"/>
                  <a:pt x="64717" y="92137"/>
                  <a:pt x="64140" y="97332"/>
                </a:cubicBezTo>
                <a:cubicBezTo>
                  <a:pt x="63563" y="102527"/>
                  <a:pt x="88385" y="65005"/>
                  <a:pt x="81458" y="69623"/>
                </a:cubicBezTo>
                <a:cubicBezTo>
                  <a:pt x="74531" y="74241"/>
                  <a:pt x="35854" y="112341"/>
                  <a:pt x="22577" y="125041"/>
                </a:cubicBezTo>
                <a:cubicBezTo>
                  <a:pt x="9300" y="137741"/>
                  <a:pt x="-5132" y="148709"/>
                  <a:pt x="1795" y="145823"/>
                </a:cubicBezTo>
                <a:cubicBezTo>
                  <a:pt x="8722" y="142937"/>
                  <a:pt x="61254" y="103105"/>
                  <a:pt x="64140" y="107723"/>
                </a:cubicBezTo>
                <a:cubicBezTo>
                  <a:pt x="67026" y="112341"/>
                  <a:pt x="17381" y="174686"/>
                  <a:pt x="19113" y="173532"/>
                </a:cubicBezTo>
                <a:cubicBezTo>
                  <a:pt x="20845" y="172378"/>
                  <a:pt x="62986" y="117537"/>
                  <a:pt x="74531" y="100796"/>
                </a:cubicBezTo>
                <a:cubicBezTo>
                  <a:pt x="86076" y="84055"/>
                  <a:pt x="77418" y="76551"/>
                  <a:pt x="88386" y="73087"/>
                </a:cubicBezTo>
                <a:cubicBezTo>
                  <a:pt x="99354" y="69623"/>
                  <a:pt x="139186" y="84055"/>
                  <a:pt x="140340" y="80014"/>
                </a:cubicBezTo>
                <a:cubicBezTo>
                  <a:pt x="141494" y="75973"/>
                  <a:pt x="95313" y="52882"/>
                  <a:pt x="95313" y="48841"/>
                </a:cubicBezTo>
                <a:cubicBezTo>
                  <a:pt x="95313" y="44800"/>
                  <a:pt x="155350" y="29214"/>
                  <a:pt x="154195" y="2113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2297325F-0E19-C27C-864C-50A6E280EE9E}"/>
              </a:ext>
            </a:extLst>
          </p:cNvPr>
          <p:cNvSpPr/>
          <p:nvPr/>
        </p:nvSpPr>
        <p:spPr>
          <a:xfrm>
            <a:off x="5235418" y="3994323"/>
            <a:ext cx="282380" cy="137761"/>
          </a:xfrm>
          <a:custGeom>
            <a:avLst/>
            <a:gdLst>
              <a:gd name="connsiteX0" fmla="*/ 38 w 282380"/>
              <a:gd name="connsiteY0" fmla="*/ 137665 h 137761"/>
              <a:gd name="connsiteX1" fmla="*/ 137541 w 282380"/>
              <a:gd name="connsiteY1" fmla="*/ 99851 h 137761"/>
              <a:gd name="connsiteX2" fmla="*/ 230356 w 282380"/>
              <a:gd name="connsiteY2" fmla="*/ 31100 h 137761"/>
              <a:gd name="connsiteX3" fmla="*/ 185668 w 282380"/>
              <a:gd name="connsiteY3" fmla="*/ 65475 h 137761"/>
              <a:gd name="connsiteX4" fmla="*/ 281920 w 282380"/>
              <a:gd name="connsiteY4" fmla="*/ 161 h 137761"/>
              <a:gd name="connsiteX5" fmla="*/ 220044 w 282380"/>
              <a:gd name="connsiteY5" fmla="*/ 48288 h 137761"/>
              <a:gd name="connsiteX6" fmla="*/ 171917 w 282380"/>
              <a:gd name="connsiteY6" fmla="*/ 89539 h 137761"/>
              <a:gd name="connsiteX7" fmla="*/ 151292 w 282380"/>
              <a:gd name="connsiteY7" fmla="*/ 110164 h 137761"/>
              <a:gd name="connsiteX8" fmla="*/ 38 w 282380"/>
              <a:gd name="connsiteY8" fmla="*/ 137665 h 1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380" h="137761">
                <a:moveTo>
                  <a:pt x="38" y="137665"/>
                </a:moveTo>
                <a:cubicBezTo>
                  <a:pt x="-2254" y="135946"/>
                  <a:pt x="99155" y="117612"/>
                  <a:pt x="137541" y="99851"/>
                </a:cubicBezTo>
                <a:cubicBezTo>
                  <a:pt x="175927" y="82090"/>
                  <a:pt x="222335" y="36829"/>
                  <a:pt x="230356" y="31100"/>
                </a:cubicBezTo>
                <a:cubicBezTo>
                  <a:pt x="238377" y="25371"/>
                  <a:pt x="177074" y="70631"/>
                  <a:pt x="185668" y="65475"/>
                </a:cubicBezTo>
                <a:cubicBezTo>
                  <a:pt x="194262" y="60318"/>
                  <a:pt x="276191" y="3025"/>
                  <a:pt x="281920" y="161"/>
                </a:cubicBezTo>
                <a:cubicBezTo>
                  <a:pt x="287649" y="-2703"/>
                  <a:pt x="238378" y="33392"/>
                  <a:pt x="220044" y="48288"/>
                </a:cubicBezTo>
                <a:cubicBezTo>
                  <a:pt x="201710" y="63184"/>
                  <a:pt x="171917" y="89539"/>
                  <a:pt x="171917" y="89539"/>
                </a:cubicBezTo>
                <a:cubicBezTo>
                  <a:pt x="160458" y="99852"/>
                  <a:pt x="173636" y="102716"/>
                  <a:pt x="151292" y="110164"/>
                </a:cubicBezTo>
                <a:cubicBezTo>
                  <a:pt x="128948" y="117612"/>
                  <a:pt x="2330" y="139384"/>
                  <a:pt x="38" y="13766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CBF83E79-1F0D-D1B7-9720-65EDE0612F3B}"/>
              </a:ext>
            </a:extLst>
          </p:cNvPr>
          <p:cNvSpPr/>
          <p:nvPr/>
        </p:nvSpPr>
        <p:spPr>
          <a:xfrm>
            <a:off x="4825986" y="5768858"/>
            <a:ext cx="351119" cy="181112"/>
          </a:xfrm>
          <a:custGeom>
            <a:avLst/>
            <a:gdLst>
              <a:gd name="connsiteX0" fmla="*/ 342914 w 351119"/>
              <a:gd name="connsiteY0" fmla="*/ 25517 h 181112"/>
              <a:gd name="connsiteX1" fmla="*/ 282589 w 351119"/>
              <a:gd name="connsiteY1" fmla="*/ 31867 h 181112"/>
              <a:gd name="connsiteX2" fmla="*/ 136539 w 351119"/>
              <a:gd name="connsiteY2" fmla="*/ 117 h 181112"/>
              <a:gd name="connsiteX3" fmla="*/ 155589 w 351119"/>
              <a:gd name="connsiteY3" fmla="*/ 22342 h 181112"/>
              <a:gd name="connsiteX4" fmla="*/ 82564 w 351119"/>
              <a:gd name="connsiteY4" fmla="*/ 54092 h 181112"/>
              <a:gd name="connsiteX5" fmla="*/ 14 w 351119"/>
              <a:gd name="connsiteY5" fmla="*/ 181092 h 181112"/>
              <a:gd name="connsiteX6" fmla="*/ 88914 w 351119"/>
              <a:gd name="connsiteY6" fmla="*/ 63617 h 181112"/>
              <a:gd name="connsiteX7" fmla="*/ 107964 w 351119"/>
              <a:gd name="connsiteY7" fmla="*/ 6467 h 181112"/>
              <a:gd name="connsiteX8" fmla="*/ 342914 w 351119"/>
              <a:gd name="connsiteY8" fmla="*/ 25517 h 181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119" h="181112">
                <a:moveTo>
                  <a:pt x="342914" y="25517"/>
                </a:moveTo>
                <a:cubicBezTo>
                  <a:pt x="372018" y="29750"/>
                  <a:pt x="316985" y="36100"/>
                  <a:pt x="282589" y="31867"/>
                </a:cubicBezTo>
                <a:cubicBezTo>
                  <a:pt x="248193" y="27634"/>
                  <a:pt x="136539" y="117"/>
                  <a:pt x="136539" y="117"/>
                </a:cubicBezTo>
                <a:cubicBezTo>
                  <a:pt x="115372" y="-1470"/>
                  <a:pt x="164585" y="13346"/>
                  <a:pt x="155589" y="22342"/>
                </a:cubicBezTo>
                <a:cubicBezTo>
                  <a:pt x="146593" y="31338"/>
                  <a:pt x="108493" y="27634"/>
                  <a:pt x="82564" y="54092"/>
                </a:cubicBezTo>
                <a:cubicBezTo>
                  <a:pt x="56635" y="80550"/>
                  <a:pt x="-1044" y="179504"/>
                  <a:pt x="14" y="181092"/>
                </a:cubicBezTo>
                <a:cubicBezTo>
                  <a:pt x="1072" y="182680"/>
                  <a:pt x="70922" y="92721"/>
                  <a:pt x="88914" y="63617"/>
                </a:cubicBezTo>
                <a:cubicBezTo>
                  <a:pt x="106906" y="34513"/>
                  <a:pt x="71981" y="10171"/>
                  <a:pt x="107964" y="6467"/>
                </a:cubicBezTo>
                <a:cubicBezTo>
                  <a:pt x="143947" y="2763"/>
                  <a:pt x="313810" y="21284"/>
                  <a:pt x="342914" y="255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A0DC1498-6A49-9708-F5B3-11848FB21125}"/>
              </a:ext>
            </a:extLst>
          </p:cNvPr>
          <p:cNvSpPr/>
          <p:nvPr/>
        </p:nvSpPr>
        <p:spPr>
          <a:xfrm>
            <a:off x="4949482" y="5590174"/>
            <a:ext cx="187410" cy="32759"/>
          </a:xfrm>
          <a:custGeom>
            <a:avLst/>
            <a:gdLst>
              <a:gd name="connsiteX0" fmla="*/ 343 w 187410"/>
              <a:gd name="connsiteY0" fmla="*/ 32751 h 32759"/>
              <a:gd name="connsiteX1" fmla="*/ 82893 w 187410"/>
              <a:gd name="connsiteY1" fmla="*/ 4176 h 32759"/>
              <a:gd name="connsiteX2" fmla="*/ 184493 w 187410"/>
              <a:gd name="connsiteY2" fmla="*/ 10526 h 32759"/>
              <a:gd name="connsiteX3" fmla="*/ 155918 w 187410"/>
              <a:gd name="connsiteY3" fmla="*/ 1001 h 32759"/>
              <a:gd name="connsiteX4" fmla="*/ 114643 w 187410"/>
              <a:gd name="connsiteY4" fmla="*/ 1001 h 32759"/>
              <a:gd name="connsiteX5" fmla="*/ 343 w 187410"/>
              <a:gd name="connsiteY5" fmla="*/ 32751 h 32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10" h="32759">
                <a:moveTo>
                  <a:pt x="343" y="32751"/>
                </a:moveTo>
                <a:cubicBezTo>
                  <a:pt x="-4949" y="33280"/>
                  <a:pt x="52201" y="7880"/>
                  <a:pt x="82893" y="4176"/>
                </a:cubicBezTo>
                <a:cubicBezTo>
                  <a:pt x="113585" y="472"/>
                  <a:pt x="172322" y="11055"/>
                  <a:pt x="184493" y="10526"/>
                </a:cubicBezTo>
                <a:cubicBezTo>
                  <a:pt x="196664" y="9997"/>
                  <a:pt x="167560" y="2588"/>
                  <a:pt x="155918" y="1001"/>
                </a:cubicBezTo>
                <a:cubicBezTo>
                  <a:pt x="144276" y="-586"/>
                  <a:pt x="134751" y="-57"/>
                  <a:pt x="114643" y="1001"/>
                </a:cubicBezTo>
                <a:cubicBezTo>
                  <a:pt x="94535" y="2059"/>
                  <a:pt x="5635" y="32222"/>
                  <a:pt x="343" y="3275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E07B109E-F6C5-B194-BA34-2087F98D5F5F}"/>
              </a:ext>
            </a:extLst>
          </p:cNvPr>
          <p:cNvSpPr/>
          <p:nvPr/>
        </p:nvSpPr>
        <p:spPr>
          <a:xfrm>
            <a:off x="5298467" y="5577991"/>
            <a:ext cx="103895" cy="13209"/>
          </a:xfrm>
          <a:custGeom>
            <a:avLst/>
            <a:gdLst>
              <a:gd name="connsiteX0" fmla="*/ 608 w 103895"/>
              <a:gd name="connsiteY0" fmla="*/ 484 h 13209"/>
              <a:gd name="connsiteX1" fmla="*/ 102208 w 103895"/>
              <a:gd name="connsiteY1" fmla="*/ 13184 h 13209"/>
              <a:gd name="connsiteX2" fmla="*/ 60933 w 103895"/>
              <a:gd name="connsiteY2" fmla="*/ 3659 h 13209"/>
              <a:gd name="connsiteX3" fmla="*/ 608 w 103895"/>
              <a:gd name="connsiteY3" fmla="*/ 484 h 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95" h="13209">
                <a:moveTo>
                  <a:pt x="608" y="484"/>
                </a:moveTo>
                <a:cubicBezTo>
                  <a:pt x="7487" y="2071"/>
                  <a:pt x="92154" y="12655"/>
                  <a:pt x="102208" y="13184"/>
                </a:cubicBezTo>
                <a:cubicBezTo>
                  <a:pt x="112262" y="13713"/>
                  <a:pt x="74691" y="5776"/>
                  <a:pt x="60933" y="3659"/>
                </a:cubicBezTo>
                <a:cubicBezTo>
                  <a:pt x="47175" y="1542"/>
                  <a:pt x="-6271" y="-1103"/>
                  <a:pt x="608" y="48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40A94A18-3504-A4DD-76F5-CDDEC3794BE9}"/>
              </a:ext>
            </a:extLst>
          </p:cNvPr>
          <p:cNvSpPr/>
          <p:nvPr/>
        </p:nvSpPr>
        <p:spPr>
          <a:xfrm>
            <a:off x="4310828" y="4268620"/>
            <a:ext cx="181851" cy="298695"/>
          </a:xfrm>
          <a:custGeom>
            <a:avLst/>
            <a:gdLst>
              <a:gd name="connsiteX0" fmla="*/ 65702 w 181851"/>
              <a:gd name="connsiteY0" fmla="*/ 1893 h 298695"/>
              <a:gd name="connsiteX1" fmla="*/ 42511 w 181851"/>
              <a:gd name="connsiteY1" fmla="*/ 88032 h 298695"/>
              <a:gd name="connsiteX2" fmla="*/ 69015 w 181851"/>
              <a:gd name="connsiteY2" fmla="*/ 144354 h 298695"/>
              <a:gd name="connsiteX3" fmla="*/ 2755 w 181851"/>
              <a:gd name="connsiteY3" fmla="*/ 127789 h 298695"/>
              <a:gd name="connsiteX4" fmla="*/ 178346 w 181851"/>
              <a:gd name="connsiteY4" fmla="*/ 296754 h 298695"/>
              <a:gd name="connsiteX5" fmla="*/ 112085 w 181851"/>
              <a:gd name="connsiteY5" fmla="*/ 213928 h 298695"/>
              <a:gd name="connsiteX6" fmla="*/ 16007 w 181851"/>
              <a:gd name="connsiteY6" fmla="*/ 127789 h 298695"/>
              <a:gd name="connsiteX7" fmla="*/ 16007 w 181851"/>
              <a:gd name="connsiteY7" fmla="*/ 94658 h 298695"/>
              <a:gd name="connsiteX8" fmla="*/ 16007 w 181851"/>
              <a:gd name="connsiteY8" fmla="*/ 177484 h 298695"/>
              <a:gd name="connsiteX9" fmla="*/ 65702 w 181851"/>
              <a:gd name="connsiteY9" fmla="*/ 1893 h 29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1851" h="298695">
                <a:moveTo>
                  <a:pt x="65702" y="1893"/>
                </a:moveTo>
                <a:cubicBezTo>
                  <a:pt x="70119" y="-13016"/>
                  <a:pt x="41959" y="64289"/>
                  <a:pt x="42511" y="88032"/>
                </a:cubicBezTo>
                <a:cubicBezTo>
                  <a:pt x="43063" y="111775"/>
                  <a:pt x="75641" y="137728"/>
                  <a:pt x="69015" y="144354"/>
                </a:cubicBezTo>
                <a:cubicBezTo>
                  <a:pt x="62389" y="150980"/>
                  <a:pt x="-15467" y="102389"/>
                  <a:pt x="2755" y="127789"/>
                </a:cubicBezTo>
                <a:cubicBezTo>
                  <a:pt x="20977" y="153189"/>
                  <a:pt x="160124" y="282398"/>
                  <a:pt x="178346" y="296754"/>
                </a:cubicBezTo>
                <a:cubicBezTo>
                  <a:pt x="196568" y="311110"/>
                  <a:pt x="139142" y="242089"/>
                  <a:pt x="112085" y="213928"/>
                </a:cubicBezTo>
                <a:cubicBezTo>
                  <a:pt x="85029" y="185767"/>
                  <a:pt x="32020" y="147667"/>
                  <a:pt x="16007" y="127789"/>
                </a:cubicBezTo>
                <a:cubicBezTo>
                  <a:pt x="-6" y="107911"/>
                  <a:pt x="16007" y="94658"/>
                  <a:pt x="16007" y="94658"/>
                </a:cubicBezTo>
                <a:cubicBezTo>
                  <a:pt x="16007" y="102940"/>
                  <a:pt x="9933" y="187423"/>
                  <a:pt x="16007" y="177484"/>
                </a:cubicBezTo>
                <a:cubicBezTo>
                  <a:pt x="22081" y="167545"/>
                  <a:pt x="61285" y="16802"/>
                  <a:pt x="65702" y="189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EFC28CFB-4B65-1EC4-C4C5-9E604D4F3860}"/>
              </a:ext>
            </a:extLst>
          </p:cNvPr>
          <p:cNvSpPr/>
          <p:nvPr/>
        </p:nvSpPr>
        <p:spPr>
          <a:xfrm>
            <a:off x="4313214" y="4243629"/>
            <a:ext cx="102242" cy="196480"/>
          </a:xfrm>
          <a:custGeom>
            <a:avLst/>
            <a:gdLst>
              <a:gd name="connsiteX0" fmla="*/ 100426 w 102242"/>
              <a:gd name="connsiteY0" fmla="*/ 1435 h 196480"/>
              <a:gd name="connsiteX1" fmla="*/ 64668 w 102242"/>
              <a:gd name="connsiteY1" fmla="*/ 62735 h 196480"/>
              <a:gd name="connsiteX2" fmla="*/ 39126 w 102242"/>
              <a:gd name="connsiteY2" fmla="*/ 195553 h 196480"/>
              <a:gd name="connsiteX3" fmla="*/ 39126 w 102242"/>
              <a:gd name="connsiteY3" fmla="*/ 124036 h 196480"/>
              <a:gd name="connsiteX4" fmla="*/ 23801 w 102242"/>
              <a:gd name="connsiteY4" fmla="*/ 170011 h 196480"/>
              <a:gd name="connsiteX5" fmla="*/ 3367 w 102242"/>
              <a:gd name="connsiteY5" fmla="*/ 118927 h 196480"/>
              <a:gd name="connsiteX6" fmla="*/ 100426 w 102242"/>
              <a:gd name="connsiteY6" fmla="*/ 1435 h 1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42" h="196480">
                <a:moveTo>
                  <a:pt x="100426" y="1435"/>
                </a:moveTo>
                <a:cubicBezTo>
                  <a:pt x="110643" y="-7930"/>
                  <a:pt x="74885" y="30382"/>
                  <a:pt x="64668" y="62735"/>
                </a:cubicBezTo>
                <a:cubicBezTo>
                  <a:pt x="54451" y="95088"/>
                  <a:pt x="43383" y="185336"/>
                  <a:pt x="39126" y="195553"/>
                </a:cubicBezTo>
                <a:cubicBezTo>
                  <a:pt x="34869" y="205770"/>
                  <a:pt x="41680" y="128293"/>
                  <a:pt x="39126" y="124036"/>
                </a:cubicBezTo>
                <a:cubicBezTo>
                  <a:pt x="36572" y="119779"/>
                  <a:pt x="29761" y="170862"/>
                  <a:pt x="23801" y="170011"/>
                </a:cubicBezTo>
                <a:cubicBezTo>
                  <a:pt x="17841" y="169160"/>
                  <a:pt x="-9404" y="148726"/>
                  <a:pt x="3367" y="118927"/>
                </a:cubicBezTo>
                <a:cubicBezTo>
                  <a:pt x="16138" y="89128"/>
                  <a:pt x="90209" y="10800"/>
                  <a:pt x="100426" y="143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AF93EA1D-8B54-A6D2-55F9-8F7627FA07BB}"/>
              </a:ext>
            </a:extLst>
          </p:cNvPr>
          <p:cNvSpPr/>
          <p:nvPr/>
        </p:nvSpPr>
        <p:spPr>
          <a:xfrm>
            <a:off x="5961462" y="4106912"/>
            <a:ext cx="40884" cy="117813"/>
          </a:xfrm>
          <a:custGeom>
            <a:avLst/>
            <a:gdLst>
              <a:gd name="connsiteX0" fmla="*/ 17 w 40884"/>
              <a:gd name="connsiteY0" fmla="*/ 225 h 117813"/>
              <a:gd name="connsiteX1" fmla="*/ 35776 w 40884"/>
              <a:gd name="connsiteY1" fmla="*/ 51309 h 117813"/>
              <a:gd name="connsiteX2" fmla="*/ 35776 w 40884"/>
              <a:gd name="connsiteY2" fmla="*/ 117718 h 117813"/>
              <a:gd name="connsiteX3" fmla="*/ 40884 w 40884"/>
              <a:gd name="connsiteY3" fmla="*/ 35984 h 117813"/>
              <a:gd name="connsiteX4" fmla="*/ 17 w 40884"/>
              <a:gd name="connsiteY4" fmla="*/ 225 h 117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4" h="117813">
                <a:moveTo>
                  <a:pt x="17" y="225"/>
                </a:moveTo>
                <a:cubicBezTo>
                  <a:pt x="-834" y="2779"/>
                  <a:pt x="29816" y="31727"/>
                  <a:pt x="35776" y="51309"/>
                </a:cubicBezTo>
                <a:cubicBezTo>
                  <a:pt x="41736" y="70891"/>
                  <a:pt x="34925" y="120272"/>
                  <a:pt x="35776" y="117718"/>
                </a:cubicBezTo>
                <a:cubicBezTo>
                  <a:pt x="36627" y="115164"/>
                  <a:pt x="40884" y="35984"/>
                  <a:pt x="40884" y="35984"/>
                </a:cubicBezTo>
                <a:cubicBezTo>
                  <a:pt x="36627" y="17253"/>
                  <a:pt x="868" y="-2329"/>
                  <a:pt x="17" y="2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2A509FC6-2EE9-3F92-E926-CD9E0FAA36E2}"/>
              </a:ext>
            </a:extLst>
          </p:cNvPr>
          <p:cNvSpPr/>
          <p:nvPr/>
        </p:nvSpPr>
        <p:spPr>
          <a:xfrm>
            <a:off x="4381188" y="4275379"/>
            <a:ext cx="146033" cy="230726"/>
          </a:xfrm>
          <a:custGeom>
            <a:avLst/>
            <a:gdLst>
              <a:gd name="connsiteX0" fmla="*/ 1802 w 146033"/>
              <a:gd name="connsiteY0" fmla="*/ 189345 h 230726"/>
              <a:gd name="connsiteX1" fmla="*/ 139728 w 146033"/>
              <a:gd name="connsiteY1" fmla="*/ 5443 h 230726"/>
              <a:gd name="connsiteX2" fmla="*/ 119295 w 146033"/>
              <a:gd name="connsiteY2" fmla="*/ 56527 h 230726"/>
              <a:gd name="connsiteX3" fmla="*/ 88644 w 146033"/>
              <a:gd name="connsiteY3" fmla="*/ 138261 h 230726"/>
              <a:gd name="connsiteX4" fmla="*/ 63103 w 146033"/>
              <a:gd name="connsiteY4" fmla="*/ 230212 h 230726"/>
              <a:gd name="connsiteX5" fmla="*/ 1802 w 146033"/>
              <a:gd name="connsiteY5" fmla="*/ 189345 h 23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33" h="230726">
                <a:moveTo>
                  <a:pt x="1802" y="189345"/>
                </a:moveTo>
                <a:cubicBezTo>
                  <a:pt x="14573" y="151884"/>
                  <a:pt x="120146" y="27579"/>
                  <a:pt x="139728" y="5443"/>
                </a:cubicBezTo>
                <a:cubicBezTo>
                  <a:pt x="159310" y="-16693"/>
                  <a:pt x="127809" y="34391"/>
                  <a:pt x="119295" y="56527"/>
                </a:cubicBezTo>
                <a:cubicBezTo>
                  <a:pt x="110781" y="78663"/>
                  <a:pt x="98009" y="109313"/>
                  <a:pt x="88644" y="138261"/>
                </a:cubicBezTo>
                <a:cubicBezTo>
                  <a:pt x="79279" y="167209"/>
                  <a:pt x="78428" y="227658"/>
                  <a:pt x="63103" y="230212"/>
                </a:cubicBezTo>
                <a:cubicBezTo>
                  <a:pt x="47778" y="232766"/>
                  <a:pt x="-10969" y="226806"/>
                  <a:pt x="1802" y="18934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7EFF3E75-ACD4-3BCD-759D-7DA40F60DD2A}"/>
              </a:ext>
            </a:extLst>
          </p:cNvPr>
          <p:cNvSpPr/>
          <p:nvPr/>
        </p:nvSpPr>
        <p:spPr>
          <a:xfrm>
            <a:off x="4541180" y="4260389"/>
            <a:ext cx="316889" cy="46317"/>
          </a:xfrm>
          <a:custGeom>
            <a:avLst/>
            <a:gdLst>
              <a:gd name="connsiteX0" fmla="*/ 316889 w 316889"/>
              <a:gd name="connsiteY0" fmla="*/ 0 h 46317"/>
              <a:gd name="connsiteX1" fmla="*/ 127879 w 316889"/>
              <a:gd name="connsiteY1" fmla="*/ 15325 h 46317"/>
              <a:gd name="connsiteX2" fmla="*/ 170 w 316889"/>
              <a:gd name="connsiteY2" fmla="*/ 10217 h 46317"/>
              <a:gd name="connsiteX3" fmla="*/ 102337 w 316889"/>
              <a:gd name="connsiteY3" fmla="*/ 20433 h 46317"/>
              <a:gd name="connsiteX4" fmla="*/ 178963 w 316889"/>
              <a:gd name="connsiteY4" fmla="*/ 45975 h 46317"/>
              <a:gd name="connsiteX5" fmla="*/ 316889 w 316889"/>
              <a:gd name="connsiteY5" fmla="*/ 0 h 4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89" h="46317">
                <a:moveTo>
                  <a:pt x="316889" y="0"/>
                </a:moveTo>
                <a:cubicBezTo>
                  <a:pt x="248777" y="6811"/>
                  <a:pt x="180665" y="13622"/>
                  <a:pt x="127879" y="15325"/>
                </a:cubicBezTo>
                <a:lnTo>
                  <a:pt x="170" y="10217"/>
                </a:lnTo>
                <a:cubicBezTo>
                  <a:pt x="-4087" y="11068"/>
                  <a:pt x="72538" y="14473"/>
                  <a:pt x="102337" y="20433"/>
                </a:cubicBezTo>
                <a:cubicBezTo>
                  <a:pt x="132136" y="26393"/>
                  <a:pt x="144907" y="49380"/>
                  <a:pt x="178963" y="45975"/>
                </a:cubicBezTo>
                <a:cubicBezTo>
                  <a:pt x="213019" y="42570"/>
                  <a:pt x="259846" y="21285"/>
                  <a:pt x="316889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DF48C55C-43F7-030B-E892-B7A7C2C5D454}"/>
              </a:ext>
            </a:extLst>
          </p:cNvPr>
          <p:cNvSpPr/>
          <p:nvPr/>
        </p:nvSpPr>
        <p:spPr>
          <a:xfrm>
            <a:off x="4996541" y="5728983"/>
            <a:ext cx="269025" cy="42024"/>
          </a:xfrm>
          <a:custGeom>
            <a:avLst/>
            <a:gdLst>
              <a:gd name="connsiteX0" fmla="*/ 265924 w 269025"/>
              <a:gd name="connsiteY0" fmla="*/ 18674 h 42024"/>
              <a:gd name="connsiteX1" fmla="*/ 195945 w 269025"/>
              <a:gd name="connsiteY1" fmla="*/ 42001 h 42024"/>
              <a:gd name="connsiteX2" fmla="*/ 2 w 269025"/>
              <a:gd name="connsiteY2" fmla="*/ 23339 h 42024"/>
              <a:gd name="connsiteX3" fmla="*/ 191279 w 269025"/>
              <a:gd name="connsiteY3" fmla="*/ 37335 h 42024"/>
              <a:gd name="connsiteX4" fmla="*/ 107304 w 269025"/>
              <a:gd name="connsiteY4" fmla="*/ 13 h 42024"/>
              <a:gd name="connsiteX5" fmla="*/ 265924 w 269025"/>
              <a:gd name="connsiteY5" fmla="*/ 18674 h 4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025" h="42024">
                <a:moveTo>
                  <a:pt x="265924" y="18674"/>
                </a:moveTo>
                <a:cubicBezTo>
                  <a:pt x="280697" y="25672"/>
                  <a:pt x="240265" y="41224"/>
                  <a:pt x="195945" y="42001"/>
                </a:cubicBezTo>
                <a:cubicBezTo>
                  <a:pt x="151625" y="42778"/>
                  <a:pt x="780" y="24117"/>
                  <a:pt x="2" y="23339"/>
                </a:cubicBezTo>
                <a:cubicBezTo>
                  <a:pt x="-776" y="22561"/>
                  <a:pt x="173395" y="41223"/>
                  <a:pt x="191279" y="37335"/>
                </a:cubicBezTo>
                <a:cubicBezTo>
                  <a:pt x="209163" y="33447"/>
                  <a:pt x="101084" y="-765"/>
                  <a:pt x="107304" y="13"/>
                </a:cubicBezTo>
                <a:cubicBezTo>
                  <a:pt x="113524" y="791"/>
                  <a:pt x="251151" y="11676"/>
                  <a:pt x="265924" y="1867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7671DBE-0F64-7B04-8252-A0EC47957C78}"/>
              </a:ext>
            </a:extLst>
          </p:cNvPr>
          <p:cNvSpPr/>
          <p:nvPr/>
        </p:nvSpPr>
        <p:spPr>
          <a:xfrm>
            <a:off x="4246930" y="3757669"/>
            <a:ext cx="681870" cy="311739"/>
          </a:xfrm>
          <a:custGeom>
            <a:avLst/>
            <a:gdLst>
              <a:gd name="connsiteX0" fmla="*/ 1070 w 681870"/>
              <a:gd name="connsiteY0" fmla="*/ 310331 h 311739"/>
              <a:gd name="connsiteX1" fmla="*/ 649070 w 681870"/>
              <a:gd name="connsiteY1" fmla="*/ 15131 h 311739"/>
              <a:gd name="connsiteX2" fmla="*/ 577070 w 681870"/>
              <a:gd name="connsiteY2" fmla="*/ 51131 h 311739"/>
              <a:gd name="connsiteX3" fmla="*/ 497870 w 681870"/>
              <a:gd name="connsiteY3" fmla="*/ 123131 h 311739"/>
              <a:gd name="connsiteX4" fmla="*/ 1070 w 681870"/>
              <a:gd name="connsiteY4" fmla="*/ 310331 h 31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70" h="311739">
                <a:moveTo>
                  <a:pt x="1070" y="310331"/>
                </a:moveTo>
                <a:cubicBezTo>
                  <a:pt x="26270" y="292331"/>
                  <a:pt x="553070" y="58331"/>
                  <a:pt x="649070" y="15131"/>
                </a:cubicBezTo>
                <a:cubicBezTo>
                  <a:pt x="745070" y="-28069"/>
                  <a:pt x="602270" y="33131"/>
                  <a:pt x="577070" y="51131"/>
                </a:cubicBezTo>
                <a:cubicBezTo>
                  <a:pt x="551870" y="69131"/>
                  <a:pt x="592670" y="77531"/>
                  <a:pt x="497870" y="123131"/>
                </a:cubicBezTo>
                <a:cubicBezTo>
                  <a:pt x="403070" y="168731"/>
                  <a:pt x="-24130" y="328331"/>
                  <a:pt x="1070" y="3103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29CA5F6D-60AB-0C18-69D7-DB4FAF842930}"/>
              </a:ext>
            </a:extLst>
          </p:cNvPr>
          <p:cNvSpPr/>
          <p:nvPr/>
        </p:nvSpPr>
        <p:spPr>
          <a:xfrm>
            <a:off x="5008569" y="3823200"/>
            <a:ext cx="294757" cy="202558"/>
          </a:xfrm>
          <a:custGeom>
            <a:avLst/>
            <a:gdLst>
              <a:gd name="connsiteX0" fmla="*/ 2631 w 294757"/>
              <a:gd name="connsiteY0" fmla="*/ 21600 h 202558"/>
              <a:gd name="connsiteX1" fmla="*/ 74631 w 294757"/>
              <a:gd name="connsiteY1" fmla="*/ 115200 h 202558"/>
              <a:gd name="connsiteX2" fmla="*/ 283431 w 294757"/>
              <a:gd name="connsiteY2" fmla="*/ 201600 h 202558"/>
              <a:gd name="connsiteX3" fmla="*/ 261831 w 294757"/>
              <a:gd name="connsiteY3" fmla="*/ 151200 h 202558"/>
              <a:gd name="connsiteX4" fmla="*/ 218631 w 294757"/>
              <a:gd name="connsiteY4" fmla="*/ 0 h 202558"/>
              <a:gd name="connsiteX5" fmla="*/ 233031 w 294757"/>
              <a:gd name="connsiteY5" fmla="*/ 151200 h 202558"/>
              <a:gd name="connsiteX6" fmla="*/ 153831 w 294757"/>
              <a:gd name="connsiteY6" fmla="*/ 165600 h 202558"/>
              <a:gd name="connsiteX7" fmla="*/ 2631 w 294757"/>
              <a:gd name="connsiteY7" fmla="*/ 21600 h 20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757" h="202558">
                <a:moveTo>
                  <a:pt x="2631" y="21600"/>
                </a:moveTo>
                <a:cubicBezTo>
                  <a:pt x="-10569" y="13200"/>
                  <a:pt x="27831" y="85200"/>
                  <a:pt x="74631" y="115200"/>
                </a:cubicBezTo>
                <a:cubicBezTo>
                  <a:pt x="121431" y="145200"/>
                  <a:pt x="283431" y="201600"/>
                  <a:pt x="283431" y="201600"/>
                </a:cubicBezTo>
                <a:cubicBezTo>
                  <a:pt x="314631" y="207600"/>
                  <a:pt x="272631" y="184800"/>
                  <a:pt x="261831" y="151200"/>
                </a:cubicBezTo>
                <a:cubicBezTo>
                  <a:pt x="251031" y="117600"/>
                  <a:pt x="223431" y="0"/>
                  <a:pt x="218631" y="0"/>
                </a:cubicBezTo>
                <a:cubicBezTo>
                  <a:pt x="213831" y="0"/>
                  <a:pt x="243831" y="123600"/>
                  <a:pt x="233031" y="151200"/>
                </a:cubicBezTo>
                <a:cubicBezTo>
                  <a:pt x="222231" y="178800"/>
                  <a:pt x="192231" y="181200"/>
                  <a:pt x="153831" y="165600"/>
                </a:cubicBezTo>
                <a:cubicBezTo>
                  <a:pt x="115431" y="150000"/>
                  <a:pt x="15831" y="30000"/>
                  <a:pt x="2631" y="216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E92FC282-CA23-203F-F53F-5E63318F66A2}"/>
              </a:ext>
            </a:extLst>
          </p:cNvPr>
          <p:cNvSpPr/>
          <p:nvPr/>
        </p:nvSpPr>
        <p:spPr>
          <a:xfrm>
            <a:off x="4867179" y="3923940"/>
            <a:ext cx="276723" cy="122525"/>
          </a:xfrm>
          <a:custGeom>
            <a:avLst/>
            <a:gdLst>
              <a:gd name="connsiteX0" fmla="*/ 21 w 276723"/>
              <a:gd name="connsiteY0" fmla="*/ 60 h 122525"/>
              <a:gd name="connsiteX1" fmla="*/ 86421 w 276723"/>
              <a:gd name="connsiteY1" fmla="*/ 93660 h 122525"/>
              <a:gd name="connsiteX2" fmla="*/ 273621 w 276723"/>
              <a:gd name="connsiteY2" fmla="*/ 122460 h 122525"/>
              <a:gd name="connsiteX3" fmla="*/ 194421 w 276723"/>
              <a:gd name="connsiteY3" fmla="*/ 100860 h 122525"/>
              <a:gd name="connsiteX4" fmla="*/ 79221 w 276723"/>
              <a:gd name="connsiteY4" fmla="*/ 79260 h 122525"/>
              <a:gd name="connsiteX5" fmla="*/ 21 w 276723"/>
              <a:gd name="connsiteY5" fmla="*/ 60 h 12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23" h="122525">
                <a:moveTo>
                  <a:pt x="21" y="60"/>
                </a:moveTo>
                <a:cubicBezTo>
                  <a:pt x="1221" y="2460"/>
                  <a:pt x="40821" y="73260"/>
                  <a:pt x="86421" y="93660"/>
                </a:cubicBezTo>
                <a:cubicBezTo>
                  <a:pt x="132021" y="114060"/>
                  <a:pt x="255621" y="121260"/>
                  <a:pt x="273621" y="122460"/>
                </a:cubicBezTo>
                <a:cubicBezTo>
                  <a:pt x="291621" y="123660"/>
                  <a:pt x="226821" y="108060"/>
                  <a:pt x="194421" y="100860"/>
                </a:cubicBezTo>
                <a:cubicBezTo>
                  <a:pt x="162021" y="93660"/>
                  <a:pt x="109221" y="91260"/>
                  <a:pt x="79221" y="79260"/>
                </a:cubicBezTo>
                <a:cubicBezTo>
                  <a:pt x="49221" y="67260"/>
                  <a:pt x="-1179" y="-2340"/>
                  <a:pt x="21" y="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32F1A34-05C7-1994-F8D0-61B760C6DEF1}"/>
              </a:ext>
            </a:extLst>
          </p:cNvPr>
          <p:cNvSpPr/>
          <p:nvPr/>
        </p:nvSpPr>
        <p:spPr>
          <a:xfrm>
            <a:off x="4485328" y="3909489"/>
            <a:ext cx="360272" cy="136929"/>
          </a:xfrm>
          <a:custGeom>
            <a:avLst/>
            <a:gdLst>
              <a:gd name="connsiteX0" fmla="*/ 272 w 360272"/>
              <a:gd name="connsiteY0" fmla="*/ 136911 h 136929"/>
              <a:gd name="connsiteX1" fmla="*/ 281072 w 360272"/>
              <a:gd name="connsiteY1" fmla="*/ 57711 h 136929"/>
              <a:gd name="connsiteX2" fmla="*/ 360272 w 360272"/>
              <a:gd name="connsiteY2" fmla="*/ 111 h 136929"/>
              <a:gd name="connsiteX3" fmla="*/ 281072 w 360272"/>
              <a:gd name="connsiteY3" fmla="*/ 43311 h 136929"/>
              <a:gd name="connsiteX4" fmla="*/ 230672 w 360272"/>
              <a:gd name="connsiteY4" fmla="*/ 50511 h 136929"/>
              <a:gd name="connsiteX5" fmla="*/ 272 w 360272"/>
              <a:gd name="connsiteY5" fmla="*/ 136911 h 136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272" h="136929">
                <a:moveTo>
                  <a:pt x="272" y="136911"/>
                </a:moveTo>
                <a:cubicBezTo>
                  <a:pt x="8672" y="138111"/>
                  <a:pt x="221072" y="80511"/>
                  <a:pt x="281072" y="57711"/>
                </a:cubicBezTo>
                <a:cubicBezTo>
                  <a:pt x="341072" y="34911"/>
                  <a:pt x="360272" y="2511"/>
                  <a:pt x="360272" y="111"/>
                </a:cubicBezTo>
                <a:cubicBezTo>
                  <a:pt x="360272" y="-2289"/>
                  <a:pt x="302672" y="34911"/>
                  <a:pt x="281072" y="43311"/>
                </a:cubicBezTo>
                <a:cubicBezTo>
                  <a:pt x="259472" y="51711"/>
                  <a:pt x="281072" y="27711"/>
                  <a:pt x="230672" y="50511"/>
                </a:cubicBezTo>
                <a:cubicBezTo>
                  <a:pt x="180272" y="73311"/>
                  <a:pt x="-8128" y="135711"/>
                  <a:pt x="272" y="1369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146AE19-B9B8-AF45-38F1-75A3929F6185}"/>
              </a:ext>
            </a:extLst>
          </p:cNvPr>
          <p:cNvSpPr/>
          <p:nvPr/>
        </p:nvSpPr>
        <p:spPr>
          <a:xfrm>
            <a:off x="5467339" y="3751140"/>
            <a:ext cx="77086" cy="187342"/>
          </a:xfrm>
          <a:custGeom>
            <a:avLst/>
            <a:gdLst>
              <a:gd name="connsiteX0" fmla="*/ 76661 w 77086"/>
              <a:gd name="connsiteY0" fmla="*/ 60 h 187342"/>
              <a:gd name="connsiteX1" fmla="*/ 33461 w 77086"/>
              <a:gd name="connsiteY1" fmla="*/ 108060 h 187342"/>
              <a:gd name="connsiteX2" fmla="*/ 11861 w 77086"/>
              <a:gd name="connsiteY2" fmla="*/ 187260 h 187342"/>
              <a:gd name="connsiteX3" fmla="*/ 4661 w 77086"/>
              <a:gd name="connsiteY3" fmla="*/ 93660 h 187342"/>
              <a:gd name="connsiteX4" fmla="*/ 76661 w 77086"/>
              <a:gd name="connsiteY4" fmla="*/ 60 h 18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86" h="187342">
                <a:moveTo>
                  <a:pt x="76661" y="60"/>
                </a:moveTo>
                <a:cubicBezTo>
                  <a:pt x="81461" y="2460"/>
                  <a:pt x="44261" y="76860"/>
                  <a:pt x="33461" y="108060"/>
                </a:cubicBezTo>
                <a:cubicBezTo>
                  <a:pt x="22661" y="139260"/>
                  <a:pt x="16661" y="189660"/>
                  <a:pt x="11861" y="187260"/>
                </a:cubicBezTo>
                <a:cubicBezTo>
                  <a:pt x="7061" y="184860"/>
                  <a:pt x="-7339" y="120060"/>
                  <a:pt x="4661" y="93660"/>
                </a:cubicBezTo>
                <a:cubicBezTo>
                  <a:pt x="16661" y="67260"/>
                  <a:pt x="71861" y="-2340"/>
                  <a:pt x="76661" y="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BD4CEF5B-C772-D885-28E4-13CC86A12704}"/>
              </a:ext>
            </a:extLst>
          </p:cNvPr>
          <p:cNvSpPr/>
          <p:nvPr/>
        </p:nvSpPr>
        <p:spPr>
          <a:xfrm>
            <a:off x="5625734" y="3729590"/>
            <a:ext cx="112902" cy="352818"/>
          </a:xfrm>
          <a:custGeom>
            <a:avLst/>
            <a:gdLst>
              <a:gd name="connsiteX0" fmla="*/ 112666 w 112902"/>
              <a:gd name="connsiteY0" fmla="*/ 10 h 352818"/>
              <a:gd name="connsiteX1" fmla="*/ 33466 w 112902"/>
              <a:gd name="connsiteY1" fmla="*/ 165610 h 352818"/>
              <a:gd name="connsiteX2" fmla="*/ 26266 w 112902"/>
              <a:gd name="connsiteY2" fmla="*/ 352810 h 352818"/>
              <a:gd name="connsiteX3" fmla="*/ 4666 w 112902"/>
              <a:gd name="connsiteY3" fmla="*/ 158410 h 352818"/>
              <a:gd name="connsiteX4" fmla="*/ 112666 w 112902"/>
              <a:gd name="connsiteY4" fmla="*/ 10 h 3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2" h="352818">
                <a:moveTo>
                  <a:pt x="112666" y="10"/>
                </a:moveTo>
                <a:cubicBezTo>
                  <a:pt x="117466" y="1210"/>
                  <a:pt x="47866" y="106810"/>
                  <a:pt x="33466" y="165610"/>
                </a:cubicBezTo>
                <a:cubicBezTo>
                  <a:pt x="19066" y="224410"/>
                  <a:pt x="31066" y="354010"/>
                  <a:pt x="26266" y="352810"/>
                </a:cubicBezTo>
                <a:cubicBezTo>
                  <a:pt x="21466" y="351610"/>
                  <a:pt x="-12134" y="213610"/>
                  <a:pt x="4666" y="158410"/>
                </a:cubicBezTo>
                <a:cubicBezTo>
                  <a:pt x="21466" y="103210"/>
                  <a:pt x="107866" y="-1190"/>
                  <a:pt x="112666" y="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9E558690-4ED9-8229-9FAB-6831BB469FC8}"/>
              </a:ext>
            </a:extLst>
          </p:cNvPr>
          <p:cNvSpPr/>
          <p:nvPr/>
        </p:nvSpPr>
        <p:spPr>
          <a:xfrm>
            <a:off x="5756198" y="3707590"/>
            <a:ext cx="68700" cy="216806"/>
          </a:xfrm>
          <a:custGeom>
            <a:avLst/>
            <a:gdLst>
              <a:gd name="connsiteX0" fmla="*/ 68602 w 68700"/>
              <a:gd name="connsiteY0" fmla="*/ 410 h 216806"/>
              <a:gd name="connsiteX1" fmla="*/ 18202 w 68700"/>
              <a:gd name="connsiteY1" fmla="*/ 122810 h 216806"/>
              <a:gd name="connsiteX2" fmla="*/ 3802 w 68700"/>
              <a:gd name="connsiteY2" fmla="*/ 216410 h 216806"/>
              <a:gd name="connsiteX3" fmla="*/ 3802 w 68700"/>
              <a:gd name="connsiteY3" fmla="*/ 86810 h 216806"/>
              <a:gd name="connsiteX4" fmla="*/ 68602 w 68700"/>
              <a:gd name="connsiteY4" fmla="*/ 410 h 21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0" h="216806">
                <a:moveTo>
                  <a:pt x="68602" y="410"/>
                </a:moveTo>
                <a:cubicBezTo>
                  <a:pt x="71002" y="6410"/>
                  <a:pt x="29002" y="86810"/>
                  <a:pt x="18202" y="122810"/>
                </a:cubicBezTo>
                <a:cubicBezTo>
                  <a:pt x="7402" y="158810"/>
                  <a:pt x="6202" y="222410"/>
                  <a:pt x="3802" y="216410"/>
                </a:cubicBezTo>
                <a:cubicBezTo>
                  <a:pt x="1402" y="210410"/>
                  <a:pt x="-3398" y="118010"/>
                  <a:pt x="3802" y="86810"/>
                </a:cubicBezTo>
                <a:cubicBezTo>
                  <a:pt x="11002" y="55610"/>
                  <a:pt x="66202" y="-5590"/>
                  <a:pt x="68602" y="41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6B9C6D26-6E13-D8AE-EFC3-026AFEC2E079}"/>
              </a:ext>
            </a:extLst>
          </p:cNvPr>
          <p:cNvSpPr/>
          <p:nvPr/>
        </p:nvSpPr>
        <p:spPr>
          <a:xfrm>
            <a:off x="4204337" y="4204502"/>
            <a:ext cx="556896" cy="106498"/>
          </a:xfrm>
          <a:custGeom>
            <a:avLst/>
            <a:gdLst>
              <a:gd name="connsiteX0" fmla="*/ 463 w 556896"/>
              <a:gd name="connsiteY0" fmla="*/ 298 h 106498"/>
              <a:gd name="connsiteX1" fmla="*/ 223663 w 556896"/>
              <a:gd name="connsiteY1" fmla="*/ 36298 h 106498"/>
              <a:gd name="connsiteX2" fmla="*/ 547663 w 556896"/>
              <a:gd name="connsiteY2" fmla="*/ 57898 h 106498"/>
              <a:gd name="connsiteX3" fmla="*/ 454063 w 556896"/>
              <a:gd name="connsiteY3" fmla="*/ 57898 h 106498"/>
              <a:gd name="connsiteX4" fmla="*/ 302863 w 556896"/>
              <a:gd name="connsiteY4" fmla="*/ 101098 h 106498"/>
              <a:gd name="connsiteX5" fmla="*/ 367663 w 556896"/>
              <a:gd name="connsiteY5" fmla="*/ 101098 h 106498"/>
              <a:gd name="connsiteX6" fmla="*/ 281263 w 556896"/>
              <a:gd name="connsiteY6" fmla="*/ 57898 h 106498"/>
              <a:gd name="connsiteX7" fmla="*/ 463 w 556896"/>
              <a:gd name="connsiteY7" fmla="*/ 298 h 106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896" h="106498">
                <a:moveTo>
                  <a:pt x="463" y="298"/>
                </a:moveTo>
                <a:cubicBezTo>
                  <a:pt x="-9137" y="-3302"/>
                  <a:pt x="132463" y="26698"/>
                  <a:pt x="223663" y="36298"/>
                </a:cubicBezTo>
                <a:cubicBezTo>
                  <a:pt x="314863" y="45898"/>
                  <a:pt x="509263" y="54298"/>
                  <a:pt x="547663" y="57898"/>
                </a:cubicBezTo>
                <a:cubicBezTo>
                  <a:pt x="586063" y="61498"/>
                  <a:pt x="494863" y="50698"/>
                  <a:pt x="454063" y="57898"/>
                </a:cubicBezTo>
                <a:cubicBezTo>
                  <a:pt x="413263" y="65098"/>
                  <a:pt x="317263" y="93898"/>
                  <a:pt x="302863" y="101098"/>
                </a:cubicBezTo>
                <a:cubicBezTo>
                  <a:pt x="288463" y="108298"/>
                  <a:pt x="371263" y="108298"/>
                  <a:pt x="367663" y="101098"/>
                </a:cubicBezTo>
                <a:cubicBezTo>
                  <a:pt x="364063" y="93898"/>
                  <a:pt x="340063" y="71098"/>
                  <a:pt x="281263" y="57898"/>
                </a:cubicBezTo>
                <a:cubicBezTo>
                  <a:pt x="222463" y="44698"/>
                  <a:pt x="10063" y="3898"/>
                  <a:pt x="463" y="29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203C22F5-83B2-5BEF-D197-BBD2B49642CF}"/>
              </a:ext>
            </a:extLst>
          </p:cNvPr>
          <p:cNvSpPr/>
          <p:nvPr/>
        </p:nvSpPr>
        <p:spPr>
          <a:xfrm>
            <a:off x="5616820" y="4105488"/>
            <a:ext cx="406229" cy="185577"/>
          </a:xfrm>
          <a:custGeom>
            <a:avLst/>
            <a:gdLst>
              <a:gd name="connsiteX0" fmla="*/ 2930 w 406229"/>
              <a:gd name="connsiteY0" fmla="*/ 183937 h 185577"/>
              <a:gd name="connsiteX1" fmla="*/ 164855 w 406229"/>
              <a:gd name="connsiteY1" fmla="*/ 69637 h 185577"/>
              <a:gd name="connsiteX2" fmla="*/ 396630 w 406229"/>
              <a:gd name="connsiteY2" fmla="*/ 6137 h 185577"/>
              <a:gd name="connsiteX3" fmla="*/ 349005 w 406229"/>
              <a:gd name="connsiteY3" fmla="*/ 9312 h 185577"/>
              <a:gd name="connsiteX4" fmla="*/ 228355 w 406229"/>
              <a:gd name="connsiteY4" fmla="*/ 66462 h 185577"/>
              <a:gd name="connsiteX5" fmla="*/ 133105 w 406229"/>
              <a:gd name="connsiteY5" fmla="*/ 91862 h 185577"/>
              <a:gd name="connsiteX6" fmla="*/ 190255 w 406229"/>
              <a:gd name="connsiteY6" fmla="*/ 75987 h 185577"/>
              <a:gd name="connsiteX7" fmla="*/ 69605 w 406229"/>
              <a:gd name="connsiteY7" fmla="*/ 133137 h 185577"/>
              <a:gd name="connsiteX8" fmla="*/ 2930 w 406229"/>
              <a:gd name="connsiteY8" fmla="*/ 183937 h 18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6229" h="185577">
                <a:moveTo>
                  <a:pt x="2930" y="183937"/>
                </a:moveTo>
                <a:cubicBezTo>
                  <a:pt x="18805" y="173354"/>
                  <a:pt x="99238" y="99270"/>
                  <a:pt x="164855" y="69637"/>
                </a:cubicBezTo>
                <a:cubicBezTo>
                  <a:pt x="230472" y="40004"/>
                  <a:pt x="365938" y="16191"/>
                  <a:pt x="396630" y="6137"/>
                </a:cubicBezTo>
                <a:cubicBezTo>
                  <a:pt x="427322" y="-3917"/>
                  <a:pt x="377051" y="-742"/>
                  <a:pt x="349005" y="9312"/>
                </a:cubicBezTo>
                <a:cubicBezTo>
                  <a:pt x="320959" y="19366"/>
                  <a:pt x="264338" y="52704"/>
                  <a:pt x="228355" y="66462"/>
                </a:cubicBezTo>
                <a:cubicBezTo>
                  <a:pt x="192372" y="80220"/>
                  <a:pt x="139455" y="90274"/>
                  <a:pt x="133105" y="91862"/>
                </a:cubicBezTo>
                <a:cubicBezTo>
                  <a:pt x="126755" y="93449"/>
                  <a:pt x="200838" y="69108"/>
                  <a:pt x="190255" y="75987"/>
                </a:cubicBezTo>
                <a:cubicBezTo>
                  <a:pt x="179672" y="82866"/>
                  <a:pt x="99767" y="115145"/>
                  <a:pt x="69605" y="133137"/>
                </a:cubicBezTo>
                <a:cubicBezTo>
                  <a:pt x="39443" y="151129"/>
                  <a:pt x="-12945" y="194520"/>
                  <a:pt x="2930" y="1839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25800E67-C3E6-21BB-F0AA-8DFEE997FEE3}"/>
              </a:ext>
            </a:extLst>
          </p:cNvPr>
          <p:cNvSpPr/>
          <p:nvPr/>
        </p:nvSpPr>
        <p:spPr>
          <a:xfrm>
            <a:off x="4612425" y="4063893"/>
            <a:ext cx="604206" cy="92500"/>
          </a:xfrm>
          <a:custGeom>
            <a:avLst/>
            <a:gdLst>
              <a:gd name="connsiteX0" fmla="*/ 764 w 604206"/>
              <a:gd name="connsiteY0" fmla="*/ 92096 h 92500"/>
              <a:gd name="connsiteX1" fmla="*/ 280851 w 604206"/>
              <a:gd name="connsiteY1" fmla="*/ 42669 h 92500"/>
              <a:gd name="connsiteX2" fmla="*/ 252018 w 604206"/>
              <a:gd name="connsiteY2" fmla="*/ 75621 h 92500"/>
              <a:gd name="connsiteX3" fmla="*/ 462083 w 604206"/>
              <a:gd name="connsiteY3" fmla="*/ 9718 h 92500"/>
              <a:gd name="connsiteX4" fmla="*/ 346753 w 604206"/>
              <a:gd name="connsiteY4" fmla="*/ 71502 h 92500"/>
              <a:gd name="connsiteX5" fmla="*/ 602126 w 604206"/>
              <a:gd name="connsiteY5" fmla="*/ 1480 h 92500"/>
              <a:gd name="connsiteX6" fmla="*/ 474440 w 604206"/>
              <a:gd name="connsiteY6" fmla="*/ 22075 h 92500"/>
              <a:gd name="connsiteX7" fmla="*/ 313802 w 604206"/>
              <a:gd name="connsiteY7" fmla="*/ 50907 h 92500"/>
              <a:gd name="connsiteX8" fmla="*/ 379705 w 604206"/>
              <a:gd name="connsiteY8" fmla="*/ 9718 h 92500"/>
              <a:gd name="connsiteX9" fmla="*/ 764 w 604206"/>
              <a:gd name="connsiteY9" fmla="*/ 92096 h 9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4206" h="92500">
                <a:moveTo>
                  <a:pt x="764" y="92096"/>
                </a:moveTo>
                <a:cubicBezTo>
                  <a:pt x="-15712" y="97588"/>
                  <a:pt x="238975" y="45415"/>
                  <a:pt x="280851" y="42669"/>
                </a:cubicBezTo>
                <a:cubicBezTo>
                  <a:pt x="322727" y="39923"/>
                  <a:pt x="221813" y="81113"/>
                  <a:pt x="252018" y="75621"/>
                </a:cubicBezTo>
                <a:cubicBezTo>
                  <a:pt x="282223" y="70129"/>
                  <a:pt x="446294" y="10404"/>
                  <a:pt x="462083" y="9718"/>
                </a:cubicBezTo>
                <a:cubicBezTo>
                  <a:pt x="477872" y="9032"/>
                  <a:pt x="323413" y="72875"/>
                  <a:pt x="346753" y="71502"/>
                </a:cubicBezTo>
                <a:cubicBezTo>
                  <a:pt x="370093" y="70129"/>
                  <a:pt x="580845" y="9718"/>
                  <a:pt x="602126" y="1480"/>
                </a:cubicBezTo>
                <a:cubicBezTo>
                  <a:pt x="623407" y="-6758"/>
                  <a:pt x="474440" y="22075"/>
                  <a:pt x="474440" y="22075"/>
                </a:cubicBezTo>
                <a:cubicBezTo>
                  <a:pt x="426386" y="30313"/>
                  <a:pt x="329591" y="52966"/>
                  <a:pt x="313802" y="50907"/>
                </a:cubicBezTo>
                <a:cubicBezTo>
                  <a:pt x="298013" y="48848"/>
                  <a:pt x="425013" y="4226"/>
                  <a:pt x="379705" y="9718"/>
                </a:cubicBezTo>
                <a:cubicBezTo>
                  <a:pt x="334397" y="15210"/>
                  <a:pt x="17240" y="86604"/>
                  <a:pt x="764" y="9209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AB9AC35E-84CF-27B1-6448-72BF1627C453}"/>
              </a:ext>
            </a:extLst>
          </p:cNvPr>
          <p:cNvSpPr/>
          <p:nvPr/>
        </p:nvSpPr>
        <p:spPr>
          <a:xfrm>
            <a:off x="5047157" y="4064913"/>
            <a:ext cx="376801" cy="132563"/>
          </a:xfrm>
          <a:custGeom>
            <a:avLst/>
            <a:gdLst>
              <a:gd name="connsiteX0" fmla="*/ 6757 w 376801"/>
              <a:gd name="connsiteY0" fmla="*/ 128146 h 132563"/>
              <a:gd name="connsiteX1" fmla="*/ 373340 w 376801"/>
              <a:gd name="connsiteY1" fmla="*/ 460 h 132563"/>
              <a:gd name="connsiteX2" fmla="*/ 200346 w 376801"/>
              <a:gd name="connsiteY2" fmla="*/ 82838 h 132563"/>
              <a:gd name="connsiteX3" fmla="*/ 365102 w 376801"/>
              <a:gd name="connsiteY3" fmla="*/ 12817 h 132563"/>
              <a:gd name="connsiteX4" fmla="*/ 150919 w 376801"/>
              <a:gd name="connsiteY4" fmla="*/ 95195 h 132563"/>
              <a:gd name="connsiteX5" fmla="*/ 6757 w 376801"/>
              <a:gd name="connsiteY5" fmla="*/ 128146 h 13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801" h="132563">
                <a:moveTo>
                  <a:pt x="6757" y="128146"/>
                </a:moveTo>
                <a:cubicBezTo>
                  <a:pt x="43827" y="112357"/>
                  <a:pt x="341075" y="8011"/>
                  <a:pt x="373340" y="460"/>
                </a:cubicBezTo>
                <a:cubicBezTo>
                  <a:pt x="405605" y="-7091"/>
                  <a:pt x="201719" y="80778"/>
                  <a:pt x="200346" y="82838"/>
                </a:cubicBezTo>
                <a:cubicBezTo>
                  <a:pt x="198973" y="84897"/>
                  <a:pt x="373340" y="10757"/>
                  <a:pt x="365102" y="12817"/>
                </a:cubicBezTo>
                <a:cubicBezTo>
                  <a:pt x="356864" y="14877"/>
                  <a:pt x="207211" y="76660"/>
                  <a:pt x="150919" y="95195"/>
                </a:cubicBezTo>
                <a:cubicBezTo>
                  <a:pt x="94627" y="113730"/>
                  <a:pt x="-30313" y="143935"/>
                  <a:pt x="6757" y="12814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2F8833CA-273A-BDB9-37F6-CDE5158E3430}"/>
              </a:ext>
            </a:extLst>
          </p:cNvPr>
          <p:cNvSpPr/>
          <p:nvPr/>
        </p:nvSpPr>
        <p:spPr>
          <a:xfrm>
            <a:off x="4278898" y="4027913"/>
            <a:ext cx="400247" cy="189874"/>
          </a:xfrm>
          <a:custGeom>
            <a:avLst/>
            <a:gdLst>
              <a:gd name="connsiteX0" fmla="*/ 659 w 400247"/>
              <a:gd name="connsiteY0" fmla="*/ 189860 h 189874"/>
              <a:gd name="connsiteX1" fmla="*/ 313697 w 400247"/>
              <a:gd name="connsiteY1" fmla="*/ 58055 h 189874"/>
              <a:gd name="connsiteX2" fmla="*/ 218961 w 400247"/>
              <a:gd name="connsiteY2" fmla="*/ 95125 h 189874"/>
              <a:gd name="connsiteX3" fmla="*/ 400194 w 400247"/>
              <a:gd name="connsiteY3" fmla="*/ 390 h 189874"/>
              <a:gd name="connsiteX4" fmla="*/ 235437 w 400247"/>
              <a:gd name="connsiteY4" fmla="*/ 66292 h 189874"/>
              <a:gd name="connsiteX5" fmla="*/ 659 w 400247"/>
              <a:gd name="connsiteY5" fmla="*/ 189860 h 18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247" h="189874">
                <a:moveTo>
                  <a:pt x="659" y="189860"/>
                </a:moveTo>
                <a:cubicBezTo>
                  <a:pt x="13702" y="188487"/>
                  <a:pt x="277313" y="73844"/>
                  <a:pt x="313697" y="58055"/>
                </a:cubicBezTo>
                <a:cubicBezTo>
                  <a:pt x="350081" y="42266"/>
                  <a:pt x="204545" y="104736"/>
                  <a:pt x="218961" y="95125"/>
                </a:cubicBezTo>
                <a:cubicBezTo>
                  <a:pt x="233377" y="85514"/>
                  <a:pt x="397448" y="5195"/>
                  <a:pt x="400194" y="390"/>
                </a:cubicBezTo>
                <a:cubicBezTo>
                  <a:pt x="402940" y="-4415"/>
                  <a:pt x="299280" y="36087"/>
                  <a:pt x="235437" y="66292"/>
                </a:cubicBezTo>
                <a:cubicBezTo>
                  <a:pt x="171594" y="96497"/>
                  <a:pt x="-12384" y="191233"/>
                  <a:pt x="659" y="18986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3E8A443-CC3B-6C3A-16B9-2CF202AABF4C}"/>
              </a:ext>
            </a:extLst>
          </p:cNvPr>
          <p:cNvSpPr/>
          <p:nvPr/>
        </p:nvSpPr>
        <p:spPr>
          <a:xfrm>
            <a:off x="5646017" y="4040269"/>
            <a:ext cx="223569" cy="151194"/>
          </a:xfrm>
          <a:custGeom>
            <a:avLst/>
            <a:gdLst>
              <a:gd name="connsiteX0" fmla="*/ 223442 w 223569"/>
              <a:gd name="connsiteY0" fmla="*/ 390 h 151194"/>
              <a:gd name="connsiteX1" fmla="*/ 5140 w 223569"/>
              <a:gd name="connsiteY1" fmla="*/ 148672 h 151194"/>
              <a:gd name="connsiteX2" fmla="*/ 71042 w 223569"/>
              <a:gd name="connsiteY2" fmla="*/ 91007 h 151194"/>
              <a:gd name="connsiteX3" fmla="*/ 95756 w 223569"/>
              <a:gd name="connsiteY3" fmla="*/ 53936 h 151194"/>
              <a:gd name="connsiteX4" fmla="*/ 38091 w 223569"/>
              <a:gd name="connsiteY4" fmla="*/ 103363 h 151194"/>
              <a:gd name="connsiteX5" fmla="*/ 223442 w 223569"/>
              <a:gd name="connsiteY5" fmla="*/ 390 h 15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569" h="151194">
                <a:moveTo>
                  <a:pt x="223442" y="390"/>
                </a:moveTo>
                <a:cubicBezTo>
                  <a:pt x="217950" y="7942"/>
                  <a:pt x="30540" y="133569"/>
                  <a:pt x="5140" y="148672"/>
                </a:cubicBezTo>
                <a:cubicBezTo>
                  <a:pt x="-20260" y="163775"/>
                  <a:pt x="55939" y="106796"/>
                  <a:pt x="71042" y="91007"/>
                </a:cubicBezTo>
                <a:cubicBezTo>
                  <a:pt x="86145" y="75218"/>
                  <a:pt x="101248" y="51877"/>
                  <a:pt x="95756" y="53936"/>
                </a:cubicBezTo>
                <a:cubicBezTo>
                  <a:pt x="90264" y="55995"/>
                  <a:pt x="21615" y="109541"/>
                  <a:pt x="38091" y="103363"/>
                </a:cubicBezTo>
                <a:cubicBezTo>
                  <a:pt x="54567" y="97185"/>
                  <a:pt x="228934" y="-7162"/>
                  <a:pt x="223442" y="39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62AFA6E-5EEE-8AFA-04D9-5182FB2DCAE0}"/>
              </a:ext>
            </a:extLst>
          </p:cNvPr>
          <p:cNvSpPr/>
          <p:nvPr/>
        </p:nvSpPr>
        <p:spPr>
          <a:xfrm>
            <a:off x="5888794" y="3911440"/>
            <a:ext cx="160764" cy="69785"/>
          </a:xfrm>
          <a:custGeom>
            <a:avLst/>
            <a:gdLst>
              <a:gd name="connsiteX0" fmla="*/ 1260 w 160764"/>
              <a:gd name="connsiteY0" fmla="*/ 67436 h 69785"/>
              <a:gd name="connsiteX1" fmla="*/ 58925 w 160764"/>
              <a:gd name="connsiteY1" fmla="*/ 63317 h 69785"/>
              <a:gd name="connsiteX2" fmla="*/ 157779 w 160764"/>
              <a:gd name="connsiteY2" fmla="*/ 1533 h 69785"/>
              <a:gd name="connsiteX3" fmla="*/ 133065 w 160764"/>
              <a:gd name="connsiteY3" fmla="*/ 22128 h 69785"/>
              <a:gd name="connsiteX4" fmla="*/ 112471 w 160764"/>
              <a:gd name="connsiteY4" fmla="*/ 59198 h 69785"/>
              <a:gd name="connsiteX5" fmla="*/ 1260 w 160764"/>
              <a:gd name="connsiteY5" fmla="*/ 67436 h 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764" h="69785">
                <a:moveTo>
                  <a:pt x="1260" y="67436"/>
                </a:moveTo>
                <a:cubicBezTo>
                  <a:pt x="-7664" y="68123"/>
                  <a:pt x="32839" y="74301"/>
                  <a:pt x="58925" y="63317"/>
                </a:cubicBezTo>
                <a:cubicBezTo>
                  <a:pt x="85012" y="52333"/>
                  <a:pt x="157779" y="1533"/>
                  <a:pt x="157779" y="1533"/>
                </a:cubicBezTo>
                <a:cubicBezTo>
                  <a:pt x="170136" y="-5332"/>
                  <a:pt x="140616" y="12517"/>
                  <a:pt x="133065" y="22128"/>
                </a:cubicBezTo>
                <a:cubicBezTo>
                  <a:pt x="125514" y="31739"/>
                  <a:pt x="131006" y="48214"/>
                  <a:pt x="112471" y="59198"/>
                </a:cubicBezTo>
                <a:cubicBezTo>
                  <a:pt x="93936" y="70182"/>
                  <a:pt x="10184" y="66749"/>
                  <a:pt x="1260" y="67436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0FBCBA4B-576D-3B92-AA13-FE203113801F}"/>
              </a:ext>
            </a:extLst>
          </p:cNvPr>
          <p:cNvSpPr/>
          <p:nvPr/>
        </p:nvSpPr>
        <p:spPr>
          <a:xfrm>
            <a:off x="5523263" y="3653241"/>
            <a:ext cx="173343" cy="453663"/>
          </a:xfrm>
          <a:custGeom>
            <a:avLst/>
            <a:gdLst>
              <a:gd name="connsiteX0" fmla="*/ 173202 w 173343"/>
              <a:gd name="connsiteY0" fmla="*/ 240 h 453663"/>
              <a:gd name="connsiteX1" fmla="*/ 70229 w 173343"/>
              <a:gd name="connsiteY1" fmla="*/ 214424 h 453663"/>
              <a:gd name="connsiteX2" fmla="*/ 53753 w 173343"/>
              <a:gd name="connsiteY2" fmla="*/ 296802 h 453663"/>
              <a:gd name="connsiteX3" fmla="*/ 49634 w 173343"/>
              <a:gd name="connsiteY3" fmla="*/ 210305 h 453663"/>
              <a:gd name="connsiteX4" fmla="*/ 45515 w 173343"/>
              <a:gd name="connsiteY4" fmla="*/ 370943 h 453663"/>
              <a:gd name="connsiteX5" fmla="*/ 37278 w 173343"/>
              <a:gd name="connsiteY5" fmla="*/ 453321 h 453663"/>
              <a:gd name="connsiteX6" fmla="*/ 33159 w 173343"/>
              <a:gd name="connsiteY6" fmla="*/ 342110 h 453663"/>
              <a:gd name="connsiteX7" fmla="*/ 207 w 173343"/>
              <a:gd name="connsiteY7" fmla="*/ 169116 h 453663"/>
              <a:gd name="connsiteX8" fmla="*/ 20802 w 173343"/>
              <a:gd name="connsiteY8" fmla="*/ 280327 h 453663"/>
              <a:gd name="connsiteX9" fmla="*/ 53753 w 173343"/>
              <a:gd name="connsiteY9" fmla="*/ 148521 h 453663"/>
              <a:gd name="connsiteX10" fmla="*/ 45515 w 173343"/>
              <a:gd name="connsiteY10" fmla="*/ 259732 h 453663"/>
              <a:gd name="connsiteX11" fmla="*/ 173202 w 173343"/>
              <a:gd name="connsiteY11" fmla="*/ 240 h 45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43" h="453663">
                <a:moveTo>
                  <a:pt x="173202" y="240"/>
                </a:moveTo>
                <a:cubicBezTo>
                  <a:pt x="177321" y="-7311"/>
                  <a:pt x="90137" y="164997"/>
                  <a:pt x="70229" y="214424"/>
                </a:cubicBezTo>
                <a:cubicBezTo>
                  <a:pt x="50321" y="263851"/>
                  <a:pt x="57186" y="297489"/>
                  <a:pt x="53753" y="296802"/>
                </a:cubicBezTo>
                <a:cubicBezTo>
                  <a:pt x="50320" y="296115"/>
                  <a:pt x="51007" y="197948"/>
                  <a:pt x="49634" y="210305"/>
                </a:cubicBezTo>
                <a:cubicBezTo>
                  <a:pt x="48261" y="222662"/>
                  <a:pt x="47574" y="330440"/>
                  <a:pt x="45515" y="370943"/>
                </a:cubicBezTo>
                <a:cubicBezTo>
                  <a:pt x="43456" y="411446"/>
                  <a:pt x="39337" y="458126"/>
                  <a:pt x="37278" y="453321"/>
                </a:cubicBezTo>
                <a:cubicBezTo>
                  <a:pt x="35219" y="448516"/>
                  <a:pt x="39337" y="389477"/>
                  <a:pt x="33159" y="342110"/>
                </a:cubicBezTo>
                <a:cubicBezTo>
                  <a:pt x="26981" y="294743"/>
                  <a:pt x="2266" y="179413"/>
                  <a:pt x="207" y="169116"/>
                </a:cubicBezTo>
                <a:cubicBezTo>
                  <a:pt x="-1852" y="158819"/>
                  <a:pt x="11878" y="283760"/>
                  <a:pt x="20802" y="280327"/>
                </a:cubicBezTo>
                <a:cubicBezTo>
                  <a:pt x="29726" y="276895"/>
                  <a:pt x="49634" y="151954"/>
                  <a:pt x="53753" y="148521"/>
                </a:cubicBezTo>
                <a:cubicBezTo>
                  <a:pt x="57872" y="145089"/>
                  <a:pt x="29039" y="279640"/>
                  <a:pt x="45515" y="259732"/>
                </a:cubicBezTo>
                <a:cubicBezTo>
                  <a:pt x="61991" y="239824"/>
                  <a:pt x="169083" y="7791"/>
                  <a:pt x="173202" y="24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6CE25EF2-A68C-B166-3303-827E4B43DBCB}"/>
              </a:ext>
            </a:extLst>
          </p:cNvPr>
          <p:cNvSpPr/>
          <p:nvPr/>
        </p:nvSpPr>
        <p:spPr>
          <a:xfrm>
            <a:off x="4117228" y="4403895"/>
            <a:ext cx="405357" cy="550197"/>
          </a:xfrm>
          <a:custGeom>
            <a:avLst/>
            <a:gdLst>
              <a:gd name="connsiteX0" fmla="*/ 185 w 405357"/>
              <a:gd name="connsiteY0" fmla="*/ 900 h 550197"/>
              <a:gd name="connsiteX1" fmla="*/ 183065 w 405357"/>
              <a:gd name="connsiteY1" fmla="*/ 173330 h 550197"/>
              <a:gd name="connsiteX2" fmla="*/ 271892 w 405357"/>
              <a:gd name="connsiteY2" fmla="*/ 476388 h 550197"/>
              <a:gd name="connsiteX3" fmla="*/ 261442 w 405357"/>
              <a:gd name="connsiteY3" fmla="*/ 283058 h 550197"/>
              <a:gd name="connsiteX4" fmla="*/ 402521 w 405357"/>
              <a:gd name="connsiteY4" fmla="*/ 549540 h 550197"/>
              <a:gd name="connsiteX5" fmla="*/ 339819 w 405357"/>
              <a:gd name="connsiteY5" fmla="*/ 350985 h 550197"/>
              <a:gd name="connsiteX6" fmla="*/ 151714 w 405357"/>
              <a:gd name="connsiteY6" fmla="*/ 115854 h 550197"/>
              <a:gd name="connsiteX7" fmla="*/ 185 w 405357"/>
              <a:gd name="connsiteY7" fmla="*/ 900 h 55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357" h="550197">
                <a:moveTo>
                  <a:pt x="185" y="900"/>
                </a:moveTo>
                <a:cubicBezTo>
                  <a:pt x="5410" y="10479"/>
                  <a:pt x="137781" y="94082"/>
                  <a:pt x="183065" y="173330"/>
                </a:cubicBezTo>
                <a:cubicBezTo>
                  <a:pt x="228349" y="252578"/>
                  <a:pt x="258829" y="458100"/>
                  <a:pt x="271892" y="476388"/>
                </a:cubicBezTo>
                <a:cubicBezTo>
                  <a:pt x="284955" y="494676"/>
                  <a:pt x="239671" y="270866"/>
                  <a:pt x="261442" y="283058"/>
                </a:cubicBezTo>
                <a:cubicBezTo>
                  <a:pt x="283214" y="295250"/>
                  <a:pt x="389458" y="538219"/>
                  <a:pt x="402521" y="549540"/>
                </a:cubicBezTo>
                <a:cubicBezTo>
                  <a:pt x="415584" y="560861"/>
                  <a:pt x="381620" y="423266"/>
                  <a:pt x="339819" y="350985"/>
                </a:cubicBezTo>
                <a:cubicBezTo>
                  <a:pt x="298018" y="278704"/>
                  <a:pt x="202224" y="171589"/>
                  <a:pt x="151714" y="115854"/>
                </a:cubicBezTo>
                <a:cubicBezTo>
                  <a:pt x="101204" y="60119"/>
                  <a:pt x="-5040" y="-8679"/>
                  <a:pt x="185" y="90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5A0039CE-DA95-FC5F-35C2-DA14CD3B7594}"/>
              </a:ext>
            </a:extLst>
          </p:cNvPr>
          <p:cNvSpPr/>
          <p:nvPr/>
        </p:nvSpPr>
        <p:spPr>
          <a:xfrm>
            <a:off x="4313239" y="4195059"/>
            <a:ext cx="363796" cy="157913"/>
          </a:xfrm>
          <a:custGeom>
            <a:avLst/>
            <a:gdLst>
              <a:gd name="connsiteX0" fmla="*/ 363264 w 363796"/>
              <a:gd name="connsiteY0" fmla="*/ 100008 h 157913"/>
              <a:gd name="connsiteX1" fmla="*/ 211735 w 363796"/>
              <a:gd name="connsiteY1" fmla="*/ 141810 h 157913"/>
              <a:gd name="connsiteX2" fmla="*/ 2729 w 363796"/>
              <a:gd name="connsiteY2" fmla="*/ 731 h 157913"/>
              <a:gd name="connsiteX3" fmla="*/ 96782 w 363796"/>
              <a:gd name="connsiteY3" fmla="*/ 89558 h 157913"/>
              <a:gd name="connsiteX4" fmla="*/ 159483 w 363796"/>
              <a:gd name="connsiteY4" fmla="*/ 157485 h 157913"/>
              <a:gd name="connsiteX5" fmla="*/ 363264 w 363796"/>
              <a:gd name="connsiteY5" fmla="*/ 100008 h 15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796" h="157913">
                <a:moveTo>
                  <a:pt x="363264" y="100008"/>
                </a:moveTo>
                <a:cubicBezTo>
                  <a:pt x="371973" y="97396"/>
                  <a:pt x="271824" y="158356"/>
                  <a:pt x="211735" y="141810"/>
                </a:cubicBezTo>
                <a:cubicBezTo>
                  <a:pt x="151646" y="125264"/>
                  <a:pt x="21888" y="9440"/>
                  <a:pt x="2729" y="731"/>
                </a:cubicBezTo>
                <a:cubicBezTo>
                  <a:pt x="-16430" y="-7978"/>
                  <a:pt x="70656" y="63432"/>
                  <a:pt x="96782" y="89558"/>
                </a:cubicBezTo>
                <a:cubicBezTo>
                  <a:pt x="122908" y="115684"/>
                  <a:pt x="119424" y="151389"/>
                  <a:pt x="159483" y="157485"/>
                </a:cubicBezTo>
                <a:cubicBezTo>
                  <a:pt x="199542" y="163581"/>
                  <a:pt x="354555" y="102620"/>
                  <a:pt x="363264" y="10000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1C4F9916-BBC0-4C6A-424B-0C2CF087F75C}"/>
              </a:ext>
            </a:extLst>
          </p:cNvPr>
          <p:cNvSpPr/>
          <p:nvPr/>
        </p:nvSpPr>
        <p:spPr>
          <a:xfrm>
            <a:off x="5200650" y="3295551"/>
            <a:ext cx="95674" cy="462242"/>
          </a:xfrm>
          <a:custGeom>
            <a:avLst/>
            <a:gdLst>
              <a:gd name="connsiteX0" fmla="*/ 76200 w 95674"/>
              <a:gd name="connsiteY0" fmla="*/ 99 h 462242"/>
              <a:gd name="connsiteX1" fmla="*/ 19050 w 95674"/>
              <a:gd name="connsiteY1" fmla="*/ 238224 h 462242"/>
              <a:gd name="connsiteX2" fmla="*/ 95250 w 95674"/>
              <a:gd name="connsiteY2" fmla="*/ 457299 h 462242"/>
              <a:gd name="connsiteX3" fmla="*/ 47625 w 95674"/>
              <a:gd name="connsiteY3" fmla="*/ 381099 h 462242"/>
              <a:gd name="connsiteX4" fmla="*/ 0 w 95674"/>
              <a:gd name="connsiteY4" fmla="*/ 266799 h 462242"/>
              <a:gd name="connsiteX5" fmla="*/ 76200 w 95674"/>
              <a:gd name="connsiteY5" fmla="*/ 99 h 46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74" h="462242">
                <a:moveTo>
                  <a:pt x="76200" y="99"/>
                </a:moveTo>
                <a:cubicBezTo>
                  <a:pt x="79375" y="-4663"/>
                  <a:pt x="15875" y="162024"/>
                  <a:pt x="19050" y="238224"/>
                </a:cubicBezTo>
                <a:cubicBezTo>
                  <a:pt x="22225" y="314424"/>
                  <a:pt x="90488" y="433487"/>
                  <a:pt x="95250" y="457299"/>
                </a:cubicBezTo>
                <a:cubicBezTo>
                  <a:pt x="100012" y="481111"/>
                  <a:pt x="63500" y="412849"/>
                  <a:pt x="47625" y="381099"/>
                </a:cubicBezTo>
                <a:cubicBezTo>
                  <a:pt x="31750" y="349349"/>
                  <a:pt x="0" y="328711"/>
                  <a:pt x="0" y="266799"/>
                </a:cubicBezTo>
                <a:cubicBezTo>
                  <a:pt x="0" y="204887"/>
                  <a:pt x="73025" y="4861"/>
                  <a:pt x="76200" y="9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D2F840F4-C96A-F021-54A2-082D397FE99E}"/>
              </a:ext>
            </a:extLst>
          </p:cNvPr>
          <p:cNvSpPr/>
          <p:nvPr/>
        </p:nvSpPr>
        <p:spPr>
          <a:xfrm>
            <a:off x="5457448" y="2981088"/>
            <a:ext cx="87304" cy="871220"/>
          </a:xfrm>
          <a:custGeom>
            <a:avLst/>
            <a:gdLst>
              <a:gd name="connsiteX0" fmla="*/ 9902 w 87304"/>
              <a:gd name="connsiteY0" fmla="*/ 237 h 871220"/>
              <a:gd name="connsiteX1" fmla="*/ 57527 w 87304"/>
              <a:gd name="connsiteY1" fmla="*/ 371712 h 871220"/>
              <a:gd name="connsiteX2" fmla="*/ 67052 w 87304"/>
              <a:gd name="connsiteY2" fmla="*/ 609837 h 871220"/>
              <a:gd name="connsiteX3" fmla="*/ 86102 w 87304"/>
              <a:gd name="connsiteY3" fmla="*/ 486012 h 871220"/>
              <a:gd name="connsiteX4" fmla="*/ 28952 w 87304"/>
              <a:gd name="connsiteY4" fmla="*/ 733662 h 871220"/>
              <a:gd name="connsiteX5" fmla="*/ 377 w 87304"/>
              <a:gd name="connsiteY5" fmla="*/ 867012 h 871220"/>
              <a:gd name="connsiteX6" fmla="*/ 48002 w 87304"/>
              <a:gd name="connsiteY6" fmla="*/ 581262 h 871220"/>
              <a:gd name="connsiteX7" fmla="*/ 76577 w 87304"/>
              <a:gd name="connsiteY7" fmla="*/ 428862 h 871220"/>
              <a:gd name="connsiteX8" fmla="*/ 9902 w 87304"/>
              <a:gd name="connsiteY8" fmla="*/ 237 h 87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304" h="871220">
                <a:moveTo>
                  <a:pt x="9902" y="237"/>
                </a:moveTo>
                <a:cubicBezTo>
                  <a:pt x="6727" y="-9288"/>
                  <a:pt x="48002" y="270112"/>
                  <a:pt x="57527" y="371712"/>
                </a:cubicBezTo>
                <a:cubicBezTo>
                  <a:pt x="67052" y="473312"/>
                  <a:pt x="62290" y="590787"/>
                  <a:pt x="67052" y="609837"/>
                </a:cubicBezTo>
                <a:cubicBezTo>
                  <a:pt x="71814" y="628887"/>
                  <a:pt x="92452" y="465375"/>
                  <a:pt x="86102" y="486012"/>
                </a:cubicBezTo>
                <a:cubicBezTo>
                  <a:pt x="79752" y="506649"/>
                  <a:pt x="43240" y="670162"/>
                  <a:pt x="28952" y="733662"/>
                </a:cubicBezTo>
                <a:cubicBezTo>
                  <a:pt x="14665" y="797162"/>
                  <a:pt x="-2798" y="892412"/>
                  <a:pt x="377" y="867012"/>
                </a:cubicBezTo>
                <a:cubicBezTo>
                  <a:pt x="3552" y="841612"/>
                  <a:pt x="35302" y="654287"/>
                  <a:pt x="48002" y="581262"/>
                </a:cubicBezTo>
                <a:cubicBezTo>
                  <a:pt x="60702" y="508237"/>
                  <a:pt x="82927" y="519349"/>
                  <a:pt x="76577" y="428862"/>
                </a:cubicBezTo>
                <a:cubicBezTo>
                  <a:pt x="70227" y="338375"/>
                  <a:pt x="13077" y="9762"/>
                  <a:pt x="9902" y="23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1E99CDBA-6F13-5544-54A4-A0FC63FC9679}"/>
              </a:ext>
            </a:extLst>
          </p:cNvPr>
          <p:cNvSpPr/>
          <p:nvPr/>
        </p:nvSpPr>
        <p:spPr>
          <a:xfrm>
            <a:off x="5169195" y="4353694"/>
            <a:ext cx="121274" cy="391939"/>
          </a:xfrm>
          <a:custGeom>
            <a:avLst/>
            <a:gdLst>
              <a:gd name="connsiteX0" fmla="*/ 28881 w 121274"/>
              <a:gd name="connsiteY0" fmla="*/ 3 h 391939"/>
              <a:gd name="connsiteX1" fmla="*/ 94783 w 121274"/>
              <a:gd name="connsiteY1" fmla="*/ 164760 h 391939"/>
              <a:gd name="connsiteX2" fmla="*/ 48 w 121274"/>
              <a:gd name="connsiteY2" fmla="*/ 391301 h 391939"/>
              <a:gd name="connsiteX3" fmla="*/ 82427 w 121274"/>
              <a:gd name="connsiteY3" fmla="*/ 230663 h 391939"/>
              <a:gd name="connsiteX4" fmla="*/ 119497 w 121274"/>
              <a:gd name="connsiteY4" fmla="*/ 164760 h 391939"/>
              <a:gd name="connsiteX5" fmla="*/ 115378 w 121274"/>
              <a:gd name="connsiteY5" fmla="*/ 333636 h 391939"/>
              <a:gd name="connsiteX6" fmla="*/ 115378 w 121274"/>
              <a:gd name="connsiteY6" fmla="*/ 98857 h 391939"/>
              <a:gd name="connsiteX7" fmla="*/ 103021 w 121274"/>
              <a:gd name="connsiteY7" fmla="*/ 168879 h 391939"/>
              <a:gd name="connsiteX8" fmla="*/ 28881 w 121274"/>
              <a:gd name="connsiteY8" fmla="*/ 3 h 391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274" h="391939">
                <a:moveTo>
                  <a:pt x="28881" y="3"/>
                </a:moveTo>
                <a:cubicBezTo>
                  <a:pt x="27508" y="-684"/>
                  <a:pt x="99588" y="99544"/>
                  <a:pt x="94783" y="164760"/>
                </a:cubicBezTo>
                <a:cubicBezTo>
                  <a:pt x="89978" y="229976"/>
                  <a:pt x="2107" y="380317"/>
                  <a:pt x="48" y="391301"/>
                </a:cubicBezTo>
                <a:cubicBezTo>
                  <a:pt x="-2011" y="402285"/>
                  <a:pt x="62519" y="268420"/>
                  <a:pt x="82427" y="230663"/>
                </a:cubicBezTo>
                <a:cubicBezTo>
                  <a:pt x="102335" y="192906"/>
                  <a:pt x="114005" y="147598"/>
                  <a:pt x="119497" y="164760"/>
                </a:cubicBezTo>
                <a:cubicBezTo>
                  <a:pt x="124989" y="181922"/>
                  <a:pt x="116064" y="344620"/>
                  <a:pt x="115378" y="333636"/>
                </a:cubicBezTo>
                <a:cubicBezTo>
                  <a:pt x="114692" y="322652"/>
                  <a:pt x="117437" y="126316"/>
                  <a:pt x="115378" y="98857"/>
                </a:cubicBezTo>
                <a:cubicBezTo>
                  <a:pt x="113319" y="71398"/>
                  <a:pt x="115378" y="181922"/>
                  <a:pt x="103021" y="168879"/>
                </a:cubicBezTo>
                <a:cubicBezTo>
                  <a:pt x="90664" y="155836"/>
                  <a:pt x="30254" y="690"/>
                  <a:pt x="28881" y="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5BAC65FC-D679-8C1E-D81A-BD6F974456CB}"/>
              </a:ext>
            </a:extLst>
          </p:cNvPr>
          <p:cNvSpPr/>
          <p:nvPr/>
        </p:nvSpPr>
        <p:spPr>
          <a:xfrm>
            <a:off x="5150886" y="4860174"/>
            <a:ext cx="102104" cy="152597"/>
          </a:xfrm>
          <a:custGeom>
            <a:avLst/>
            <a:gdLst>
              <a:gd name="connsiteX0" fmla="*/ 100736 w 102104"/>
              <a:gd name="connsiteY0" fmla="*/ 150 h 152597"/>
              <a:gd name="connsiteX1" fmla="*/ 59546 w 102104"/>
              <a:gd name="connsiteY1" fmla="*/ 57815 h 152597"/>
              <a:gd name="connsiteX2" fmla="*/ 59546 w 102104"/>
              <a:gd name="connsiteY2" fmla="*/ 152550 h 152597"/>
              <a:gd name="connsiteX3" fmla="*/ 51309 w 102104"/>
              <a:gd name="connsiteY3" fmla="*/ 70172 h 152597"/>
              <a:gd name="connsiteX4" fmla="*/ 1882 w 102104"/>
              <a:gd name="connsiteY4" fmla="*/ 41340 h 152597"/>
              <a:gd name="connsiteX5" fmla="*/ 100736 w 102104"/>
              <a:gd name="connsiteY5" fmla="*/ 150 h 15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104" h="152597">
                <a:moveTo>
                  <a:pt x="100736" y="150"/>
                </a:moveTo>
                <a:cubicBezTo>
                  <a:pt x="110347" y="2896"/>
                  <a:pt x="66411" y="32415"/>
                  <a:pt x="59546" y="57815"/>
                </a:cubicBezTo>
                <a:cubicBezTo>
                  <a:pt x="52681" y="83215"/>
                  <a:pt x="60919" y="150491"/>
                  <a:pt x="59546" y="152550"/>
                </a:cubicBezTo>
                <a:cubicBezTo>
                  <a:pt x="58173" y="154609"/>
                  <a:pt x="60920" y="88707"/>
                  <a:pt x="51309" y="70172"/>
                </a:cubicBezTo>
                <a:cubicBezTo>
                  <a:pt x="41698" y="51637"/>
                  <a:pt x="-10475" y="49578"/>
                  <a:pt x="1882" y="41340"/>
                </a:cubicBezTo>
                <a:cubicBezTo>
                  <a:pt x="14239" y="33102"/>
                  <a:pt x="91125" y="-2596"/>
                  <a:pt x="100736" y="15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E32E2E7E-7228-0019-FECC-B0CF26E47B4D}"/>
              </a:ext>
            </a:extLst>
          </p:cNvPr>
          <p:cNvSpPr/>
          <p:nvPr/>
        </p:nvSpPr>
        <p:spPr>
          <a:xfrm>
            <a:off x="4285928" y="4441659"/>
            <a:ext cx="444336" cy="279008"/>
          </a:xfrm>
          <a:custGeom>
            <a:avLst/>
            <a:gdLst>
              <a:gd name="connsiteX0" fmla="*/ 601 w 444336"/>
              <a:gd name="connsiteY0" fmla="*/ 987 h 279008"/>
              <a:gd name="connsiteX1" fmla="*/ 205783 w 444336"/>
              <a:gd name="connsiteY1" fmla="*/ 206169 h 279008"/>
              <a:gd name="connsiteX2" fmla="*/ 192402 w 444336"/>
              <a:gd name="connsiteY2" fmla="*/ 161564 h 279008"/>
              <a:gd name="connsiteX3" fmla="*/ 437729 w 444336"/>
              <a:gd name="connsiteY3" fmla="*/ 277537 h 279008"/>
              <a:gd name="connsiteX4" fmla="*/ 375282 w 444336"/>
              <a:gd name="connsiteY4" fmla="*/ 228472 h 279008"/>
              <a:gd name="connsiteX5" fmla="*/ 437729 w 444336"/>
              <a:gd name="connsiteY5" fmla="*/ 250774 h 279008"/>
              <a:gd name="connsiteX6" fmla="*/ 183481 w 444336"/>
              <a:gd name="connsiteY6" fmla="*/ 197248 h 279008"/>
              <a:gd name="connsiteX7" fmla="*/ 143336 w 444336"/>
              <a:gd name="connsiteY7" fmla="*/ 130341 h 279008"/>
              <a:gd name="connsiteX8" fmla="*/ 601 w 444336"/>
              <a:gd name="connsiteY8" fmla="*/ 987 h 2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336" h="279008">
                <a:moveTo>
                  <a:pt x="601" y="987"/>
                </a:moveTo>
                <a:cubicBezTo>
                  <a:pt x="11009" y="13625"/>
                  <a:pt x="173816" y="179406"/>
                  <a:pt x="205783" y="206169"/>
                </a:cubicBezTo>
                <a:cubicBezTo>
                  <a:pt x="237750" y="232932"/>
                  <a:pt x="153744" y="149669"/>
                  <a:pt x="192402" y="161564"/>
                </a:cubicBezTo>
                <a:cubicBezTo>
                  <a:pt x="231060" y="173459"/>
                  <a:pt x="407249" y="266386"/>
                  <a:pt x="437729" y="277537"/>
                </a:cubicBezTo>
                <a:cubicBezTo>
                  <a:pt x="468209" y="288688"/>
                  <a:pt x="375282" y="232932"/>
                  <a:pt x="375282" y="228472"/>
                </a:cubicBezTo>
                <a:cubicBezTo>
                  <a:pt x="375282" y="224012"/>
                  <a:pt x="469696" y="255978"/>
                  <a:pt x="437729" y="250774"/>
                </a:cubicBezTo>
                <a:cubicBezTo>
                  <a:pt x="405762" y="245570"/>
                  <a:pt x="232547" y="217320"/>
                  <a:pt x="183481" y="197248"/>
                </a:cubicBezTo>
                <a:cubicBezTo>
                  <a:pt x="134415" y="177176"/>
                  <a:pt x="168612" y="160077"/>
                  <a:pt x="143336" y="130341"/>
                </a:cubicBezTo>
                <a:cubicBezTo>
                  <a:pt x="118060" y="100605"/>
                  <a:pt x="-9807" y="-11651"/>
                  <a:pt x="601" y="9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B128CE0C-893C-01E2-4D18-0E1BC77BAD7F}"/>
              </a:ext>
            </a:extLst>
          </p:cNvPr>
          <p:cNvSpPr/>
          <p:nvPr/>
        </p:nvSpPr>
        <p:spPr>
          <a:xfrm>
            <a:off x="4105077" y="4276725"/>
            <a:ext cx="240847" cy="196184"/>
          </a:xfrm>
          <a:custGeom>
            <a:avLst/>
            <a:gdLst>
              <a:gd name="connsiteX0" fmla="*/ 198 w 240847"/>
              <a:gd name="connsiteY0" fmla="*/ 0 h 196184"/>
              <a:gd name="connsiteX1" fmla="*/ 136723 w 240847"/>
              <a:gd name="connsiteY1" fmla="*/ 63500 h 196184"/>
              <a:gd name="connsiteX2" fmla="*/ 238323 w 240847"/>
              <a:gd name="connsiteY2" fmla="*/ 193675 h 196184"/>
              <a:gd name="connsiteX3" fmla="*/ 206573 w 240847"/>
              <a:gd name="connsiteY3" fmla="*/ 142875 h 196184"/>
              <a:gd name="connsiteX4" fmla="*/ 168473 w 240847"/>
              <a:gd name="connsiteY4" fmla="*/ 63500 h 196184"/>
              <a:gd name="connsiteX5" fmla="*/ 198 w 240847"/>
              <a:gd name="connsiteY5" fmla="*/ 0 h 1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0847" h="196184">
                <a:moveTo>
                  <a:pt x="198" y="0"/>
                </a:moveTo>
                <a:cubicBezTo>
                  <a:pt x="-5094" y="0"/>
                  <a:pt x="97036" y="31221"/>
                  <a:pt x="136723" y="63500"/>
                </a:cubicBezTo>
                <a:cubicBezTo>
                  <a:pt x="176410" y="95779"/>
                  <a:pt x="226681" y="180446"/>
                  <a:pt x="238323" y="193675"/>
                </a:cubicBezTo>
                <a:cubicBezTo>
                  <a:pt x="249965" y="206904"/>
                  <a:pt x="218215" y="164571"/>
                  <a:pt x="206573" y="142875"/>
                </a:cubicBezTo>
                <a:cubicBezTo>
                  <a:pt x="194931" y="121179"/>
                  <a:pt x="195461" y="84138"/>
                  <a:pt x="168473" y="63500"/>
                </a:cubicBezTo>
                <a:cubicBezTo>
                  <a:pt x="141485" y="42862"/>
                  <a:pt x="5490" y="0"/>
                  <a:pt x="198" y="0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690E80F5-5088-DF8B-E4FB-18E27DB9C83F}"/>
              </a:ext>
            </a:extLst>
          </p:cNvPr>
          <p:cNvSpPr/>
          <p:nvPr/>
        </p:nvSpPr>
        <p:spPr>
          <a:xfrm>
            <a:off x="4121110" y="4089388"/>
            <a:ext cx="232076" cy="111882"/>
          </a:xfrm>
          <a:custGeom>
            <a:avLst/>
            <a:gdLst>
              <a:gd name="connsiteX0" fmla="*/ 231815 w 232076"/>
              <a:gd name="connsiteY0" fmla="*/ 12 h 111882"/>
              <a:gd name="connsiteX1" fmla="*/ 95290 w 232076"/>
              <a:gd name="connsiteY1" fmla="*/ 76212 h 111882"/>
              <a:gd name="connsiteX2" fmla="*/ 47665 w 232076"/>
              <a:gd name="connsiteY2" fmla="*/ 66687 h 111882"/>
              <a:gd name="connsiteX3" fmla="*/ 133390 w 232076"/>
              <a:gd name="connsiteY3" fmla="*/ 111137 h 111882"/>
              <a:gd name="connsiteX4" fmla="*/ 40 w 232076"/>
              <a:gd name="connsiteY4" fmla="*/ 95262 h 111882"/>
              <a:gd name="connsiteX5" fmla="*/ 149265 w 232076"/>
              <a:gd name="connsiteY5" fmla="*/ 104787 h 111882"/>
              <a:gd name="connsiteX6" fmla="*/ 130215 w 232076"/>
              <a:gd name="connsiteY6" fmla="*/ 82562 h 111882"/>
              <a:gd name="connsiteX7" fmla="*/ 231815 w 232076"/>
              <a:gd name="connsiteY7" fmla="*/ 12 h 11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076" h="111882">
                <a:moveTo>
                  <a:pt x="231815" y="12"/>
                </a:moveTo>
                <a:cubicBezTo>
                  <a:pt x="225994" y="-1046"/>
                  <a:pt x="125982" y="65100"/>
                  <a:pt x="95290" y="76212"/>
                </a:cubicBezTo>
                <a:cubicBezTo>
                  <a:pt x="64598" y="87325"/>
                  <a:pt x="41315" y="60866"/>
                  <a:pt x="47665" y="66687"/>
                </a:cubicBezTo>
                <a:cubicBezTo>
                  <a:pt x="54015" y="72508"/>
                  <a:pt x="141327" y="106375"/>
                  <a:pt x="133390" y="111137"/>
                </a:cubicBezTo>
                <a:cubicBezTo>
                  <a:pt x="125452" y="115900"/>
                  <a:pt x="-2606" y="96320"/>
                  <a:pt x="40" y="95262"/>
                </a:cubicBezTo>
                <a:cubicBezTo>
                  <a:pt x="2686" y="94204"/>
                  <a:pt x="127569" y="106904"/>
                  <a:pt x="149265" y="104787"/>
                </a:cubicBezTo>
                <a:cubicBezTo>
                  <a:pt x="170961" y="102670"/>
                  <a:pt x="115928" y="94733"/>
                  <a:pt x="130215" y="82562"/>
                </a:cubicBezTo>
                <a:cubicBezTo>
                  <a:pt x="144502" y="70391"/>
                  <a:pt x="237636" y="1070"/>
                  <a:pt x="231815" y="1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D2E9DCFD-5F11-41E0-A0F8-EE986C413D04}"/>
              </a:ext>
            </a:extLst>
          </p:cNvPr>
          <p:cNvSpPr/>
          <p:nvPr/>
        </p:nvSpPr>
        <p:spPr>
          <a:xfrm>
            <a:off x="4048125" y="4212651"/>
            <a:ext cx="276544" cy="152974"/>
          </a:xfrm>
          <a:custGeom>
            <a:avLst/>
            <a:gdLst>
              <a:gd name="connsiteX0" fmla="*/ 0 w 276544"/>
              <a:gd name="connsiteY0" fmla="*/ 41849 h 152974"/>
              <a:gd name="connsiteX1" fmla="*/ 161925 w 276544"/>
              <a:gd name="connsiteY1" fmla="*/ 38674 h 152974"/>
              <a:gd name="connsiteX2" fmla="*/ 254000 w 276544"/>
              <a:gd name="connsiteY2" fmla="*/ 67249 h 152974"/>
              <a:gd name="connsiteX3" fmla="*/ 241300 w 276544"/>
              <a:gd name="connsiteY3" fmla="*/ 152974 h 152974"/>
              <a:gd name="connsiteX4" fmla="*/ 244475 w 276544"/>
              <a:gd name="connsiteY4" fmla="*/ 67249 h 152974"/>
              <a:gd name="connsiteX5" fmla="*/ 276225 w 276544"/>
              <a:gd name="connsiteY5" fmla="*/ 574 h 152974"/>
              <a:gd name="connsiteX6" fmla="*/ 222250 w 276544"/>
              <a:gd name="connsiteY6" fmla="*/ 35499 h 152974"/>
              <a:gd name="connsiteX7" fmla="*/ 161925 w 276544"/>
              <a:gd name="connsiteY7" fmla="*/ 45024 h 152974"/>
              <a:gd name="connsiteX8" fmla="*/ 0 w 276544"/>
              <a:gd name="connsiteY8" fmla="*/ 41849 h 15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544" h="152974">
                <a:moveTo>
                  <a:pt x="0" y="41849"/>
                </a:moveTo>
                <a:cubicBezTo>
                  <a:pt x="0" y="40791"/>
                  <a:pt x="119592" y="34441"/>
                  <a:pt x="161925" y="38674"/>
                </a:cubicBezTo>
                <a:cubicBezTo>
                  <a:pt x="204258" y="42907"/>
                  <a:pt x="240771" y="48199"/>
                  <a:pt x="254000" y="67249"/>
                </a:cubicBezTo>
                <a:cubicBezTo>
                  <a:pt x="267229" y="86299"/>
                  <a:pt x="242887" y="152974"/>
                  <a:pt x="241300" y="152974"/>
                </a:cubicBezTo>
                <a:cubicBezTo>
                  <a:pt x="239713" y="152974"/>
                  <a:pt x="238654" y="92649"/>
                  <a:pt x="244475" y="67249"/>
                </a:cubicBezTo>
                <a:cubicBezTo>
                  <a:pt x="250296" y="41849"/>
                  <a:pt x="279929" y="5866"/>
                  <a:pt x="276225" y="574"/>
                </a:cubicBezTo>
                <a:cubicBezTo>
                  <a:pt x="272521" y="-4718"/>
                  <a:pt x="241300" y="28091"/>
                  <a:pt x="222250" y="35499"/>
                </a:cubicBezTo>
                <a:cubicBezTo>
                  <a:pt x="203200" y="42907"/>
                  <a:pt x="196321" y="45024"/>
                  <a:pt x="161925" y="45024"/>
                </a:cubicBezTo>
                <a:cubicBezTo>
                  <a:pt x="127529" y="45024"/>
                  <a:pt x="0" y="42907"/>
                  <a:pt x="0" y="4184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9DBF3A71-D167-EA2D-3F52-090158003DE4}"/>
              </a:ext>
            </a:extLst>
          </p:cNvPr>
          <p:cNvSpPr/>
          <p:nvPr/>
        </p:nvSpPr>
        <p:spPr>
          <a:xfrm>
            <a:off x="4000330" y="4057769"/>
            <a:ext cx="234404" cy="477666"/>
          </a:xfrm>
          <a:custGeom>
            <a:avLst/>
            <a:gdLst>
              <a:gd name="connsiteX0" fmla="*/ 222349 w 234404"/>
              <a:gd name="connsiteY0" fmla="*/ 523 h 477666"/>
              <a:gd name="connsiteX1" fmla="*/ 99059 w 234404"/>
              <a:gd name="connsiteY1" fmla="*/ 185458 h 477666"/>
              <a:gd name="connsiteX2" fmla="*/ 140155 w 234404"/>
              <a:gd name="connsiteY2" fmla="*/ 308748 h 477666"/>
              <a:gd name="connsiteX3" fmla="*/ 109333 w 234404"/>
              <a:gd name="connsiteY3" fmla="*/ 236829 h 477666"/>
              <a:gd name="connsiteX4" fmla="*/ 232623 w 234404"/>
              <a:gd name="connsiteY4" fmla="*/ 473134 h 477666"/>
              <a:gd name="connsiteX5" fmla="*/ 170978 w 234404"/>
              <a:gd name="connsiteY5" fmla="*/ 380667 h 477666"/>
              <a:gd name="connsiteX6" fmla="*/ 16866 w 234404"/>
              <a:gd name="connsiteY6" fmla="*/ 236829 h 477666"/>
              <a:gd name="connsiteX7" fmla="*/ 27140 w 234404"/>
              <a:gd name="connsiteY7" fmla="*/ 247103 h 477666"/>
              <a:gd name="connsiteX8" fmla="*/ 222349 w 234404"/>
              <a:gd name="connsiteY8" fmla="*/ 523 h 4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404" h="477666">
                <a:moveTo>
                  <a:pt x="222349" y="523"/>
                </a:moveTo>
                <a:cubicBezTo>
                  <a:pt x="234336" y="-9751"/>
                  <a:pt x="112758" y="134087"/>
                  <a:pt x="99059" y="185458"/>
                </a:cubicBezTo>
                <a:cubicBezTo>
                  <a:pt x="85360" y="236829"/>
                  <a:pt x="138443" y="300186"/>
                  <a:pt x="140155" y="308748"/>
                </a:cubicBezTo>
                <a:cubicBezTo>
                  <a:pt x="141867" y="317310"/>
                  <a:pt x="93922" y="209432"/>
                  <a:pt x="109333" y="236829"/>
                </a:cubicBezTo>
                <a:cubicBezTo>
                  <a:pt x="124744" y="264226"/>
                  <a:pt x="222349" y="449161"/>
                  <a:pt x="232623" y="473134"/>
                </a:cubicBezTo>
                <a:cubicBezTo>
                  <a:pt x="242897" y="497107"/>
                  <a:pt x="206937" y="420051"/>
                  <a:pt x="170978" y="380667"/>
                </a:cubicBezTo>
                <a:cubicBezTo>
                  <a:pt x="135019" y="341283"/>
                  <a:pt x="16866" y="236829"/>
                  <a:pt x="16866" y="236829"/>
                </a:cubicBezTo>
                <a:cubicBezTo>
                  <a:pt x="-7107" y="214568"/>
                  <a:pt x="-7107" y="281350"/>
                  <a:pt x="27140" y="247103"/>
                </a:cubicBezTo>
                <a:cubicBezTo>
                  <a:pt x="61387" y="212856"/>
                  <a:pt x="210362" y="10797"/>
                  <a:pt x="222349" y="52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9E651989-A969-9501-31C5-087FF73D2F77}"/>
              </a:ext>
            </a:extLst>
          </p:cNvPr>
          <p:cNvSpPr/>
          <p:nvPr/>
        </p:nvSpPr>
        <p:spPr>
          <a:xfrm>
            <a:off x="4019944" y="3831039"/>
            <a:ext cx="305177" cy="175562"/>
          </a:xfrm>
          <a:custGeom>
            <a:avLst/>
            <a:gdLst>
              <a:gd name="connsiteX0" fmla="*/ 305168 w 305177"/>
              <a:gd name="connsiteY0" fmla="*/ 297 h 175562"/>
              <a:gd name="connsiteX1" fmla="*/ 209156 w 305177"/>
              <a:gd name="connsiteY1" fmla="*/ 87165 h 175562"/>
              <a:gd name="connsiteX2" fmla="*/ 3416 w 305177"/>
              <a:gd name="connsiteY2" fmla="*/ 146601 h 175562"/>
              <a:gd name="connsiteX3" fmla="*/ 94856 w 305177"/>
              <a:gd name="connsiteY3" fmla="*/ 132885 h 175562"/>
              <a:gd name="connsiteX4" fmla="*/ 277736 w 305177"/>
              <a:gd name="connsiteY4" fmla="*/ 160317 h 175562"/>
              <a:gd name="connsiteX5" fmla="*/ 163436 w 305177"/>
              <a:gd name="connsiteY5" fmla="*/ 160317 h 175562"/>
              <a:gd name="connsiteX6" fmla="*/ 108572 w 305177"/>
              <a:gd name="connsiteY6" fmla="*/ 174033 h 175562"/>
              <a:gd name="connsiteX7" fmla="*/ 204584 w 305177"/>
              <a:gd name="connsiteY7" fmla="*/ 119169 h 175562"/>
              <a:gd name="connsiteX8" fmla="*/ 305168 w 305177"/>
              <a:gd name="connsiteY8" fmla="*/ 297 h 1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5177" h="175562">
                <a:moveTo>
                  <a:pt x="305168" y="297"/>
                </a:moveTo>
                <a:cubicBezTo>
                  <a:pt x="305930" y="-5037"/>
                  <a:pt x="259448" y="62781"/>
                  <a:pt x="209156" y="87165"/>
                </a:cubicBezTo>
                <a:cubicBezTo>
                  <a:pt x="158864" y="111549"/>
                  <a:pt x="22466" y="138981"/>
                  <a:pt x="3416" y="146601"/>
                </a:cubicBezTo>
                <a:cubicBezTo>
                  <a:pt x="-15634" y="154221"/>
                  <a:pt x="49136" y="130599"/>
                  <a:pt x="94856" y="132885"/>
                </a:cubicBezTo>
                <a:cubicBezTo>
                  <a:pt x="140576" y="135171"/>
                  <a:pt x="266306" y="155745"/>
                  <a:pt x="277736" y="160317"/>
                </a:cubicBezTo>
                <a:cubicBezTo>
                  <a:pt x="289166" y="164889"/>
                  <a:pt x="191630" y="158031"/>
                  <a:pt x="163436" y="160317"/>
                </a:cubicBezTo>
                <a:cubicBezTo>
                  <a:pt x="135242" y="162603"/>
                  <a:pt x="101714" y="180891"/>
                  <a:pt x="108572" y="174033"/>
                </a:cubicBezTo>
                <a:cubicBezTo>
                  <a:pt x="115430" y="167175"/>
                  <a:pt x="174104" y="142029"/>
                  <a:pt x="204584" y="119169"/>
                </a:cubicBezTo>
                <a:cubicBezTo>
                  <a:pt x="235064" y="96309"/>
                  <a:pt x="304406" y="5631"/>
                  <a:pt x="305168" y="29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60DEBC9A-69FF-AF04-46D7-618B01BEABCB}"/>
              </a:ext>
            </a:extLst>
          </p:cNvPr>
          <p:cNvSpPr/>
          <p:nvPr/>
        </p:nvSpPr>
        <p:spPr>
          <a:xfrm>
            <a:off x="3944490" y="4042290"/>
            <a:ext cx="144788" cy="287925"/>
          </a:xfrm>
          <a:custGeom>
            <a:avLst/>
            <a:gdLst>
              <a:gd name="connsiteX0" fmla="*/ 69726 w 144788"/>
              <a:gd name="connsiteY0" fmla="*/ 287394 h 287925"/>
              <a:gd name="connsiteX1" fmla="*/ 14862 w 144788"/>
              <a:gd name="connsiteY1" fmla="*/ 186810 h 287925"/>
              <a:gd name="connsiteX2" fmla="*/ 133734 w 144788"/>
              <a:gd name="connsiteY2" fmla="*/ 8502 h 287925"/>
              <a:gd name="connsiteX3" fmla="*/ 124590 w 144788"/>
              <a:gd name="connsiteY3" fmla="*/ 40506 h 287925"/>
              <a:gd name="connsiteX4" fmla="*/ 1146 w 144788"/>
              <a:gd name="connsiteY4" fmla="*/ 145662 h 287925"/>
              <a:gd name="connsiteX5" fmla="*/ 69726 w 144788"/>
              <a:gd name="connsiteY5" fmla="*/ 287394 h 2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8" h="287925">
                <a:moveTo>
                  <a:pt x="69726" y="287394"/>
                </a:moveTo>
                <a:cubicBezTo>
                  <a:pt x="72012" y="294252"/>
                  <a:pt x="4194" y="233292"/>
                  <a:pt x="14862" y="186810"/>
                </a:cubicBezTo>
                <a:cubicBezTo>
                  <a:pt x="25530" y="140328"/>
                  <a:pt x="115446" y="32886"/>
                  <a:pt x="133734" y="8502"/>
                </a:cubicBezTo>
                <a:cubicBezTo>
                  <a:pt x="152022" y="-15882"/>
                  <a:pt x="146688" y="17646"/>
                  <a:pt x="124590" y="40506"/>
                </a:cubicBezTo>
                <a:cubicBezTo>
                  <a:pt x="102492" y="63366"/>
                  <a:pt x="12576" y="108324"/>
                  <a:pt x="1146" y="145662"/>
                </a:cubicBezTo>
                <a:cubicBezTo>
                  <a:pt x="-10284" y="183000"/>
                  <a:pt x="67440" y="280536"/>
                  <a:pt x="69726" y="287394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23597236-2B8B-9FA4-E515-28003D409DD1}"/>
              </a:ext>
            </a:extLst>
          </p:cNvPr>
          <p:cNvSpPr/>
          <p:nvPr/>
        </p:nvSpPr>
        <p:spPr>
          <a:xfrm>
            <a:off x="4225700" y="3872064"/>
            <a:ext cx="246914" cy="111250"/>
          </a:xfrm>
          <a:custGeom>
            <a:avLst/>
            <a:gdLst>
              <a:gd name="connsiteX0" fmla="*/ 246909 w 246914"/>
              <a:gd name="connsiteY0" fmla="*/ 221 h 111250"/>
              <a:gd name="connsiteX1" fmla="*/ 151493 w 246914"/>
              <a:gd name="connsiteY1" fmla="*/ 79734 h 111250"/>
              <a:gd name="connsiteX2" fmla="*/ 418 w 246914"/>
              <a:gd name="connsiteY2" fmla="*/ 87686 h 111250"/>
              <a:gd name="connsiteX3" fmla="*/ 107761 w 246914"/>
              <a:gd name="connsiteY3" fmla="*/ 95637 h 111250"/>
              <a:gd name="connsiteX4" fmla="*/ 147517 w 246914"/>
              <a:gd name="connsiteY4" fmla="*/ 107564 h 111250"/>
              <a:gd name="connsiteX5" fmla="*/ 246909 w 246914"/>
              <a:gd name="connsiteY5" fmla="*/ 221 h 11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914" h="111250">
                <a:moveTo>
                  <a:pt x="246909" y="221"/>
                </a:moveTo>
                <a:cubicBezTo>
                  <a:pt x="247572" y="-4417"/>
                  <a:pt x="192575" y="65157"/>
                  <a:pt x="151493" y="79734"/>
                </a:cubicBezTo>
                <a:cubicBezTo>
                  <a:pt x="110411" y="94311"/>
                  <a:pt x="7707" y="85036"/>
                  <a:pt x="418" y="87686"/>
                </a:cubicBezTo>
                <a:cubicBezTo>
                  <a:pt x="-6871" y="90336"/>
                  <a:pt x="83245" y="92324"/>
                  <a:pt x="107761" y="95637"/>
                </a:cubicBezTo>
                <a:cubicBezTo>
                  <a:pt x="132277" y="98950"/>
                  <a:pt x="127639" y="119491"/>
                  <a:pt x="147517" y="107564"/>
                </a:cubicBezTo>
                <a:cubicBezTo>
                  <a:pt x="167395" y="95637"/>
                  <a:pt x="246246" y="4859"/>
                  <a:pt x="246909" y="22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37F37EC4-9533-AFB1-0AFB-C985DC72833E}"/>
              </a:ext>
            </a:extLst>
          </p:cNvPr>
          <p:cNvSpPr/>
          <p:nvPr/>
        </p:nvSpPr>
        <p:spPr>
          <a:xfrm>
            <a:off x="4659393" y="3748748"/>
            <a:ext cx="280010" cy="73512"/>
          </a:xfrm>
          <a:custGeom>
            <a:avLst/>
            <a:gdLst>
              <a:gd name="connsiteX0" fmla="*/ 71 w 280010"/>
              <a:gd name="connsiteY0" fmla="*/ 36073 h 73512"/>
              <a:gd name="connsiteX1" fmla="*/ 155122 w 280010"/>
              <a:gd name="connsiteY1" fmla="*/ 12219 h 73512"/>
              <a:gd name="connsiteX2" fmla="*/ 278367 w 280010"/>
              <a:gd name="connsiteY2" fmla="*/ 71854 h 73512"/>
              <a:gd name="connsiteX3" fmla="*/ 222708 w 280010"/>
              <a:gd name="connsiteY3" fmla="*/ 51975 h 73512"/>
              <a:gd name="connsiteX4" fmla="*/ 175000 w 280010"/>
              <a:gd name="connsiteY4" fmla="*/ 292 h 73512"/>
              <a:gd name="connsiteX5" fmla="*/ 71 w 280010"/>
              <a:gd name="connsiteY5" fmla="*/ 36073 h 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010" h="73512">
                <a:moveTo>
                  <a:pt x="71" y="36073"/>
                </a:moveTo>
                <a:cubicBezTo>
                  <a:pt x="-3242" y="38061"/>
                  <a:pt x="108739" y="6256"/>
                  <a:pt x="155122" y="12219"/>
                </a:cubicBezTo>
                <a:cubicBezTo>
                  <a:pt x="201505" y="18182"/>
                  <a:pt x="267103" y="65228"/>
                  <a:pt x="278367" y="71854"/>
                </a:cubicBezTo>
                <a:cubicBezTo>
                  <a:pt x="289631" y="78480"/>
                  <a:pt x="239936" y="63902"/>
                  <a:pt x="222708" y="51975"/>
                </a:cubicBezTo>
                <a:cubicBezTo>
                  <a:pt x="205480" y="40048"/>
                  <a:pt x="207468" y="4267"/>
                  <a:pt x="175000" y="292"/>
                </a:cubicBezTo>
                <a:cubicBezTo>
                  <a:pt x="142532" y="-3683"/>
                  <a:pt x="3384" y="34085"/>
                  <a:pt x="71" y="3607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3C18B36F-DE44-5896-A206-0435F75AD6B5}"/>
              </a:ext>
            </a:extLst>
          </p:cNvPr>
          <p:cNvSpPr/>
          <p:nvPr/>
        </p:nvSpPr>
        <p:spPr>
          <a:xfrm>
            <a:off x="4450830" y="3816147"/>
            <a:ext cx="197087" cy="56207"/>
          </a:xfrm>
          <a:custGeom>
            <a:avLst/>
            <a:gdLst>
              <a:gd name="connsiteX0" fmla="*/ 196707 w 197087"/>
              <a:gd name="connsiteY0" fmla="*/ 479 h 56207"/>
              <a:gd name="connsiteX1" fmla="*/ 149000 w 197087"/>
              <a:gd name="connsiteY1" fmla="*/ 28309 h 56207"/>
              <a:gd name="connsiteX2" fmla="*/ 1900 w 197087"/>
              <a:gd name="connsiteY2" fmla="*/ 12406 h 56207"/>
              <a:gd name="connsiteX3" fmla="*/ 69487 w 197087"/>
              <a:gd name="connsiteY3" fmla="*/ 32284 h 56207"/>
              <a:gd name="connsiteX4" fmla="*/ 129121 w 197087"/>
              <a:gd name="connsiteY4" fmla="*/ 56138 h 56207"/>
              <a:gd name="connsiteX5" fmla="*/ 196707 w 197087"/>
              <a:gd name="connsiteY5" fmla="*/ 479 h 5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087" h="56207">
                <a:moveTo>
                  <a:pt x="196707" y="479"/>
                </a:moveTo>
                <a:cubicBezTo>
                  <a:pt x="200020" y="-4159"/>
                  <a:pt x="181468" y="26321"/>
                  <a:pt x="149000" y="28309"/>
                </a:cubicBezTo>
                <a:cubicBezTo>
                  <a:pt x="116532" y="30297"/>
                  <a:pt x="15152" y="11744"/>
                  <a:pt x="1900" y="12406"/>
                </a:cubicBezTo>
                <a:cubicBezTo>
                  <a:pt x="-11352" y="13068"/>
                  <a:pt x="48284" y="24995"/>
                  <a:pt x="69487" y="32284"/>
                </a:cubicBezTo>
                <a:cubicBezTo>
                  <a:pt x="90690" y="39573"/>
                  <a:pt x="109243" y="57463"/>
                  <a:pt x="129121" y="56138"/>
                </a:cubicBezTo>
                <a:cubicBezTo>
                  <a:pt x="148999" y="54813"/>
                  <a:pt x="193394" y="5117"/>
                  <a:pt x="196707" y="47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27303551-658D-6292-77BE-9540A763E6C6}"/>
              </a:ext>
            </a:extLst>
          </p:cNvPr>
          <p:cNvSpPr/>
          <p:nvPr/>
        </p:nvSpPr>
        <p:spPr>
          <a:xfrm>
            <a:off x="3993095" y="4487721"/>
            <a:ext cx="229933" cy="475278"/>
          </a:xfrm>
          <a:custGeom>
            <a:avLst/>
            <a:gdLst>
              <a:gd name="connsiteX0" fmla="*/ 11684 w 229933"/>
              <a:gd name="connsiteY0" fmla="*/ 1152 h 475278"/>
              <a:gd name="connsiteX1" fmla="*/ 11684 w 229933"/>
              <a:gd name="connsiteY1" fmla="*/ 84279 h 475278"/>
              <a:gd name="connsiteX2" fmla="*/ 119260 w 229933"/>
              <a:gd name="connsiteY2" fmla="*/ 172296 h 475278"/>
              <a:gd name="connsiteX3" fmla="*/ 80141 w 229933"/>
              <a:gd name="connsiteY3" fmla="*/ 64720 h 475278"/>
              <a:gd name="connsiteX4" fmla="*/ 226837 w 229933"/>
              <a:gd name="connsiteY4" fmla="*/ 465686 h 475278"/>
              <a:gd name="connsiteX5" fmla="*/ 173048 w 229933"/>
              <a:gd name="connsiteY5" fmla="*/ 333661 h 475278"/>
              <a:gd name="connsiteX6" fmla="*/ 89921 w 229933"/>
              <a:gd name="connsiteY6" fmla="*/ 147847 h 475278"/>
              <a:gd name="connsiteX7" fmla="*/ 11684 w 229933"/>
              <a:gd name="connsiteY7" fmla="*/ 1152 h 47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933" h="475278">
                <a:moveTo>
                  <a:pt x="11684" y="1152"/>
                </a:moveTo>
                <a:cubicBezTo>
                  <a:pt x="-1356" y="-9443"/>
                  <a:pt x="-6245" y="55755"/>
                  <a:pt x="11684" y="84279"/>
                </a:cubicBezTo>
                <a:cubicBezTo>
                  <a:pt x="29613" y="112803"/>
                  <a:pt x="107851" y="175556"/>
                  <a:pt x="119260" y="172296"/>
                </a:cubicBezTo>
                <a:cubicBezTo>
                  <a:pt x="130669" y="169036"/>
                  <a:pt x="80141" y="64720"/>
                  <a:pt x="80141" y="64720"/>
                </a:cubicBezTo>
                <a:cubicBezTo>
                  <a:pt x="98071" y="113618"/>
                  <a:pt x="211353" y="420863"/>
                  <a:pt x="226837" y="465686"/>
                </a:cubicBezTo>
                <a:cubicBezTo>
                  <a:pt x="242321" y="510509"/>
                  <a:pt x="195867" y="386634"/>
                  <a:pt x="173048" y="333661"/>
                </a:cubicBezTo>
                <a:cubicBezTo>
                  <a:pt x="150229" y="280688"/>
                  <a:pt x="116000" y="196745"/>
                  <a:pt x="89921" y="147847"/>
                </a:cubicBezTo>
                <a:cubicBezTo>
                  <a:pt x="63842" y="98949"/>
                  <a:pt x="24724" y="11747"/>
                  <a:pt x="11684" y="1152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495EE236-D70A-516B-2927-7250A1EE3C83}"/>
              </a:ext>
            </a:extLst>
          </p:cNvPr>
          <p:cNvSpPr/>
          <p:nvPr/>
        </p:nvSpPr>
        <p:spPr>
          <a:xfrm>
            <a:off x="4346997" y="5090315"/>
            <a:ext cx="155119" cy="249605"/>
          </a:xfrm>
          <a:custGeom>
            <a:avLst/>
            <a:gdLst>
              <a:gd name="connsiteX0" fmla="*/ 70 w 155119"/>
              <a:gd name="connsiteY0" fmla="*/ 8 h 249605"/>
              <a:gd name="connsiteX1" fmla="*/ 127206 w 155119"/>
              <a:gd name="connsiteY1" fmla="*/ 83135 h 249605"/>
              <a:gd name="connsiteX2" fmla="*/ 122316 w 155119"/>
              <a:gd name="connsiteY2" fmla="*/ 249390 h 249605"/>
              <a:gd name="connsiteX3" fmla="*/ 141876 w 155119"/>
              <a:gd name="connsiteY3" fmla="*/ 117364 h 249605"/>
              <a:gd name="connsiteX4" fmla="*/ 146766 w 155119"/>
              <a:gd name="connsiteY4" fmla="*/ 78245 h 249605"/>
              <a:gd name="connsiteX5" fmla="*/ 70 w 155119"/>
              <a:gd name="connsiteY5" fmla="*/ 8 h 24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119" h="249605">
                <a:moveTo>
                  <a:pt x="70" y="8"/>
                </a:moveTo>
                <a:cubicBezTo>
                  <a:pt x="-3190" y="823"/>
                  <a:pt x="106832" y="41571"/>
                  <a:pt x="127206" y="83135"/>
                </a:cubicBezTo>
                <a:cubicBezTo>
                  <a:pt x="147580" y="124699"/>
                  <a:pt x="119871" y="243685"/>
                  <a:pt x="122316" y="249390"/>
                </a:cubicBezTo>
                <a:cubicBezTo>
                  <a:pt x="124761" y="255095"/>
                  <a:pt x="137801" y="145888"/>
                  <a:pt x="141876" y="117364"/>
                </a:cubicBezTo>
                <a:cubicBezTo>
                  <a:pt x="145951" y="88840"/>
                  <a:pt x="166325" y="96174"/>
                  <a:pt x="146766" y="78245"/>
                </a:cubicBezTo>
                <a:cubicBezTo>
                  <a:pt x="127207" y="60316"/>
                  <a:pt x="3330" y="-807"/>
                  <a:pt x="70" y="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86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「地獄の花園」オリジナル・サウンドトラック 2021年5月19日発売！2021年4月28日先行配信スタート！">
            <a:extLst>
              <a:ext uri="{FF2B5EF4-FFF2-40B4-BE49-F238E27FC236}">
                <a16:creationId xmlns:a16="http://schemas.microsoft.com/office/drawing/2014/main" id="{4C166ADC-9EF7-2FAB-791E-E567531B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601200" cy="97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2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「地獄の花園」オリジナル・サウンドトラック 2021年5月19日発売！2021年4月28日先行配信スタート！" hidden="1">
            <a:extLst>
              <a:ext uri="{FF2B5EF4-FFF2-40B4-BE49-F238E27FC236}">
                <a16:creationId xmlns:a16="http://schemas.microsoft.com/office/drawing/2014/main" id="{4C166ADC-9EF7-2FAB-791E-E567531B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601200" cy="97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44" name="グループ化 1243">
            <a:extLst>
              <a:ext uri="{FF2B5EF4-FFF2-40B4-BE49-F238E27FC236}">
                <a16:creationId xmlns:a16="http://schemas.microsoft.com/office/drawing/2014/main" id="{CD635292-5C94-8A82-913B-22043457D504}"/>
              </a:ext>
            </a:extLst>
          </p:cNvPr>
          <p:cNvGrpSpPr/>
          <p:nvPr/>
        </p:nvGrpSpPr>
        <p:grpSpPr>
          <a:xfrm>
            <a:off x="1375887" y="1404127"/>
            <a:ext cx="5742901" cy="7566171"/>
            <a:chOff x="1375887" y="1404127"/>
            <a:chExt cx="5742901" cy="7566171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84462AFD-1244-BEAA-07B3-3EB504DAECA4}"/>
                </a:ext>
              </a:extLst>
            </p:cNvPr>
            <p:cNvGrpSpPr/>
            <p:nvPr/>
          </p:nvGrpSpPr>
          <p:grpSpPr>
            <a:xfrm>
              <a:off x="2666320" y="2845155"/>
              <a:ext cx="3523296" cy="3632031"/>
              <a:chOff x="2666320" y="2845155"/>
              <a:chExt cx="3523296" cy="3632031"/>
            </a:xfrm>
          </p:grpSpPr>
          <p:sp>
            <p:nvSpPr>
              <p:cNvPr id="5" name="フリーフォーム 4">
                <a:extLst>
                  <a:ext uri="{FF2B5EF4-FFF2-40B4-BE49-F238E27FC236}">
                    <a16:creationId xmlns:a16="http://schemas.microsoft.com/office/drawing/2014/main" id="{996C8F96-7C64-28EC-FBF2-3B07A8223CE8}"/>
                  </a:ext>
                </a:extLst>
              </p:cNvPr>
              <p:cNvSpPr/>
              <p:nvPr/>
            </p:nvSpPr>
            <p:spPr>
              <a:xfrm>
                <a:off x="4391636" y="4334619"/>
                <a:ext cx="732925" cy="169846"/>
              </a:xfrm>
              <a:custGeom>
                <a:avLst/>
                <a:gdLst>
                  <a:gd name="connsiteX0" fmla="*/ 2564 w 732925"/>
                  <a:gd name="connsiteY0" fmla="*/ 161181 h 169846"/>
                  <a:gd name="connsiteX1" fmla="*/ 262914 w 732925"/>
                  <a:gd name="connsiteY1" fmla="*/ 27831 h 169846"/>
                  <a:gd name="connsiteX2" fmla="*/ 120039 w 732925"/>
                  <a:gd name="connsiteY2" fmla="*/ 59581 h 169846"/>
                  <a:gd name="connsiteX3" fmla="*/ 421664 w 732925"/>
                  <a:gd name="connsiteY3" fmla="*/ 11956 h 169846"/>
                  <a:gd name="connsiteX4" fmla="*/ 548664 w 732925"/>
                  <a:gd name="connsiteY4" fmla="*/ 31006 h 169846"/>
                  <a:gd name="connsiteX5" fmla="*/ 523264 w 732925"/>
                  <a:gd name="connsiteY5" fmla="*/ 15131 h 169846"/>
                  <a:gd name="connsiteX6" fmla="*/ 612164 w 732925"/>
                  <a:gd name="connsiteY6" fmla="*/ 50056 h 169846"/>
                  <a:gd name="connsiteX7" fmla="*/ 605814 w 732925"/>
                  <a:gd name="connsiteY7" fmla="*/ 34181 h 169846"/>
                  <a:gd name="connsiteX8" fmla="*/ 669314 w 732925"/>
                  <a:gd name="connsiteY8" fmla="*/ 100856 h 169846"/>
                  <a:gd name="connsiteX9" fmla="*/ 666139 w 732925"/>
                  <a:gd name="connsiteY9" fmla="*/ 78631 h 169846"/>
                  <a:gd name="connsiteX10" fmla="*/ 729639 w 732925"/>
                  <a:gd name="connsiteY10" fmla="*/ 167531 h 169846"/>
                  <a:gd name="connsiteX11" fmla="*/ 713764 w 732925"/>
                  <a:gd name="connsiteY11" fmla="*/ 135781 h 169846"/>
                  <a:gd name="connsiteX12" fmla="*/ 628039 w 732925"/>
                  <a:gd name="connsiteY12" fmla="*/ 50056 h 169846"/>
                  <a:gd name="connsiteX13" fmla="*/ 513739 w 732925"/>
                  <a:gd name="connsiteY13" fmla="*/ 2431 h 169846"/>
                  <a:gd name="connsiteX14" fmla="*/ 316889 w 732925"/>
                  <a:gd name="connsiteY14" fmla="*/ 8781 h 169846"/>
                  <a:gd name="connsiteX15" fmla="*/ 186714 w 732925"/>
                  <a:gd name="connsiteY15" fmla="*/ 24656 h 169846"/>
                  <a:gd name="connsiteX16" fmla="*/ 227989 w 732925"/>
                  <a:gd name="connsiteY16" fmla="*/ 24656 h 169846"/>
                  <a:gd name="connsiteX17" fmla="*/ 24789 w 732925"/>
                  <a:gd name="connsiteY17" fmla="*/ 104031 h 169846"/>
                  <a:gd name="connsiteX18" fmla="*/ 123214 w 732925"/>
                  <a:gd name="connsiteY18" fmla="*/ 72281 h 169846"/>
                  <a:gd name="connsiteX19" fmla="*/ 2564 w 732925"/>
                  <a:gd name="connsiteY19" fmla="*/ 161181 h 169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32925" h="169846">
                    <a:moveTo>
                      <a:pt x="2564" y="161181"/>
                    </a:moveTo>
                    <a:cubicBezTo>
                      <a:pt x="25847" y="153773"/>
                      <a:pt x="243335" y="44764"/>
                      <a:pt x="262914" y="27831"/>
                    </a:cubicBezTo>
                    <a:cubicBezTo>
                      <a:pt x="282493" y="10898"/>
                      <a:pt x="93581" y="62227"/>
                      <a:pt x="120039" y="59581"/>
                    </a:cubicBezTo>
                    <a:cubicBezTo>
                      <a:pt x="146497" y="56935"/>
                      <a:pt x="350227" y="16718"/>
                      <a:pt x="421664" y="11956"/>
                    </a:cubicBezTo>
                    <a:cubicBezTo>
                      <a:pt x="493102" y="7193"/>
                      <a:pt x="531731" y="30477"/>
                      <a:pt x="548664" y="31006"/>
                    </a:cubicBezTo>
                    <a:cubicBezTo>
                      <a:pt x="565597" y="31535"/>
                      <a:pt x="512681" y="11956"/>
                      <a:pt x="523264" y="15131"/>
                    </a:cubicBezTo>
                    <a:cubicBezTo>
                      <a:pt x="533847" y="18306"/>
                      <a:pt x="612164" y="50056"/>
                      <a:pt x="612164" y="50056"/>
                    </a:cubicBezTo>
                    <a:cubicBezTo>
                      <a:pt x="625922" y="53231"/>
                      <a:pt x="596289" y="25714"/>
                      <a:pt x="605814" y="34181"/>
                    </a:cubicBezTo>
                    <a:cubicBezTo>
                      <a:pt x="615339" y="42648"/>
                      <a:pt x="659260" y="93448"/>
                      <a:pt x="669314" y="100856"/>
                    </a:cubicBezTo>
                    <a:cubicBezTo>
                      <a:pt x="679368" y="108264"/>
                      <a:pt x="656085" y="67519"/>
                      <a:pt x="666139" y="78631"/>
                    </a:cubicBezTo>
                    <a:cubicBezTo>
                      <a:pt x="676193" y="89743"/>
                      <a:pt x="721702" y="158006"/>
                      <a:pt x="729639" y="167531"/>
                    </a:cubicBezTo>
                    <a:cubicBezTo>
                      <a:pt x="737576" y="177056"/>
                      <a:pt x="730697" y="155360"/>
                      <a:pt x="713764" y="135781"/>
                    </a:cubicBezTo>
                    <a:cubicBezTo>
                      <a:pt x="696831" y="116202"/>
                      <a:pt x="661376" y="72281"/>
                      <a:pt x="628039" y="50056"/>
                    </a:cubicBezTo>
                    <a:cubicBezTo>
                      <a:pt x="594702" y="27831"/>
                      <a:pt x="565597" y="9310"/>
                      <a:pt x="513739" y="2431"/>
                    </a:cubicBezTo>
                    <a:cubicBezTo>
                      <a:pt x="461881" y="-4448"/>
                      <a:pt x="371393" y="5077"/>
                      <a:pt x="316889" y="8781"/>
                    </a:cubicBezTo>
                    <a:cubicBezTo>
                      <a:pt x="262385" y="12485"/>
                      <a:pt x="201531" y="22010"/>
                      <a:pt x="186714" y="24656"/>
                    </a:cubicBezTo>
                    <a:cubicBezTo>
                      <a:pt x="171897" y="27302"/>
                      <a:pt x="254977" y="11427"/>
                      <a:pt x="227989" y="24656"/>
                    </a:cubicBezTo>
                    <a:cubicBezTo>
                      <a:pt x="201002" y="37885"/>
                      <a:pt x="42251" y="96094"/>
                      <a:pt x="24789" y="104031"/>
                    </a:cubicBezTo>
                    <a:cubicBezTo>
                      <a:pt x="7327" y="111968"/>
                      <a:pt x="124272" y="65402"/>
                      <a:pt x="123214" y="72281"/>
                    </a:cubicBezTo>
                    <a:cubicBezTo>
                      <a:pt x="122156" y="79160"/>
                      <a:pt x="-20719" y="168589"/>
                      <a:pt x="2564" y="1611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 5">
                <a:extLst>
                  <a:ext uri="{FF2B5EF4-FFF2-40B4-BE49-F238E27FC236}">
                    <a16:creationId xmlns:a16="http://schemas.microsoft.com/office/drawing/2014/main" id="{5692C9EA-AFB7-283E-23F8-B0FAF70CF724}"/>
                  </a:ext>
                </a:extLst>
              </p:cNvPr>
              <p:cNvSpPr/>
              <p:nvPr/>
            </p:nvSpPr>
            <p:spPr>
              <a:xfrm>
                <a:off x="4504299" y="4272715"/>
                <a:ext cx="699558" cy="115451"/>
              </a:xfrm>
              <a:custGeom>
                <a:avLst/>
                <a:gdLst>
                  <a:gd name="connsiteX0" fmla="*/ 1026 w 699558"/>
                  <a:gd name="connsiteY0" fmla="*/ 115135 h 115451"/>
                  <a:gd name="connsiteX1" fmla="*/ 315351 w 699558"/>
                  <a:gd name="connsiteY1" fmla="*/ 26235 h 115451"/>
                  <a:gd name="connsiteX2" fmla="*/ 204226 w 699558"/>
                  <a:gd name="connsiteY2" fmla="*/ 42110 h 115451"/>
                  <a:gd name="connsiteX3" fmla="*/ 493151 w 699558"/>
                  <a:gd name="connsiteY3" fmla="*/ 10360 h 115451"/>
                  <a:gd name="connsiteX4" fmla="*/ 575701 w 699558"/>
                  <a:gd name="connsiteY4" fmla="*/ 23060 h 115451"/>
                  <a:gd name="connsiteX5" fmla="*/ 563001 w 699558"/>
                  <a:gd name="connsiteY5" fmla="*/ 835 h 115451"/>
                  <a:gd name="connsiteX6" fmla="*/ 620151 w 699558"/>
                  <a:gd name="connsiteY6" fmla="*/ 57985 h 115451"/>
                  <a:gd name="connsiteX7" fmla="*/ 610626 w 699558"/>
                  <a:gd name="connsiteY7" fmla="*/ 32585 h 115451"/>
                  <a:gd name="connsiteX8" fmla="*/ 699526 w 699558"/>
                  <a:gd name="connsiteY8" fmla="*/ 111960 h 115451"/>
                  <a:gd name="connsiteX9" fmla="*/ 620151 w 699558"/>
                  <a:gd name="connsiteY9" fmla="*/ 45285 h 115451"/>
                  <a:gd name="connsiteX10" fmla="*/ 556651 w 699558"/>
                  <a:gd name="connsiteY10" fmla="*/ 23060 h 115451"/>
                  <a:gd name="connsiteX11" fmla="*/ 397901 w 699558"/>
                  <a:gd name="connsiteY11" fmla="*/ 32585 h 115451"/>
                  <a:gd name="connsiteX12" fmla="*/ 220101 w 699558"/>
                  <a:gd name="connsiteY12" fmla="*/ 54810 h 115451"/>
                  <a:gd name="connsiteX13" fmla="*/ 1026 w 699558"/>
                  <a:gd name="connsiteY13" fmla="*/ 115135 h 11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9558" h="115451">
                    <a:moveTo>
                      <a:pt x="1026" y="115135"/>
                    </a:moveTo>
                    <a:cubicBezTo>
                      <a:pt x="16901" y="110373"/>
                      <a:pt x="281484" y="38406"/>
                      <a:pt x="315351" y="26235"/>
                    </a:cubicBezTo>
                    <a:cubicBezTo>
                      <a:pt x="349218" y="14064"/>
                      <a:pt x="174593" y="44756"/>
                      <a:pt x="204226" y="42110"/>
                    </a:cubicBezTo>
                    <a:cubicBezTo>
                      <a:pt x="233859" y="39464"/>
                      <a:pt x="431238" y="13535"/>
                      <a:pt x="493151" y="10360"/>
                    </a:cubicBezTo>
                    <a:cubicBezTo>
                      <a:pt x="555064" y="7185"/>
                      <a:pt x="564059" y="24647"/>
                      <a:pt x="575701" y="23060"/>
                    </a:cubicBezTo>
                    <a:cubicBezTo>
                      <a:pt x="587343" y="21473"/>
                      <a:pt x="555593" y="-4986"/>
                      <a:pt x="563001" y="835"/>
                    </a:cubicBezTo>
                    <a:cubicBezTo>
                      <a:pt x="570409" y="6656"/>
                      <a:pt x="612214" y="52693"/>
                      <a:pt x="620151" y="57985"/>
                    </a:cubicBezTo>
                    <a:cubicBezTo>
                      <a:pt x="628088" y="63277"/>
                      <a:pt x="597397" y="23589"/>
                      <a:pt x="610626" y="32585"/>
                    </a:cubicBezTo>
                    <a:cubicBezTo>
                      <a:pt x="623855" y="41581"/>
                      <a:pt x="697938" y="109843"/>
                      <a:pt x="699526" y="111960"/>
                    </a:cubicBezTo>
                    <a:cubicBezTo>
                      <a:pt x="701114" y="114077"/>
                      <a:pt x="643963" y="60102"/>
                      <a:pt x="620151" y="45285"/>
                    </a:cubicBezTo>
                    <a:cubicBezTo>
                      <a:pt x="596339" y="30468"/>
                      <a:pt x="593693" y="25177"/>
                      <a:pt x="556651" y="23060"/>
                    </a:cubicBezTo>
                    <a:cubicBezTo>
                      <a:pt x="519609" y="20943"/>
                      <a:pt x="453993" y="27293"/>
                      <a:pt x="397901" y="32585"/>
                    </a:cubicBezTo>
                    <a:cubicBezTo>
                      <a:pt x="341809" y="37877"/>
                      <a:pt x="282543" y="39993"/>
                      <a:pt x="220101" y="54810"/>
                    </a:cubicBezTo>
                    <a:cubicBezTo>
                      <a:pt x="157659" y="69627"/>
                      <a:pt x="-14849" y="119897"/>
                      <a:pt x="1026" y="115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6D2E64B0-F4F3-8E68-3928-04C671FD5237}"/>
                  </a:ext>
                </a:extLst>
              </p:cNvPr>
              <p:cNvSpPr/>
              <p:nvPr/>
            </p:nvSpPr>
            <p:spPr>
              <a:xfrm>
                <a:off x="4562460" y="4264025"/>
                <a:ext cx="621022" cy="289292"/>
              </a:xfrm>
              <a:custGeom>
                <a:avLst/>
                <a:gdLst>
                  <a:gd name="connsiteX0" fmla="*/ 457215 w 621022"/>
                  <a:gd name="connsiteY0" fmla="*/ 0 h 289292"/>
                  <a:gd name="connsiteX1" fmla="*/ 574690 w 621022"/>
                  <a:gd name="connsiteY1" fmla="*/ 146050 h 289292"/>
                  <a:gd name="connsiteX2" fmla="*/ 542940 w 621022"/>
                  <a:gd name="connsiteY2" fmla="*/ 111125 h 289292"/>
                  <a:gd name="connsiteX3" fmla="*/ 606440 w 621022"/>
                  <a:gd name="connsiteY3" fmla="*/ 222250 h 289292"/>
                  <a:gd name="connsiteX4" fmla="*/ 609615 w 621022"/>
                  <a:gd name="connsiteY4" fmla="*/ 285750 h 289292"/>
                  <a:gd name="connsiteX5" fmla="*/ 609615 w 621022"/>
                  <a:gd name="connsiteY5" fmla="*/ 263525 h 289292"/>
                  <a:gd name="connsiteX6" fmla="*/ 457215 w 621022"/>
                  <a:gd name="connsiteY6" fmla="*/ 117475 h 289292"/>
                  <a:gd name="connsiteX7" fmla="*/ 492140 w 621022"/>
                  <a:gd name="connsiteY7" fmla="*/ 161925 h 289292"/>
                  <a:gd name="connsiteX8" fmla="*/ 361965 w 621022"/>
                  <a:gd name="connsiteY8" fmla="*/ 101600 h 289292"/>
                  <a:gd name="connsiteX9" fmla="*/ 317515 w 621022"/>
                  <a:gd name="connsiteY9" fmla="*/ 88900 h 289292"/>
                  <a:gd name="connsiteX10" fmla="*/ 260365 w 621022"/>
                  <a:gd name="connsiteY10" fmla="*/ 95250 h 289292"/>
                  <a:gd name="connsiteX11" fmla="*/ 304815 w 621022"/>
                  <a:gd name="connsiteY11" fmla="*/ 92075 h 289292"/>
                  <a:gd name="connsiteX12" fmla="*/ 114315 w 621022"/>
                  <a:gd name="connsiteY12" fmla="*/ 95250 h 289292"/>
                  <a:gd name="connsiteX13" fmla="*/ 15890 w 621022"/>
                  <a:gd name="connsiteY13" fmla="*/ 136525 h 289292"/>
                  <a:gd name="connsiteX14" fmla="*/ 212740 w 621022"/>
                  <a:gd name="connsiteY14" fmla="*/ 57150 h 289292"/>
                  <a:gd name="connsiteX15" fmla="*/ 15 w 621022"/>
                  <a:gd name="connsiteY15" fmla="*/ 114300 h 289292"/>
                  <a:gd name="connsiteX16" fmla="*/ 225440 w 621022"/>
                  <a:gd name="connsiteY16" fmla="*/ 38100 h 289292"/>
                  <a:gd name="connsiteX17" fmla="*/ 368315 w 621022"/>
                  <a:gd name="connsiteY17" fmla="*/ 22225 h 289292"/>
                  <a:gd name="connsiteX18" fmla="*/ 457215 w 621022"/>
                  <a:gd name="connsiteY18" fmla="*/ 0 h 289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1022" h="289292">
                    <a:moveTo>
                      <a:pt x="457215" y="0"/>
                    </a:moveTo>
                    <a:lnTo>
                      <a:pt x="574690" y="146050"/>
                    </a:lnTo>
                    <a:cubicBezTo>
                      <a:pt x="588977" y="164571"/>
                      <a:pt x="537648" y="98425"/>
                      <a:pt x="542940" y="111125"/>
                    </a:cubicBezTo>
                    <a:cubicBezTo>
                      <a:pt x="548232" y="123825"/>
                      <a:pt x="595328" y="193146"/>
                      <a:pt x="606440" y="222250"/>
                    </a:cubicBezTo>
                    <a:cubicBezTo>
                      <a:pt x="617553" y="251354"/>
                      <a:pt x="609086" y="278871"/>
                      <a:pt x="609615" y="285750"/>
                    </a:cubicBezTo>
                    <a:cubicBezTo>
                      <a:pt x="610144" y="292629"/>
                      <a:pt x="635015" y="291571"/>
                      <a:pt x="609615" y="263525"/>
                    </a:cubicBezTo>
                    <a:cubicBezTo>
                      <a:pt x="584215" y="235479"/>
                      <a:pt x="476794" y="134408"/>
                      <a:pt x="457215" y="117475"/>
                    </a:cubicBezTo>
                    <a:cubicBezTo>
                      <a:pt x="437636" y="100542"/>
                      <a:pt x="508015" y="164571"/>
                      <a:pt x="492140" y="161925"/>
                    </a:cubicBezTo>
                    <a:cubicBezTo>
                      <a:pt x="476265" y="159279"/>
                      <a:pt x="391069" y="113771"/>
                      <a:pt x="361965" y="101600"/>
                    </a:cubicBezTo>
                    <a:cubicBezTo>
                      <a:pt x="332861" y="89429"/>
                      <a:pt x="334448" y="89958"/>
                      <a:pt x="317515" y="88900"/>
                    </a:cubicBezTo>
                    <a:cubicBezTo>
                      <a:pt x="300582" y="87842"/>
                      <a:pt x="262482" y="94721"/>
                      <a:pt x="260365" y="95250"/>
                    </a:cubicBezTo>
                    <a:cubicBezTo>
                      <a:pt x="258248" y="95779"/>
                      <a:pt x="329157" y="92075"/>
                      <a:pt x="304815" y="92075"/>
                    </a:cubicBezTo>
                    <a:cubicBezTo>
                      <a:pt x="280473" y="92075"/>
                      <a:pt x="162469" y="87842"/>
                      <a:pt x="114315" y="95250"/>
                    </a:cubicBezTo>
                    <a:cubicBezTo>
                      <a:pt x="66161" y="102658"/>
                      <a:pt x="-514" y="142875"/>
                      <a:pt x="15890" y="136525"/>
                    </a:cubicBezTo>
                    <a:cubicBezTo>
                      <a:pt x="32294" y="130175"/>
                      <a:pt x="215386" y="60854"/>
                      <a:pt x="212740" y="57150"/>
                    </a:cubicBezTo>
                    <a:cubicBezTo>
                      <a:pt x="210094" y="53446"/>
                      <a:pt x="-2102" y="117475"/>
                      <a:pt x="15" y="114300"/>
                    </a:cubicBezTo>
                    <a:cubicBezTo>
                      <a:pt x="2132" y="111125"/>
                      <a:pt x="164057" y="53446"/>
                      <a:pt x="225440" y="38100"/>
                    </a:cubicBezTo>
                    <a:cubicBezTo>
                      <a:pt x="286823" y="22754"/>
                      <a:pt x="368315" y="22225"/>
                      <a:pt x="368315" y="22225"/>
                    </a:cubicBezTo>
                    <a:lnTo>
                      <a:pt x="45721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39D69DF1-36A3-2913-3F15-659EB362ED40}"/>
                  </a:ext>
                </a:extLst>
              </p:cNvPr>
              <p:cNvSpPr/>
              <p:nvPr/>
            </p:nvSpPr>
            <p:spPr>
              <a:xfrm>
                <a:off x="5101552" y="4291752"/>
                <a:ext cx="80079" cy="236120"/>
              </a:xfrm>
              <a:custGeom>
                <a:avLst/>
                <a:gdLst>
                  <a:gd name="connsiteX0" fmla="*/ 19723 w 80079"/>
                  <a:gd name="connsiteY0" fmla="*/ 848 h 236120"/>
                  <a:gd name="connsiteX1" fmla="*/ 19723 w 80079"/>
                  <a:gd name="connsiteY1" fmla="*/ 77048 h 236120"/>
                  <a:gd name="connsiteX2" fmla="*/ 26073 w 80079"/>
                  <a:gd name="connsiteY2" fmla="*/ 121498 h 236120"/>
                  <a:gd name="connsiteX3" fmla="*/ 673 w 80079"/>
                  <a:gd name="connsiteY3" fmla="*/ 83398 h 236120"/>
                  <a:gd name="connsiteX4" fmla="*/ 57823 w 80079"/>
                  <a:gd name="connsiteY4" fmla="*/ 150073 h 236120"/>
                  <a:gd name="connsiteX5" fmla="*/ 70523 w 80079"/>
                  <a:gd name="connsiteY5" fmla="*/ 172298 h 236120"/>
                  <a:gd name="connsiteX6" fmla="*/ 80048 w 80079"/>
                  <a:gd name="connsiteY6" fmla="*/ 235798 h 236120"/>
                  <a:gd name="connsiteX7" fmla="*/ 67348 w 80079"/>
                  <a:gd name="connsiteY7" fmla="*/ 194523 h 236120"/>
                  <a:gd name="connsiteX8" fmla="*/ 19723 w 80079"/>
                  <a:gd name="connsiteY8" fmla="*/ 140548 h 236120"/>
                  <a:gd name="connsiteX9" fmla="*/ 16548 w 80079"/>
                  <a:gd name="connsiteY9" fmla="*/ 111973 h 236120"/>
                  <a:gd name="connsiteX10" fmla="*/ 45123 w 80079"/>
                  <a:gd name="connsiteY10" fmla="*/ 169123 h 236120"/>
                  <a:gd name="connsiteX11" fmla="*/ 35598 w 80079"/>
                  <a:gd name="connsiteY11" fmla="*/ 99273 h 236120"/>
                  <a:gd name="connsiteX12" fmla="*/ 26073 w 80079"/>
                  <a:gd name="connsiteY12" fmla="*/ 131023 h 236120"/>
                  <a:gd name="connsiteX13" fmla="*/ 19723 w 80079"/>
                  <a:gd name="connsiteY13" fmla="*/ 848 h 23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079" h="236120">
                    <a:moveTo>
                      <a:pt x="19723" y="848"/>
                    </a:moveTo>
                    <a:cubicBezTo>
                      <a:pt x="18665" y="-8148"/>
                      <a:pt x="18665" y="56940"/>
                      <a:pt x="19723" y="77048"/>
                    </a:cubicBezTo>
                    <a:cubicBezTo>
                      <a:pt x="20781" y="97156"/>
                      <a:pt x="29248" y="120440"/>
                      <a:pt x="26073" y="121498"/>
                    </a:cubicBezTo>
                    <a:cubicBezTo>
                      <a:pt x="22898" y="122556"/>
                      <a:pt x="-4619" y="78636"/>
                      <a:pt x="673" y="83398"/>
                    </a:cubicBezTo>
                    <a:cubicBezTo>
                      <a:pt x="5965" y="88161"/>
                      <a:pt x="46181" y="135257"/>
                      <a:pt x="57823" y="150073"/>
                    </a:cubicBezTo>
                    <a:cubicBezTo>
                      <a:pt x="69465" y="164889"/>
                      <a:pt x="66819" y="158011"/>
                      <a:pt x="70523" y="172298"/>
                    </a:cubicBezTo>
                    <a:cubicBezTo>
                      <a:pt x="74227" y="186585"/>
                      <a:pt x="80577" y="232094"/>
                      <a:pt x="80048" y="235798"/>
                    </a:cubicBezTo>
                    <a:cubicBezTo>
                      <a:pt x="79519" y="239502"/>
                      <a:pt x="77402" y="210398"/>
                      <a:pt x="67348" y="194523"/>
                    </a:cubicBezTo>
                    <a:cubicBezTo>
                      <a:pt x="57294" y="178648"/>
                      <a:pt x="28190" y="154306"/>
                      <a:pt x="19723" y="140548"/>
                    </a:cubicBezTo>
                    <a:cubicBezTo>
                      <a:pt x="11256" y="126790"/>
                      <a:pt x="12315" y="107211"/>
                      <a:pt x="16548" y="111973"/>
                    </a:cubicBezTo>
                    <a:cubicBezTo>
                      <a:pt x="20781" y="116735"/>
                      <a:pt x="41948" y="171240"/>
                      <a:pt x="45123" y="169123"/>
                    </a:cubicBezTo>
                    <a:cubicBezTo>
                      <a:pt x="48298" y="167006"/>
                      <a:pt x="38773" y="105623"/>
                      <a:pt x="35598" y="99273"/>
                    </a:cubicBezTo>
                    <a:cubicBezTo>
                      <a:pt x="32423" y="92923"/>
                      <a:pt x="26602" y="144781"/>
                      <a:pt x="26073" y="131023"/>
                    </a:cubicBezTo>
                    <a:cubicBezTo>
                      <a:pt x="25544" y="117265"/>
                      <a:pt x="20781" y="9844"/>
                      <a:pt x="19723" y="8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A3C600A9-1F9A-DD37-6566-C5E7437B352F}"/>
                  </a:ext>
                </a:extLst>
              </p:cNvPr>
              <p:cNvSpPr/>
              <p:nvPr/>
            </p:nvSpPr>
            <p:spPr>
              <a:xfrm>
                <a:off x="5001825" y="4244222"/>
                <a:ext cx="132301" cy="169573"/>
              </a:xfrm>
              <a:custGeom>
                <a:avLst/>
                <a:gdLst>
                  <a:gd name="connsiteX0" fmla="*/ 1975 w 132301"/>
                  <a:gd name="connsiteY0" fmla="*/ 753 h 169573"/>
                  <a:gd name="connsiteX1" fmla="*/ 90875 w 132301"/>
                  <a:gd name="connsiteY1" fmla="*/ 83303 h 169573"/>
                  <a:gd name="connsiteX2" fmla="*/ 132150 w 132301"/>
                  <a:gd name="connsiteY2" fmla="*/ 169028 h 169573"/>
                  <a:gd name="connsiteX3" fmla="*/ 103575 w 132301"/>
                  <a:gd name="connsiteY3" fmla="*/ 118228 h 169573"/>
                  <a:gd name="connsiteX4" fmla="*/ 71825 w 132301"/>
                  <a:gd name="connsiteY4" fmla="*/ 83303 h 169573"/>
                  <a:gd name="connsiteX5" fmla="*/ 75000 w 132301"/>
                  <a:gd name="connsiteY5" fmla="*/ 111878 h 169573"/>
                  <a:gd name="connsiteX6" fmla="*/ 30550 w 132301"/>
                  <a:gd name="connsiteY6" fmla="*/ 45203 h 169573"/>
                  <a:gd name="connsiteX7" fmla="*/ 1975 w 132301"/>
                  <a:gd name="connsiteY7" fmla="*/ 753 h 169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301" h="169573">
                    <a:moveTo>
                      <a:pt x="1975" y="753"/>
                    </a:moveTo>
                    <a:cubicBezTo>
                      <a:pt x="12029" y="7103"/>
                      <a:pt x="69179" y="55257"/>
                      <a:pt x="90875" y="83303"/>
                    </a:cubicBezTo>
                    <a:cubicBezTo>
                      <a:pt x="112571" y="111349"/>
                      <a:pt x="130033" y="163207"/>
                      <a:pt x="132150" y="169028"/>
                    </a:cubicBezTo>
                    <a:cubicBezTo>
                      <a:pt x="134267" y="174849"/>
                      <a:pt x="113629" y="132515"/>
                      <a:pt x="103575" y="118228"/>
                    </a:cubicBezTo>
                    <a:cubicBezTo>
                      <a:pt x="93521" y="103941"/>
                      <a:pt x="76587" y="84361"/>
                      <a:pt x="71825" y="83303"/>
                    </a:cubicBezTo>
                    <a:cubicBezTo>
                      <a:pt x="67063" y="82245"/>
                      <a:pt x="81879" y="118228"/>
                      <a:pt x="75000" y="111878"/>
                    </a:cubicBezTo>
                    <a:cubicBezTo>
                      <a:pt x="68121" y="105528"/>
                      <a:pt x="37958" y="60549"/>
                      <a:pt x="30550" y="45203"/>
                    </a:cubicBezTo>
                    <a:cubicBezTo>
                      <a:pt x="23142" y="29857"/>
                      <a:pt x="-8079" y="-5597"/>
                      <a:pt x="1975" y="7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B1FDAB49-85AA-624F-3D38-097780E542DE}"/>
                  </a:ext>
                </a:extLst>
              </p:cNvPr>
              <p:cNvSpPr/>
              <p:nvPr/>
            </p:nvSpPr>
            <p:spPr>
              <a:xfrm>
                <a:off x="5035277" y="4238305"/>
                <a:ext cx="148091" cy="157573"/>
              </a:xfrm>
              <a:custGeom>
                <a:avLst/>
                <a:gdLst>
                  <a:gd name="connsiteX0" fmla="*/ 273 w 148091"/>
                  <a:gd name="connsiteY0" fmla="*/ 320 h 157573"/>
                  <a:gd name="connsiteX1" fmla="*/ 92348 w 148091"/>
                  <a:gd name="connsiteY1" fmla="*/ 95570 h 157573"/>
                  <a:gd name="connsiteX2" fmla="*/ 146323 w 148091"/>
                  <a:gd name="connsiteY2" fmla="*/ 155895 h 157573"/>
                  <a:gd name="connsiteX3" fmla="*/ 124098 w 148091"/>
                  <a:gd name="connsiteY3" fmla="*/ 130495 h 157573"/>
                  <a:gd name="connsiteX4" fmla="*/ 273 w 148091"/>
                  <a:gd name="connsiteY4" fmla="*/ 320 h 15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091" h="157573">
                    <a:moveTo>
                      <a:pt x="273" y="320"/>
                    </a:moveTo>
                    <a:cubicBezTo>
                      <a:pt x="-5019" y="-5501"/>
                      <a:pt x="68006" y="69641"/>
                      <a:pt x="92348" y="95570"/>
                    </a:cubicBezTo>
                    <a:cubicBezTo>
                      <a:pt x="116690" y="121499"/>
                      <a:pt x="141031" y="150074"/>
                      <a:pt x="146323" y="155895"/>
                    </a:cubicBezTo>
                    <a:cubicBezTo>
                      <a:pt x="151615" y="161716"/>
                      <a:pt x="145265" y="152191"/>
                      <a:pt x="124098" y="130495"/>
                    </a:cubicBezTo>
                    <a:cubicBezTo>
                      <a:pt x="102931" y="108799"/>
                      <a:pt x="5565" y="6141"/>
                      <a:pt x="273" y="3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D13B7391-CAB8-85F4-24B5-8F8BDE8D5969}"/>
                  </a:ext>
                </a:extLst>
              </p:cNvPr>
              <p:cNvSpPr/>
              <p:nvPr/>
            </p:nvSpPr>
            <p:spPr>
              <a:xfrm>
                <a:off x="4432034" y="4428818"/>
                <a:ext cx="643820" cy="140703"/>
              </a:xfrm>
              <a:custGeom>
                <a:avLst/>
                <a:gdLst>
                  <a:gd name="connsiteX0" fmla="*/ 266 w 643820"/>
                  <a:gd name="connsiteY0" fmla="*/ 307 h 140703"/>
                  <a:gd name="connsiteX1" fmla="*/ 289191 w 643820"/>
                  <a:gd name="connsiteY1" fmla="*/ 117782 h 140703"/>
                  <a:gd name="connsiteX2" fmla="*/ 254266 w 643820"/>
                  <a:gd name="connsiteY2" fmla="*/ 92382 h 140703"/>
                  <a:gd name="connsiteX3" fmla="*/ 435241 w 643820"/>
                  <a:gd name="connsiteY3" fmla="*/ 120957 h 140703"/>
                  <a:gd name="connsiteX4" fmla="*/ 562241 w 643820"/>
                  <a:gd name="connsiteY4" fmla="*/ 86032 h 140703"/>
                  <a:gd name="connsiteX5" fmla="*/ 530491 w 643820"/>
                  <a:gd name="connsiteY5" fmla="*/ 95557 h 140703"/>
                  <a:gd name="connsiteX6" fmla="*/ 597166 w 643820"/>
                  <a:gd name="connsiteY6" fmla="*/ 63807 h 140703"/>
                  <a:gd name="connsiteX7" fmla="*/ 641616 w 643820"/>
                  <a:gd name="connsiteY7" fmla="*/ 307 h 140703"/>
                  <a:gd name="connsiteX8" fmla="*/ 628916 w 643820"/>
                  <a:gd name="connsiteY8" fmla="*/ 41582 h 140703"/>
                  <a:gd name="connsiteX9" fmla="*/ 559066 w 643820"/>
                  <a:gd name="connsiteY9" fmla="*/ 86032 h 140703"/>
                  <a:gd name="connsiteX10" fmla="*/ 397141 w 643820"/>
                  <a:gd name="connsiteY10" fmla="*/ 114607 h 140703"/>
                  <a:gd name="connsiteX11" fmla="*/ 292366 w 643820"/>
                  <a:gd name="connsiteY11" fmla="*/ 114607 h 140703"/>
                  <a:gd name="connsiteX12" fmla="*/ 343166 w 643820"/>
                  <a:gd name="connsiteY12" fmla="*/ 140007 h 140703"/>
                  <a:gd name="connsiteX13" fmla="*/ 168541 w 643820"/>
                  <a:gd name="connsiteY13" fmla="*/ 82857 h 140703"/>
                  <a:gd name="connsiteX14" fmla="*/ 235216 w 643820"/>
                  <a:gd name="connsiteY14" fmla="*/ 117782 h 140703"/>
                  <a:gd name="connsiteX15" fmla="*/ 266 w 643820"/>
                  <a:gd name="connsiteY15" fmla="*/ 307 h 14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3820" h="140703">
                    <a:moveTo>
                      <a:pt x="266" y="307"/>
                    </a:moveTo>
                    <a:cubicBezTo>
                      <a:pt x="9262" y="307"/>
                      <a:pt x="246858" y="102436"/>
                      <a:pt x="289191" y="117782"/>
                    </a:cubicBezTo>
                    <a:cubicBezTo>
                      <a:pt x="331524" y="133128"/>
                      <a:pt x="229924" y="91853"/>
                      <a:pt x="254266" y="92382"/>
                    </a:cubicBezTo>
                    <a:cubicBezTo>
                      <a:pt x="278608" y="92911"/>
                      <a:pt x="383912" y="122015"/>
                      <a:pt x="435241" y="120957"/>
                    </a:cubicBezTo>
                    <a:cubicBezTo>
                      <a:pt x="486570" y="119899"/>
                      <a:pt x="546366" y="90265"/>
                      <a:pt x="562241" y="86032"/>
                    </a:cubicBezTo>
                    <a:cubicBezTo>
                      <a:pt x="578116" y="81799"/>
                      <a:pt x="524670" y="99261"/>
                      <a:pt x="530491" y="95557"/>
                    </a:cubicBezTo>
                    <a:cubicBezTo>
                      <a:pt x="536312" y="91853"/>
                      <a:pt x="578645" y="79682"/>
                      <a:pt x="597166" y="63807"/>
                    </a:cubicBezTo>
                    <a:cubicBezTo>
                      <a:pt x="615687" y="47932"/>
                      <a:pt x="636324" y="4011"/>
                      <a:pt x="641616" y="307"/>
                    </a:cubicBezTo>
                    <a:cubicBezTo>
                      <a:pt x="646908" y="-3397"/>
                      <a:pt x="642674" y="27294"/>
                      <a:pt x="628916" y="41582"/>
                    </a:cubicBezTo>
                    <a:cubicBezTo>
                      <a:pt x="615158" y="55870"/>
                      <a:pt x="597695" y="73861"/>
                      <a:pt x="559066" y="86032"/>
                    </a:cubicBezTo>
                    <a:cubicBezTo>
                      <a:pt x="520437" y="98203"/>
                      <a:pt x="441591" y="109845"/>
                      <a:pt x="397141" y="114607"/>
                    </a:cubicBezTo>
                    <a:cubicBezTo>
                      <a:pt x="352691" y="119370"/>
                      <a:pt x="301362" y="110374"/>
                      <a:pt x="292366" y="114607"/>
                    </a:cubicBezTo>
                    <a:cubicBezTo>
                      <a:pt x="283370" y="118840"/>
                      <a:pt x="363803" y="145299"/>
                      <a:pt x="343166" y="140007"/>
                    </a:cubicBezTo>
                    <a:cubicBezTo>
                      <a:pt x="322529" y="134715"/>
                      <a:pt x="186533" y="86561"/>
                      <a:pt x="168541" y="82857"/>
                    </a:cubicBezTo>
                    <a:cubicBezTo>
                      <a:pt x="150549" y="79153"/>
                      <a:pt x="257970" y="126778"/>
                      <a:pt x="235216" y="117782"/>
                    </a:cubicBezTo>
                    <a:cubicBezTo>
                      <a:pt x="212462" y="108786"/>
                      <a:pt x="-8730" y="307"/>
                      <a:pt x="266" y="30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7783C10F-7255-2ED2-F7B2-797457316A51}"/>
                  </a:ext>
                </a:extLst>
              </p:cNvPr>
              <p:cNvSpPr/>
              <p:nvPr/>
            </p:nvSpPr>
            <p:spPr>
              <a:xfrm>
                <a:off x="4526317" y="4508476"/>
                <a:ext cx="658630" cy="123905"/>
              </a:xfrm>
              <a:custGeom>
                <a:avLst/>
                <a:gdLst>
                  <a:gd name="connsiteX0" fmla="*/ 658458 w 658630"/>
                  <a:gd name="connsiteY0" fmla="*/ 24 h 123905"/>
                  <a:gd name="connsiteX1" fmla="*/ 448908 w 658630"/>
                  <a:gd name="connsiteY1" fmla="*/ 47649 h 123905"/>
                  <a:gd name="connsiteX2" fmla="*/ 563208 w 658630"/>
                  <a:gd name="connsiteY2" fmla="*/ 53999 h 123905"/>
                  <a:gd name="connsiteX3" fmla="*/ 420333 w 658630"/>
                  <a:gd name="connsiteY3" fmla="*/ 63524 h 123905"/>
                  <a:gd name="connsiteX4" fmla="*/ 471133 w 658630"/>
                  <a:gd name="connsiteY4" fmla="*/ 73049 h 123905"/>
                  <a:gd name="connsiteX5" fmla="*/ 407633 w 658630"/>
                  <a:gd name="connsiteY5" fmla="*/ 63524 h 123905"/>
                  <a:gd name="connsiteX6" fmla="*/ 455258 w 658630"/>
                  <a:gd name="connsiteY6" fmla="*/ 88924 h 123905"/>
                  <a:gd name="connsiteX7" fmla="*/ 360008 w 658630"/>
                  <a:gd name="connsiteY7" fmla="*/ 69874 h 123905"/>
                  <a:gd name="connsiteX8" fmla="*/ 413983 w 658630"/>
                  <a:gd name="connsiteY8" fmla="*/ 95274 h 123905"/>
                  <a:gd name="connsiteX9" fmla="*/ 360008 w 658630"/>
                  <a:gd name="connsiteY9" fmla="*/ 76224 h 123905"/>
                  <a:gd name="connsiteX10" fmla="*/ 299683 w 658630"/>
                  <a:gd name="connsiteY10" fmla="*/ 117499 h 123905"/>
                  <a:gd name="connsiteX11" fmla="*/ 318733 w 658630"/>
                  <a:gd name="connsiteY11" fmla="*/ 92099 h 123905"/>
                  <a:gd name="connsiteX12" fmla="*/ 261583 w 658630"/>
                  <a:gd name="connsiteY12" fmla="*/ 123849 h 123905"/>
                  <a:gd name="connsiteX13" fmla="*/ 271108 w 658630"/>
                  <a:gd name="connsiteY13" fmla="*/ 82574 h 123905"/>
                  <a:gd name="connsiteX14" fmla="*/ 229833 w 658630"/>
                  <a:gd name="connsiteY14" fmla="*/ 63524 h 123905"/>
                  <a:gd name="connsiteX15" fmla="*/ 159983 w 658630"/>
                  <a:gd name="connsiteY15" fmla="*/ 85749 h 123905"/>
                  <a:gd name="connsiteX16" fmla="*/ 201258 w 658630"/>
                  <a:gd name="connsiteY16" fmla="*/ 50824 h 123905"/>
                  <a:gd name="connsiteX17" fmla="*/ 61558 w 658630"/>
                  <a:gd name="connsiteY17" fmla="*/ 98449 h 123905"/>
                  <a:gd name="connsiteX18" fmla="*/ 121883 w 658630"/>
                  <a:gd name="connsiteY18" fmla="*/ 73049 h 123905"/>
                  <a:gd name="connsiteX19" fmla="*/ 83783 w 658630"/>
                  <a:gd name="connsiteY19" fmla="*/ 44474 h 123905"/>
                  <a:gd name="connsiteX20" fmla="*/ 1233 w 658630"/>
                  <a:gd name="connsiteY20" fmla="*/ 31774 h 123905"/>
                  <a:gd name="connsiteX21" fmla="*/ 153633 w 658630"/>
                  <a:gd name="connsiteY21" fmla="*/ 60349 h 123905"/>
                  <a:gd name="connsiteX22" fmla="*/ 229833 w 658630"/>
                  <a:gd name="connsiteY22" fmla="*/ 63524 h 123905"/>
                  <a:gd name="connsiteX23" fmla="*/ 356833 w 658630"/>
                  <a:gd name="connsiteY23" fmla="*/ 60349 h 123905"/>
                  <a:gd name="connsiteX24" fmla="*/ 407633 w 658630"/>
                  <a:gd name="connsiteY24" fmla="*/ 41299 h 123905"/>
                  <a:gd name="connsiteX25" fmla="*/ 658458 w 658630"/>
                  <a:gd name="connsiteY25" fmla="*/ 24 h 12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58630" h="123905">
                    <a:moveTo>
                      <a:pt x="658458" y="24"/>
                    </a:moveTo>
                    <a:cubicBezTo>
                      <a:pt x="665337" y="1082"/>
                      <a:pt x="464783" y="38653"/>
                      <a:pt x="448908" y="47649"/>
                    </a:cubicBezTo>
                    <a:cubicBezTo>
                      <a:pt x="433033" y="56645"/>
                      <a:pt x="567970" y="51353"/>
                      <a:pt x="563208" y="53999"/>
                    </a:cubicBezTo>
                    <a:cubicBezTo>
                      <a:pt x="558446" y="56645"/>
                      <a:pt x="435679" y="60349"/>
                      <a:pt x="420333" y="63524"/>
                    </a:cubicBezTo>
                    <a:cubicBezTo>
                      <a:pt x="404987" y="66699"/>
                      <a:pt x="473250" y="73049"/>
                      <a:pt x="471133" y="73049"/>
                    </a:cubicBezTo>
                    <a:cubicBezTo>
                      <a:pt x="469016" y="73049"/>
                      <a:pt x="410279" y="60878"/>
                      <a:pt x="407633" y="63524"/>
                    </a:cubicBezTo>
                    <a:cubicBezTo>
                      <a:pt x="404987" y="66170"/>
                      <a:pt x="463195" y="87866"/>
                      <a:pt x="455258" y="88924"/>
                    </a:cubicBezTo>
                    <a:cubicBezTo>
                      <a:pt x="447321" y="89982"/>
                      <a:pt x="366887" y="68816"/>
                      <a:pt x="360008" y="69874"/>
                    </a:cubicBezTo>
                    <a:cubicBezTo>
                      <a:pt x="353129" y="70932"/>
                      <a:pt x="413983" y="94216"/>
                      <a:pt x="413983" y="95274"/>
                    </a:cubicBezTo>
                    <a:cubicBezTo>
                      <a:pt x="413983" y="96332"/>
                      <a:pt x="379058" y="72520"/>
                      <a:pt x="360008" y="76224"/>
                    </a:cubicBezTo>
                    <a:cubicBezTo>
                      <a:pt x="340958" y="79928"/>
                      <a:pt x="306562" y="114853"/>
                      <a:pt x="299683" y="117499"/>
                    </a:cubicBezTo>
                    <a:cubicBezTo>
                      <a:pt x="292804" y="120145"/>
                      <a:pt x="325083" y="91041"/>
                      <a:pt x="318733" y="92099"/>
                    </a:cubicBezTo>
                    <a:cubicBezTo>
                      <a:pt x="312383" y="93157"/>
                      <a:pt x="269521" y="125437"/>
                      <a:pt x="261583" y="123849"/>
                    </a:cubicBezTo>
                    <a:cubicBezTo>
                      <a:pt x="253645" y="122261"/>
                      <a:pt x="276400" y="92628"/>
                      <a:pt x="271108" y="82574"/>
                    </a:cubicBezTo>
                    <a:cubicBezTo>
                      <a:pt x="265816" y="72520"/>
                      <a:pt x="248354" y="62995"/>
                      <a:pt x="229833" y="63524"/>
                    </a:cubicBezTo>
                    <a:cubicBezTo>
                      <a:pt x="211312" y="64053"/>
                      <a:pt x="164745" y="87866"/>
                      <a:pt x="159983" y="85749"/>
                    </a:cubicBezTo>
                    <a:cubicBezTo>
                      <a:pt x="155221" y="83632"/>
                      <a:pt x="217662" y="48707"/>
                      <a:pt x="201258" y="50824"/>
                    </a:cubicBezTo>
                    <a:cubicBezTo>
                      <a:pt x="184854" y="52941"/>
                      <a:pt x="74787" y="94745"/>
                      <a:pt x="61558" y="98449"/>
                    </a:cubicBezTo>
                    <a:cubicBezTo>
                      <a:pt x="48329" y="102153"/>
                      <a:pt x="118179" y="82045"/>
                      <a:pt x="121883" y="73049"/>
                    </a:cubicBezTo>
                    <a:cubicBezTo>
                      <a:pt x="125587" y="64053"/>
                      <a:pt x="103891" y="51353"/>
                      <a:pt x="83783" y="44474"/>
                    </a:cubicBezTo>
                    <a:cubicBezTo>
                      <a:pt x="63675" y="37595"/>
                      <a:pt x="-10409" y="29128"/>
                      <a:pt x="1233" y="31774"/>
                    </a:cubicBezTo>
                    <a:cubicBezTo>
                      <a:pt x="12875" y="34420"/>
                      <a:pt x="115533" y="55057"/>
                      <a:pt x="153633" y="60349"/>
                    </a:cubicBezTo>
                    <a:cubicBezTo>
                      <a:pt x="191733" y="65641"/>
                      <a:pt x="195966" y="63524"/>
                      <a:pt x="229833" y="63524"/>
                    </a:cubicBezTo>
                    <a:cubicBezTo>
                      <a:pt x="263700" y="63524"/>
                      <a:pt x="327200" y="64053"/>
                      <a:pt x="356833" y="60349"/>
                    </a:cubicBezTo>
                    <a:cubicBezTo>
                      <a:pt x="386466" y="56645"/>
                      <a:pt x="364770" y="50295"/>
                      <a:pt x="407633" y="41299"/>
                    </a:cubicBezTo>
                    <a:cubicBezTo>
                      <a:pt x="450495" y="32303"/>
                      <a:pt x="651579" y="-1034"/>
                      <a:pt x="658458" y="2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D4CD3F84-13A9-7F41-DF58-79F1007B448A}"/>
                  </a:ext>
                </a:extLst>
              </p:cNvPr>
              <p:cNvSpPr/>
              <p:nvPr/>
            </p:nvSpPr>
            <p:spPr>
              <a:xfrm>
                <a:off x="4429053" y="4457698"/>
                <a:ext cx="597604" cy="108542"/>
              </a:xfrm>
              <a:custGeom>
                <a:avLst/>
                <a:gdLst>
                  <a:gd name="connsiteX0" fmla="*/ 72 w 597604"/>
                  <a:gd name="connsiteY0" fmla="*/ 2 h 108542"/>
                  <a:gd name="connsiteX1" fmla="*/ 285822 w 597604"/>
                  <a:gd name="connsiteY1" fmla="*/ 104777 h 108542"/>
                  <a:gd name="connsiteX2" fmla="*/ 165172 w 597604"/>
                  <a:gd name="connsiteY2" fmla="*/ 76202 h 108542"/>
                  <a:gd name="connsiteX3" fmla="*/ 444572 w 597604"/>
                  <a:gd name="connsiteY3" fmla="*/ 101602 h 108542"/>
                  <a:gd name="connsiteX4" fmla="*/ 396947 w 597604"/>
                  <a:gd name="connsiteY4" fmla="*/ 104777 h 108542"/>
                  <a:gd name="connsiteX5" fmla="*/ 593797 w 597604"/>
                  <a:gd name="connsiteY5" fmla="*/ 53977 h 108542"/>
                  <a:gd name="connsiteX6" fmla="*/ 517597 w 597604"/>
                  <a:gd name="connsiteY6" fmla="*/ 76202 h 108542"/>
                  <a:gd name="connsiteX7" fmla="*/ 403297 w 597604"/>
                  <a:gd name="connsiteY7" fmla="*/ 104777 h 108542"/>
                  <a:gd name="connsiteX8" fmla="*/ 200097 w 597604"/>
                  <a:gd name="connsiteY8" fmla="*/ 79377 h 108542"/>
                  <a:gd name="connsiteX9" fmla="*/ 257247 w 597604"/>
                  <a:gd name="connsiteY9" fmla="*/ 101602 h 108542"/>
                  <a:gd name="connsiteX10" fmla="*/ 72 w 597604"/>
                  <a:gd name="connsiteY10" fmla="*/ 2 h 1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7604" h="108542">
                    <a:moveTo>
                      <a:pt x="72" y="2"/>
                    </a:moveTo>
                    <a:cubicBezTo>
                      <a:pt x="4835" y="531"/>
                      <a:pt x="258305" y="92077"/>
                      <a:pt x="285822" y="104777"/>
                    </a:cubicBezTo>
                    <a:cubicBezTo>
                      <a:pt x="313339" y="117477"/>
                      <a:pt x="138714" y="76731"/>
                      <a:pt x="165172" y="76202"/>
                    </a:cubicBezTo>
                    <a:cubicBezTo>
                      <a:pt x="191630" y="75673"/>
                      <a:pt x="405943" y="96840"/>
                      <a:pt x="444572" y="101602"/>
                    </a:cubicBezTo>
                    <a:cubicBezTo>
                      <a:pt x="483201" y="106364"/>
                      <a:pt x="372076" y="112714"/>
                      <a:pt x="396947" y="104777"/>
                    </a:cubicBezTo>
                    <a:cubicBezTo>
                      <a:pt x="421818" y="96840"/>
                      <a:pt x="573689" y="58739"/>
                      <a:pt x="593797" y="53977"/>
                    </a:cubicBezTo>
                    <a:cubicBezTo>
                      <a:pt x="613905" y="49215"/>
                      <a:pt x="549347" y="67735"/>
                      <a:pt x="517597" y="76202"/>
                    </a:cubicBezTo>
                    <a:cubicBezTo>
                      <a:pt x="485847" y="84669"/>
                      <a:pt x="456214" y="104248"/>
                      <a:pt x="403297" y="104777"/>
                    </a:cubicBezTo>
                    <a:cubicBezTo>
                      <a:pt x="350380" y="105306"/>
                      <a:pt x="224439" y="79906"/>
                      <a:pt x="200097" y="79377"/>
                    </a:cubicBezTo>
                    <a:cubicBezTo>
                      <a:pt x="175755" y="78848"/>
                      <a:pt x="287409" y="111656"/>
                      <a:pt x="257247" y="101602"/>
                    </a:cubicBezTo>
                    <a:cubicBezTo>
                      <a:pt x="227085" y="91548"/>
                      <a:pt x="-4691" y="-527"/>
                      <a:pt x="72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77039857-6B82-E58D-EF6C-4FBF44036F71}"/>
                  </a:ext>
                </a:extLst>
              </p:cNvPr>
              <p:cNvSpPr/>
              <p:nvPr/>
            </p:nvSpPr>
            <p:spPr>
              <a:xfrm>
                <a:off x="4824258" y="4476646"/>
                <a:ext cx="316393" cy="112375"/>
              </a:xfrm>
              <a:custGeom>
                <a:avLst/>
                <a:gdLst>
                  <a:gd name="connsiteX0" fmla="*/ 316067 w 316393"/>
                  <a:gd name="connsiteY0" fmla="*/ 104 h 112375"/>
                  <a:gd name="connsiteX1" fmla="*/ 195417 w 316393"/>
                  <a:gd name="connsiteY1" fmla="*/ 54079 h 112375"/>
                  <a:gd name="connsiteX2" fmla="*/ 81117 w 316393"/>
                  <a:gd name="connsiteY2" fmla="*/ 82654 h 112375"/>
                  <a:gd name="connsiteX3" fmla="*/ 1742 w 316393"/>
                  <a:gd name="connsiteY3" fmla="*/ 111229 h 112375"/>
                  <a:gd name="connsiteX4" fmla="*/ 157317 w 316393"/>
                  <a:gd name="connsiteY4" fmla="*/ 41379 h 112375"/>
                  <a:gd name="connsiteX5" fmla="*/ 316067 w 316393"/>
                  <a:gd name="connsiteY5" fmla="*/ 104 h 11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393" h="112375">
                    <a:moveTo>
                      <a:pt x="316067" y="104"/>
                    </a:moveTo>
                    <a:cubicBezTo>
                      <a:pt x="322417" y="2221"/>
                      <a:pt x="234575" y="40321"/>
                      <a:pt x="195417" y="54079"/>
                    </a:cubicBezTo>
                    <a:cubicBezTo>
                      <a:pt x="156259" y="67837"/>
                      <a:pt x="113396" y="73129"/>
                      <a:pt x="81117" y="82654"/>
                    </a:cubicBezTo>
                    <a:cubicBezTo>
                      <a:pt x="48838" y="92179"/>
                      <a:pt x="-10958" y="118108"/>
                      <a:pt x="1742" y="111229"/>
                    </a:cubicBezTo>
                    <a:cubicBezTo>
                      <a:pt x="14442" y="104350"/>
                      <a:pt x="102813" y="54079"/>
                      <a:pt x="157317" y="41379"/>
                    </a:cubicBezTo>
                    <a:cubicBezTo>
                      <a:pt x="211821" y="28679"/>
                      <a:pt x="309717" y="-2013"/>
                      <a:pt x="316067" y="10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194C6057-D1DD-E374-2F46-BFF5219D4A98}"/>
                  </a:ext>
                </a:extLst>
              </p:cNvPr>
              <p:cNvSpPr/>
              <p:nvPr/>
            </p:nvSpPr>
            <p:spPr>
              <a:xfrm>
                <a:off x="4340127" y="4371972"/>
                <a:ext cx="385872" cy="235239"/>
              </a:xfrm>
              <a:custGeom>
                <a:avLst/>
                <a:gdLst>
                  <a:gd name="connsiteX0" fmla="*/ 222348 w 385872"/>
                  <a:gd name="connsiteY0" fmla="*/ 3 h 235239"/>
                  <a:gd name="connsiteX1" fmla="*/ 85823 w 385872"/>
                  <a:gd name="connsiteY1" fmla="*/ 82553 h 235239"/>
                  <a:gd name="connsiteX2" fmla="*/ 98 w 385872"/>
                  <a:gd name="connsiteY2" fmla="*/ 123828 h 235239"/>
                  <a:gd name="connsiteX3" fmla="*/ 101698 w 385872"/>
                  <a:gd name="connsiteY3" fmla="*/ 85728 h 235239"/>
                  <a:gd name="connsiteX4" fmla="*/ 76298 w 385872"/>
                  <a:gd name="connsiteY4" fmla="*/ 146053 h 235239"/>
                  <a:gd name="connsiteX5" fmla="*/ 114398 w 385872"/>
                  <a:gd name="connsiteY5" fmla="*/ 117478 h 235239"/>
                  <a:gd name="connsiteX6" fmla="*/ 63598 w 385872"/>
                  <a:gd name="connsiteY6" fmla="*/ 158753 h 235239"/>
                  <a:gd name="connsiteX7" fmla="*/ 25498 w 385872"/>
                  <a:gd name="connsiteY7" fmla="*/ 155578 h 235239"/>
                  <a:gd name="connsiteX8" fmla="*/ 203298 w 385872"/>
                  <a:gd name="connsiteY8" fmla="*/ 158753 h 235239"/>
                  <a:gd name="connsiteX9" fmla="*/ 133448 w 385872"/>
                  <a:gd name="connsiteY9" fmla="*/ 168278 h 235239"/>
                  <a:gd name="connsiteX10" fmla="*/ 209648 w 385872"/>
                  <a:gd name="connsiteY10" fmla="*/ 174628 h 235239"/>
                  <a:gd name="connsiteX11" fmla="*/ 244573 w 385872"/>
                  <a:gd name="connsiteY11" fmla="*/ 222253 h 235239"/>
                  <a:gd name="connsiteX12" fmla="*/ 257273 w 385872"/>
                  <a:gd name="connsiteY12" fmla="*/ 203203 h 235239"/>
                  <a:gd name="connsiteX13" fmla="*/ 384273 w 385872"/>
                  <a:gd name="connsiteY13" fmla="*/ 234953 h 235239"/>
                  <a:gd name="connsiteX14" fmla="*/ 317598 w 385872"/>
                  <a:gd name="connsiteY14" fmla="*/ 180978 h 235239"/>
                  <a:gd name="connsiteX15" fmla="*/ 158848 w 385872"/>
                  <a:gd name="connsiteY15" fmla="*/ 101603 h 235239"/>
                  <a:gd name="connsiteX16" fmla="*/ 206473 w 385872"/>
                  <a:gd name="connsiteY16" fmla="*/ 57153 h 235239"/>
                  <a:gd name="connsiteX17" fmla="*/ 120748 w 385872"/>
                  <a:gd name="connsiteY17" fmla="*/ 85728 h 235239"/>
                  <a:gd name="connsiteX18" fmla="*/ 222348 w 385872"/>
                  <a:gd name="connsiteY18" fmla="*/ 3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5872" h="235239">
                    <a:moveTo>
                      <a:pt x="222348" y="3"/>
                    </a:moveTo>
                    <a:cubicBezTo>
                      <a:pt x="216527" y="-526"/>
                      <a:pt x="122865" y="61915"/>
                      <a:pt x="85823" y="82553"/>
                    </a:cubicBezTo>
                    <a:cubicBezTo>
                      <a:pt x="48781" y="103191"/>
                      <a:pt x="-2548" y="123299"/>
                      <a:pt x="98" y="123828"/>
                    </a:cubicBezTo>
                    <a:cubicBezTo>
                      <a:pt x="2744" y="124357"/>
                      <a:pt x="88998" y="82024"/>
                      <a:pt x="101698" y="85728"/>
                    </a:cubicBezTo>
                    <a:cubicBezTo>
                      <a:pt x="114398" y="89432"/>
                      <a:pt x="74181" y="140761"/>
                      <a:pt x="76298" y="146053"/>
                    </a:cubicBezTo>
                    <a:cubicBezTo>
                      <a:pt x="78415" y="151345"/>
                      <a:pt x="116515" y="115361"/>
                      <a:pt x="114398" y="117478"/>
                    </a:cubicBezTo>
                    <a:cubicBezTo>
                      <a:pt x="112281" y="119595"/>
                      <a:pt x="78415" y="152403"/>
                      <a:pt x="63598" y="158753"/>
                    </a:cubicBezTo>
                    <a:cubicBezTo>
                      <a:pt x="48781" y="165103"/>
                      <a:pt x="2215" y="155578"/>
                      <a:pt x="25498" y="155578"/>
                    </a:cubicBezTo>
                    <a:cubicBezTo>
                      <a:pt x="48781" y="155578"/>
                      <a:pt x="185306" y="156636"/>
                      <a:pt x="203298" y="158753"/>
                    </a:cubicBezTo>
                    <a:cubicBezTo>
                      <a:pt x="221290" y="160870"/>
                      <a:pt x="132390" y="165632"/>
                      <a:pt x="133448" y="168278"/>
                    </a:cubicBezTo>
                    <a:cubicBezTo>
                      <a:pt x="134506" y="170924"/>
                      <a:pt x="191127" y="165632"/>
                      <a:pt x="209648" y="174628"/>
                    </a:cubicBezTo>
                    <a:cubicBezTo>
                      <a:pt x="228169" y="183624"/>
                      <a:pt x="236636" y="217491"/>
                      <a:pt x="244573" y="222253"/>
                    </a:cubicBezTo>
                    <a:cubicBezTo>
                      <a:pt x="252511" y="227016"/>
                      <a:pt x="233990" y="201086"/>
                      <a:pt x="257273" y="203203"/>
                    </a:cubicBezTo>
                    <a:cubicBezTo>
                      <a:pt x="280556" y="205320"/>
                      <a:pt x="374219" y="238657"/>
                      <a:pt x="384273" y="234953"/>
                    </a:cubicBezTo>
                    <a:cubicBezTo>
                      <a:pt x="394327" y="231249"/>
                      <a:pt x="355169" y="203203"/>
                      <a:pt x="317598" y="180978"/>
                    </a:cubicBezTo>
                    <a:cubicBezTo>
                      <a:pt x="280027" y="158753"/>
                      <a:pt x="177369" y="122240"/>
                      <a:pt x="158848" y="101603"/>
                    </a:cubicBezTo>
                    <a:cubicBezTo>
                      <a:pt x="140327" y="80966"/>
                      <a:pt x="212823" y="59799"/>
                      <a:pt x="206473" y="57153"/>
                    </a:cubicBezTo>
                    <a:cubicBezTo>
                      <a:pt x="200123" y="54507"/>
                      <a:pt x="117044" y="89961"/>
                      <a:pt x="120748" y="85728"/>
                    </a:cubicBezTo>
                    <a:cubicBezTo>
                      <a:pt x="124452" y="81495"/>
                      <a:pt x="228169" y="532"/>
                      <a:pt x="222348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C2902E57-44B7-0FA8-548C-34BA1E8F0880}"/>
                  </a:ext>
                </a:extLst>
              </p:cNvPr>
              <p:cNvSpPr/>
              <p:nvPr/>
            </p:nvSpPr>
            <p:spPr>
              <a:xfrm>
                <a:off x="4488017" y="4309134"/>
                <a:ext cx="381644" cy="252045"/>
              </a:xfrm>
              <a:custGeom>
                <a:avLst/>
                <a:gdLst>
                  <a:gd name="connsiteX0" fmla="*/ 331633 w 381644"/>
                  <a:gd name="connsiteY0" fmla="*/ 2516 h 252045"/>
                  <a:gd name="connsiteX1" fmla="*/ 379258 w 381644"/>
                  <a:gd name="connsiteY1" fmla="*/ 78716 h 252045"/>
                  <a:gd name="connsiteX2" fmla="*/ 369733 w 381644"/>
                  <a:gd name="connsiteY2" fmla="*/ 158091 h 252045"/>
                  <a:gd name="connsiteX3" fmla="*/ 328458 w 381644"/>
                  <a:gd name="connsiteY3" fmla="*/ 218416 h 252045"/>
                  <a:gd name="connsiteX4" fmla="*/ 268133 w 381644"/>
                  <a:gd name="connsiteY4" fmla="*/ 246991 h 252045"/>
                  <a:gd name="connsiteX5" fmla="*/ 169708 w 381644"/>
                  <a:gd name="connsiteY5" fmla="*/ 246991 h 252045"/>
                  <a:gd name="connsiteX6" fmla="*/ 26833 w 381644"/>
                  <a:gd name="connsiteY6" fmla="*/ 196191 h 252045"/>
                  <a:gd name="connsiteX7" fmla="*/ 4608 w 381644"/>
                  <a:gd name="connsiteY7" fmla="*/ 142216 h 252045"/>
                  <a:gd name="connsiteX8" fmla="*/ 83983 w 381644"/>
                  <a:gd name="connsiteY8" fmla="*/ 88241 h 252045"/>
                  <a:gd name="connsiteX9" fmla="*/ 191933 w 381644"/>
                  <a:gd name="connsiteY9" fmla="*/ 24741 h 252045"/>
                  <a:gd name="connsiteX10" fmla="*/ 331633 w 381644"/>
                  <a:gd name="connsiteY10" fmla="*/ 2516 h 252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1644" h="252045">
                    <a:moveTo>
                      <a:pt x="331633" y="2516"/>
                    </a:moveTo>
                    <a:cubicBezTo>
                      <a:pt x="362854" y="11512"/>
                      <a:pt x="372908" y="52787"/>
                      <a:pt x="379258" y="78716"/>
                    </a:cubicBezTo>
                    <a:cubicBezTo>
                      <a:pt x="385608" y="104645"/>
                      <a:pt x="378200" y="134808"/>
                      <a:pt x="369733" y="158091"/>
                    </a:cubicBezTo>
                    <a:cubicBezTo>
                      <a:pt x="361266" y="181374"/>
                      <a:pt x="345391" y="203599"/>
                      <a:pt x="328458" y="218416"/>
                    </a:cubicBezTo>
                    <a:cubicBezTo>
                      <a:pt x="311525" y="233233"/>
                      <a:pt x="294591" y="242229"/>
                      <a:pt x="268133" y="246991"/>
                    </a:cubicBezTo>
                    <a:cubicBezTo>
                      <a:pt x="241675" y="251753"/>
                      <a:pt x="209924" y="255458"/>
                      <a:pt x="169708" y="246991"/>
                    </a:cubicBezTo>
                    <a:cubicBezTo>
                      <a:pt x="129492" y="238524"/>
                      <a:pt x="54350" y="213654"/>
                      <a:pt x="26833" y="196191"/>
                    </a:cubicBezTo>
                    <a:cubicBezTo>
                      <a:pt x="-684" y="178729"/>
                      <a:pt x="-4917" y="160208"/>
                      <a:pt x="4608" y="142216"/>
                    </a:cubicBezTo>
                    <a:cubicBezTo>
                      <a:pt x="14133" y="124224"/>
                      <a:pt x="52762" y="107820"/>
                      <a:pt x="83983" y="88241"/>
                    </a:cubicBezTo>
                    <a:cubicBezTo>
                      <a:pt x="115204" y="68662"/>
                      <a:pt x="156479" y="39029"/>
                      <a:pt x="191933" y="24741"/>
                    </a:cubicBezTo>
                    <a:cubicBezTo>
                      <a:pt x="227387" y="10454"/>
                      <a:pt x="300412" y="-6480"/>
                      <a:pt x="331633" y="25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>
                <a:extLst>
                  <a:ext uri="{FF2B5EF4-FFF2-40B4-BE49-F238E27FC236}">
                    <a16:creationId xmlns:a16="http://schemas.microsoft.com/office/drawing/2014/main" id="{D4BEAAC6-0AB3-209F-F35F-06CDEAEA0A51}"/>
                  </a:ext>
                </a:extLst>
              </p:cNvPr>
              <p:cNvSpPr/>
              <p:nvPr/>
            </p:nvSpPr>
            <p:spPr>
              <a:xfrm>
                <a:off x="4784160" y="437176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>
                <a:extLst>
                  <a:ext uri="{FF2B5EF4-FFF2-40B4-BE49-F238E27FC236}">
                    <a16:creationId xmlns:a16="http://schemas.microsoft.com/office/drawing/2014/main" id="{E2714B5B-D4D0-2B44-F84E-D71E3C767BA5}"/>
                  </a:ext>
                </a:extLst>
              </p:cNvPr>
              <p:cNvSpPr/>
              <p:nvPr/>
            </p:nvSpPr>
            <p:spPr>
              <a:xfrm>
                <a:off x="4800442" y="44195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円/楕円 18">
                <a:extLst>
                  <a:ext uri="{FF2B5EF4-FFF2-40B4-BE49-F238E27FC236}">
                    <a16:creationId xmlns:a16="http://schemas.microsoft.com/office/drawing/2014/main" id="{37BB1CCC-B83C-0196-AC53-C9ADA90D51FB}"/>
                  </a:ext>
                </a:extLst>
              </p:cNvPr>
              <p:cNvSpPr/>
              <p:nvPr/>
            </p:nvSpPr>
            <p:spPr>
              <a:xfrm>
                <a:off x="4771704" y="4361755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0BD6FEEF-64D1-2FE8-522B-1891CB45DF3C}"/>
                  </a:ext>
                </a:extLst>
              </p:cNvPr>
              <p:cNvSpPr/>
              <p:nvPr/>
            </p:nvSpPr>
            <p:spPr>
              <a:xfrm>
                <a:off x="4371523" y="4314810"/>
                <a:ext cx="280990" cy="116079"/>
              </a:xfrm>
              <a:custGeom>
                <a:avLst/>
                <a:gdLst>
                  <a:gd name="connsiteX0" fmla="*/ 452 w 280990"/>
                  <a:gd name="connsiteY0" fmla="*/ 114315 h 116079"/>
                  <a:gd name="connsiteX1" fmla="*/ 102052 w 280990"/>
                  <a:gd name="connsiteY1" fmla="*/ 79390 h 116079"/>
                  <a:gd name="connsiteX2" fmla="*/ 140152 w 280990"/>
                  <a:gd name="connsiteY2" fmla="*/ 15890 h 116079"/>
                  <a:gd name="connsiteX3" fmla="*/ 279852 w 280990"/>
                  <a:gd name="connsiteY3" fmla="*/ 15 h 116079"/>
                  <a:gd name="connsiteX4" fmla="*/ 210002 w 280990"/>
                  <a:gd name="connsiteY4" fmla="*/ 12715 h 116079"/>
                  <a:gd name="connsiteX5" fmla="*/ 146502 w 280990"/>
                  <a:gd name="connsiteY5" fmla="*/ 25415 h 116079"/>
                  <a:gd name="connsiteX6" fmla="*/ 452 w 280990"/>
                  <a:gd name="connsiteY6" fmla="*/ 114315 h 116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0990" h="116079">
                    <a:moveTo>
                      <a:pt x="452" y="114315"/>
                    </a:moveTo>
                    <a:cubicBezTo>
                      <a:pt x="-6956" y="123311"/>
                      <a:pt x="78769" y="95794"/>
                      <a:pt x="102052" y="79390"/>
                    </a:cubicBezTo>
                    <a:cubicBezTo>
                      <a:pt x="125335" y="62986"/>
                      <a:pt x="110519" y="29119"/>
                      <a:pt x="140152" y="15890"/>
                    </a:cubicBezTo>
                    <a:cubicBezTo>
                      <a:pt x="169785" y="2661"/>
                      <a:pt x="268210" y="544"/>
                      <a:pt x="279852" y="15"/>
                    </a:cubicBezTo>
                    <a:cubicBezTo>
                      <a:pt x="291494" y="-514"/>
                      <a:pt x="210002" y="12715"/>
                      <a:pt x="210002" y="12715"/>
                    </a:cubicBezTo>
                    <a:cubicBezTo>
                      <a:pt x="187777" y="16948"/>
                      <a:pt x="178252" y="6894"/>
                      <a:pt x="146502" y="25415"/>
                    </a:cubicBezTo>
                    <a:cubicBezTo>
                      <a:pt x="114752" y="43936"/>
                      <a:pt x="7860" y="105319"/>
                      <a:pt x="452" y="1143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2595824A-DE94-7C2A-17D0-18632147E081}"/>
                  </a:ext>
                </a:extLst>
              </p:cNvPr>
              <p:cNvSpPr/>
              <p:nvPr/>
            </p:nvSpPr>
            <p:spPr>
              <a:xfrm>
                <a:off x="4673170" y="4222347"/>
                <a:ext cx="430104" cy="80499"/>
              </a:xfrm>
              <a:custGeom>
                <a:avLst/>
                <a:gdLst>
                  <a:gd name="connsiteX0" fmla="*/ 430 w 430104"/>
                  <a:gd name="connsiteY0" fmla="*/ 79778 h 80499"/>
                  <a:gd name="connsiteX1" fmla="*/ 263955 w 430104"/>
                  <a:gd name="connsiteY1" fmla="*/ 28978 h 80499"/>
                  <a:gd name="connsiteX2" fmla="*/ 390955 w 430104"/>
                  <a:gd name="connsiteY2" fmla="*/ 22628 h 80499"/>
                  <a:gd name="connsiteX3" fmla="*/ 197280 w 430104"/>
                  <a:gd name="connsiteY3" fmla="*/ 51203 h 80499"/>
                  <a:gd name="connsiteX4" fmla="*/ 429055 w 430104"/>
                  <a:gd name="connsiteY4" fmla="*/ 403 h 80499"/>
                  <a:gd name="connsiteX5" fmla="*/ 279830 w 430104"/>
                  <a:gd name="connsiteY5" fmla="*/ 28978 h 80499"/>
                  <a:gd name="connsiteX6" fmla="*/ 203630 w 430104"/>
                  <a:gd name="connsiteY6" fmla="*/ 57553 h 80499"/>
                  <a:gd name="connsiteX7" fmla="*/ 430 w 430104"/>
                  <a:gd name="connsiteY7" fmla="*/ 79778 h 80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0104" h="80499">
                    <a:moveTo>
                      <a:pt x="430" y="79778"/>
                    </a:moveTo>
                    <a:cubicBezTo>
                      <a:pt x="10484" y="75015"/>
                      <a:pt x="198868" y="38503"/>
                      <a:pt x="263955" y="28978"/>
                    </a:cubicBezTo>
                    <a:cubicBezTo>
                      <a:pt x="329042" y="19453"/>
                      <a:pt x="402067" y="18924"/>
                      <a:pt x="390955" y="22628"/>
                    </a:cubicBezTo>
                    <a:cubicBezTo>
                      <a:pt x="379843" y="26332"/>
                      <a:pt x="190930" y="54907"/>
                      <a:pt x="197280" y="51203"/>
                    </a:cubicBezTo>
                    <a:cubicBezTo>
                      <a:pt x="203630" y="47499"/>
                      <a:pt x="415297" y="4107"/>
                      <a:pt x="429055" y="403"/>
                    </a:cubicBezTo>
                    <a:cubicBezTo>
                      <a:pt x="442813" y="-3301"/>
                      <a:pt x="317401" y="19453"/>
                      <a:pt x="279830" y="28978"/>
                    </a:cubicBezTo>
                    <a:cubicBezTo>
                      <a:pt x="242259" y="38503"/>
                      <a:pt x="248080" y="50674"/>
                      <a:pt x="203630" y="57553"/>
                    </a:cubicBezTo>
                    <a:cubicBezTo>
                      <a:pt x="159180" y="64432"/>
                      <a:pt x="-9624" y="84541"/>
                      <a:pt x="430" y="797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3F05374B-E377-4D7C-BE3A-5B20275BA815}"/>
                  </a:ext>
                </a:extLst>
              </p:cNvPr>
              <p:cNvSpPr/>
              <p:nvPr/>
            </p:nvSpPr>
            <p:spPr>
              <a:xfrm>
                <a:off x="4253518" y="4046981"/>
                <a:ext cx="644808" cy="172990"/>
              </a:xfrm>
              <a:custGeom>
                <a:avLst/>
                <a:gdLst>
                  <a:gd name="connsiteX0" fmla="*/ 982 w 644808"/>
                  <a:gd name="connsiteY0" fmla="*/ 172594 h 172990"/>
                  <a:gd name="connsiteX1" fmla="*/ 210532 w 644808"/>
                  <a:gd name="connsiteY1" fmla="*/ 90044 h 172990"/>
                  <a:gd name="connsiteX2" fmla="*/ 407382 w 644808"/>
                  <a:gd name="connsiteY2" fmla="*/ 1144 h 172990"/>
                  <a:gd name="connsiteX3" fmla="*/ 337532 w 644808"/>
                  <a:gd name="connsiteY3" fmla="*/ 42419 h 172990"/>
                  <a:gd name="connsiteX4" fmla="*/ 239107 w 644808"/>
                  <a:gd name="connsiteY4" fmla="*/ 83694 h 172990"/>
                  <a:gd name="connsiteX5" fmla="*/ 404207 w 644808"/>
                  <a:gd name="connsiteY5" fmla="*/ 23369 h 172990"/>
                  <a:gd name="connsiteX6" fmla="*/ 286732 w 644808"/>
                  <a:gd name="connsiteY6" fmla="*/ 86869 h 172990"/>
                  <a:gd name="connsiteX7" fmla="*/ 445482 w 644808"/>
                  <a:gd name="connsiteY7" fmla="*/ 23369 h 172990"/>
                  <a:gd name="connsiteX8" fmla="*/ 318482 w 644808"/>
                  <a:gd name="connsiteY8" fmla="*/ 80519 h 172990"/>
                  <a:gd name="connsiteX9" fmla="*/ 642332 w 644808"/>
                  <a:gd name="connsiteY9" fmla="*/ 10669 h 172990"/>
                  <a:gd name="connsiteX10" fmla="*/ 455007 w 644808"/>
                  <a:gd name="connsiteY10" fmla="*/ 45594 h 172990"/>
                  <a:gd name="connsiteX11" fmla="*/ 220057 w 644808"/>
                  <a:gd name="connsiteY11" fmla="*/ 83694 h 172990"/>
                  <a:gd name="connsiteX12" fmla="*/ 299432 w 644808"/>
                  <a:gd name="connsiteY12" fmla="*/ 55119 h 172990"/>
                  <a:gd name="connsiteX13" fmla="*/ 982 w 644808"/>
                  <a:gd name="connsiteY13" fmla="*/ 172594 h 17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4808" h="172990">
                    <a:moveTo>
                      <a:pt x="982" y="172594"/>
                    </a:moveTo>
                    <a:cubicBezTo>
                      <a:pt x="-13835" y="178415"/>
                      <a:pt x="142799" y="118619"/>
                      <a:pt x="210532" y="90044"/>
                    </a:cubicBezTo>
                    <a:cubicBezTo>
                      <a:pt x="278265" y="61469"/>
                      <a:pt x="386215" y="9081"/>
                      <a:pt x="407382" y="1144"/>
                    </a:cubicBezTo>
                    <a:cubicBezTo>
                      <a:pt x="428549" y="-6794"/>
                      <a:pt x="365578" y="28661"/>
                      <a:pt x="337532" y="42419"/>
                    </a:cubicBezTo>
                    <a:cubicBezTo>
                      <a:pt x="309486" y="56177"/>
                      <a:pt x="227994" y="86869"/>
                      <a:pt x="239107" y="83694"/>
                    </a:cubicBezTo>
                    <a:cubicBezTo>
                      <a:pt x="250220" y="80519"/>
                      <a:pt x="396270" y="22840"/>
                      <a:pt x="404207" y="23369"/>
                    </a:cubicBezTo>
                    <a:cubicBezTo>
                      <a:pt x="412145" y="23898"/>
                      <a:pt x="279853" y="86869"/>
                      <a:pt x="286732" y="86869"/>
                    </a:cubicBezTo>
                    <a:cubicBezTo>
                      <a:pt x="293611" y="86869"/>
                      <a:pt x="440191" y="24427"/>
                      <a:pt x="445482" y="23369"/>
                    </a:cubicBezTo>
                    <a:cubicBezTo>
                      <a:pt x="450773" y="22311"/>
                      <a:pt x="285674" y="82636"/>
                      <a:pt x="318482" y="80519"/>
                    </a:cubicBezTo>
                    <a:cubicBezTo>
                      <a:pt x="351290" y="78402"/>
                      <a:pt x="619578" y="16490"/>
                      <a:pt x="642332" y="10669"/>
                    </a:cubicBezTo>
                    <a:cubicBezTo>
                      <a:pt x="665086" y="4848"/>
                      <a:pt x="525386" y="33423"/>
                      <a:pt x="455007" y="45594"/>
                    </a:cubicBezTo>
                    <a:cubicBezTo>
                      <a:pt x="384628" y="57765"/>
                      <a:pt x="245986" y="82106"/>
                      <a:pt x="220057" y="83694"/>
                    </a:cubicBezTo>
                    <a:cubicBezTo>
                      <a:pt x="194128" y="85281"/>
                      <a:pt x="335944" y="40302"/>
                      <a:pt x="299432" y="55119"/>
                    </a:cubicBezTo>
                    <a:cubicBezTo>
                      <a:pt x="262920" y="69936"/>
                      <a:pt x="15799" y="166773"/>
                      <a:pt x="982" y="1725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9D81A378-6EBE-3A7A-DB43-DB5EB3DCF729}"/>
                  </a:ext>
                </a:extLst>
              </p:cNvPr>
              <p:cNvSpPr/>
              <p:nvPr/>
            </p:nvSpPr>
            <p:spPr>
              <a:xfrm>
                <a:off x="4626550" y="4066691"/>
                <a:ext cx="438965" cy="96247"/>
              </a:xfrm>
              <a:custGeom>
                <a:avLst/>
                <a:gdLst>
                  <a:gd name="connsiteX0" fmla="*/ 2600 w 438965"/>
                  <a:gd name="connsiteY0" fmla="*/ 95734 h 96247"/>
                  <a:gd name="connsiteX1" fmla="*/ 320100 w 438965"/>
                  <a:gd name="connsiteY1" fmla="*/ 3659 h 96247"/>
                  <a:gd name="connsiteX2" fmla="*/ 189925 w 438965"/>
                  <a:gd name="connsiteY2" fmla="*/ 73509 h 96247"/>
                  <a:gd name="connsiteX3" fmla="*/ 437575 w 438965"/>
                  <a:gd name="connsiteY3" fmla="*/ 484 h 96247"/>
                  <a:gd name="connsiteX4" fmla="*/ 285175 w 438965"/>
                  <a:gd name="connsiteY4" fmla="*/ 41759 h 96247"/>
                  <a:gd name="connsiteX5" fmla="*/ 174050 w 438965"/>
                  <a:gd name="connsiteY5" fmla="*/ 41759 h 96247"/>
                  <a:gd name="connsiteX6" fmla="*/ 2600 w 438965"/>
                  <a:gd name="connsiteY6" fmla="*/ 95734 h 96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965" h="96247">
                    <a:moveTo>
                      <a:pt x="2600" y="95734"/>
                    </a:moveTo>
                    <a:cubicBezTo>
                      <a:pt x="26942" y="89384"/>
                      <a:pt x="288879" y="7363"/>
                      <a:pt x="320100" y="3659"/>
                    </a:cubicBezTo>
                    <a:cubicBezTo>
                      <a:pt x="351321" y="-45"/>
                      <a:pt x="170346" y="74038"/>
                      <a:pt x="189925" y="73509"/>
                    </a:cubicBezTo>
                    <a:cubicBezTo>
                      <a:pt x="209504" y="72980"/>
                      <a:pt x="421700" y="5776"/>
                      <a:pt x="437575" y="484"/>
                    </a:cubicBezTo>
                    <a:cubicBezTo>
                      <a:pt x="453450" y="-4808"/>
                      <a:pt x="329096" y="34880"/>
                      <a:pt x="285175" y="41759"/>
                    </a:cubicBezTo>
                    <a:cubicBezTo>
                      <a:pt x="241254" y="48638"/>
                      <a:pt x="216383" y="35938"/>
                      <a:pt x="174050" y="41759"/>
                    </a:cubicBezTo>
                    <a:cubicBezTo>
                      <a:pt x="131717" y="47580"/>
                      <a:pt x="-21742" y="102084"/>
                      <a:pt x="2600" y="957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A487426C-AB75-A101-BA66-D5ED23285C57}"/>
                  </a:ext>
                </a:extLst>
              </p:cNvPr>
              <p:cNvSpPr/>
              <p:nvPr/>
            </p:nvSpPr>
            <p:spPr>
              <a:xfrm>
                <a:off x="4279622" y="4174592"/>
                <a:ext cx="559114" cy="48208"/>
              </a:xfrm>
              <a:custGeom>
                <a:avLst/>
                <a:gdLst>
                  <a:gd name="connsiteX0" fmla="*/ 278 w 559114"/>
                  <a:gd name="connsiteY0" fmla="*/ 48158 h 48208"/>
                  <a:gd name="connsiteX1" fmla="*/ 219353 w 559114"/>
                  <a:gd name="connsiteY1" fmla="*/ 533 h 48208"/>
                  <a:gd name="connsiteX2" fmla="*/ 505103 w 559114"/>
                  <a:gd name="connsiteY2" fmla="*/ 22758 h 48208"/>
                  <a:gd name="connsiteX3" fmla="*/ 340003 w 559114"/>
                  <a:gd name="connsiteY3" fmla="*/ 25933 h 48208"/>
                  <a:gd name="connsiteX4" fmla="*/ 559078 w 559114"/>
                  <a:gd name="connsiteY4" fmla="*/ 25933 h 48208"/>
                  <a:gd name="connsiteX5" fmla="*/ 355878 w 559114"/>
                  <a:gd name="connsiteY5" fmla="*/ 6883 h 48208"/>
                  <a:gd name="connsiteX6" fmla="*/ 174903 w 559114"/>
                  <a:gd name="connsiteY6" fmla="*/ 41808 h 48208"/>
                  <a:gd name="connsiteX7" fmla="*/ 333653 w 559114"/>
                  <a:gd name="connsiteY7" fmla="*/ 10058 h 48208"/>
                  <a:gd name="connsiteX8" fmla="*/ 263803 w 559114"/>
                  <a:gd name="connsiteY8" fmla="*/ 10058 h 48208"/>
                  <a:gd name="connsiteX9" fmla="*/ 278 w 559114"/>
                  <a:gd name="connsiteY9" fmla="*/ 48158 h 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9114" h="48208">
                    <a:moveTo>
                      <a:pt x="278" y="48158"/>
                    </a:moveTo>
                    <a:cubicBezTo>
                      <a:pt x="-7130" y="46571"/>
                      <a:pt x="135216" y="4766"/>
                      <a:pt x="219353" y="533"/>
                    </a:cubicBezTo>
                    <a:cubicBezTo>
                      <a:pt x="303490" y="-3700"/>
                      <a:pt x="484995" y="18525"/>
                      <a:pt x="505103" y="22758"/>
                    </a:cubicBezTo>
                    <a:cubicBezTo>
                      <a:pt x="525211" y="26991"/>
                      <a:pt x="331007" y="25404"/>
                      <a:pt x="340003" y="25933"/>
                    </a:cubicBezTo>
                    <a:cubicBezTo>
                      <a:pt x="348999" y="26462"/>
                      <a:pt x="556432" y="29108"/>
                      <a:pt x="559078" y="25933"/>
                    </a:cubicBezTo>
                    <a:cubicBezTo>
                      <a:pt x="561724" y="22758"/>
                      <a:pt x="419907" y="4237"/>
                      <a:pt x="355878" y="6883"/>
                    </a:cubicBezTo>
                    <a:cubicBezTo>
                      <a:pt x="291849" y="9529"/>
                      <a:pt x="178607" y="41279"/>
                      <a:pt x="174903" y="41808"/>
                    </a:cubicBezTo>
                    <a:cubicBezTo>
                      <a:pt x="171199" y="42337"/>
                      <a:pt x="318836" y="15350"/>
                      <a:pt x="333653" y="10058"/>
                    </a:cubicBezTo>
                    <a:cubicBezTo>
                      <a:pt x="348470" y="4766"/>
                      <a:pt x="312486" y="6883"/>
                      <a:pt x="263803" y="10058"/>
                    </a:cubicBezTo>
                    <a:cubicBezTo>
                      <a:pt x="215120" y="13233"/>
                      <a:pt x="7686" y="49745"/>
                      <a:pt x="278" y="481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D25937D2-45FB-9385-10A0-6DB06EC8952F}"/>
                  </a:ext>
                </a:extLst>
              </p:cNvPr>
              <p:cNvSpPr/>
              <p:nvPr/>
            </p:nvSpPr>
            <p:spPr>
              <a:xfrm>
                <a:off x="4770518" y="4054458"/>
                <a:ext cx="700034" cy="140452"/>
              </a:xfrm>
              <a:custGeom>
                <a:avLst/>
                <a:gdLst>
                  <a:gd name="connsiteX0" fmla="*/ 1507 w 700034"/>
                  <a:gd name="connsiteY0" fmla="*/ 139717 h 140452"/>
                  <a:gd name="connsiteX1" fmla="*/ 166607 w 700034"/>
                  <a:gd name="connsiteY1" fmla="*/ 101617 h 140452"/>
                  <a:gd name="connsiteX2" fmla="*/ 407907 w 700034"/>
                  <a:gd name="connsiteY2" fmla="*/ 25417 h 140452"/>
                  <a:gd name="connsiteX3" fmla="*/ 242807 w 700034"/>
                  <a:gd name="connsiteY3" fmla="*/ 73042 h 140452"/>
                  <a:gd name="connsiteX4" fmla="*/ 309482 w 700034"/>
                  <a:gd name="connsiteY4" fmla="*/ 69867 h 140452"/>
                  <a:gd name="connsiteX5" fmla="*/ 541257 w 700034"/>
                  <a:gd name="connsiteY5" fmla="*/ 47642 h 140452"/>
                  <a:gd name="connsiteX6" fmla="*/ 395207 w 700034"/>
                  <a:gd name="connsiteY6" fmla="*/ 85742 h 140452"/>
                  <a:gd name="connsiteX7" fmla="*/ 512682 w 700034"/>
                  <a:gd name="connsiteY7" fmla="*/ 69867 h 140452"/>
                  <a:gd name="connsiteX8" fmla="*/ 566657 w 700034"/>
                  <a:gd name="connsiteY8" fmla="*/ 57167 h 140452"/>
                  <a:gd name="connsiteX9" fmla="*/ 700007 w 700034"/>
                  <a:gd name="connsiteY9" fmla="*/ 17 h 140452"/>
                  <a:gd name="connsiteX10" fmla="*/ 576182 w 700034"/>
                  <a:gd name="connsiteY10" fmla="*/ 63517 h 140452"/>
                  <a:gd name="connsiteX11" fmla="*/ 347582 w 700034"/>
                  <a:gd name="connsiteY11" fmla="*/ 66692 h 140452"/>
                  <a:gd name="connsiteX12" fmla="*/ 261857 w 700034"/>
                  <a:gd name="connsiteY12" fmla="*/ 69867 h 140452"/>
                  <a:gd name="connsiteX13" fmla="*/ 1507 w 700034"/>
                  <a:gd name="connsiteY13" fmla="*/ 139717 h 140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0034" h="140452">
                    <a:moveTo>
                      <a:pt x="1507" y="139717"/>
                    </a:moveTo>
                    <a:cubicBezTo>
                      <a:pt x="-14368" y="145009"/>
                      <a:pt x="98874" y="120667"/>
                      <a:pt x="166607" y="101617"/>
                    </a:cubicBezTo>
                    <a:cubicBezTo>
                      <a:pt x="234340" y="82567"/>
                      <a:pt x="395207" y="30180"/>
                      <a:pt x="407907" y="25417"/>
                    </a:cubicBezTo>
                    <a:cubicBezTo>
                      <a:pt x="420607" y="20654"/>
                      <a:pt x="259211" y="65634"/>
                      <a:pt x="242807" y="73042"/>
                    </a:cubicBezTo>
                    <a:cubicBezTo>
                      <a:pt x="226403" y="80450"/>
                      <a:pt x="259740" y="74100"/>
                      <a:pt x="309482" y="69867"/>
                    </a:cubicBezTo>
                    <a:cubicBezTo>
                      <a:pt x="359224" y="65634"/>
                      <a:pt x="526970" y="44996"/>
                      <a:pt x="541257" y="47642"/>
                    </a:cubicBezTo>
                    <a:cubicBezTo>
                      <a:pt x="555544" y="50288"/>
                      <a:pt x="399969" y="82038"/>
                      <a:pt x="395207" y="85742"/>
                    </a:cubicBezTo>
                    <a:cubicBezTo>
                      <a:pt x="390445" y="89446"/>
                      <a:pt x="484107" y="74629"/>
                      <a:pt x="512682" y="69867"/>
                    </a:cubicBezTo>
                    <a:cubicBezTo>
                      <a:pt x="541257" y="65105"/>
                      <a:pt x="535436" y="68809"/>
                      <a:pt x="566657" y="57167"/>
                    </a:cubicBezTo>
                    <a:cubicBezTo>
                      <a:pt x="597878" y="45525"/>
                      <a:pt x="698419" y="-1041"/>
                      <a:pt x="700007" y="17"/>
                    </a:cubicBezTo>
                    <a:cubicBezTo>
                      <a:pt x="701595" y="1075"/>
                      <a:pt x="634919" y="52405"/>
                      <a:pt x="576182" y="63517"/>
                    </a:cubicBezTo>
                    <a:cubicBezTo>
                      <a:pt x="517445" y="74629"/>
                      <a:pt x="399969" y="65634"/>
                      <a:pt x="347582" y="66692"/>
                    </a:cubicBezTo>
                    <a:cubicBezTo>
                      <a:pt x="295195" y="67750"/>
                      <a:pt x="313186" y="58225"/>
                      <a:pt x="261857" y="69867"/>
                    </a:cubicBezTo>
                    <a:cubicBezTo>
                      <a:pt x="210528" y="81509"/>
                      <a:pt x="17382" y="134425"/>
                      <a:pt x="1507" y="1397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847E89D2-8120-01D4-2FC2-42C390DF05DC}"/>
                  </a:ext>
                </a:extLst>
              </p:cNvPr>
              <p:cNvSpPr/>
              <p:nvPr/>
            </p:nvSpPr>
            <p:spPr>
              <a:xfrm>
                <a:off x="5196345" y="4073469"/>
                <a:ext cx="312330" cy="149316"/>
              </a:xfrm>
              <a:custGeom>
                <a:avLst/>
                <a:gdLst>
                  <a:gd name="connsiteX0" fmla="*/ 312280 w 312330"/>
                  <a:gd name="connsiteY0" fmla="*/ 56 h 149316"/>
                  <a:gd name="connsiteX1" fmla="*/ 137655 w 312330"/>
                  <a:gd name="connsiteY1" fmla="*/ 76256 h 149316"/>
                  <a:gd name="connsiteX2" fmla="*/ 1130 w 312330"/>
                  <a:gd name="connsiteY2" fmla="*/ 120706 h 149316"/>
                  <a:gd name="connsiteX3" fmla="*/ 213855 w 312330"/>
                  <a:gd name="connsiteY3" fmla="*/ 73081 h 149316"/>
                  <a:gd name="connsiteX4" fmla="*/ 150355 w 312330"/>
                  <a:gd name="connsiteY4" fmla="*/ 111181 h 149316"/>
                  <a:gd name="connsiteX5" fmla="*/ 248780 w 312330"/>
                  <a:gd name="connsiteY5" fmla="*/ 88956 h 149316"/>
                  <a:gd name="connsiteX6" fmla="*/ 128130 w 312330"/>
                  <a:gd name="connsiteY6" fmla="*/ 149281 h 149316"/>
                  <a:gd name="connsiteX7" fmla="*/ 213855 w 312330"/>
                  <a:gd name="connsiteY7" fmla="*/ 98481 h 149316"/>
                  <a:gd name="connsiteX8" fmla="*/ 194805 w 312330"/>
                  <a:gd name="connsiteY8" fmla="*/ 95306 h 149316"/>
                  <a:gd name="connsiteX9" fmla="*/ 207505 w 312330"/>
                  <a:gd name="connsiteY9" fmla="*/ 60381 h 149316"/>
                  <a:gd name="connsiteX10" fmla="*/ 156705 w 312330"/>
                  <a:gd name="connsiteY10" fmla="*/ 63556 h 149316"/>
                  <a:gd name="connsiteX11" fmla="*/ 312280 w 312330"/>
                  <a:gd name="connsiteY11" fmla="*/ 56 h 14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2330" h="149316">
                    <a:moveTo>
                      <a:pt x="312280" y="56"/>
                    </a:moveTo>
                    <a:cubicBezTo>
                      <a:pt x="309105" y="2173"/>
                      <a:pt x="189513" y="56148"/>
                      <a:pt x="137655" y="76256"/>
                    </a:cubicBezTo>
                    <a:cubicBezTo>
                      <a:pt x="85797" y="96364"/>
                      <a:pt x="-11570" y="121235"/>
                      <a:pt x="1130" y="120706"/>
                    </a:cubicBezTo>
                    <a:cubicBezTo>
                      <a:pt x="13830" y="120177"/>
                      <a:pt x="188984" y="74669"/>
                      <a:pt x="213855" y="73081"/>
                    </a:cubicBezTo>
                    <a:cubicBezTo>
                      <a:pt x="238726" y="71494"/>
                      <a:pt x="144534" y="108535"/>
                      <a:pt x="150355" y="111181"/>
                    </a:cubicBezTo>
                    <a:cubicBezTo>
                      <a:pt x="156176" y="113827"/>
                      <a:pt x="252484" y="82606"/>
                      <a:pt x="248780" y="88956"/>
                    </a:cubicBezTo>
                    <a:cubicBezTo>
                      <a:pt x="245076" y="95306"/>
                      <a:pt x="133951" y="147694"/>
                      <a:pt x="128130" y="149281"/>
                    </a:cubicBezTo>
                    <a:cubicBezTo>
                      <a:pt x="122309" y="150869"/>
                      <a:pt x="213855" y="98481"/>
                      <a:pt x="213855" y="98481"/>
                    </a:cubicBezTo>
                    <a:cubicBezTo>
                      <a:pt x="224967" y="89485"/>
                      <a:pt x="195863" y="101656"/>
                      <a:pt x="194805" y="95306"/>
                    </a:cubicBezTo>
                    <a:cubicBezTo>
                      <a:pt x="193747" y="88956"/>
                      <a:pt x="213855" y="65673"/>
                      <a:pt x="207505" y="60381"/>
                    </a:cubicBezTo>
                    <a:cubicBezTo>
                      <a:pt x="201155" y="55089"/>
                      <a:pt x="145063" y="71494"/>
                      <a:pt x="156705" y="63556"/>
                    </a:cubicBezTo>
                    <a:cubicBezTo>
                      <a:pt x="168347" y="55619"/>
                      <a:pt x="315455" y="-2061"/>
                      <a:pt x="312280" y="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AAD93459-A0A7-4F33-8D42-7114E5FE9B7E}"/>
                  </a:ext>
                </a:extLst>
              </p:cNvPr>
              <p:cNvSpPr/>
              <p:nvPr/>
            </p:nvSpPr>
            <p:spPr>
              <a:xfrm>
                <a:off x="4740133" y="4152894"/>
                <a:ext cx="625973" cy="87122"/>
              </a:xfrm>
              <a:custGeom>
                <a:avLst/>
                <a:gdLst>
                  <a:gd name="connsiteX0" fmla="*/ 142 w 625973"/>
                  <a:gd name="connsiteY0" fmla="*/ 73031 h 87122"/>
                  <a:gd name="connsiteX1" fmla="*/ 222392 w 625973"/>
                  <a:gd name="connsiteY1" fmla="*/ 41281 h 87122"/>
                  <a:gd name="connsiteX2" fmla="*/ 327167 w 625973"/>
                  <a:gd name="connsiteY2" fmla="*/ 6 h 87122"/>
                  <a:gd name="connsiteX3" fmla="*/ 235092 w 625973"/>
                  <a:gd name="connsiteY3" fmla="*/ 44456 h 87122"/>
                  <a:gd name="connsiteX4" fmla="*/ 425592 w 625973"/>
                  <a:gd name="connsiteY4" fmla="*/ 82556 h 87122"/>
                  <a:gd name="connsiteX5" fmla="*/ 298592 w 625973"/>
                  <a:gd name="connsiteY5" fmla="*/ 82556 h 87122"/>
                  <a:gd name="connsiteX6" fmla="*/ 438292 w 625973"/>
                  <a:gd name="connsiteY6" fmla="*/ 47631 h 87122"/>
                  <a:gd name="connsiteX7" fmla="*/ 625617 w 625973"/>
                  <a:gd name="connsiteY7" fmla="*/ 50806 h 87122"/>
                  <a:gd name="connsiteX8" fmla="*/ 489092 w 625973"/>
                  <a:gd name="connsiteY8" fmla="*/ 53981 h 87122"/>
                  <a:gd name="connsiteX9" fmla="*/ 292242 w 625973"/>
                  <a:gd name="connsiteY9" fmla="*/ 60331 h 87122"/>
                  <a:gd name="connsiteX10" fmla="*/ 257317 w 625973"/>
                  <a:gd name="connsiteY10" fmla="*/ 25406 h 87122"/>
                  <a:gd name="connsiteX11" fmla="*/ 142 w 625973"/>
                  <a:gd name="connsiteY11" fmla="*/ 73031 h 8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5973" h="87122">
                    <a:moveTo>
                      <a:pt x="142" y="73031"/>
                    </a:moveTo>
                    <a:cubicBezTo>
                      <a:pt x="-5679" y="75677"/>
                      <a:pt x="167888" y="53452"/>
                      <a:pt x="222392" y="41281"/>
                    </a:cubicBezTo>
                    <a:cubicBezTo>
                      <a:pt x="276896" y="29110"/>
                      <a:pt x="325050" y="-523"/>
                      <a:pt x="327167" y="6"/>
                    </a:cubicBezTo>
                    <a:cubicBezTo>
                      <a:pt x="329284" y="535"/>
                      <a:pt x="218688" y="30698"/>
                      <a:pt x="235092" y="44456"/>
                    </a:cubicBezTo>
                    <a:cubicBezTo>
                      <a:pt x="251496" y="58214"/>
                      <a:pt x="415009" y="76206"/>
                      <a:pt x="425592" y="82556"/>
                    </a:cubicBezTo>
                    <a:cubicBezTo>
                      <a:pt x="436175" y="88906"/>
                      <a:pt x="296475" y="88377"/>
                      <a:pt x="298592" y="82556"/>
                    </a:cubicBezTo>
                    <a:cubicBezTo>
                      <a:pt x="300709" y="76735"/>
                      <a:pt x="383788" y="52923"/>
                      <a:pt x="438292" y="47631"/>
                    </a:cubicBezTo>
                    <a:cubicBezTo>
                      <a:pt x="492796" y="42339"/>
                      <a:pt x="617150" y="49748"/>
                      <a:pt x="625617" y="50806"/>
                    </a:cubicBezTo>
                    <a:cubicBezTo>
                      <a:pt x="634084" y="51864"/>
                      <a:pt x="489092" y="53981"/>
                      <a:pt x="489092" y="53981"/>
                    </a:cubicBezTo>
                    <a:cubicBezTo>
                      <a:pt x="433530" y="55568"/>
                      <a:pt x="330871" y="65093"/>
                      <a:pt x="292242" y="60331"/>
                    </a:cubicBezTo>
                    <a:cubicBezTo>
                      <a:pt x="253613" y="55569"/>
                      <a:pt x="301767" y="21702"/>
                      <a:pt x="257317" y="25406"/>
                    </a:cubicBezTo>
                    <a:cubicBezTo>
                      <a:pt x="212867" y="29110"/>
                      <a:pt x="5963" y="70385"/>
                      <a:pt x="142" y="7303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8A43EF05-A4FD-E811-79E6-07976766189C}"/>
                  </a:ext>
                </a:extLst>
              </p:cNvPr>
              <p:cNvSpPr/>
              <p:nvPr/>
            </p:nvSpPr>
            <p:spPr>
              <a:xfrm>
                <a:off x="5645102" y="4165370"/>
                <a:ext cx="394059" cy="146377"/>
              </a:xfrm>
              <a:custGeom>
                <a:avLst/>
                <a:gdLst>
                  <a:gd name="connsiteX0" fmla="*/ 393748 w 394059"/>
                  <a:gd name="connsiteY0" fmla="*/ 230 h 146377"/>
                  <a:gd name="connsiteX1" fmla="*/ 219123 w 394059"/>
                  <a:gd name="connsiteY1" fmla="*/ 22455 h 146377"/>
                  <a:gd name="connsiteX2" fmla="*/ 60373 w 394059"/>
                  <a:gd name="connsiteY2" fmla="*/ 105005 h 146377"/>
                  <a:gd name="connsiteX3" fmla="*/ 114348 w 394059"/>
                  <a:gd name="connsiteY3" fmla="*/ 66905 h 146377"/>
                  <a:gd name="connsiteX4" fmla="*/ 48 w 394059"/>
                  <a:gd name="connsiteY4" fmla="*/ 146280 h 146377"/>
                  <a:gd name="connsiteX5" fmla="*/ 130223 w 394059"/>
                  <a:gd name="connsiteY5" fmla="*/ 47855 h 146377"/>
                  <a:gd name="connsiteX6" fmla="*/ 174673 w 394059"/>
                  <a:gd name="connsiteY6" fmla="*/ 12930 h 146377"/>
                  <a:gd name="connsiteX7" fmla="*/ 393748 w 394059"/>
                  <a:gd name="connsiteY7" fmla="*/ 230 h 146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059" h="146377">
                    <a:moveTo>
                      <a:pt x="393748" y="230"/>
                    </a:moveTo>
                    <a:cubicBezTo>
                      <a:pt x="401156" y="1817"/>
                      <a:pt x="274686" y="4992"/>
                      <a:pt x="219123" y="22455"/>
                    </a:cubicBezTo>
                    <a:cubicBezTo>
                      <a:pt x="163560" y="39918"/>
                      <a:pt x="77835" y="97597"/>
                      <a:pt x="60373" y="105005"/>
                    </a:cubicBezTo>
                    <a:cubicBezTo>
                      <a:pt x="42911" y="112413"/>
                      <a:pt x="124402" y="60026"/>
                      <a:pt x="114348" y="66905"/>
                    </a:cubicBezTo>
                    <a:cubicBezTo>
                      <a:pt x="104294" y="73784"/>
                      <a:pt x="-2598" y="149455"/>
                      <a:pt x="48" y="146280"/>
                    </a:cubicBezTo>
                    <a:cubicBezTo>
                      <a:pt x="2694" y="143105"/>
                      <a:pt x="101119" y="70080"/>
                      <a:pt x="130223" y="47855"/>
                    </a:cubicBezTo>
                    <a:cubicBezTo>
                      <a:pt x="159327" y="25630"/>
                      <a:pt x="137631" y="20338"/>
                      <a:pt x="174673" y="12930"/>
                    </a:cubicBezTo>
                    <a:cubicBezTo>
                      <a:pt x="211715" y="5522"/>
                      <a:pt x="386340" y="-1357"/>
                      <a:pt x="393748" y="2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1A3AD2A4-D306-72E0-0FD8-07C6703B865C}"/>
                  </a:ext>
                </a:extLst>
              </p:cNvPr>
              <p:cNvSpPr/>
              <p:nvPr/>
            </p:nvSpPr>
            <p:spPr>
              <a:xfrm>
                <a:off x="5623851" y="4247717"/>
                <a:ext cx="60518" cy="261096"/>
              </a:xfrm>
              <a:custGeom>
                <a:avLst/>
                <a:gdLst>
                  <a:gd name="connsiteX0" fmla="*/ 56224 w 60518"/>
                  <a:gd name="connsiteY0" fmla="*/ 433 h 261096"/>
                  <a:gd name="connsiteX1" fmla="*/ 24474 w 60518"/>
                  <a:gd name="connsiteY1" fmla="*/ 86158 h 261096"/>
                  <a:gd name="connsiteX2" fmla="*/ 24474 w 60518"/>
                  <a:gd name="connsiteY2" fmla="*/ 162358 h 261096"/>
                  <a:gd name="connsiteX3" fmla="*/ 24474 w 60518"/>
                  <a:gd name="connsiteY3" fmla="*/ 127433 h 261096"/>
                  <a:gd name="connsiteX4" fmla="*/ 2249 w 60518"/>
                  <a:gd name="connsiteY4" fmla="*/ 171883 h 261096"/>
                  <a:gd name="connsiteX5" fmla="*/ 5424 w 60518"/>
                  <a:gd name="connsiteY5" fmla="*/ 209983 h 261096"/>
                  <a:gd name="connsiteX6" fmla="*/ 43524 w 60518"/>
                  <a:gd name="connsiteY6" fmla="*/ 260783 h 261096"/>
                  <a:gd name="connsiteX7" fmla="*/ 37174 w 60518"/>
                  <a:gd name="connsiteY7" fmla="*/ 229033 h 261096"/>
                  <a:gd name="connsiteX8" fmla="*/ 5424 w 60518"/>
                  <a:gd name="connsiteY8" fmla="*/ 181408 h 261096"/>
                  <a:gd name="connsiteX9" fmla="*/ 49874 w 60518"/>
                  <a:gd name="connsiteY9" fmla="*/ 102033 h 261096"/>
                  <a:gd name="connsiteX10" fmla="*/ 59399 w 60518"/>
                  <a:gd name="connsiteY10" fmla="*/ 67108 h 261096"/>
                  <a:gd name="connsiteX11" fmla="*/ 30824 w 60518"/>
                  <a:gd name="connsiteY11" fmla="*/ 124258 h 261096"/>
                  <a:gd name="connsiteX12" fmla="*/ 56224 w 60518"/>
                  <a:gd name="connsiteY12" fmla="*/ 433 h 261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18" h="261096">
                    <a:moveTo>
                      <a:pt x="56224" y="433"/>
                    </a:moveTo>
                    <a:cubicBezTo>
                      <a:pt x="55166" y="-5917"/>
                      <a:pt x="29766" y="59171"/>
                      <a:pt x="24474" y="86158"/>
                    </a:cubicBezTo>
                    <a:cubicBezTo>
                      <a:pt x="19182" y="113146"/>
                      <a:pt x="24474" y="162358"/>
                      <a:pt x="24474" y="162358"/>
                    </a:cubicBezTo>
                    <a:cubicBezTo>
                      <a:pt x="24474" y="169237"/>
                      <a:pt x="28178" y="125846"/>
                      <a:pt x="24474" y="127433"/>
                    </a:cubicBezTo>
                    <a:cubicBezTo>
                      <a:pt x="20770" y="129020"/>
                      <a:pt x="5424" y="158125"/>
                      <a:pt x="2249" y="171883"/>
                    </a:cubicBezTo>
                    <a:cubicBezTo>
                      <a:pt x="-926" y="185641"/>
                      <a:pt x="-1455" y="195166"/>
                      <a:pt x="5424" y="209983"/>
                    </a:cubicBezTo>
                    <a:cubicBezTo>
                      <a:pt x="12303" y="224800"/>
                      <a:pt x="38232" y="257608"/>
                      <a:pt x="43524" y="260783"/>
                    </a:cubicBezTo>
                    <a:cubicBezTo>
                      <a:pt x="48816" y="263958"/>
                      <a:pt x="43524" y="242262"/>
                      <a:pt x="37174" y="229033"/>
                    </a:cubicBezTo>
                    <a:cubicBezTo>
                      <a:pt x="30824" y="215804"/>
                      <a:pt x="3307" y="202575"/>
                      <a:pt x="5424" y="181408"/>
                    </a:cubicBezTo>
                    <a:cubicBezTo>
                      <a:pt x="7541" y="160241"/>
                      <a:pt x="40878" y="121083"/>
                      <a:pt x="49874" y="102033"/>
                    </a:cubicBezTo>
                    <a:cubicBezTo>
                      <a:pt x="58870" y="82983"/>
                      <a:pt x="62574" y="63404"/>
                      <a:pt x="59399" y="67108"/>
                    </a:cubicBezTo>
                    <a:cubicBezTo>
                      <a:pt x="56224" y="70812"/>
                      <a:pt x="35057" y="130079"/>
                      <a:pt x="30824" y="124258"/>
                    </a:cubicBezTo>
                    <a:cubicBezTo>
                      <a:pt x="26591" y="118437"/>
                      <a:pt x="57282" y="6783"/>
                      <a:pt x="56224" y="4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2842B073-0551-DDF2-099E-78C08FD7D061}"/>
                  </a:ext>
                </a:extLst>
              </p:cNvPr>
              <p:cNvSpPr/>
              <p:nvPr/>
            </p:nvSpPr>
            <p:spPr>
              <a:xfrm>
                <a:off x="5699095" y="4143372"/>
                <a:ext cx="382540" cy="258610"/>
              </a:xfrm>
              <a:custGeom>
                <a:avLst/>
                <a:gdLst>
                  <a:gd name="connsiteX0" fmla="*/ 30 w 382540"/>
                  <a:gd name="connsiteY0" fmla="*/ 142878 h 258610"/>
                  <a:gd name="connsiteX1" fmla="*/ 120680 w 382540"/>
                  <a:gd name="connsiteY1" fmla="*/ 79378 h 258610"/>
                  <a:gd name="connsiteX2" fmla="*/ 82580 w 382540"/>
                  <a:gd name="connsiteY2" fmla="*/ 95253 h 258610"/>
                  <a:gd name="connsiteX3" fmla="*/ 231805 w 382540"/>
                  <a:gd name="connsiteY3" fmla="*/ 95253 h 258610"/>
                  <a:gd name="connsiteX4" fmla="*/ 260380 w 382540"/>
                  <a:gd name="connsiteY4" fmla="*/ 107953 h 258610"/>
                  <a:gd name="connsiteX5" fmla="*/ 238155 w 382540"/>
                  <a:gd name="connsiteY5" fmla="*/ 82553 h 258610"/>
                  <a:gd name="connsiteX6" fmla="*/ 257205 w 382540"/>
                  <a:gd name="connsiteY6" fmla="*/ 104778 h 258610"/>
                  <a:gd name="connsiteX7" fmla="*/ 279430 w 382540"/>
                  <a:gd name="connsiteY7" fmla="*/ 139703 h 258610"/>
                  <a:gd name="connsiteX8" fmla="*/ 279430 w 382540"/>
                  <a:gd name="connsiteY8" fmla="*/ 111128 h 258610"/>
                  <a:gd name="connsiteX9" fmla="*/ 263555 w 382540"/>
                  <a:gd name="connsiteY9" fmla="*/ 257178 h 258610"/>
                  <a:gd name="connsiteX10" fmla="*/ 273080 w 382540"/>
                  <a:gd name="connsiteY10" fmla="*/ 177803 h 258610"/>
                  <a:gd name="connsiteX11" fmla="*/ 381030 w 382540"/>
                  <a:gd name="connsiteY11" fmla="*/ 50803 h 258610"/>
                  <a:gd name="connsiteX12" fmla="*/ 333405 w 382540"/>
                  <a:gd name="connsiteY12" fmla="*/ 88903 h 258610"/>
                  <a:gd name="connsiteX13" fmla="*/ 292130 w 382540"/>
                  <a:gd name="connsiteY13" fmla="*/ 19053 h 258610"/>
                  <a:gd name="connsiteX14" fmla="*/ 304830 w 382540"/>
                  <a:gd name="connsiteY14" fmla="*/ 66678 h 258610"/>
                  <a:gd name="connsiteX15" fmla="*/ 260380 w 382540"/>
                  <a:gd name="connsiteY15" fmla="*/ 3 h 258610"/>
                  <a:gd name="connsiteX16" fmla="*/ 254030 w 382540"/>
                  <a:gd name="connsiteY16" fmla="*/ 69853 h 258610"/>
                  <a:gd name="connsiteX17" fmla="*/ 215930 w 382540"/>
                  <a:gd name="connsiteY17" fmla="*/ 9528 h 258610"/>
                  <a:gd name="connsiteX18" fmla="*/ 203230 w 382540"/>
                  <a:gd name="connsiteY18" fmla="*/ 38103 h 258610"/>
                  <a:gd name="connsiteX19" fmla="*/ 133380 w 382540"/>
                  <a:gd name="connsiteY19" fmla="*/ 57153 h 258610"/>
                  <a:gd name="connsiteX20" fmla="*/ 30 w 382540"/>
                  <a:gd name="connsiteY20" fmla="*/ 142878 h 25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2540" h="258610">
                    <a:moveTo>
                      <a:pt x="30" y="142878"/>
                    </a:moveTo>
                    <a:cubicBezTo>
                      <a:pt x="-2087" y="146582"/>
                      <a:pt x="106922" y="87315"/>
                      <a:pt x="120680" y="79378"/>
                    </a:cubicBezTo>
                    <a:cubicBezTo>
                      <a:pt x="134438" y="71440"/>
                      <a:pt x="64059" y="92607"/>
                      <a:pt x="82580" y="95253"/>
                    </a:cubicBezTo>
                    <a:cubicBezTo>
                      <a:pt x="101101" y="97899"/>
                      <a:pt x="202172" y="93136"/>
                      <a:pt x="231805" y="95253"/>
                    </a:cubicBezTo>
                    <a:cubicBezTo>
                      <a:pt x="261438" y="97370"/>
                      <a:pt x="259322" y="110070"/>
                      <a:pt x="260380" y="107953"/>
                    </a:cubicBezTo>
                    <a:cubicBezTo>
                      <a:pt x="261438" y="105836"/>
                      <a:pt x="238684" y="83082"/>
                      <a:pt x="238155" y="82553"/>
                    </a:cubicBezTo>
                    <a:cubicBezTo>
                      <a:pt x="237626" y="82024"/>
                      <a:pt x="250326" y="95253"/>
                      <a:pt x="257205" y="104778"/>
                    </a:cubicBezTo>
                    <a:cubicBezTo>
                      <a:pt x="264084" y="114303"/>
                      <a:pt x="275726" y="138645"/>
                      <a:pt x="279430" y="139703"/>
                    </a:cubicBezTo>
                    <a:cubicBezTo>
                      <a:pt x="283134" y="140761"/>
                      <a:pt x="282076" y="91549"/>
                      <a:pt x="279430" y="111128"/>
                    </a:cubicBezTo>
                    <a:cubicBezTo>
                      <a:pt x="276784" y="130707"/>
                      <a:pt x="264613" y="246066"/>
                      <a:pt x="263555" y="257178"/>
                    </a:cubicBezTo>
                    <a:cubicBezTo>
                      <a:pt x="262497" y="268290"/>
                      <a:pt x="253501" y="212199"/>
                      <a:pt x="273080" y="177803"/>
                    </a:cubicBezTo>
                    <a:cubicBezTo>
                      <a:pt x="292659" y="143407"/>
                      <a:pt x="370976" y="65620"/>
                      <a:pt x="381030" y="50803"/>
                    </a:cubicBezTo>
                    <a:cubicBezTo>
                      <a:pt x="391084" y="35986"/>
                      <a:pt x="348222" y="94195"/>
                      <a:pt x="333405" y="88903"/>
                    </a:cubicBezTo>
                    <a:cubicBezTo>
                      <a:pt x="318588" y="83611"/>
                      <a:pt x="296892" y="22757"/>
                      <a:pt x="292130" y="19053"/>
                    </a:cubicBezTo>
                    <a:cubicBezTo>
                      <a:pt x="287368" y="15349"/>
                      <a:pt x="310122" y="69853"/>
                      <a:pt x="304830" y="66678"/>
                    </a:cubicBezTo>
                    <a:cubicBezTo>
                      <a:pt x="299538" y="63503"/>
                      <a:pt x="268847" y="-526"/>
                      <a:pt x="260380" y="3"/>
                    </a:cubicBezTo>
                    <a:cubicBezTo>
                      <a:pt x="251913" y="532"/>
                      <a:pt x="261438" y="68266"/>
                      <a:pt x="254030" y="69853"/>
                    </a:cubicBezTo>
                    <a:cubicBezTo>
                      <a:pt x="246622" y="71440"/>
                      <a:pt x="224397" y="14820"/>
                      <a:pt x="215930" y="9528"/>
                    </a:cubicBezTo>
                    <a:cubicBezTo>
                      <a:pt x="207463" y="4236"/>
                      <a:pt x="216988" y="30165"/>
                      <a:pt x="203230" y="38103"/>
                    </a:cubicBezTo>
                    <a:cubicBezTo>
                      <a:pt x="189472" y="46040"/>
                      <a:pt x="164601" y="40220"/>
                      <a:pt x="133380" y="57153"/>
                    </a:cubicBezTo>
                    <a:cubicBezTo>
                      <a:pt x="102159" y="74086"/>
                      <a:pt x="2147" y="139174"/>
                      <a:pt x="30" y="14287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736F65A6-EEF8-0B41-42AC-C76C9D4E52F0}"/>
                  </a:ext>
                </a:extLst>
              </p:cNvPr>
              <p:cNvSpPr/>
              <p:nvPr/>
            </p:nvSpPr>
            <p:spPr>
              <a:xfrm>
                <a:off x="5957166" y="4200267"/>
                <a:ext cx="70307" cy="242753"/>
              </a:xfrm>
              <a:custGeom>
                <a:avLst/>
                <a:gdLst>
                  <a:gd name="connsiteX0" fmla="*/ 68984 w 70307"/>
                  <a:gd name="connsiteY0" fmla="*/ 258 h 242753"/>
                  <a:gd name="connsiteX1" fmla="*/ 46759 w 70307"/>
                  <a:gd name="connsiteY1" fmla="*/ 73283 h 242753"/>
                  <a:gd name="connsiteX2" fmla="*/ 46759 w 70307"/>
                  <a:gd name="connsiteY2" fmla="*/ 171708 h 242753"/>
                  <a:gd name="connsiteX3" fmla="*/ 30884 w 70307"/>
                  <a:gd name="connsiteY3" fmla="*/ 124083 h 242753"/>
                  <a:gd name="connsiteX4" fmla="*/ 68984 w 70307"/>
                  <a:gd name="connsiteY4" fmla="*/ 238383 h 242753"/>
                  <a:gd name="connsiteX5" fmla="*/ 46759 w 70307"/>
                  <a:gd name="connsiteY5" fmla="*/ 219333 h 242753"/>
                  <a:gd name="connsiteX6" fmla="*/ 46759 w 70307"/>
                  <a:gd name="connsiteY6" fmla="*/ 222508 h 242753"/>
                  <a:gd name="connsiteX7" fmla="*/ 27709 w 70307"/>
                  <a:gd name="connsiteY7" fmla="*/ 95508 h 242753"/>
                  <a:gd name="connsiteX8" fmla="*/ 34059 w 70307"/>
                  <a:gd name="connsiteY8" fmla="*/ 200283 h 242753"/>
                  <a:gd name="connsiteX9" fmla="*/ 2309 w 70307"/>
                  <a:gd name="connsiteY9" fmla="*/ 98683 h 242753"/>
                  <a:gd name="connsiteX10" fmla="*/ 68984 w 70307"/>
                  <a:gd name="connsiteY10" fmla="*/ 258 h 24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0307" h="242753">
                    <a:moveTo>
                      <a:pt x="68984" y="258"/>
                    </a:moveTo>
                    <a:cubicBezTo>
                      <a:pt x="76392" y="-3975"/>
                      <a:pt x="50463" y="44708"/>
                      <a:pt x="46759" y="73283"/>
                    </a:cubicBezTo>
                    <a:cubicBezTo>
                      <a:pt x="43055" y="101858"/>
                      <a:pt x="49405" y="163241"/>
                      <a:pt x="46759" y="171708"/>
                    </a:cubicBezTo>
                    <a:cubicBezTo>
                      <a:pt x="44113" y="180175"/>
                      <a:pt x="30884" y="124083"/>
                      <a:pt x="30884" y="124083"/>
                    </a:cubicBezTo>
                    <a:cubicBezTo>
                      <a:pt x="34588" y="135195"/>
                      <a:pt x="66338" y="222508"/>
                      <a:pt x="68984" y="238383"/>
                    </a:cubicBezTo>
                    <a:cubicBezTo>
                      <a:pt x="71630" y="254258"/>
                      <a:pt x="50463" y="221979"/>
                      <a:pt x="46759" y="219333"/>
                    </a:cubicBezTo>
                    <a:cubicBezTo>
                      <a:pt x="43055" y="216687"/>
                      <a:pt x="49934" y="243146"/>
                      <a:pt x="46759" y="222508"/>
                    </a:cubicBezTo>
                    <a:cubicBezTo>
                      <a:pt x="43584" y="201871"/>
                      <a:pt x="29826" y="99212"/>
                      <a:pt x="27709" y="95508"/>
                    </a:cubicBezTo>
                    <a:cubicBezTo>
                      <a:pt x="25592" y="91804"/>
                      <a:pt x="38292" y="199754"/>
                      <a:pt x="34059" y="200283"/>
                    </a:cubicBezTo>
                    <a:cubicBezTo>
                      <a:pt x="29826" y="200812"/>
                      <a:pt x="-9862" y="135724"/>
                      <a:pt x="2309" y="98683"/>
                    </a:cubicBezTo>
                    <a:cubicBezTo>
                      <a:pt x="14480" y="61642"/>
                      <a:pt x="61576" y="4491"/>
                      <a:pt x="68984" y="2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F7FF1DE6-CBEB-B584-55F7-EF9E5F770EBE}"/>
                  </a:ext>
                </a:extLst>
              </p:cNvPr>
              <p:cNvSpPr/>
              <p:nvPr/>
            </p:nvSpPr>
            <p:spPr>
              <a:xfrm>
                <a:off x="5647258" y="4380555"/>
                <a:ext cx="407868" cy="118494"/>
              </a:xfrm>
              <a:custGeom>
                <a:avLst/>
                <a:gdLst>
                  <a:gd name="connsiteX0" fmla="*/ 1067 w 407868"/>
                  <a:gd name="connsiteY0" fmla="*/ 51745 h 118494"/>
                  <a:gd name="connsiteX1" fmla="*/ 201092 w 407868"/>
                  <a:gd name="connsiteY1" fmla="*/ 61270 h 118494"/>
                  <a:gd name="connsiteX2" fmla="*/ 121717 w 407868"/>
                  <a:gd name="connsiteY2" fmla="*/ 64445 h 118494"/>
                  <a:gd name="connsiteX3" fmla="*/ 239192 w 407868"/>
                  <a:gd name="connsiteY3" fmla="*/ 48570 h 118494"/>
                  <a:gd name="connsiteX4" fmla="*/ 363017 w 407868"/>
                  <a:gd name="connsiteY4" fmla="*/ 945 h 118494"/>
                  <a:gd name="connsiteX5" fmla="*/ 312217 w 407868"/>
                  <a:gd name="connsiteY5" fmla="*/ 19995 h 118494"/>
                  <a:gd name="connsiteX6" fmla="*/ 407467 w 407868"/>
                  <a:gd name="connsiteY6" fmla="*/ 58095 h 118494"/>
                  <a:gd name="connsiteX7" fmla="*/ 347142 w 407868"/>
                  <a:gd name="connsiteY7" fmla="*/ 42220 h 118494"/>
                  <a:gd name="connsiteX8" fmla="*/ 366192 w 407868"/>
                  <a:gd name="connsiteY8" fmla="*/ 96195 h 118494"/>
                  <a:gd name="connsiteX9" fmla="*/ 321742 w 407868"/>
                  <a:gd name="connsiteY9" fmla="*/ 58095 h 118494"/>
                  <a:gd name="connsiteX10" fmla="*/ 356667 w 407868"/>
                  <a:gd name="connsiteY10" fmla="*/ 105720 h 118494"/>
                  <a:gd name="connsiteX11" fmla="*/ 299517 w 407868"/>
                  <a:gd name="connsiteY11" fmla="*/ 58095 h 118494"/>
                  <a:gd name="connsiteX12" fmla="*/ 334442 w 407868"/>
                  <a:gd name="connsiteY12" fmla="*/ 112070 h 118494"/>
                  <a:gd name="connsiteX13" fmla="*/ 261417 w 407868"/>
                  <a:gd name="connsiteY13" fmla="*/ 67620 h 118494"/>
                  <a:gd name="connsiteX14" fmla="*/ 277292 w 407868"/>
                  <a:gd name="connsiteY14" fmla="*/ 108895 h 118494"/>
                  <a:gd name="connsiteX15" fmla="*/ 239192 w 407868"/>
                  <a:gd name="connsiteY15" fmla="*/ 73970 h 118494"/>
                  <a:gd name="connsiteX16" fmla="*/ 261417 w 407868"/>
                  <a:gd name="connsiteY16" fmla="*/ 115245 h 118494"/>
                  <a:gd name="connsiteX17" fmla="*/ 236017 w 407868"/>
                  <a:gd name="connsiteY17" fmla="*/ 86670 h 118494"/>
                  <a:gd name="connsiteX18" fmla="*/ 178867 w 407868"/>
                  <a:gd name="connsiteY18" fmla="*/ 102545 h 118494"/>
                  <a:gd name="connsiteX19" fmla="*/ 191567 w 407868"/>
                  <a:gd name="connsiteY19" fmla="*/ 80320 h 118494"/>
                  <a:gd name="connsiteX20" fmla="*/ 115367 w 407868"/>
                  <a:gd name="connsiteY20" fmla="*/ 118420 h 118494"/>
                  <a:gd name="connsiteX21" fmla="*/ 143942 w 407868"/>
                  <a:gd name="connsiteY21" fmla="*/ 89845 h 118494"/>
                  <a:gd name="connsiteX22" fmla="*/ 121717 w 407868"/>
                  <a:gd name="connsiteY22" fmla="*/ 83495 h 118494"/>
                  <a:gd name="connsiteX23" fmla="*/ 1067 w 407868"/>
                  <a:gd name="connsiteY23" fmla="*/ 51745 h 1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07868" h="118494">
                    <a:moveTo>
                      <a:pt x="1067" y="51745"/>
                    </a:moveTo>
                    <a:cubicBezTo>
                      <a:pt x="14296" y="48041"/>
                      <a:pt x="180984" y="59153"/>
                      <a:pt x="201092" y="61270"/>
                    </a:cubicBezTo>
                    <a:cubicBezTo>
                      <a:pt x="221200" y="63387"/>
                      <a:pt x="115367" y="66562"/>
                      <a:pt x="121717" y="64445"/>
                    </a:cubicBezTo>
                    <a:cubicBezTo>
                      <a:pt x="128067" y="62328"/>
                      <a:pt x="198975" y="59153"/>
                      <a:pt x="239192" y="48570"/>
                    </a:cubicBezTo>
                    <a:cubicBezTo>
                      <a:pt x="279409" y="37987"/>
                      <a:pt x="350846" y="5707"/>
                      <a:pt x="363017" y="945"/>
                    </a:cubicBezTo>
                    <a:cubicBezTo>
                      <a:pt x="375188" y="-3817"/>
                      <a:pt x="304809" y="10470"/>
                      <a:pt x="312217" y="19995"/>
                    </a:cubicBezTo>
                    <a:cubicBezTo>
                      <a:pt x="319625" y="29520"/>
                      <a:pt x="401646" y="54391"/>
                      <a:pt x="407467" y="58095"/>
                    </a:cubicBezTo>
                    <a:cubicBezTo>
                      <a:pt x="413288" y="61799"/>
                      <a:pt x="354021" y="35870"/>
                      <a:pt x="347142" y="42220"/>
                    </a:cubicBezTo>
                    <a:cubicBezTo>
                      <a:pt x="340263" y="48570"/>
                      <a:pt x="370425" y="93549"/>
                      <a:pt x="366192" y="96195"/>
                    </a:cubicBezTo>
                    <a:cubicBezTo>
                      <a:pt x="361959" y="98841"/>
                      <a:pt x="323329" y="56508"/>
                      <a:pt x="321742" y="58095"/>
                    </a:cubicBezTo>
                    <a:cubicBezTo>
                      <a:pt x="320155" y="59682"/>
                      <a:pt x="360371" y="105720"/>
                      <a:pt x="356667" y="105720"/>
                    </a:cubicBezTo>
                    <a:cubicBezTo>
                      <a:pt x="352963" y="105720"/>
                      <a:pt x="303221" y="57037"/>
                      <a:pt x="299517" y="58095"/>
                    </a:cubicBezTo>
                    <a:cubicBezTo>
                      <a:pt x="295813" y="59153"/>
                      <a:pt x="340792" y="110483"/>
                      <a:pt x="334442" y="112070"/>
                    </a:cubicBezTo>
                    <a:cubicBezTo>
                      <a:pt x="328092" y="113658"/>
                      <a:pt x="270942" y="68149"/>
                      <a:pt x="261417" y="67620"/>
                    </a:cubicBezTo>
                    <a:cubicBezTo>
                      <a:pt x="251892" y="67091"/>
                      <a:pt x="280996" y="107837"/>
                      <a:pt x="277292" y="108895"/>
                    </a:cubicBezTo>
                    <a:cubicBezTo>
                      <a:pt x="273588" y="109953"/>
                      <a:pt x="241838" y="72912"/>
                      <a:pt x="239192" y="73970"/>
                    </a:cubicBezTo>
                    <a:cubicBezTo>
                      <a:pt x="236546" y="75028"/>
                      <a:pt x="261946" y="113128"/>
                      <a:pt x="261417" y="115245"/>
                    </a:cubicBezTo>
                    <a:cubicBezTo>
                      <a:pt x="260888" y="117362"/>
                      <a:pt x="249775" y="88787"/>
                      <a:pt x="236017" y="86670"/>
                    </a:cubicBezTo>
                    <a:cubicBezTo>
                      <a:pt x="222259" y="84553"/>
                      <a:pt x="186275" y="103603"/>
                      <a:pt x="178867" y="102545"/>
                    </a:cubicBezTo>
                    <a:cubicBezTo>
                      <a:pt x="171459" y="101487"/>
                      <a:pt x="202150" y="77674"/>
                      <a:pt x="191567" y="80320"/>
                    </a:cubicBezTo>
                    <a:cubicBezTo>
                      <a:pt x="180984" y="82966"/>
                      <a:pt x="123305" y="116832"/>
                      <a:pt x="115367" y="118420"/>
                    </a:cubicBezTo>
                    <a:cubicBezTo>
                      <a:pt x="107429" y="120008"/>
                      <a:pt x="142884" y="95666"/>
                      <a:pt x="143942" y="89845"/>
                    </a:cubicBezTo>
                    <a:cubicBezTo>
                      <a:pt x="145000" y="84024"/>
                      <a:pt x="141825" y="87728"/>
                      <a:pt x="121717" y="83495"/>
                    </a:cubicBezTo>
                    <a:cubicBezTo>
                      <a:pt x="101609" y="79262"/>
                      <a:pt x="-12162" y="55449"/>
                      <a:pt x="1067" y="5174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91028A6B-6DDE-823C-53CE-45E40F6ABF36}"/>
                  </a:ext>
                </a:extLst>
              </p:cNvPr>
              <p:cNvSpPr/>
              <p:nvPr/>
            </p:nvSpPr>
            <p:spPr>
              <a:xfrm>
                <a:off x="5800537" y="4161243"/>
                <a:ext cx="250298" cy="45642"/>
              </a:xfrm>
              <a:custGeom>
                <a:avLst/>
                <a:gdLst>
                  <a:gd name="connsiteX0" fmla="*/ 188 w 250298"/>
                  <a:gd name="connsiteY0" fmla="*/ 45632 h 45642"/>
                  <a:gd name="connsiteX1" fmla="*/ 111313 w 250298"/>
                  <a:gd name="connsiteY1" fmla="*/ 23407 h 45642"/>
                  <a:gd name="connsiteX2" fmla="*/ 244663 w 250298"/>
                  <a:gd name="connsiteY2" fmla="*/ 23407 h 45642"/>
                  <a:gd name="connsiteX3" fmla="*/ 219263 w 250298"/>
                  <a:gd name="connsiteY3" fmla="*/ 4357 h 45642"/>
                  <a:gd name="connsiteX4" fmla="*/ 162113 w 250298"/>
                  <a:gd name="connsiteY4" fmla="*/ 1182 h 45642"/>
                  <a:gd name="connsiteX5" fmla="*/ 85913 w 250298"/>
                  <a:gd name="connsiteY5" fmla="*/ 20232 h 45642"/>
                  <a:gd name="connsiteX6" fmla="*/ 188 w 250298"/>
                  <a:gd name="connsiteY6" fmla="*/ 45632 h 45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0298" h="45642">
                    <a:moveTo>
                      <a:pt x="188" y="45632"/>
                    </a:moveTo>
                    <a:cubicBezTo>
                      <a:pt x="4421" y="46161"/>
                      <a:pt x="70567" y="27111"/>
                      <a:pt x="111313" y="23407"/>
                    </a:cubicBezTo>
                    <a:cubicBezTo>
                      <a:pt x="152059" y="19703"/>
                      <a:pt x="226671" y="26582"/>
                      <a:pt x="244663" y="23407"/>
                    </a:cubicBezTo>
                    <a:cubicBezTo>
                      <a:pt x="262655" y="20232"/>
                      <a:pt x="233021" y="8061"/>
                      <a:pt x="219263" y="4357"/>
                    </a:cubicBezTo>
                    <a:cubicBezTo>
                      <a:pt x="205505" y="653"/>
                      <a:pt x="184338" y="-1464"/>
                      <a:pt x="162113" y="1182"/>
                    </a:cubicBezTo>
                    <a:cubicBezTo>
                      <a:pt x="139888" y="3828"/>
                      <a:pt x="107609" y="10707"/>
                      <a:pt x="85913" y="20232"/>
                    </a:cubicBezTo>
                    <a:cubicBezTo>
                      <a:pt x="64217" y="29757"/>
                      <a:pt x="-4045" y="45103"/>
                      <a:pt x="188" y="4563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F2B4D152-4068-8441-A78A-8C58BE8FDA5D}"/>
                  </a:ext>
                </a:extLst>
              </p:cNvPr>
              <p:cNvSpPr/>
              <p:nvPr/>
            </p:nvSpPr>
            <p:spPr>
              <a:xfrm>
                <a:off x="5622198" y="4196566"/>
                <a:ext cx="234397" cy="255666"/>
              </a:xfrm>
              <a:custGeom>
                <a:avLst/>
                <a:gdLst>
                  <a:gd name="connsiteX0" fmla="*/ 188052 w 234397"/>
                  <a:gd name="connsiteY0" fmla="*/ 784 h 255666"/>
                  <a:gd name="connsiteX1" fmla="*/ 226152 w 234397"/>
                  <a:gd name="connsiteY1" fmla="*/ 80159 h 255666"/>
                  <a:gd name="connsiteX2" fmla="*/ 232502 w 234397"/>
                  <a:gd name="connsiteY2" fmla="*/ 111909 h 255666"/>
                  <a:gd name="connsiteX3" fmla="*/ 200752 w 234397"/>
                  <a:gd name="connsiteY3" fmla="*/ 162709 h 255666"/>
                  <a:gd name="connsiteX4" fmla="*/ 232502 w 234397"/>
                  <a:gd name="connsiteY4" fmla="*/ 124609 h 255666"/>
                  <a:gd name="connsiteX5" fmla="*/ 210277 w 234397"/>
                  <a:gd name="connsiteY5" fmla="*/ 188109 h 255666"/>
                  <a:gd name="connsiteX6" fmla="*/ 111852 w 234397"/>
                  <a:gd name="connsiteY6" fmla="*/ 238909 h 255666"/>
                  <a:gd name="connsiteX7" fmla="*/ 10252 w 234397"/>
                  <a:gd name="connsiteY7" fmla="*/ 254784 h 255666"/>
                  <a:gd name="connsiteX8" fmla="*/ 7077 w 234397"/>
                  <a:gd name="connsiteY8" fmla="*/ 216684 h 255666"/>
                  <a:gd name="connsiteX9" fmla="*/ 42002 w 234397"/>
                  <a:gd name="connsiteY9" fmla="*/ 102384 h 255666"/>
                  <a:gd name="connsiteX10" fmla="*/ 48352 w 234397"/>
                  <a:gd name="connsiteY10" fmla="*/ 92859 h 255666"/>
                  <a:gd name="connsiteX11" fmla="*/ 134077 w 234397"/>
                  <a:gd name="connsiteY11" fmla="*/ 42059 h 255666"/>
                  <a:gd name="connsiteX12" fmla="*/ 188052 w 234397"/>
                  <a:gd name="connsiteY12" fmla="*/ 784 h 255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4397" h="255666">
                    <a:moveTo>
                      <a:pt x="188052" y="784"/>
                    </a:moveTo>
                    <a:cubicBezTo>
                      <a:pt x="203398" y="7134"/>
                      <a:pt x="218744" y="61638"/>
                      <a:pt x="226152" y="80159"/>
                    </a:cubicBezTo>
                    <a:cubicBezTo>
                      <a:pt x="233560" y="98680"/>
                      <a:pt x="236735" y="98151"/>
                      <a:pt x="232502" y="111909"/>
                    </a:cubicBezTo>
                    <a:cubicBezTo>
                      <a:pt x="228269" y="125667"/>
                      <a:pt x="200752" y="160592"/>
                      <a:pt x="200752" y="162709"/>
                    </a:cubicBezTo>
                    <a:cubicBezTo>
                      <a:pt x="200752" y="164826"/>
                      <a:pt x="230915" y="120376"/>
                      <a:pt x="232502" y="124609"/>
                    </a:cubicBezTo>
                    <a:cubicBezTo>
                      <a:pt x="234089" y="128842"/>
                      <a:pt x="230385" y="169059"/>
                      <a:pt x="210277" y="188109"/>
                    </a:cubicBezTo>
                    <a:cubicBezTo>
                      <a:pt x="190169" y="207159"/>
                      <a:pt x="145189" y="227797"/>
                      <a:pt x="111852" y="238909"/>
                    </a:cubicBezTo>
                    <a:cubicBezTo>
                      <a:pt x="78515" y="250021"/>
                      <a:pt x="27714" y="258488"/>
                      <a:pt x="10252" y="254784"/>
                    </a:cubicBezTo>
                    <a:cubicBezTo>
                      <a:pt x="-7210" y="251080"/>
                      <a:pt x="1785" y="242084"/>
                      <a:pt x="7077" y="216684"/>
                    </a:cubicBezTo>
                    <a:cubicBezTo>
                      <a:pt x="12369" y="191284"/>
                      <a:pt x="42002" y="102384"/>
                      <a:pt x="42002" y="102384"/>
                    </a:cubicBezTo>
                    <a:cubicBezTo>
                      <a:pt x="48881" y="81747"/>
                      <a:pt x="33006" y="102913"/>
                      <a:pt x="48352" y="92859"/>
                    </a:cubicBezTo>
                    <a:cubicBezTo>
                      <a:pt x="63698" y="82805"/>
                      <a:pt x="111323" y="55817"/>
                      <a:pt x="134077" y="42059"/>
                    </a:cubicBezTo>
                    <a:cubicBezTo>
                      <a:pt x="156831" y="28301"/>
                      <a:pt x="172706" y="-5566"/>
                      <a:pt x="188052" y="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>
                <a:extLst>
                  <a:ext uri="{FF2B5EF4-FFF2-40B4-BE49-F238E27FC236}">
                    <a16:creationId xmlns:a16="http://schemas.microsoft.com/office/drawing/2014/main" id="{BF9701DD-0B0A-BA50-D504-203930F133E1}"/>
                  </a:ext>
                </a:extLst>
              </p:cNvPr>
              <p:cNvSpPr/>
              <p:nvPr/>
            </p:nvSpPr>
            <p:spPr>
              <a:xfrm>
                <a:off x="5760775" y="4257127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>
                <a:extLst>
                  <a:ext uri="{FF2B5EF4-FFF2-40B4-BE49-F238E27FC236}">
                    <a16:creationId xmlns:a16="http://schemas.microsoft.com/office/drawing/2014/main" id="{B87939C2-99B5-E342-823E-943D9906A67F}"/>
                  </a:ext>
                </a:extLst>
              </p:cNvPr>
              <p:cNvSpPr/>
              <p:nvPr/>
            </p:nvSpPr>
            <p:spPr>
              <a:xfrm>
                <a:off x="5765828" y="431603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0361C154-9C3F-CD49-1DB5-C2BA832E41C0}"/>
                  </a:ext>
                </a:extLst>
              </p:cNvPr>
              <p:cNvSpPr/>
              <p:nvPr/>
            </p:nvSpPr>
            <p:spPr>
              <a:xfrm>
                <a:off x="5648268" y="4059742"/>
                <a:ext cx="423074" cy="150484"/>
              </a:xfrm>
              <a:custGeom>
                <a:avLst/>
                <a:gdLst>
                  <a:gd name="connsiteX0" fmla="*/ 57 w 423074"/>
                  <a:gd name="connsiteY0" fmla="*/ 150308 h 150484"/>
                  <a:gd name="connsiteX1" fmla="*/ 184207 w 423074"/>
                  <a:gd name="connsiteY1" fmla="*/ 58233 h 150484"/>
                  <a:gd name="connsiteX2" fmla="*/ 108007 w 423074"/>
                  <a:gd name="connsiteY2" fmla="*/ 102683 h 150484"/>
                  <a:gd name="connsiteX3" fmla="*/ 241357 w 423074"/>
                  <a:gd name="connsiteY3" fmla="*/ 51883 h 150484"/>
                  <a:gd name="connsiteX4" fmla="*/ 184207 w 423074"/>
                  <a:gd name="connsiteY4" fmla="*/ 80458 h 150484"/>
                  <a:gd name="connsiteX5" fmla="*/ 346132 w 423074"/>
                  <a:gd name="connsiteY5" fmla="*/ 39183 h 150484"/>
                  <a:gd name="connsiteX6" fmla="*/ 269932 w 423074"/>
                  <a:gd name="connsiteY6" fmla="*/ 39183 h 150484"/>
                  <a:gd name="connsiteX7" fmla="*/ 419157 w 423074"/>
                  <a:gd name="connsiteY7" fmla="*/ 1083 h 150484"/>
                  <a:gd name="connsiteX8" fmla="*/ 368357 w 423074"/>
                  <a:gd name="connsiteY8" fmla="*/ 13783 h 150484"/>
                  <a:gd name="connsiteX9" fmla="*/ 247707 w 423074"/>
                  <a:gd name="connsiteY9" fmla="*/ 48708 h 150484"/>
                  <a:gd name="connsiteX10" fmla="*/ 165157 w 423074"/>
                  <a:gd name="connsiteY10" fmla="*/ 80458 h 150484"/>
                  <a:gd name="connsiteX11" fmla="*/ 57 w 423074"/>
                  <a:gd name="connsiteY11" fmla="*/ 150308 h 150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3074" h="150484">
                    <a:moveTo>
                      <a:pt x="57" y="150308"/>
                    </a:moveTo>
                    <a:cubicBezTo>
                      <a:pt x="3232" y="146604"/>
                      <a:pt x="166215" y="66170"/>
                      <a:pt x="184207" y="58233"/>
                    </a:cubicBezTo>
                    <a:cubicBezTo>
                      <a:pt x="202199" y="50295"/>
                      <a:pt x="98482" y="103741"/>
                      <a:pt x="108007" y="102683"/>
                    </a:cubicBezTo>
                    <a:cubicBezTo>
                      <a:pt x="117532" y="101625"/>
                      <a:pt x="228657" y="55587"/>
                      <a:pt x="241357" y="51883"/>
                    </a:cubicBezTo>
                    <a:cubicBezTo>
                      <a:pt x="254057" y="48179"/>
                      <a:pt x="166745" y="82575"/>
                      <a:pt x="184207" y="80458"/>
                    </a:cubicBezTo>
                    <a:cubicBezTo>
                      <a:pt x="201669" y="78341"/>
                      <a:pt x="331845" y="46062"/>
                      <a:pt x="346132" y="39183"/>
                    </a:cubicBezTo>
                    <a:cubicBezTo>
                      <a:pt x="360420" y="32304"/>
                      <a:pt x="257761" y="45533"/>
                      <a:pt x="269932" y="39183"/>
                    </a:cubicBezTo>
                    <a:cubicBezTo>
                      <a:pt x="282103" y="32833"/>
                      <a:pt x="419157" y="1083"/>
                      <a:pt x="419157" y="1083"/>
                    </a:cubicBezTo>
                    <a:cubicBezTo>
                      <a:pt x="435561" y="-3150"/>
                      <a:pt x="396932" y="5845"/>
                      <a:pt x="368357" y="13783"/>
                    </a:cubicBezTo>
                    <a:cubicBezTo>
                      <a:pt x="339782" y="21721"/>
                      <a:pt x="281574" y="37595"/>
                      <a:pt x="247707" y="48708"/>
                    </a:cubicBezTo>
                    <a:cubicBezTo>
                      <a:pt x="213840" y="59820"/>
                      <a:pt x="203257" y="62466"/>
                      <a:pt x="165157" y="80458"/>
                    </a:cubicBezTo>
                    <a:cubicBezTo>
                      <a:pt x="127057" y="98450"/>
                      <a:pt x="-3118" y="154012"/>
                      <a:pt x="57" y="15030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476AF5F3-B762-2F8A-80AA-DA6E943BF2B0}"/>
                  </a:ext>
                </a:extLst>
              </p:cNvPr>
              <p:cNvSpPr/>
              <p:nvPr/>
            </p:nvSpPr>
            <p:spPr>
              <a:xfrm>
                <a:off x="5778469" y="3946525"/>
                <a:ext cx="411147" cy="95839"/>
              </a:xfrm>
              <a:custGeom>
                <a:avLst/>
                <a:gdLst>
                  <a:gd name="connsiteX0" fmla="*/ 406431 w 411147"/>
                  <a:gd name="connsiteY0" fmla="*/ 12700 h 95839"/>
                  <a:gd name="connsiteX1" fmla="*/ 355631 w 411147"/>
                  <a:gd name="connsiteY1" fmla="*/ 25400 h 95839"/>
                  <a:gd name="connsiteX2" fmla="*/ 127031 w 411147"/>
                  <a:gd name="connsiteY2" fmla="*/ 95250 h 95839"/>
                  <a:gd name="connsiteX3" fmla="*/ 184181 w 411147"/>
                  <a:gd name="connsiteY3" fmla="*/ 60325 h 95839"/>
                  <a:gd name="connsiteX4" fmla="*/ 98456 w 411147"/>
                  <a:gd name="connsiteY4" fmla="*/ 85725 h 95839"/>
                  <a:gd name="connsiteX5" fmla="*/ 31 w 411147"/>
                  <a:gd name="connsiteY5" fmla="*/ 60325 h 95839"/>
                  <a:gd name="connsiteX6" fmla="*/ 88931 w 411147"/>
                  <a:gd name="connsiteY6" fmla="*/ 79375 h 95839"/>
                  <a:gd name="connsiteX7" fmla="*/ 193706 w 411147"/>
                  <a:gd name="connsiteY7" fmla="*/ 50800 h 95839"/>
                  <a:gd name="connsiteX8" fmla="*/ 269906 w 411147"/>
                  <a:gd name="connsiteY8" fmla="*/ 0 h 95839"/>
                  <a:gd name="connsiteX9" fmla="*/ 209581 w 411147"/>
                  <a:gd name="connsiteY9" fmla="*/ 50800 h 95839"/>
                  <a:gd name="connsiteX10" fmla="*/ 269906 w 411147"/>
                  <a:gd name="connsiteY10" fmla="*/ 19050 h 95839"/>
                  <a:gd name="connsiteX11" fmla="*/ 406431 w 411147"/>
                  <a:gd name="connsiteY11" fmla="*/ 12700 h 9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1147" h="95839">
                    <a:moveTo>
                      <a:pt x="406431" y="12700"/>
                    </a:moveTo>
                    <a:cubicBezTo>
                      <a:pt x="420718" y="13758"/>
                      <a:pt x="402198" y="11642"/>
                      <a:pt x="355631" y="25400"/>
                    </a:cubicBezTo>
                    <a:cubicBezTo>
                      <a:pt x="309064" y="39158"/>
                      <a:pt x="155606" y="89429"/>
                      <a:pt x="127031" y="95250"/>
                    </a:cubicBezTo>
                    <a:cubicBezTo>
                      <a:pt x="98456" y="101071"/>
                      <a:pt x="188943" y="61912"/>
                      <a:pt x="184181" y="60325"/>
                    </a:cubicBezTo>
                    <a:cubicBezTo>
                      <a:pt x="179419" y="58738"/>
                      <a:pt x="129148" y="85725"/>
                      <a:pt x="98456" y="85725"/>
                    </a:cubicBezTo>
                    <a:cubicBezTo>
                      <a:pt x="67764" y="85725"/>
                      <a:pt x="1619" y="61383"/>
                      <a:pt x="31" y="60325"/>
                    </a:cubicBezTo>
                    <a:cubicBezTo>
                      <a:pt x="-1557" y="59267"/>
                      <a:pt x="56652" y="80962"/>
                      <a:pt x="88931" y="79375"/>
                    </a:cubicBezTo>
                    <a:cubicBezTo>
                      <a:pt x="121210" y="77788"/>
                      <a:pt x="163544" y="64029"/>
                      <a:pt x="193706" y="50800"/>
                    </a:cubicBezTo>
                    <a:cubicBezTo>
                      <a:pt x="223868" y="37571"/>
                      <a:pt x="267260" y="0"/>
                      <a:pt x="269906" y="0"/>
                    </a:cubicBezTo>
                    <a:cubicBezTo>
                      <a:pt x="272552" y="0"/>
                      <a:pt x="209581" y="47625"/>
                      <a:pt x="209581" y="50800"/>
                    </a:cubicBezTo>
                    <a:cubicBezTo>
                      <a:pt x="209581" y="53975"/>
                      <a:pt x="243977" y="23283"/>
                      <a:pt x="269906" y="19050"/>
                    </a:cubicBezTo>
                    <a:cubicBezTo>
                      <a:pt x="295835" y="14817"/>
                      <a:pt x="392144" y="11642"/>
                      <a:pt x="406431" y="1270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AD7F3BDD-2C06-C8F5-B77C-C38B2C4D8E32}"/>
                  </a:ext>
                </a:extLst>
              </p:cNvPr>
              <p:cNvSpPr/>
              <p:nvPr/>
            </p:nvSpPr>
            <p:spPr>
              <a:xfrm>
                <a:off x="5661020" y="3984611"/>
                <a:ext cx="273749" cy="190526"/>
              </a:xfrm>
              <a:custGeom>
                <a:avLst/>
                <a:gdLst>
                  <a:gd name="connsiteX0" fmla="*/ 155580 w 273749"/>
                  <a:gd name="connsiteY0" fmla="*/ 14 h 190526"/>
                  <a:gd name="connsiteX1" fmla="*/ 120655 w 273749"/>
                  <a:gd name="connsiteY1" fmla="*/ 76214 h 190526"/>
                  <a:gd name="connsiteX2" fmla="*/ 123830 w 273749"/>
                  <a:gd name="connsiteY2" fmla="*/ 111139 h 190526"/>
                  <a:gd name="connsiteX3" fmla="*/ 57155 w 273749"/>
                  <a:gd name="connsiteY3" fmla="*/ 155589 h 190526"/>
                  <a:gd name="connsiteX4" fmla="*/ 5 w 273749"/>
                  <a:gd name="connsiteY4" fmla="*/ 190514 h 190526"/>
                  <a:gd name="connsiteX5" fmla="*/ 60330 w 273749"/>
                  <a:gd name="connsiteY5" fmla="*/ 158764 h 190526"/>
                  <a:gd name="connsiteX6" fmla="*/ 273055 w 273749"/>
                  <a:gd name="connsiteY6" fmla="*/ 92089 h 190526"/>
                  <a:gd name="connsiteX7" fmla="*/ 133355 w 273749"/>
                  <a:gd name="connsiteY7" fmla="*/ 107964 h 190526"/>
                  <a:gd name="connsiteX8" fmla="*/ 127005 w 273749"/>
                  <a:gd name="connsiteY8" fmla="*/ 82564 h 190526"/>
                  <a:gd name="connsiteX9" fmla="*/ 155580 w 273749"/>
                  <a:gd name="connsiteY9" fmla="*/ 14 h 190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3749" h="190526">
                    <a:moveTo>
                      <a:pt x="155580" y="14"/>
                    </a:moveTo>
                    <a:cubicBezTo>
                      <a:pt x="154522" y="-1044"/>
                      <a:pt x="125947" y="57693"/>
                      <a:pt x="120655" y="76214"/>
                    </a:cubicBezTo>
                    <a:cubicBezTo>
                      <a:pt x="115363" y="94735"/>
                      <a:pt x="134413" y="97910"/>
                      <a:pt x="123830" y="111139"/>
                    </a:cubicBezTo>
                    <a:cubicBezTo>
                      <a:pt x="113247" y="124368"/>
                      <a:pt x="77793" y="142360"/>
                      <a:pt x="57155" y="155589"/>
                    </a:cubicBezTo>
                    <a:cubicBezTo>
                      <a:pt x="36517" y="168818"/>
                      <a:pt x="-524" y="189985"/>
                      <a:pt x="5" y="190514"/>
                    </a:cubicBezTo>
                    <a:cubicBezTo>
                      <a:pt x="534" y="191043"/>
                      <a:pt x="14822" y="175168"/>
                      <a:pt x="60330" y="158764"/>
                    </a:cubicBezTo>
                    <a:cubicBezTo>
                      <a:pt x="105838" y="142360"/>
                      <a:pt x="260884" y="100556"/>
                      <a:pt x="273055" y="92089"/>
                    </a:cubicBezTo>
                    <a:cubicBezTo>
                      <a:pt x="285226" y="83622"/>
                      <a:pt x="133355" y="107964"/>
                      <a:pt x="133355" y="107964"/>
                    </a:cubicBezTo>
                    <a:cubicBezTo>
                      <a:pt x="109013" y="106377"/>
                      <a:pt x="125947" y="95264"/>
                      <a:pt x="127005" y="82564"/>
                    </a:cubicBezTo>
                    <a:cubicBezTo>
                      <a:pt x="128063" y="69864"/>
                      <a:pt x="156638" y="1072"/>
                      <a:pt x="155580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C85B108B-1198-581D-FC4C-5596194C21D5}"/>
                  </a:ext>
                </a:extLst>
              </p:cNvPr>
              <p:cNvSpPr/>
              <p:nvPr/>
            </p:nvSpPr>
            <p:spPr>
              <a:xfrm>
                <a:off x="5860224" y="4008924"/>
                <a:ext cx="281962" cy="93249"/>
              </a:xfrm>
              <a:custGeom>
                <a:avLst/>
                <a:gdLst>
                  <a:gd name="connsiteX0" fmla="*/ 826 w 281962"/>
                  <a:gd name="connsiteY0" fmla="*/ 93176 h 93249"/>
                  <a:gd name="connsiteX1" fmla="*/ 121476 w 281962"/>
                  <a:gd name="connsiteY1" fmla="*/ 36026 h 93249"/>
                  <a:gd name="connsiteX2" fmla="*/ 280226 w 281962"/>
                  <a:gd name="connsiteY2" fmla="*/ 1101 h 93249"/>
                  <a:gd name="connsiteX3" fmla="*/ 207201 w 281962"/>
                  <a:gd name="connsiteY3" fmla="*/ 10626 h 93249"/>
                  <a:gd name="connsiteX4" fmla="*/ 226251 w 281962"/>
                  <a:gd name="connsiteY4" fmla="*/ 29676 h 93249"/>
                  <a:gd name="connsiteX5" fmla="*/ 181801 w 281962"/>
                  <a:gd name="connsiteY5" fmla="*/ 42376 h 93249"/>
                  <a:gd name="connsiteX6" fmla="*/ 181801 w 281962"/>
                  <a:gd name="connsiteY6" fmla="*/ 23326 h 93249"/>
                  <a:gd name="connsiteX7" fmla="*/ 826 w 281962"/>
                  <a:gd name="connsiteY7" fmla="*/ 93176 h 9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1962" h="93249">
                    <a:moveTo>
                      <a:pt x="826" y="93176"/>
                    </a:moveTo>
                    <a:cubicBezTo>
                      <a:pt x="-9228" y="95293"/>
                      <a:pt x="74909" y="51372"/>
                      <a:pt x="121476" y="36026"/>
                    </a:cubicBezTo>
                    <a:cubicBezTo>
                      <a:pt x="168043" y="20680"/>
                      <a:pt x="265939" y="5334"/>
                      <a:pt x="280226" y="1101"/>
                    </a:cubicBezTo>
                    <a:cubicBezTo>
                      <a:pt x="294513" y="-3132"/>
                      <a:pt x="216197" y="5864"/>
                      <a:pt x="207201" y="10626"/>
                    </a:cubicBezTo>
                    <a:cubicBezTo>
                      <a:pt x="198205" y="15388"/>
                      <a:pt x="230484" y="24384"/>
                      <a:pt x="226251" y="29676"/>
                    </a:cubicBezTo>
                    <a:cubicBezTo>
                      <a:pt x="222018" y="34968"/>
                      <a:pt x="181801" y="42376"/>
                      <a:pt x="181801" y="42376"/>
                    </a:cubicBezTo>
                    <a:cubicBezTo>
                      <a:pt x="174393" y="41318"/>
                      <a:pt x="204555" y="18034"/>
                      <a:pt x="181801" y="23326"/>
                    </a:cubicBezTo>
                    <a:cubicBezTo>
                      <a:pt x="159047" y="28618"/>
                      <a:pt x="10880" y="91059"/>
                      <a:pt x="826" y="931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リーフォーム 1">
                <a:extLst>
                  <a:ext uri="{FF2B5EF4-FFF2-40B4-BE49-F238E27FC236}">
                    <a16:creationId xmlns:a16="http://schemas.microsoft.com/office/drawing/2014/main" id="{88B514DF-238A-F44B-D82C-242A2C33896E}"/>
                  </a:ext>
                </a:extLst>
              </p:cNvPr>
              <p:cNvSpPr/>
              <p:nvPr/>
            </p:nvSpPr>
            <p:spPr>
              <a:xfrm>
                <a:off x="5596149" y="4084666"/>
                <a:ext cx="97059" cy="373437"/>
              </a:xfrm>
              <a:custGeom>
                <a:avLst/>
                <a:gdLst>
                  <a:gd name="connsiteX0" fmla="*/ 96626 w 97059"/>
                  <a:gd name="connsiteY0" fmla="*/ 1559 h 373437"/>
                  <a:gd name="connsiteX1" fmla="*/ 1376 w 97059"/>
                  <a:gd name="connsiteY1" fmla="*/ 144434 h 373437"/>
                  <a:gd name="connsiteX2" fmla="*/ 39476 w 97059"/>
                  <a:gd name="connsiteY2" fmla="*/ 112684 h 373437"/>
                  <a:gd name="connsiteX3" fmla="*/ 29951 w 97059"/>
                  <a:gd name="connsiteY3" fmla="*/ 179359 h 373437"/>
                  <a:gd name="connsiteX4" fmla="*/ 4551 w 97059"/>
                  <a:gd name="connsiteY4" fmla="*/ 246034 h 373437"/>
                  <a:gd name="connsiteX5" fmla="*/ 10901 w 97059"/>
                  <a:gd name="connsiteY5" fmla="*/ 204759 h 373437"/>
                  <a:gd name="connsiteX6" fmla="*/ 4551 w 97059"/>
                  <a:gd name="connsiteY6" fmla="*/ 280959 h 373437"/>
                  <a:gd name="connsiteX7" fmla="*/ 1376 w 97059"/>
                  <a:gd name="connsiteY7" fmla="*/ 373034 h 373437"/>
                  <a:gd name="connsiteX8" fmla="*/ 7726 w 97059"/>
                  <a:gd name="connsiteY8" fmla="*/ 242859 h 373437"/>
                  <a:gd name="connsiteX9" fmla="*/ 23601 w 97059"/>
                  <a:gd name="connsiteY9" fmla="*/ 150784 h 373437"/>
                  <a:gd name="connsiteX10" fmla="*/ 10901 w 97059"/>
                  <a:gd name="connsiteY10" fmla="*/ 182534 h 373437"/>
                  <a:gd name="connsiteX11" fmla="*/ 23601 w 97059"/>
                  <a:gd name="connsiteY11" fmla="*/ 122209 h 373437"/>
                  <a:gd name="connsiteX12" fmla="*/ 36301 w 97059"/>
                  <a:gd name="connsiteY12" fmla="*/ 71409 h 373437"/>
                  <a:gd name="connsiteX13" fmla="*/ 96626 w 97059"/>
                  <a:gd name="connsiteY13" fmla="*/ 1559 h 37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7059" h="373437">
                    <a:moveTo>
                      <a:pt x="96626" y="1559"/>
                    </a:moveTo>
                    <a:cubicBezTo>
                      <a:pt x="90805" y="13730"/>
                      <a:pt x="10901" y="125913"/>
                      <a:pt x="1376" y="144434"/>
                    </a:cubicBezTo>
                    <a:cubicBezTo>
                      <a:pt x="-8149" y="162955"/>
                      <a:pt x="34714" y="106863"/>
                      <a:pt x="39476" y="112684"/>
                    </a:cubicBezTo>
                    <a:cubicBezTo>
                      <a:pt x="44238" y="118505"/>
                      <a:pt x="35772" y="157134"/>
                      <a:pt x="29951" y="179359"/>
                    </a:cubicBezTo>
                    <a:cubicBezTo>
                      <a:pt x="24130" y="201584"/>
                      <a:pt x="7726" y="241801"/>
                      <a:pt x="4551" y="246034"/>
                    </a:cubicBezTo>
                    <a:cubicBezTo>
                      <a:pt x="1376" y="250267"/>
                      <a:pt x="10901" y="198938"/>
                      <a:pt x="10901" y="204759"/>
                    </a:cubicBezTo>
                    <a:cubicBezTo>
                      <a:pt x="10901" y="210580"/>
                      <a:pt x="6138" y="252913"/>
                      <a:pt x="4551" y="280959"/>
                    </a:cubicBezTo>
                    <a:cubicBezTo>
                      <a:pt x="2964" y="309005"/>
                      <a:pt x="847" y="379384"/>
                      <a:pt x="1376" y="373034"/>
                    </a:cubicBezTo>
                    <a:cubicBezTo>
                      <a:pt x="1905" y="366684"/>
                      <a:pt x="4022" y="279901"/>
                      <a:pt x="7726" y="242859"/>
                    </a:cubicBezTo>
                    <a:cubicBezTo>
                      <a:pt x="11430" y="205817"/>
                      <a:pt x="23072" y="160838"/>
                      <a:pt x="23601" y="150784"/>
                    </a:cubicBezTo>
                    <a:cubicBezTo>
                      <a:pt x="24130" y="140730"/>
                      <a:pt x="10901" y="187296"/>
                      <a:pt x="10901" y="182534"/>
                    </a:cubicBezTo>
                    <a:cubicBezTo>
                      <a:pt x="10901" y="177772"/>
                      <a:pt x="19368" y="140730"/>
                      <a:pt x="23601" y="122209"/>
                    </a:cubicBezTo>
                    <a:cubicBezTo>
                      <a:pt x="27834" y="103688"/>
                      <a:pt x="24659" y="90988"/>
                      <a:pt x="36301" y="71409"/>
                    </a:cubicBezTo>
                    <a:cubicBezTo>
                      <a:pt x="47943" y="51830"/>
                      <a:pt x="102447" y="-10612"/>
                      <a:pt x="96626" y="15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フリーフォーム 3">
                <a:extLst>
                  <a:ext uri="{FF2B5EF4-FFF2-40B4-BE49-F238E27FC236}">
                    <a16:creationId xmlns:a16="http://schemas.microsoft.com/office/drawing/2014/main" id="{0C316900-DA8F-7F7E-4689-E19B52FF001D}"/>
                  </a:ext>
                </a:extLst>
              </p:cNvPr>
              <p:cNvSpPr/>
              <p:nvPr/>
            </p:nvSpPr>
            <p:spPr>
              <a:xfrm>
                <a:off x="5467288" y="4098512"/>
                <a:ext cx="111214" cy="397766"/>
              </a:xfrm>
              <a:custGeom>
                <a:avLst/>
                <a:gdLst>
                  <a:gd name="connsiteX0" fmla="*/ 111187 w 111214"/>
                  <a:gd name="connsiteY0" fmla="*/ 413 h 397766"/>
                  <a:gd name="connsiteX1" fmla="*/ 22287 w 111214"/>
                  <a:gd name="connsiteY1" fmla="*/ 181388 h 397766"/>
                  <a:gd name="connsiteX2" fmla="*/ 44512 w 111214"/>
                  <a:gd name="connsiteY2" fmla="*/ 146463 h 397766"/>
                  <a:gd name="connsiteX3" fmla="*/ 34987 w 111214"/>
                  <a:gd name="connsiteY3" fmla="*/ 194088 h 397766"/>
                  <a:gd name="connsiteX4" fmla="*/ 19112 w 111214"/>
                  <a:gd name="connsiteY4" fmla="*/ 289338 h 397766"/>
                  <a:gd name="connsiteX5" fmla="*/ 22287 w 111214"/>
                  <a:gd name="connsiteY5" fmla="*/ 235363 h 397766"/>
                  <a:gd name="connsiteX6" fmla="*/ 62 w 111214"/>
                  <a:gd name="connsiteY6" fmla="*/ 343313 h 397766"/>
                  <a:gd name="connsiteX7" fmla="*/ 15937 w 111214"/>
                  <a:gd name="connsiteY7" fmla="*/ 276638 h 397766"/>
                  <a:gd name="connsiteX8" fmla="*/ 25462 w 111214"/>
                  <a:gd name="connsiteY8" fmla="*/ 397288 h 397766"/>
                  <a:gd name="connsiteX9" fmla="*/ 22287 w 111214"/>
                  <a:gd name="connsiteY9" fmla="*/ 222663 h 397766"/>
                  <a:gd name="connsiteX10" fmla="*/ 31812 w 111214"/>
                  <a:gd name="connsiteY10" fmla="*/ 133763 h 397766"/>
                  <a:gd name="connsiteX11" fmla="*/ 111187 w 111214"/>
                  <a:gd name="connsiteY11" fmla="*/ 413 h 397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214" h="397766">
                    <a:moveTo>
                      <a:pt x="111187" y="413"/>
                    </a:moveTo>
                    <a:cubicBezTo>
                      <a:pt x="109599" y="8351"/>
                      <a:pt x="33399" y="157046"/>
                      <a:pt x="22287" y="181388"/>
                    </a:cubicBezTo>
                    <a:cubicBezTo>
                      <a:pt x="11175" y="205730"/>
                      <a:pt x="42395" y="144346"/>
                      <a:pt x="44512" y="146463"/>
                    </a:cubicBezTo>
                    <a:cubicBezTo>
                      <a:pt x="46629" y="148580"/>
                      <a:pt x="39220" y="170276"/>
                      <a:pt x="34987" y="194088"/>
                    </a:cubicBezTo>
                    <a:cubicBezTo>
                      <a:pt x="30754" y="217900"/>
                      <a:pt x="21229" y="282459"/>
                      <a:pt x="19112" y="289338"/>
                    </a:cubicBezTo>
                    <a:cubicBezTo>
                      <a:pt x="16995" y="296217"/>
                      <a:pt x="25462" y="226367"/>
                      <a:pt x="22287" y="235363"/>
                    </a:cubicBezTo>
                    <a:cubicBezTo>
                      <a:pt x="19112" y="244359"/>
                      <a:pt x="1120" y="336434"/>
                      <a:pt x="62" y="343313"/>
                    </a:cubicBezTo>
                    <a:cubicBezTo>
                      <a:pt x="-996" y="350192"/>
                      <a:pt x="11704" y="267642"/>
                      <a:pt x="15937" y="276638"/>
                    </a:cubicBezTo>
                    <a:cubicBezTo>
                      <a:pt x="20170" y="285634"/>
                      <a:pt x="24404" y="406284"/>
                      <a:pt x="25462" y="397288"/>
                    </a:cubicBezTo>
                    <a:cubicBezTo>
                      <a:pt x="26520" y="388292"/>
                      <a:pt x="21229" y="266584"/>
                      <a:pt x="22287" y="222663"/>
                    </a:cubicBezTo>
                    <a:cubicBezTo>
                      <a:pt x="23345" y="178742"/>
                      <a:pt x="19641" y="166571"/>
                      <a:pt x="31812" y="133763"/>
                    </a:cubicBezTo>
                    <a:cubicBezTo>
                      <a:pt x="43983" y="100955"/>
                      <a:pt x="112775" y="-7525"/>
                      <a:pt x="111187" y="4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BC334469-A76E-2316-11BA-685A7779AD5F}"/>
                  </a:ext>
                </a:extLst>
              </p:cNvPr>
              <p:cNvSpPr/>
              <p:nvPr/>
            </p:nvSpPr>
            <p:spPr>
              <a:xfrm>
                <a:off x="5558802" y="4357717"/>
                <a:ext cx="45643" cy="280964"/>
              </a:xfrm>
              <a:custGeom>
                <a:avLst/>
                <a:gdLst>
                  <a:gd name="connsiteX0" fmla="*/ 45073 w 45643"/>
                  <a:gd name="connsiteY0" fmla="*/ 1558 h 280964"/>
                  <a:gd name="connsiteX1" fmla="*/ 26023 w 45643"/>
                  <a:gd name="connsiteY1" fmla="*/ 103158 h 280964"/>
                  <a:gd name="connsiteX2" fmla="*/ 29198 w 45643"/>
                  <a:gd name="connsiteY2" fmla="*/ 280958 h 280964"/>
                  <a:gd name="connsiteX3" fmla="*/ 19673 w 45643"/>
                  <a:gd name="connsiteY3" fmla="*/ 96808 h 280964"/>
                  <a:gd name="connsiteX4" fmla="*/ 623 w 45643"/>
                  <a:gd name="connsiteY4" fmla="*/ 179358 h 280964"/>
                  <a:gd name="connsiteX5" fmla="*/ 45073 w 45643"/>
                  <a:gd name="connsiteY5" fmla="*/ 1558 h 28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43" h="280964">
                    <a:moveTo>
                      <a:pt x="45073" y="1558"/>
                    </a:moveTo>
                    <a:cubicBezTo>
                      <a:pt x="49306" y="-11142"/>
                      <a:pt x="28669" y="56591"/>
                      <a:pt x="26023" y="103158"/>
                    </a:cubicBezTo>
                    <a:cubicBezTo>
                      <a:pt x="23377" y="149725"/>
                      <a:pt x="30256" y="282016"/>
                      <a:pt x="29198" y="280958"/>
                    </a:cubicBezTo>
                    <a:cubicBezTo>
                      <a:pt x="28140" y="279900"/>
                      <a:pt x="24435" y="113741"/>
                      <a:pt x="19673" y="96808"/>
                    </a:cubicBezTo>
                    <a:cubicBezTo>
                      <a:pt x="14911" y="79875"/>
                      <a:pt x="-3610" y="189941"/>
                      <a:pt x="623" y="179358"/>
                    </a:cubicBezTo>
                    <a:cubicBezTo>
                      <a:pt x="4856" y="168775"/>
                      <a:pt x="40840" y="14258"/>
                      <a:pt x="45073" y="15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11A4D451-019E-FBEA-980E-F8A6C15AFEFF}"/>
                  </a:ext>
                </a:extLst>
              </p:cNvPr>
              <p:cNvSpPr/>
              <p:nvPr/>
            </p:nvSpPr>
            <p:spPr>
              <a:xfrm>
                <a:off x="5591760" y="4558467"/>
                <a:ext cx="69306" cy="213918"/>
              </a:xfrm>
              <a:custGeom>
                <a:avLst/>
                <a:gdLst>
                  <a:gd name="connsiteX0" fmla="*/ 2590 w 69306"/>
                  <a:gd name="connsiteY0" fmla="*/ 833 h 213918"/>
                  <a:gd name="connsiteX1" fmla="*/ 2590 w 69306"/>
                  <a:gd name="connsiteY1" fmla="*/ 175458 h 213918"/>
                  <a:gd name="connsiteX2" fmla="*/ 5765 w 69306"/>
                  <a:gd name="connsiteY2" fmla="*/ 73858 h 213918"/>
                  <a:gd name="connsiteX3" fmla="*/ 69265 w 69306"/>
                  <a:gd name="connsiteY3" fmla="*/ 213558 h 213918"/>
                  <a:gd name="connsiteX4" fmla="*/ 15290 w 69306"/>
                  <a:gd name="connsiteY4" fmla="*/ 111958 h 213918"/>
                  <a:gd name="connsiteX5" fmla="*/ 2590 w 69306"/>
                  <a:gd name="connsiteY5" fmla="*/ 833 h 21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06" h="213918">
                    <a:moveTo>
                      <a:pt x="2590" y="833"/>
                    </a:moveTo>
                    <a:cubicBezTo>
                      <a:pt x="473" y="11416"/>
                      <a:pt x="2061" y="163287"/>
                      <a:pt x="2590" y="175458"/>
                    </a:cubicBezTo>
                    <a:cubicBezTo>
                      <a:pt x="3119" y="187629"/>
                      <a:pt x="-5347" y="67508"/>
                      <a:pt x="5765" y="73858"/>
                    </a:cubicBezTo>
                    <a:cubicBezTo>
                      <a:pt x="16877" y="80208"/>
                      <a:pt x="67678" y="207208"/>
                      <a:pt x="69265" y="213558"/>
                    </a:cubicBezTo>
                    <a:cubicBezTo>
                      <a:pt x="70853" y="219908"/>
                      <a:pt x="26402" y="140533"/>
                      <a:pt x="15290" y="111958"/>
                    </a:cubicBezTo>
                    <a:cubicBezTo>
                      <a:pt x="4178" y="83383"/>
                      <a:pt x="4707" y="-9750"/>
                      <a:pt x="2590" y="8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0E3A7B7A-312F-40A5-9413-797CA9DAEDED}"/>
                  </a:ext>
                </a:extLst>
              </p:cNvPr>
              <p:cNvSpPr/>
              <p:nvPr/>
            </p:nvSpPr>
            <p:spPr>
              <a:xfrm>
                <a:off x="5616397" y="4730661"/>
                <a:ext cx="54193" cy="196940"/>
              </a:xfrm>
              <a:custGeom>
                <a:avLst/>
                <a:gdLst>
                  <a:gd name="connsiteX0" fmla="*/ 178 w 54193"/>
                  <a:gd name="connsiteY0" fmla="*/ 89 h 196940"/>
                  <a:gd name="connsiteX1" fmla="*/ 31928 w 54193"/>
                  <a:gd name="connsiteY1" fmla="*/ 60414 h 196940"/>
                  <a:gd name="connsiteX2" fmla="*/ 41453 w 54193"/>
                  <a:gd name="connsiteY2" fmla="*/ 158839 h 196940"/>
                  <a:gd name="connsiteX3" fmla="*/ 47803 w 54193"/>
                  <a:gd name="connsiteY3" fmla="*/ 76289 h 196940"/>
                  <a:gd name="connsiteX4" fmla="*/ 54153 w 54193"/>
                  <a:gd name="connsiteY4" fmla="*/ 196939 h 196940"/>
                  <a:gd name="connsiteX5" fmla="*/ 44628 w 54193"/>
                  <a:gd name="connsiteY5" fmla="*/ 79464 h 196940"/>
                  <a:gd name="connsiteX6" fmla="*/ 47803 w 54193"/>
                  <a:gd name="connsiteY6" fmla="*/ 73114 h 196940"/>
                  <a:gd name="connsiteX7" fmla="*/ 178 w 54193"/>
                  <a:gd name="connsiteY7" fmla="*/ 89 h 19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193" h="196940">
                    <a:moveTo>
                      <a:pt x="178" y="89"/>
                    </a:moveTo>
                    <a:cubicBezTo>
                      <a:pt x="-2468" y="-2028"/>
                      <a:pt x="25049" y="33956"/>
                      <a:pt x="31928" y="60414"/>
                    </a:cubicBezTo>
                    <a:cubicBezTo>
                      <a:pt x="38807" y="86872"/>
                      <a:pt x="38807" y="156193"/>
                      <a:pt x="41453" y="158839"/>
                    </a:cubicBezTo>
                    <a:cubicBezTo>
                      <a:pt x="44099" y="161485"/>
                      <a:pt x="45686" y="69939"/>
                      <a:pt x="47803" y="76289"/>
                    </a:cubicBezTo>
                    <a:cubicBezTo>
                      <a:pt x="49920" y="82639"/>
                      <a:pt x="54682" y="196410"/>
                      <a:pt x="54153" y="196939"/>
                    </a:cubicBezTo>
                    <a:cubicBezTo>
                      <a:pt x="53624" y="197468"/>
                      <a:pt x="44628" y="79464"/>
                      <a:pt x="44628" y="79464"/>
                    </a:cubicBezTo>
                    <a:cubicBezTo>
                      <a:pt x="43570" y="58827"/>
                      <a:pt x="55741" y="82110"/>
                      <a:pt x="47803" y="73114"/>
                    </a:cubicBezTo>
                    <a:cubicBezTo>
                      <a:pt x="39866" y="64118"/>
                      <a:pt x="2824" y="2206"/>
                      <a:pt x="178" y="8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C77CC736-C2B3-B37C-36BD-ECABFE1688D5}"/>
                  </a:ext>
                </a:extLst>
              </p:cNvPr>
              <p:cNvSpPr/>
              <p:nvPr/>
            </p:nvSpPr>
            <p:spPr>
              <a:xfrm>
                <a:off x="5509594" y="4238611"/>
                <a:ext cx="53028" cy="289420"/>
              </a:xfrm>
              <a:custGeom>
                <a:avLst/>
                <a:gdLst>
                  <a:gd name="connsiteX0" fmla="*/ 53006 w 53028"/>
                  <a:gd name="connsiteY0" fmla="*/ 14 h 289420"/>
                  <a:gd name="connsiteX1" fmla="*/ 11731 w 53028"/>
                  <a:gd name="connsiteY1" fmla="*/ 149239 h 289420"/>
                  <a:gd name="connsiteX2" fmla="*/ 21256 w 53028"/>
                  <a:gd name="connsiteY2" fmla="*/ 111139 h 289420"/>
                  <a:gd name="connsiteX3" fmla="*/ 2206 w 53028"/>
                  <a:gd name="connsiteY3" fmla="*/ 288939 h 289420"/>
                  <a:gd name="connsiteX4" fmla="*/ 5381 w 53028"/>
                  <a:gd name="connsiteY4" fmla="*/ 158764 h 289420"/>
                  <a:gd name="connsiteX5" fmla="*/ 53006 w 53028"/>
                  <a:gd name="connsiteY5" fmla="*/ 14 h 28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028" h="289420">
                    <a:moveTo>
                      <a:pt x="53006" y="14"/>
                    </a:moveTo>
                    <a:cubicBezTo>
                      <a:pt x="54064" y="-1574"/>
                      <a:pt x="17023" y="130718"/>
                      <a:pt x="11731" y="149239"/>
                    </a:cubicBezTo>
                    <a:cubicBezTo>
                      <a:pt x="6439" y="167760"/>
                      <a:pt x="22843" y="87856"/>
                      <a:pt x="21256" y="111139"/>
                    </a:cubicBezTo>
                    <a:cubicBezTo>
                      <a:pt x="19668" y="134422"/>
                      <a:pt x="4852" y="281002"/>
                      <a:pt x="2206" y="288939"/>
                    </a:cubicBezTo>
                    <a:cubicBezTo>
                      <a:pt x="-440" y="296876"/>
                      <a:pt x="-2027" y="204802"/>
                      <a:pt x="5381" y="158764"/>
                    </a:cubicBezTo>
                    <a:cubicBezTo>
                      <a:pt x="12789" y="112727"/>
                      <a:pt x="51948" y="1602"/>
                      <a:pt x="53006" y="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ED80A666-59B4-766C-C7F6-3A609B8D4FF6}"/>
                  </a:ext>
                </a:extLst>
              </p:cNvPr>
              <p:cNvSpPr/>
              <p:nvPr/>
            </p:nvSpPr>
            <p:spPr>
              <a:xfrm>
                <a:off x="5495754" y="4631245"/>
                <a:ext cx="73853" cy="312454"/>
              </a:xfrm>
              <a:custGeom>
                <a:avLst/>
                <a:gdLst>
                  <a:gd name="connsiteX0" fmla="*/ 38271 w 73853"/>
                  <a:gd name="connsiteY0" fmla="*/ 4255 h 312454"/>
                  <a:gd name="connsiteX1" fmla="*/ 35096 w 73853"/>
                  <a:gd name="connsiteY1" fmla="*/ 83630 h 312454"/>
                  <a:gd name="connsiteX2" fmla="*/ 54146 w 73853"/>
                  <a:gd name="connsiteY2" fmla="*/ 169355 h 312454"/>
                  <a:gd name="connsiteX3" fmla="*/ 171 w 73853"/>
                  <a:gd name="connsiteY3" fmla="*/ 74105 h 312454"/>
                  <a:gd name="connsiteX4" fmla="*/ 38271 w 73853"/>
                  <a:gd name="connsiteY4" fmla="*/ 188405 h 312454"/>
                  <a:gd name="connsiteX5" fmla="*/ 73196 w 73853"/>
                  <a:gd name="connsiteY5" fmla="*/ 312230 h 312454"/>
                  <a:gd name="connsiteX6" fmla="*/ 6521 w 73853"/>
                  <a:gd name="connsiteY6" fmla="*/ 156655 h 312454"/>
                  <a:gd name="connsiteX7" fmla="*/ 31921 w 73853"/>
                  <a:gd name="connsiteY7" fmla="*/ 220155 h 312454"/>
                  <a:gd name="connsiteX8" fmla="*/ 38271 w 73853"/>
                  <a:gd name="connsiteY8" fmla="*/ 4255 h 31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853" h="312454">
                    <a:moveTo>
                      <a:pt x="38271" y="4255"/>
                    </a:moveTo>
                    <a:cubicBezTo>
                      <a:pt x="38800" y="-18499"/>
                      <a:pt x="32450" y="56113"/>
                      <a:pt x="35096" y="83630"/>
                    </a:cubicBezTo>
                    <a:cubicBezTo>
                      <a:pt x="37742" y="111147"/>
                      <a:pt x="59967" y="170943"/>
                      <a:pt x="54146" y="169355"/>
                    </a:cubicBezTo>
                    <a:cubicBezTo>
                      <a:pt x="48325" y="167768"/>
                      <a:pt x="2817" y="70930"/>
                      <a:pt x="171" y="74105"/>
                    </a:cubicBezTo>
                    <a:cubicBezTo>
                      <a:pt x="-2475" y="77280"/>
                      <a:pt x="26100" y="148718"/>
                      <a:pt x="38271" y="188405"/>
                    </a:cubicBezTo>
                    <a:cubicBezTo>
                      <a:pt x="50442" y="228092"/>
                      <a:pt x="78488" y="317522"/>
                      <a:pt x="73196" y="312230"/>
                    </a:cubicBezTo>
                    <a:cubicBezTo>
                      <a:pt x="67904" y="306938"/>
                      <a:pt x="13400" y="172001"/>
                      <a:pt x="6521" y="156655"/>
                    </a:cubicBezTo>
                    <a:cubicBezTo>
                      <a:pt x="-358" y="141309"/>
                      <a:pt x="28746" y="239734"/>
                      <a:pt x="31921" y="220155"/>
                    </a:cubicBezTo>
                    <a:cubicBezTo>
                      <a:pt x="35096" y="200576"/>
                      <a:pt x="37742" y="27009"/>
                      <a:pt x="38271" y="42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3C720CA7-A8AA-573D-4A0A-903B9BD46BD2}"/>
                  </a:ext>
                </a:extLst>
              </p:cNvPr>
              <p:cNvSpPr/>
              <p:nvPr/>
            </p:nvSpPr>
            <p:spPr>
              <a:xfrm>
                <a:off x="5692467" y="5019673"/>
                <a:ext cx="86282" cy="197623"/>
              </a:xfrm>
              <a:custGeom>
                <a:avLst/>
                <a:gdLst>
                  <a:gd name="connsiteX0" fmla="*/ 308 w 86282"/>
                  <a:gd name="connsiteY0" fmla="*/ 2 h 197623"/>
                  <a:gd name="connsiteX1" fmla="*/ 44758 w 86282"/>
                  <a:gd name="connsiteY1" fmla="*/ 104777 h 197623"/>
                  <a:gd name="connsiteX2" fmla="*/ 32058 w 86282"/>
                  <a:gd name="connsiteY2" fmla="*/ 85727 h 197623"/>
                  <a:gd name="connsiteX3" fmla="*/ 86033 w 86282"/>
                  <a:gd name="connsiteY3" fmla="*/ 196852 h 197623"/>
                  <a:gd name="connsiteX4" fmla="*/ 51108 w 86282"/>
                  <a:gd name="connsiteY4" fmla="*/ 133352 h 197623"/>
                  <a:gd name="connsiteX5" fmla="*/ 25708 w 86282"/>
                  <a:gd name="connsiteY5" fmla="*/ 101602 h 197623"/>
                  <a:gd name="connsiteX6" fmla="*/ 308 w 86282"/>
                  <a:gd name="connsiteY6" fmla="*/ 2 h 19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282" h="197623">
                    <a:moveTo>
                      <a:pt x="308" y="2"/>
                    </a:moveTo>
                    <a:cubicBezTo>
                      <a:pt x="3483" y="531"/>
                      <a:pt x="44758" y="104777"/>
                      <a:pt x="44758" y="104777"/>
                    </a:cubicBezTo>
                    <a:cubicBezTo>
                      <a:pt x="50050" y="119064"/>
                      <a:pt x="25179" y="70381"/>
                      <a:pt x="32058" y="85727"/>
                    </a:cubicBezTo>
                    <a:cubicBezTo>
                      <a:pt x="38937" y="101073"/>
                      <a:pt x="82858" y="188914"/>
                      <a:pt x="86033" y="196852"/>
                    </a:cubicBezTo>
                    <a:cubicBezTo>
                      <a:pt x="89208" y="204790"/>
                      <a:pt x="61162" y="149227"/>
                      <a:pt x="51108" y="133352"/>
                    </a:cubicBezTo>
                    <a:cubicBezTo>
                      <a:pt x="41054" y="117477"/>
                      <a:pt x="32058" y="118535"/>
                      <a:pt x="25708" y="101602"/>
                    </a:cubicBezTo>
                    <a:cubicBezTo>
                      <a:pt x="19358" y="84669"/>
                      <a:pt x="-2867" y="-527"/>
                      <a:pt x="308" y="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424D0666-2103-3BDE-DCBF-215391C0700E}"/>
                  </a:ext>
                </a:extLst>
              </p:cNvPr>
              <p:cNvSpPr/>
              <p:nvPr/>
            </p:nvSpPr>
            <p:spPr>
              <a:xfrm>
                <a:off x="5604212" y="4768656"/>
                <a:ext cx="142621" cy="419609"/>
              </a:xfrm>
              <a:custGeom>
                <a:avLst/>
                <a:gdLst>
                  <a:gd name="connsiteX0" fmla="*/ 2838 w 142621"/>
                  <a:gd name="connsiteY0" fmla="*/ 194 h 419609"/>
                  <a:gd name="connsiteX1" fmla="*/ 9188 w 142621"/>
                  <a:gd name="connsiteY1" fmla="*/ 114494 h 419609"/>
                  <a:gd name="connsiteX2" fmla="*/ 15538 w 142621"/>
                  <a:gd name="connsiteY2" fmla="*/ 92269 h 419609"/>
                  <a:gd name="connsiteX3" fmla="*/ 28238 w 142621"/>
                  <a:gd name="connsiteY3" fmla="*/ 193869 h 419609"/>
                  <a:gd name="connsiteX4" fmla="*/ 21888 w 142621"/>
                  <a:gd name="connsiteY4" fmla="*/ 155769 h 419609"/>
                  <a:gd name="connsiteX5" fmla="*/ 82213 w 142621"/>
                  <a:gd name="connsiteY5" fmla="*/ 314519 h 419609"/>
                  <a:gd name="connsiteX6" fmla="*/ 85388 w 142621"/>
                  <a:gd name="connsiteY6" fmla="*/ 349444 h 419609"/>
                  <a:gd name="connsiteX7" fmla="*/ 75863 w 142621"/>
                  <a:gd name="connsiteY7" fmla="*/ 311344 h 419609"/>
                  <a:gd name="connsiteX8" fmla="*/ 142538 w 142621"/>
                  <a:gd name="connsiteY8" fmla="*/ 419294 h 419609"/>
                  <a:gd name="connsiteX9" fmla="*/ 88563 w 142621"/>
                  <a:gd name="connsiteY9" fmla="*/ 339919 h 419609"/>
                  <a:gd name="connsiteX10" fmla="*/ 37763 w 142621"/>
                  <a:gd name="connsiteY10" fmla="*/ 216094 h 419609"/>
                  <a:gd name="connsiteX11" fmla="*/ 2838 w 142621"/>
                  <a:gd name="connsiteY11" fmla="*/ 146244 h 419609"/>
                  <a:gd name="connsiteX12" fmla="*/ 2838 w 142621"/>
                  <a:gd name="connsiteY12" fmla="*/ 194 h 419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621" h="419609">
                    <a:moveTo>
                      <a:pt x="2838" y="194"/>
                    </a:moveTo>
                    <a:cubicBezTo>
                      <a:pt x="3896" y="-5097"/>
                      <a:pt x="7071" y="99148"/>
                      <a:pt x="9188" y="114494"/>
                    </a:cubicBezTo>
                    <a:cubicBezTo>
                      <a:pt x="11305" y="129840"/>
                      <a:pt x="12363" y="79040"/>
                      <a:pt x="15538" y="92269"/>
                    </a:cubicBezTo>
                    <a:cubicBezTo>
                      <a:pt x="18713" y="105498"/>
                      <a:pt x="27180" y="183286"/>
                      <a:pt x="28238" y="193869"/>
                    </a:cubicBezTo>
                    <a:cubicBezTo>
                      <a:pt x="29296" y="204452"/>
                      <a:pt x="12892" y="135661"/>
                      <a:pt x="21888" y="155769"/>
                    </a:cubicBezTo>
                    <a:cubicBezTo>
                      <a:pt x="30884" y="175877"/>
                      <a:pt x="71630" y="282240"/>
                      <a:pt x="82213" y="314519"/>
                    </a:cubicBezTo>
                    <a:cubicBezTo>
                      <a:pt x="92796" y="346798"/>
                      <a:pt x="86446" y="349973"/>
                      <a:pt x="85388" y="349444"/>
                    </a:cubicBezTo>
                    <a:cubicBezTo>
                      <a:pt x="84330" y="348915"/>
                      <a:pt x="66338" y="299702"/>
                      <a:pt x="75863" y="311344"/>
                    </a:cubicBezTo>
                    <a:cubicBezTo>
                      <a:pt x="85388" y="322986"/>
                      <a:pt x="140421" y="414532"/>
                      <a:pt x="142538" y="419294"/>
                    </a:cubicBezTo>
                    <a:cubicBezTo>
                      <a:pt x="144655" y="424056"/>
                      <a:pt x="106026" y="373786"/>
                      <a:pt x="88563" y="339919"/>
                    </a:cubicBezTo>
                    <a:cubicBezTo>
                      <a:pt x="71101" y="306052"/>
                      <a:pt x="52051" y="248373"/>
                      <a:pt x="37763" y="216094"/>
                    </a:cubicBezTo>
                    <a:cubicBezTo>
                      <a:pt x="23476" y="183815"/>
                      <a:pt x="8659" y="176936"/>
                      <a:pt x="2838" y="146244"/>
                    </a:cubicBezTo>
                    <a:cubicBezTo>
                      <a:pt x="-2983" y="115552"/>
                      <a:pt x="1780" y="5485"/>
                      <a:pt x="2838" y="19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D91D62D0-FFD2-BAE3-181E-0119CC618EBF}"/>
                  </a:ext>
                </a:extLst>
              </p:cNvPr>
              <p:cNvSpPr/>
              <p:nvPr/>
            </p:nvSpPr>
            <p:spPr>
              <a:xfrm>
                <a:off x="5564129" y="4584700"/>
                <a:ext cx="24162" cy="337494"/>
              </a:xfrm>
              <a:custGeom>
                <a:avLst/>
                <a:gdLst>
                  <a:gd name="connsiteX0" fmla="*/ 1646 w 24162"/>
                  <a:gd name="connsiteY0" fmla="*/ 0 h 337494"/>
                  <a:gd name="connsiteX1" fmla="*/ 1646 w 24162"/>
                  <a:gd name="connsiteY1" fmla="*/ 149225 h 337494"/>
                  <a:gd name="connsiteX2" fmla="*/ 1646 w 24162"/>
                  <a:gd name="connsiteY2" fmla="*/ 228600 h 337494"/>
                  <a:gd name="connsiteX3" fmla="*/ 1646 w 24162"/>
                  <a:gd name="connsiteY3" fmla="*/ 190500 h 337494"/>
                  <a:gd name="connsiteX4" fmla="*/ 23871 w 24162"/>
                  <a:gd name="connsiteY4" fmla="*/ 336550 h 337494"/>
                  <a:gd name="connsiteX5" fmla="*/ 14346 w 24162"/>
                  <a:gd name="connsiteY5" fmla="*/ 250825 h 337494"/>
                  <a:gd name="connsiteX6" fmla="*/ 14346 w 24162"/>
                  <a:gd name="connsiteY6" fmla="*/ 200025 h 337494"/>
                  <a:gd name="connsiteX7" fmla="*/ 1646 w 24162"/>
                  <a:gd name="connsiteY7" fmla="*/ 0 h 33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62" h="337494">
                    <a:moveTo>
                      <a:pt x="1646" y="0"/>
                    </a:moveTo>
                    <a:lnTo>
                      <a:pt x="1646" y="149225"/>
                    </a:lnTo>
                    <a:lnTo>
                      <a:pt x="1646" y="228600"/>
                    </a:lnTo>
                    <a:cubicBezTo>
                      <a:pt x="1646" y="235479"/>
                      <a:pt x="-2058" y="172508"/>
                      <a:pt x="1646" y="190500"/>
                    </a:cubicBezTo>
                    <a:cubicBezTo>
                      <a:pt x="5350" y="208492"/>
                      <a:pt x="21754" y="326496"/>
                      <a:pt x="23871" y="336550"/>
                    </a:cubicBezTo>
                    <a:cubicBezTo>
                      <a:pt x="25988" y="346604"/>
                      <a:pt x="15933" y="273579"/>
                      <a:pt x="14346" y="250825"/>
                    </a:cubicBezTo>
                    <a:cubicBezTo>
                      <a:pt x="12759" y="228071"/>
                      <a:pt x="16992" y="237596"/>
                      <a:pt x="14346" y="200025"/>
                    </a:cubicBezTo>
                    <a:cubicBezTo>
                      <a:pt x="11700" y="162454"/>
                      <a:pt x="5085" y="93927"/>
                      <a:pt x="164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AE62B572-FE43-22BB-7E45-525D0E0E8F7B}"/>
                  </a:ext>
                </a:extLst>
              </p:cNvPr>
              <p:cNvSpPr/>
              <p:nvPr/>
            </p:nvSpPr>
            <p:spPr>
              <a:xfrm>
                <a:off x="5591155" y="5000600"/>
                <a:ext cx="54135" cy="184264"/>
              </a:xfrm>
              <a:custGeom>
                <a:avLst/>
                <a:gdLst>
                  <a:gd name="connsiteX0" fmla="*/ 20 w 54135"/>
                  <a:gd name="connsiteY0" fmla="*/ 25 h 184264"/>
                  <a:gd name="connsiteX1" fmla="*/ 44470 w 54135"/>
                  <a:gd name="connsiteY1" fmla="*/ 98450 h 184264"/>
                  <a:gd name="connsiteX2" fmla="*/ 34945 w 54135"/>
                  <a:gd name="connsiteY2" fmla="*/ 184175 h 184264"/>
                  <a:gd name="connsiteX3" fmla="*/ 47645 w 54135"/>
                  <a:gd name="connsiteY3" fmla="*/ 114325 h 184264"/>
                  <a:gd name="connsiteX4" fmla="*/ 50820 w 54135"/>
                  <a:gd name="connsiteY4" fmla="*/ 88925 h 184264"/>
                  <a:gd name="connsiteX5" fmla="*/ 20 w 54135"/>
                  <a:gd name="connsiteY5" fmla="*/ 25 h 18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35" h="184264">
                    <a:moveTo>
                      <a:pt x="20" y="25"/>
                    </a:moveTo>
                    <a:cubicBezTo>
                      <a:pt x="-1038" y="1613"/>
                      <a:pt x="38649" y="67758"/>
                      <a:pt x="44470" y="98450"/>
                    </a:cubicBezTo>
                    <a:cubicBezTo>
                      <a:pt x="50291" y="129142"/>
                      <a:pt x="34416" y="181529"/>
                      <a:pt x="34945" y="184175"/>
                    </a:cubicBezTo>
                    <a:cubicBezTo>
                      <a:pt x="35474" y="186821"/>
                      <a:pt x="44999" y="130200"/>
                      <a:pt x="47645" y="114325"/>
                    </a:cubicBezTo>
                    <a:cubicBezTo>
                      <a:pt x="50291" y="98450"/>
                      <a:pt x="58758" y="105329"/>
                      <a:pt x="50820" y="88925"/>
                    </a:cubicBezTo>
                    <a:cubicBezTo>
                      <a:pt x="42883" y="72521"/>
                      <a:pt x="1078" y="-1563"/>
                      <a:pt x="20" y="2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6816001C-2A6B-B782-B928-D5BAA37AAB44}"/>
                  </a:ext>
                </a:extLst>
              </p:cNvPr>
              <p:cNvSpPr/>
              <p:nvPr/>
            </p:nvSpPr>
            <p:spPr>
              <a:xfrm>
                <a:off x="5521217" y="4917519"/>
                <a:ext cx="82695" cy="232353"/>
              </a:xfrm>
              <a:custGeom>
                <a:avLst/>
                <a:gdLst>
                  <a:gd name="connsiteX0" fmla="*/ 108 w 82695"/>
                  <a:gd name="connsiteY0" fmla="*/ 556 h 232353"/>
                  <a:gd name="connsiteX1" fmla="*/ 12808 w 82695"/>
                  <a:gd name="connsiteY1" fmla="*/ 76756 h 232353"/>
                  <a:gd name="connsiteX2" fmla="*/ 41383 w 82695"/>
                  <a:gd name="connsiteY2" fmla="*/ 146606 h 232353"/>
                  <a:gd name="connsiteX3" fmla="*/ 28683 w 82695"/>
                  <a:gd name="connsiteY3" fmla="*/ 108506 h 232353"/>
                  <a:gd name="connsiteX4" fmla="*/ 82658 w 82695"/>
                  <a:gd name="connsiteY4" fmla="*/ 232331 h 232353"/>
                  <a:gd name="connsiteX5" fmla="*/ 19158 w 82695"/>
                  <a:gd name="connsiteY5" fmla="*/ 118031 h 232353"/>
                  <a:gd name="connsiteX6" fmla="*/ 108 w 82695"/>
                  <a:gd name="connsiteY6" fmla="*/ 556 h 232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695" h="232353">
                    <a:moveTo>
                      <a:pt x="108" y="556"/>
                    </a:moveTo>
                    <a:cubicBezTo>
                      <a:pt x="-950" y="-6323"/>
                      <a:pt x="5929" y="52414"/>
                      <a:pt x="12808" y="76756"/>
                    </a:cubicBezTo>
                    <a:cubicBezTo>
                      <a:pt x="19687" y="101098"/>
                      <a:pt x="38737" y="141314"/>
                      <a:pt x="41383" y="146606"/>
                    </a:cubicBezTo>
                    <a:cubicBezTo>
                      <a:pt x="44029" y="151898"/>
                      <a:pt x="21804" y="94219"/>
                      <a:pt x="28683" y="108506"/>
                    </a:cubicBezTo>
                    <a:cubicBezTo>
                      <a:pt x="35562" y="122794"/>
                      <a:pt x="84245" y="230744"/>
                      <a:pt x="82658" y="232331"/>
                    </a:cubicBezTo>
                    <a:cubicBezTo>
                      <a:pt x="81071" y="233918"/>
                      <a:pt x="30271" y="152427"/>
                      <a:pt x="19158" y="118031"/>
                    </a:cubicBezTo>
                    <a:cubicBezTo>
                      <a:pt x="8045" y="83635"/>
                      <a:pt x="1166" y="7435"/>
                      <a:pt x="108" y="55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F4226AD0-E8C6-F411-EBA6-A69F65466BE5}"/>
                  </a:ext>
                </a:extLst>
              </p:cNvPr>
              <p:cNvSpPr/>
              <p:nvPr/>
            </p:nvSpPr>
            <p:spPr>
              <a:xfrm>
                <a:off x="5735878" y="5055836"/>
                <a:ext cx="78607" cy="195465"/>
              </a:xfrm>
              <a:custGeom>
                <a:avLst/>
                <a:gdLst>
                  <a:gd name="connsiteX0" fmla="*/ 1347 w 78607"/>
                  <a:gd name="connsiteY0" fmla="*/ 1939 h 195465"/>
                  <a:gd name="connsiteX1" fmla="*/ 17222 w 78607"/>
                  <a:gd name="connsiteY1" fmla="*/ 62264 h 195465"/>
                  <a:gd name="connsiteX2" fmla="*/ 74372 w 78607"/>
                  <a:gd name="connsiteY2" fmla="*/ 173389 h 195465"/>
                  <a:gd name="connsiteX3" fmla="*/ 71197 w 78607"/>
                  <a:gd name="connsiteY3" fmla="*/ 192439 h 195465"/>
                  <a:gd name="connsiteX4" fmla="*/ 45797 w 78607"/>
                  <a:gd name="connsiteY4" fmla="*/ 132114 h 195465"/>
                  <a:gd name="connsiteX5" fmla="*/ 1347 w 78607"/>
                  <a:gd name="connsiteY5" fmla="*/ 1939 h 19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607" h="195465">
                    <a:moveTo>
                      <a:pt x="1347" y="1939"/>
                    </a:moveTo>
                    <a:cubicBezTo>
                      <a:pt x="-3415" y="-9703"/>
                      <a:pt x="5051" y="33689"/>
                      <a:pt x="17222" y="62264"/>
                    </a:cubicBezTo>
                    <a:cubicBezTo>
                      <a:pt x="29393" y="90839"/>
                      <a:pt x="74372" y="173389"/>
                      <a:pt x="74372" y="173389"/>
                    </a:cubicBezTo>
                    <a:cubicBezTo>
                      <a:pt x="83368" y="195085"/>
                      <a:pt x="75959" y="199318"/>
                      <a:pt x="71197" y="192439"/>
                    </a:cubicBezTo>
                    <a:cubicBezTo>
                      <a:pt x="66435" y="185560"/>
                      <a:pt x="55851" y="158043"/>
                      <a:pt x="45797" y="132114"/>
                    </a:cubicBezTo>
                    <a:cubicBezTo>
                      <a:pt x="35743" y="106185"/>
                      <a:pt x="6109" y="13581"/>
                      <a:pt x="1347" y="19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407464D0-F801-B73A-382E-1E310437E4AE}"/>
                  </a:ext>
                </a:extLst>
              </p:cNvPr>
              <p:cNvSpPr/>
              <p:nvPr/>
            </p:nvSpPr>
            <p:spPr>
              <a:xfrm>
                <a:off x="5676863" y="5187795"/>
                <a:ext cx="38203" cy="137316"/>
              </a:xfrm>
              <a:custGeom>
                <a:avLst/>
                <a:gdLst>
                  <a:gd name="connsiteX0" fmla="*/ 22262 w 38203"/>
                  <a:gd name="connsiteY0" fmla="*/ 155 h 137316"/>
                  <a:gd name="connsiteX1" fmla="*/ 9562 w 38203"/>
                  <a:gd name="connsiteY1" fmla="*/ 82705 h 137316"/>
                  <a:gd name="connsiteX2" fmla="*/ 38137 w 38203"/>
                  <a:gd name="connsiteY2" fmla="*/ 136680 h 137316"/>
                  <a:gd name="connsiteX3" fmla="*/ 37 w 38203"/>
                  <a:gd name="connsiteY3" fmla="*/ 104930 h 137316"/>
                  <a:gd name="connsiteX4" fmla="*/ 22262 w 38203"/>
                  <a:gd name="connsiteY4" fmla="*/ 155 h 13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03" h="137316">
                    <a:moveTo>
                      <a:pt x="22262" y="155"/>
                    </a:moveTo>
                    <a:cubicBezTo>
                      <a:pt x="23849" y="-3549"/>
                      <a:pt x="6916" y="59951"/>
                      <a:pt x="9562" y="82705"/>
                    </a:cubicBezTo>
                    <a:cubicBezTo>
                      <a:pt x="12208" y="105459"/>
                      <a:pt x="39724" y="132976"/>
                      <a:pt x="38137" y="136680"/>
                    </a:cubicBezTo>
                    <a:cubicBezTo>
                      <a:pt x="36550" y="140384"/>
                      <a:pt x="1095" y="127684"/>
                      <a:pt x="37" y="104930"/>
                    </a:cubicBezTo>
                    <a:cubicBezTo>
                      <a:pt x="-1021" y="82176"/>
                      <a:pt x="20675" y="3859"/>
                      <a:pt x="22262" y="15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AF6EAF4B-0A58-1228-884E-51E26919AD2F}"/>
                  </a:ext>
                </a:extLst>
              </p:cNvPr>
              <p:cNvSpPr/>
              <p:nvPr/>
            </p:nvSpPr>
            <p:spPr>
              <a:xfrm>
                <a:off x="5740155" y="5206960"/>
                <a:ext cx="47920" cy="101728"/>
              </a:xfrm>
              <a:custGeom>
                <a:avLst/>
                <a:gdLst>
                  <a:gd name="connsiteX0" fmla="*/ 9770 w 47920"/>
                  <a:gd name="connsiteY0" fmla="*/ 40 h 101728"/>
                  <a:gd name="connsiteX1" fmla="*/ 47870 w 47920"/>
                  <a:gd name="connsiteY1" fmla="*/ 60365 h 101728"/>
                  <a:gd name="connsiteX2" fmla="*/ 245 w 47920"/>
                  <a:gd name="connsiteY2" fmla="*/ 101640 h 101728"/>
                  <a:gd name="connsiteX3" fmla="*/ 28820 w 47920"/>
                  <a:gd name="connsiteY3" fmla="*/ 69890 h 101728"/>
                  <a:gd name="connsiteX4" fmla="*/ 9770 w 47920"/>
                  <a:gd name="connsiteY4" fmla="*/ 40 h 101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20" h="101728">
                    <a:moveTo>
                      <a:pt x="9770" y="40"/>
                    </a:moveTo>
                    <a:cubicBezTo>
                      <a:pt x="12945" y="-1547"/>
                      <a:pt x="49458" y="43432"/>
                      <a:pt x="47870" y="60365"/>
                    </a:cubicBezTo>
                    <a:cubicBezTo>
                      <a:pt x="46283" y="77298"/>
                      <a:pt x="3420" y="100053"/>
                      <a:pt x="245" y="101640"/>
                    </a:cubicBezTo>
                    <a:cubicBezTo>
                      <a:pt x="-2930" y="103227"/>
                      <a:pt x="25645" y="83119"/>
                      <a:pt x="28820" y="69890"/>
                    </a:cubicBezTo>
                    <a:cubicBezTo>
                      <a:pt x="31995" y="56661"/>
                      <a:pt x="6595" y="1627"/>
                      <a:pt x="9770" y="4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896E5A85-822F-93B9-98D2-0A11C078822A}"/>
                  </a:ext>
                </a:extLst>
              </p:cNvPr>
              <p:cNvSpPr/>
              <p:nvPr/>
            </p:nvSpPr>
            <p:spPr>
              <a:xfrm>
                <a:off x="5603875" y="5159360"/>
                <a:ext cx="31780" cy="146084"/>
              </a:xfrm>
              <a:custGeom>
                <a:avLst/>
                <a:gdLst>
                  <a:gd name="connsiteX0" fmla="*/ 31750 w 31780"/>
                  <a:gd name="connsiteY0" fmla="*/ 15 h 146084"/>
                  <a:gd name="connsiteX1" fmla="*/ 6350 w 31780"/>
                  <a:gd name="connsiteY1" fmla="*/ 76215 h 146084"/>
                  <a:gd name="connsiteX2" fmla="*/ 31750 w 31780"/>
                  <a:gd name="connsiteY2" fmla="*/ 146065 h 146084"/>
                  <a:gd name="connsiteX3" fmla="*/ 0 w 31780"/>
                  <a:gd name="connsiteY3" fmla="*/ 82565 h 146084"/>
                  <a:gd name="connsiteX4" fmla="*/ 31750 w 31780"/>
                  <a:gd name="connsiteY4" fmla="*/ 15 h 14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80" h="146084">
                    <a:moveTo>
                      <a:pt x="31750" y="15"/>
                    </a:moveTo>
                    <a:cubicBezTo>
                      <a:pt x="32808" y="-1043"/>
                      <a:pt x="6350" y="51873"/>
                      <a:pt x="6350" y="76215"/>
                    </a:cubicBezTo>
                    <a:cubicBezTo>
                      <a:pt x="6350" y="100557"/>
                      <a:pt x="32808" y="145007"/>
                      <a:pt x="31750" y="146065"/>
                    </a:cubicBezTo>
                    <a:cubicBezTo>
                      <a:pt x="30692" y="147123"/>
                      <a:pt x="0" y="104790"/>
                      <a:pt x="0" y="82565"/>
                    </a:cubicBezTo>
                    <a:cubicBezTo>
                      <a:pt x="0" y="60340"/>
                      <a:pt x="30692" y="1073"/>
                      <a:pt x="31750" y="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ADAAF0BF-51C1-BE00-100A-5B6107FE222B}"/>
                  </a:ext>
                </a:extLst>
              </p:cNvPr>
              <p:cNvSpPr/>
              <p:nvPr/>
            </p:nvSpPr>
            <p:spPr>
              <a:xfrm>
                <a:off x="5651111" y="5136921"/>
                <a:ext cx="22669" cy="184848"/>
              </a:xfrm>
              <a:custGeom>
                <a:avLst/>
                <a:gdLst>
                  <a:gd name="connsiteX0" fmla="*/ 22614 w 22669"/>
                  <a:gd name="connsiteY0" fmla="*/ 229 h 184848"/>
                  <a:gd name="connsiteX1" fmla="*/ 6739 w 22669"/>
                  <a:gd name="connsiteY1" fmla="*/ 73254 h 184848"/>
                  <a:gd name="connsiteX2" fmla="*/ 6739 w 22669"/>
                  <a:gd name="connsiteY2" fmla="*/ 130404 h 184848"/>
                  <a:gd name="connsiteX3" fmla="*/ 3564 w 22669"/>
                  <a:gd name="connsiteY3" fmla="*/ 184379 h 184848"/>
                  <a:gd name="connsiteX4" fmla="*/ 389 w 22669"/>
                  <a:gd name="connsiteY4" fmla="*/ 98654 h 184848"/>
                  <a:gd name="connsiteX5" fmla="*/ 22614 w 22669"/>
                  <a:gd name="connsiteY5" fmla="*/ 229 h 1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69" h="184848">
                    <a:moveTo>
                      <a:pt x="22614" y="229"/>
                    </a:moveTo>
                    <a:cubicBezTo>
                      <a:pt x="23672" y="-4004"/>
                      <a:pt x="9385" y="51558"/>
                      <a:pt x="6739" y="73254"/>
                    </a:cubicBezTo>
                    <a:cubicBezTo>
                      <a:pt x="4093" y="94950"/>
                      <a:pt x="7268" y="111883"/>
                      <a:pt x="6739" y="130404"/>
                    </a:cubicBezTo>
                    <a:cubicBezTo>
                      <a:pt x="6210" y="148925"/>
                      <a:pt x="4622" y="189670"/>
                      <a:pt x="3564" y="184379"/>
                    </a:cubicBezTo>
                    <a:cubicBezTo>
                      <a:pt x="2506" y="179088"/>
                      <a:pt x="-1198" y="126171"/>
                      <a:pt x="389" y="98654"/>
                    </a:cubicBezTo>
                    <a:cubicBezTo>
                      <a:pt x="1976" y="71137"/>
                      <a:pt x="21556" y="4462"/>
                      <a:pt x="22614" y="2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E977BDD2-C4A8-A41A-E163-9DC5C8DB9868}"/>
                  </a:ext>
                </a:extLst>
              </p:cNvPr>
              <p:cNvSpPr/>
              <p:nvPr/>
            </p:nvSpPr>
            <p:spPr>
              <a:xfrm>
                <a:off x="5473268" y="4534398"/>
                <a:ext cx="13151" cy="193444"/>
              </a:xfrm>
              <a:custGeom>
                <a:avLst/>
                <a:gdLst>
                  <a:gd name="connsiteX0" fmla="*/ 13132 w 13151"/>
                  <a:gd name="connsiteY0" fmla="*/ 2677 h 193444"/>
                  <a:gd name="connsiteX1" fmla="*/ 432 w 13151"/>
                  <a:gd name="connsiteY1" fmla="*/ 66177 h 193444"/>
                  <a:gd name="connsiteX2" fmla="*/ 3607 w 13151"/>
                  <a:gd name="connsiteY2" fmla="*/ 193177 h 193444"/>
                  <a:gd name="connsiteX3" fmla="*/ 9957 w 13151"/>
                  <a:gd name="connsiteY3" fmla="*/ 101102 h 193444"/>
                  <a:gd name="connsiteX4" fmla="*/ 3607 w 13151"/>
                  <a:gd name="connsiteY4" fmla="*/ 151902 h 193444"/>
                  <a:gd name="connsiteX5" fmla="*/ 13132 w 13151"/>
                  <a:gd name="connsiteY5" fmla="*/ 2677 h 19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51" h="193444">
                    <a:moveTo>
                      <a:pt x="13132" y="2677"/>
                    </a:moveTo>
                    <a:cubicBezTo>
                      <a:pt x="12603" y="-11611"/>
                      <a:pt x="2020" y="34427"/>
                      <a:pt x="432" y="66177"/>
                    </a:cubicBezTo>
                    <a:cubicBezTo>
                      <a:pt x="-1156" y="97927"/>
                      <a:pt x="2019" y="187356"/>
                      <a:pt x="3607" y="193177"/>
                    </a:cubicBezTo>
                    <a:cubicBezTo>
                      <a:pt x="5194" y="198998"/>
                      <a:pt x="9957" y="107981"/>
                      <a:pt x="9957" y="101102"/>
                    </a:cubicBezTo>
                    <a:cubicBezTo>
                      <a:pt x="9957" y="94223"/>
                      <a:pt x="4136" y="163544"/>
                      <a:pt x="3607" y="151902"/>
                    </a:cubicBezTo>
                    <a:cubicBezTo>
                      <a:pt x="3078" y="140260"/>
                      <a:pt x="13661" y="16965"/>
                      <a:pt x="13132" y="26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53C32E00-8E0E-6A87-C7B5-2C68ADA1D766}"/>
                  </a:ext>
                </a:extLst>
              </p:cNvPr>
              <p:cNvSpPr/>
              <p:nvPr/>
            </p:nvSpPr>
            <p:spPr>
              <a:xfrm>
                <a:off x="5466944" y="4908073"/>
                <a:ext cx="60898" cy="184777"/>
              </a:xfrm>
              <a:custGeom>
                <a:avLst/>
                <a:gdLst>
                  <a:gd name="connsiteX0" fmla="*/ 16281 w 60898"/>
                  <a:gd name="connsiteY0" fmla="*/ 477 h 184777"/>
                  <a:gd name="connsiteX1" fmla="*/ 16281 w 60898"/>
                  <a:gd name="connsiteY1" fmla="*/ 89377 h 184777"/>
                  <a:gd name="connsiteX2" fmla="*/ 44856 w 60898"/>
                  <a:gd name="connsiteY2" fmla="*/ 159227 h 184777"/>
                  <a:gd name="connsiteX3" fmla="*/ 60731 w 60898"/>
                  <a:gd name="connsiteY3" fmla="*/ 184627 h 184777"/>
                  <a:gd name="connsiteX4" fmla="*/ 35331 w 60898"/>
                  <a:gd name="connsiteY4" fmla="*/ 149702 h 184777"/>
                  <a:gd name="connsiteX5" fmla="*/ 406 w 60898"/>
                  <a:gd name="connsiteY5" fmla="*/ 130652 h 184777"/>
                  <a:gd name="connsiteX6" fmla="*/ 16281 w 60898"/>
                  <a:gd name="connsiteY6" fmla="*/ 477 h 184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898" h="184777">
                    <a:moveTo>
                      <a:pt x="16281" y="477"/>
                    </a:moveTo>
                    <a:cubicBezTo>
                      <a:pt x="18927" y="-6402"/>
                      <a:pt x="11519" y="62919"/>
                      <a:pt x="16281" y="89377"/>
                    </a:cubicBezTo>
                    <a:cubicBezTo>
                      <a:pt x="21043" y="115835"/>
                      <a:pt x="37448" y="143352"/>
                      <a:pt x="44856" y="159227"/>
                    </a:cubicBezTo>
                    <a:cubicBezTo>
                      <a:pt x="52264" y="175102"/>
                      <a:pt x="62318" y="186214"/>
                      <a:pt x="60731" y="184627"/>
                    </a:cubicBezTo>
                    <a:cubicBezTo>
                      <a:pt x="59144" y="183040"/>
                      <a:pt x="45385" y="158698"/>
                      <a:pt x="35331" y="149702"/>
                    </a:cubicBezTo>
                    <a:cubicBezTo>
                      <a:pt x="25277" y="140706"/>
                      <a:pt x="3581" y="153406"/>
                      <a:pt x="406" y="130652"/>
                    </a:cubicBezTo>
                    <a:cubicBezTo>
                      <a:pt x="-2769" y="107898"/>
                      <a:pt x="13635" y="7356"/>
                      <a:pt x="16281" y="4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3A03FBE1-F8B1-349F-40FC-C0307A3EB81C}"/>
                  </a:ext>
                </a:extLst>
              </p:cNvPr>
              <p:cNvSpPr/>
              <p:nvPr/>
            </p:nvSpPr>
            <p:spPr>
              <a:xfrm>
                <a:off x="5291724" y="5130288"/>
                <a:ext cx="244488" cy="80553"/>
              </a:xfrm>
              <a:custGeom>
                <a:avLst/>
                <a:gdLst>
                  <a:gd name="connsiteX0" fmla="*/ 1001 w 244488"/>
                  <a:gd name="connsiteY0" fmla="*/ 60837 h 80553"/>
                  <a:gd name="connsiteX1" fmla="*/ 93076 w 244488"/>
                  <a:gd name="connsiteY1" fmla="*/ 16387 h 80553"/>
                  <a:gd name="connsiteX2" fmla="*/ 159751 w 244488"/>
                  <a:gd name="connsiteY2" fmla="*/ 19562 h 80553"/>
                  <a:gd name="connsiteX3" fmla="*/ 156576 w 244488"/>
                  <a:gd name="connsiteY3" fmla="*/ 3687 h 80553"/>
                  <a:gd name="connsiteX4" fmla="*/ 242301 w 244488"/>
                  <a:gd name="connsiteY4" fmla="*/ 79887 h 80553"/>
                  <a:gd name="connsiteX5" fmla="*/ 213726 w 244488"/>
                  <a:gd name="connsiteY5" fmla="*/ 38612 h 80553"/>
                  <a:gd name="connsiteX6" fmla="*/ 156576 w 244488"/>
                  <a:gd name="connsiteY6" fmla="*/ 512 h 80553"/>
                  <a:gd name="connsiteX7" fmla="*/ 1001 w 244488"/>
                  <a:gd name="connsiteY7" fmla="*/ 60837 h 8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488" h="80553">
                    <a:moveTo>
                      <a:pt x="1001" y="60837"/>
                    </a:moveTo>
                    <a:cubicBezTo>
                      <a:pt x="-9582" y="63483"/>
                      <a:pt x="66618" y="23266"/>
                      <a:pt x="93076" y="16387"/>
                    </a:cubicBezTo>
                    <a:cubicBezTo>
                      <a:pt x="119534" y="9508"/>
                      <a:pt x="159751" y="19562"/>
                      <a:pt x="159751" y="19562"/>
                    </a:cubicBezTo>
                    <a:cubicBezTo>
                      <a:pt x="170334" y="17445"/>
                      <a:pt x="142818" y="-6367"/>
                      <a:pt x="156576" y="3687"/>
                    </a:cubicBezTo>
                    <a:cubicBezTo>
                      <a:pt x="170334" y="13741"/>
                      <a:pt x="232776" y="74066"/>
                      <a:pt x="242301" y="79887"/>
                    </a:cubicBezTo>
                    <a:cubicBezTo>
                      <a:pt x="251826" y="85708"/>
                      <a:pt x="228014" y="51841"/>
                      <a:pt x="213726" y="38612"/>
                    </a:cubicBezTo>
                    <a:cubicBezTo>
                      <a:pt x="199439" y="25383"/>
                      <a:pt x="198909" y="-4250"/>
                      <a:pt x="156576" y="512"/>
                    </a:cubicBezTo>
                    <a:cubicBezTo>
                      <a:pt x="114243" y="5274"/>
                      <a:pt x="11584" y="58191"/>
                      <a:pt x="1001" y="6083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A2AF2BE9-0C29-3941-5812-A75709271A52}"/>
                  </a:ext>
                </a:extLst>
              </p:cNvPr>
              <p:cNvSpPr/>
              <p:nvPr/>
            </p:nvSpPr>
            <p:spPr>
              <a:xfrm>
                <a:off x="5181600" y="5235480"/>
                <a:ext cx="79232" cy="166822"/>
              </a:xfrm>
              <a:custGeom>
                <a:avLst/>
                <a:gdLst>
                  <a:gd name="connsiteX0" fmla="*/ 76200 w 79232"/>
                  <a:gd name="connsiteY0" fmla="*/ 95 h 166822"/>
                  <a:gd name="connsiteX1" fmla="*/ 31750 w 79232"/>
                  <a:gd name="connsiteY1" fmla="*/ 69945 h 166822"/>
                  <a:gd name="connsiteX2" fmla="*/ 28575 w 79232"/>
                  <a:gd name="connsiteY2" fmla="*/ 117570 h 166822"/>
                  <a:gd name="connsiteX3" fmla="*/ 0 w 79232"/>
                  <a:gd name="connsiteY3" fmla="*/ 88995 h 166822"/>
                  <a:gd name="connsiteX4" fmla="*/ 76200 w 79232"/>
                  <a:gd name="connsiteY4" fmla="*/ 165195 h 166822"/>
                  <a:gd name="connsiteX5" fmla="*/ 60325 w 79232"/>
                  <a:gd name="connsiteY5" fmla="*/ 139795 h 166822"/>
                  <a:gd name="connsiteX6" fmla="*/ 25400 w 79232"/>
                  <a:gd name="connsiteY6" fmla="*/ 123920 h 166822"/>
                  <a:gd name="connsiteX7" fmla="*/ 34925 w 79232"/>
                  <a:gd name="connsiteY7" fmla="*/ 57245 h 166822"/>
                  <a:gd name="connsiteX8" fmla="*/ 6350 w 79232"/>
                  <a:gd name="connsiteY8" fmla="*/ 85820 h 166822"/>
                  <a:gd name="connsiteX9" fmla="*/ 76200 w 79232"/>
                  <a:gd name="connsiteY9" fmla="*/ 95 h 16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232" h="166822">
                    <a:moveTo>
                      <a:pt x="76200" y="95"/>
                    </a:moveTo>
                    <a:cubicBezTo>
                      <a:pt x="80433" y="-2551"/>
                      <a:pt x="39688" y="50366"/>
                      <a:pt x="31750" y="69945"/>
                    </a:cubicBezTo>
                    <a:cubicBezTo>
                      <a:pt x="23812" y="89524"/>
                      <a:pt x="33867" y="114395"/>
                      <a:pt x="28575" y="117570"/>
                    </a:cubicBezTo>
                    <a:cubicBezTo>
                      <a:pt x="23283" y="120745"/>
                      <a:pt x="0" y="88995"/>
                      <a:pt x="0" y="88995"/>
                    </a:cubicBezTo>
                    <a:cubicBezTo>
                      <a:pt x="7937" y="96932"/>
                      <a:pt x="66146" y="156728"/>
                      <a:pt x="76200" y="165195"/>
                    </a:cubicBezTo>
                    <a:cubicBezTo>
                      <a:pt x="86254" y="173662"/>
                      <a:pt x="68792" y="146674"/>
                      <a:pt x="60325" y="139795"/>
                    </a:cubicBezTo>
                    <a:cubicBezTo>
                      <a:pt x="51858" y="132916"/>
                      <a:pt x="29633" y="137678"/>
                      <a:pt x="25400" y="123920"/>
                    </a:cubicBezTo>
                    <a:cubicBezTo>
                      <a:pt x="21167" y="110162"/>
                      <a:pt x="38100" y="63595"/>
                      <a:pt x="34925" y="57245"/>
                    </a:cubicBezTo>
                    <a:cubicBezTo>
                      <a:pt x="31750" y="50895"/>
                      <a:pt x="0" y="90582"/>
                      <a:pt x="6350" y="85820"/>
                    </a:cubicBezTo>
                    <a:cubicBezTo>
                      <a:pt x="12700" y="81058"/>
                      <a:pt x="71967" y="2741"/>
                      <a:pt x="76200" y="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38730441-D372-B4E3-C11C-E9289788D7C8}"/>
                  </a:ext>
                </a:extLst>
              </p:cNvPr>
              <p:cNvSpPr/>
              <p:nvPr/>
            </p:nvSpPr>
            <p:spPr>
              <a:xfrm>
                <a:off x="5279767" y="5181594"/>
                <a:ext cx="101897" cy="149235"/>
              </a:xfrm>
              <a:custGeom>
                <a:avLst/>
                <a:gdLst>
                  <a:gd name="connsiteX0" fmla="*/ 101858 w 101897"/>
                  <a:gd name="connsiteY0" fmla="*/ 6 h 149235"/>
                  <a:gd name="connsiteX1" fmla="*/ 47883 w 101897"/>
                  <a:gd name="connsiteY1" fmla="*/ 47631 h 149235"/>
                  <a:gd name="connsiteX2" fmla="*/ 47883 w 101897"/>
                  <a:gd name="connsiteY2" fmla="*/ 85731 h 149235"/>
                  <a:gd name="connsiteX3" fmla="*/ 258 w 101897"/>
                  <a:gd name="connsiteY3" fmla="*/ 149231 h 149235"/>
                  <a:gd name="connsiteX4" fmla="*/ 28833 w 101897"/>
                  <a:gd name="connsiteY4" fmla="*/ 82556 h 149235"/>
                  <a:gd name="connsiteX5" fmla="*/ 28833 w 101897"/>
                  <a:gd name="connsiteY5" fmla="*/ 44456 h 149235"/>
                  <a:gd name="connsiteX6" fmla="*/ 22483 w 101897"/>
                  <a:gd name="connsiteY6" fmla="*/ 85731 h 149235"/>
                  <a:gd name="connsiteX7" fmla="*/ 38358 w 101897"/>
                  <a:gd name="connsiteY7" fmla="*/ 50806 h 149235"/>
                  <a:gd name="connsiteX8" fmla="*/ 101858 w 101897"/>
                  <a:gd name="connsiteY8" fmla="*/ 6 h 14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97" h="149235">
                    <a:moveTo>
                      <a:pt x="101858" y="6"/>
                    </a:moveTo>
                    <a:cubicBezTo>
                      <a:pt x="103445" y="-523"/>
                      <a:pt x="56879" y="33344"/>
                      <a:pt x="47883" y="47631"/>
                    </a:cubicBezTo>
                    <a:cubicBezTo>
                      <a:pt x="38887" y="61918"/>
                      <a:pt x="55820" y="68798"/>
                      <a:pt x="47883" y="85731"/>
                    </a:cubicBezTo>
                    <a:cubicBezTo>
                      <a:pt x="39946" y="102664"/>
                      <a:pt x="3433" y="149760"/>
                      <a:pt x="258" y="149231"/>
                    </a:cubicBezTo>
                    <a:cubicBezTo>
                      <a:pt x="-2917" y="148702"/>
                      <a:pt x="24070" y="100019"/>
                      <a:pt x="28833" y="82556"/>
                    </a:cubicBezTo>
                    <a:cubicBezTo>
                      <a:pt x="33596" y="65093"/>
                      <a:pt x="29891" y="43927"/>
                      <a:pt x="28833" y="44456"/>
                    </a:cubicBezTo>
                    <a:cubicBezTo>
                      <a:pt x="27775" y="44985"/>
                      <a:pt x="20895" y="84673"/>
                      <a:pt x="22483" y="85731"/>
                    </a:cubicBezTo>
                    <a:cubicBezTo>
                      <a:pt x="24071" y="86789"/>
                      <a:pt x="22483" y="66152"/>
                      <a:pt x="38358" y="50806"/>
                    </a:cubicBezTo>
                    <a:cubicBezTo>
                      <a:pt x="54233" y="35460"/>
                      <a:pt x="100271" y="535"/>
                      <a:pt x="101858" y="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E3034CC6-CC4F-62A5-3283-8444E220B631}"/>
                  </a:ext>
                </a:extLst>
              </p:cNvPr>
              <p:cNvSpPr/>
              <p:nvPr/>
            </p:nvSpPr>
            <p:spPr>
              <a:xfrm>
                <a:off x="5333942" y="5153018"/>
                <a:ext cx="84021" cy="101644"/>
              </a:xfrm>
              <a:custGeom>
                <a:avLst/>
                <a:gdLst>
                  <a:gd name="connsiteX0" fmla="*/ 58 w 84021"/>
                  <a:gd name="connsiteY0" fmla="*/ 7 h 101644"/>
                  <a:gd name="connsiteX1" fmla="*/ 66733 w 84021"/>
                  <a:gd name="connsiteY1" fmla="*/ 44457 h 101644"/>
                  <a:gd name="connsiteX2" fmla="*/ 76258 w 84021"/>
                  <a:gd name="connsiteY2" fmla="*/ 101607 h 101644"/>
                  <a:gd name="connsiteX3" fmla="*/ 79433 w 84021"/>
                  <a:gd name="connsiteY3" fmla="*/ 53982 h 101644"/>
                  <a:gd name="connsiteX4" fmla="*/ 79433 w 84021"/>
                  <a:gd name="connsiteY4" fmla="*/ 47632 h 101644"/>
                  <a:gd name="connsiteX5" fmla="*/ 58 w 84021"/>
                  <a:gd name="connsiteY5" fmla="*/ 7 h 101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021" h="101644">
                    <a:moveTo>
                      <a:pt x="58" y="7"/>
                    </a:moveTo>
                    <a:cubicBezTo>
                      <a:pt x="-2059" y="-522"/>
                      <a:pt x="54033" y="27524"/>
                      <a:pt x="66733" y="44457"/>
                    </a:cubicBezTo>
                    <a:cubicBezTo>
                      <a:pt x="79433" y="61390"/>
                      <a:pt x="74141" y="100019"/>
                      <a:pt x="76258" y="101607"/>
                    </a:cubicBezTo>
                    <a:cubicBezTo>
                      <a:pt x="78375" y="103195"/>
                      <a:pt x="79433" y="53982"/>
                      <a:pt x="79433" y="53982"/>
                    </a:cubicBezTo>
                    <a:cubicBezTo>
                      <a:pt x="79962" y="44986"/>
                      <a:pt x="89487" y="56099"/>
                      <a:pt x="79433" y="47632"/>
                    </a:cubicBezTo>
                    <a:cubicBezTo>
                      <a:pt x="69379" y="39165"/>
                      <a:pt x="2175" y="536"/>
                      <a:pt x="58" y="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902C7829-F17B-98DB-3649-17A7AD55DF19}"/>
                  </a:ext>
                </a:extLst>
              </p:cNvPr>
              <p:cNvSpPr/>
              <p:nvPr/>
            </p:nvSpPr>
            <p:spPr>
              <a:xfrm>
                <a:off x="5368491" y="5235357"/>
                <a:ext cx="197442" cy="92355"/>
              </a:xfrm>
              <a:custGeom>
                <a:avLst/>
                <a:gdLst>
                  <a:gd name="connsiteX0" fmla="*/ 434 w 197442"/>
                  <a:gd name="connsiteY0" fmla="*/ 31968 h 92355"/>
                  <a:gd name="connsiteX1" fmla="*/ 95684 w 197442"/>
                  <a:gd name="connsiteY1" fmla="*/ 25618 h 92355"/>
                  <a:gd name="connsiteX2" fmla="*/ 152834 w 197442"/>
                  <a:gd name="connsiteY2" fmla="*/ 63718 h 92355"/>
                  <a:gd name="connsiteX3" fmla="*/ 143309 w 197442"/>
                  <a:gd name="connsiteY3" fmla="*/ 218 h 92355"/>
                  <a:gd name="connsiteX4" fmla="*/ 168709 w 197442"/>
                  <a:gd name="connsiteY4" fmla="*/ 44668 h 92355"/>
                  <a:gd name="connsiteX5" fmla="*/ 197284 w 197442"/>
                  <a:gd name="connsiteY5" fmla="*/ 92293 h 92355"/>
                  <a:gd name="connsiteX6" fmla="*/ 178234 w 197442"/>
                  <a:gd name="connsiteY6" fmla="*/ 54193 h 92355"/>
                  <a:gd name="connsiteX7" fmla="*/ 136959 w 197442"/>
                  <a:gd name="connsiteY7" fmla="*/ 28793 h 92355"/>
                  <a:gd name="connsiteX8" fmla="*/ 434 w 197442"/>
                  <a:gd name="connsiteY8" fmla="*/ 31968 h 92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442" h="92355">
                    <a:moveTo>
                      <a:pt x="434" y="31968"/>
                    </a:moveTo>
                    <a:cubicBezTo>
                      <a:pt x="-6445" y="31439"/>
                      <a:pt x="70284" y="20326"/>
                      <a:pt x="95684" y="25618"/>
                    </a:cubicBezTo>
                    <a:cubicBezTo>
                      <a:pt x="121084" y="30910"/>
                      <a:pt x="144897" y="67951"/>
                      <a:pt x="152834" y="63718"/>
                    </a:cubicBezTo>
                    <a:cubicBezTo>
                      <a:pt x="160771" y="59485"/>
                      <a:pt x="140663" y="3393"/>
                      <a:pt x="143309" y="218"/>
                    </a:cubicBezTo>
                    <a:cubicBezTo>
                      <a:pt x="145955" y="-2957"/>
                      <a:pt x="159713" y="29322"/>
                      <a:pt x="168709" y="44668"/>
                    </a:cubicBezTo>
                    <a:cubicBezTo>
                      <a:pt x="177705" y="60014"/>
                      <a:pt x="195697" y="90706"/>
                      <a:pt x="197284" y="92293"/>
                    </a:cubicBezTo>
                    <a:cubicBezTo>
                      <a:pt x="198871" y="93880"/>
                      <a:pt x="188288" y="64776"/>
                      <a:pt x="178234" y="54193"/>
                    </a:cubicBezTo>
                    <a:cubicBezTo>
                      <a:pt x="168180" y="43610"/>
                      <a:pt x="165005" y="33555"/>
                      <a:pt x="136959" y="28793"/>
                    </a:cubicBezTo>
                    <a:cubicBezTo>
                      <a:pt x="108913" y="24031"/>
                      <a:pt x="7313" y="32497"/>
                      <a:pt x="434" y="319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9288BCC2-AEEE-F205-98BB-5866D9D3A094}"/>
                  </a:ext>
                </a:extLst>
              </p:cNvPr>
              <p:cNvSpPr/>
              <p:nvPr/>
            </p:nvSpPr>
            <p:spPr>
              <a:xfrm>
                <a:off x="5540375" y="5104734"/>
                <a:ext cx="76697" cy="226123"/>
              </a:xfrm>
              <a:custGeom>
                <a:avLst/>
                <a:gdLst>
                  <a:gd name="connsiteX0" fmla="*/ 0 w 76697"/>
                  <a:gd name="connsiteY0" fmla="*/ 666 h 226123"/>
                  <a:gd name="connsiteX1" fmla="*/ 19050 w 76697"/>
                  <a:gd name="connsiteY1" fmla="*/ 89566 h 226123"/>
                  <a:gd name="connsiteX2" fmla="*/ 19050 w 76697"/>
                  <a:gd name="connsiteY2" fmla="*/ 137191 h 226123"/>
                  <a:gd name="connsiteX3" fmla="*/ 28575 w 76697"/>
                  <a:gd name="connsiteY3" fmla="*/ 95916 h 226123"/>
                  <a:gd name="connsiteX4" fmla="*/ 38100 w 76697"/>
                  <a:gd name="connsiteY4" fmla="*/ 181641 h 226123"/>
                  <a:gd name="connsiteX5" fmla="*/ 76200 w 76697"/>
                  <a:gd name="connsiteY5" fmla="*/ 226091 h 226123"/>
                  <a:gd name="connsiteX6" fmla="*/ 57150 w 76697"/>
                  <a:gd name="connsiteY6" fmla="*/ 187991 h 226123"/>
                  <a:gd name="connsiteX7" fmla="*/ 19050 w 76697"/>
                  <a:gd name="connsiteY7" fmla="*/ 140366 h 226123"/>
                  <a:gd name="connsiteX8" fmla="*/ 0 w 76697"/>
                  <a:gd name="connsiteY8" fmla="*/ 666 h 226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697" h="226123">
                    <a:moveTo>
                      <a:pt x="0" y="666"/>
                    </a:moveTo>
                    <a:cubicBezTo>
                      <a:pt x="0" y="-7801"/>
                      <a:pt x="15875" y="66812"/>
                      <a:pt x="19050" y="89566"/>
                    </a:cubicBezTo>
                    <a:cubicBezTo>
                      <a:pt x="22225" y="112320"/>
                      <a:pt x="17462" y="136133"/>
                      <a:pt x="19050" y="137191"/>
                    </a:cubicBezTo>
                    <a:cubicBezTo>
                      <a:pt x="20638" y="138249"/>
                      <a:pt x="25400" y="88508"/>
                      <a:pt x="28575" y="95916"/>
                    </a:cubicBezTo>
                    <a:cubicBezTo>
                      <a:pt x="31750" y="103324"/>
                      <a:pt x="30163" y="159945"/>
                      <a:pt x="38100" y="181641"/>
                    </a:cubicBezTo>
                    <a:cubicBezTo>
                      <a:pt x="46037" y="203337"/>
                      <a:pt x="73025" y="225033"/>
                      <a:pt x="76200" y="226091"/>
                    </a:cubicBezTo>
                    <a:cubicBezTo>
                      <a:pt x="79375" y="227149"/>
                      <a:pt x="66675" y="202278"/>
                      <a:pt x="57150" y="187991"/>
                    </a:cubicBezTo>
                    <a:cubicBezTo>
                      <a:pt x="47625" y="173704"/>
                      <a:pt x="25929" y="169470"/>
                      <a:pt x="19050" y="140366"/>
                    </a:cubicBezTo>
                    <a:cubicBezTo>
                      <a:pt x="12171" y="111262"/>
                      <a:pt x="0" y="9133"/>
                      <a:pt x="0" y="66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 1023">
                <a:extLst>
                  <a:ext uri="{FF2B5EF4-FFF2-40B4-BE49-F238E27FC236}">
                    <a16:creationId xmlns:a16="http://schemas.microsoft.com/office/drawing/2014/main" id="{BDF04103-6E96-FA10-87D4-E1B8F453E190}"/>
                  </a:ext>
                </a:extLst>
              </p:cNvPr>
              <p:cNvSpPr/>
              <p:nvPr/>
            </p:nvSpPr>
            <p:spPr>
              <a:xfrm>
                <a:off x="5631681" y="5320937"/>
                <a:ext cx="137637" cy="77983"/>
              </a:xfrm>
              <a:custGeom>
                <a:avLst/>
                <a:gdLst>
                  <a:gd name="connsiteX0" fmla="*/ 137294 w 137637"/>
                  <a:gd name="connsiteY0" fmla="*/ 363 h 77983"/>
                  <a:gd name="connsiteX1" fmla="*/ 3944 w 137637"/>
                  <a:gd name="connsiteY1" fmla="*/ 76563 h 77983"/>
                  <a:gd name="connsiteX2" fmla="*/ 42044 w 137637"/>
                  <a:gd name="connsiteY2" fmla="*/ 47988 h 77983"/>
                  <a:gd name="connsiteX3" fmla="*/ 137294 w 137637"/>
                  <a:gd name="connsiteY3" fmla="*/ 363 h 7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637" h="77983">
                    <a:moveTo>
                      <a:pt x="137294" y="363"/>
                    </a:moveTo>
                    <a:cubicBezTo>
                      <a:pt x="130944" y="5125"/>
                      <a:pt x="19819" y="68626"/>
                      <a:pt x="3944" y="76563"/>
                    </a:cubicBezTo>
                    <a:cubicBezTo>
                      <a:pt x="-11931" y="84500"/>
                      <a:pt x="24052" y="56984"/>
                      <a:pt x="42044" y="47988"/>
                    </a:cubicBezTo>
                    <a:cubicBezTo>
                      <a:pt x="60036" y="38992"/>
                      <a:pt x="143644" y="-4399"/>
                      <a:pt x="137294" y="36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 1024">
                <a:extLst>
                  <a:ext uri="{FF2B5EF4-FFF2-40B4-BE49-F238E27FC236}">
                    <a16:creationId xmlns:a16="http://schemas.microsoft.com/office/drawing/2014/main" id="{B1E2A2E3-D819-1533-5A58-E96256276E68}"/>
                  </a:ext>
                </a:extLst>
              </p:cNvPr>
              <p:cNvSpPr/>
              <p:nvPr/>
            </p:nvSpPr>
            <p:spPr>
              <a:xfrm>
                <a:off x="5247669" y="5255844"/>
                <a:ext cx="169528" cy="113602"/>
              </a:xfrm>
              <a:custGeom>
                <a:avLst/>
                <a:gdLst>
                  <a:gd name="connsiteX0" fmla="*/ 606 w 169528"/>
                  <a:gd name="connsiteY0" fmla="*/ 113081 h 113602"/>
                  <a:gd name="connsiteX1" fmla="*/ 67281 w 169528"/>
                  <a:gd name="connsiteY1" fmla="*/ 55931 h 113602"/>
                  <a:gd name="connsiteX2" fmla="*/ 168881 w 169528"/>
                  <a:gd name="connsiteY2" fmla="*/ 1956 h 113602"/>
                  <a:gd name="connsiteX3" fmla="*/ 105381 w 169528"/>
                  <a:gd name="connsiteY3" fmla="*/ 21006 h 113602"/>
                  <a:gd name="connsiteX4" fmla="*/ 606 w 169528"/>
                  <a:gd name="connsiteY4" fmla="*/ 113081 h 113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28" h="113602">
                    <a:moveTo>
                      <a:pt x="606" y="113081"/>
                    </a:moveTo>
                    <a:cubicBezTo>
                      <a:pt x="-5744" y="118902"/>
                      <a:pt x="39235" y="74452"/>
                      <a:pt x="67281" y="55931"/>
                    </a:cubicBezTo>
                    <a:cubicBezTo>
                      <a:pt x="95327" y="37410"/>
                      <a:pt x="162531" y="7777"/>
                      <a:pt x="168881" y="1956"/>
                    </a:cubicBezTo>
                    <a:cubicBezTo>
                      <a:pt x="175231" y="-3865"/>
                      <a:pt x="133427" y="3543"/>
                      <a:pt x="105381" y="21006"/>
                    </a:cubicBezTo>
                    <a:cubicBezTo>
                      <a:pt x="77335" y="38468"/>
                      <a:pt x="6956" y="107260"/>
                      <a:pt x="606" y="11308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 1026">
                <a:extLst>
                  <a:ext uri="{FF2B5EF4-FFF2-40B4-BE49-F238E27FC236}">
                    <a16:creationId xmlns:a16="http://schemas.microsoft.com/office/drawing/2014/main" id="{E2C228B1-976A-2197-855D-6A8B8381C94A}"/>
                  </a:ext>
                </a:extLst>
              </p:cNvPr>
              <p:cNvSpPr/>
              <p:nvPr/>
            </p:nvSpPr>
            <p:spPr>
              <a:xfrm>
                <a:off x="5308499" y="5149791"/>
                <a:ext cx="74576" cy="111231"/>
              </a:xfrm>
              <a:custGeom>
                <a:avLst/>
                <a:gdLst>
                  <a:gd name="connsiteX0" fmla="*/ 101 w 74576"/>
                  <a:gd name="connsiteY0" fmla="*/ 59 h 111231"/>
                  <a:gd name="connsiteX1" fmla="*/ 57251 w 74576"/>
                  <a:gd name="connsiteY1" fmla="*/ 47684 h 111231"/>
                  <a:gd name="connsiteX2" fmla="*/ 60426 w 74576"/>
                  <a:gd name="connsiteY2" fmla="*/ 111184 h 111231"/>
                  <a:gd name="connsiteX3" fmla="*/ 73126 w 74576"/>
                  <a:gd name="connsiteY3" fmla="*/ 57209 h 111231"/>
                  <a:gd name="connsiteX4" fmla="*/ 101 w 74576"/>
                  <a:gd name="connsiteY4" fmla="*/ 59 h 111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76" h="111231">
                    <a:moveTo>
                      <a:pt x="101" y="59"/>
                    </a:moveTo>
                    <a:cubicBezTo>
                      <a:pt x="-2545" y="-1529"/>
                      <a:pt x="47197" y="29163"/>
                      <a:pt x="57251" y="47684"/>
                    </a:cubicBezTo>
                    <a:cubicBezTo>
                      <a:pt x="67305" y="66205"/>
                      <a:pt x="57780" y="109597"/>
                      <a:pt x="60426" y="111184"/>
                    </a:cubicBezTo>
                    <a:cubicBezTo>
                      <a:pt x="63072" y="112772"/>
                      <a:pt x="79476" y="74142"/>
                      <a:pt x="73126" y="57209"/>
                    </a:cubicBezTo>
                    <a:cubicBezTo>
                      <a:pt x="66776" y="40276"/>
                      <a:pt x="2747" y="1647"/>
                      <a:pt x="101" y="5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 1027">
                <a:extLst>
                  <a:ext uri="{FF2B5EF4-FFF2-40B4-BE49-F238E27FC236}">
                    <a16:creationId xmlns:a16="http://schemas.microsoft.com/office/drawing/2014/main" id="{2ADD115F-7921-7591-CD52-ABF0CB1313C6}"/>
                  </a:ext>
                </a:extLst>
              </p:cNvPr>
              <p:cNvSpPr/>
              <p:nvPr/>
            </p:nvSpPr>
            <p:spPr>
              <a:xfrm>
                <a:off x="5429239" y="4138909"/>
                <a:ext cx="82670" cy="564149"/>
              </a:xfrm>
              <a:custGeom>
                <a:avLst/>
                <a:gdLst>
                  <a:gd name="connsiteX0" fmla="*/ 82561 w 82670"/>
                  <a:gd name="connsiteY0" fmla="*/ 1291 h 564149"/>
                  <a:gd name="connsiteX1" fmla="*/ 28586 w 82670"/>
                  <a:gd name="connsiteY1" fmla="*/ 131466 h 564149"/>
                  <a:gd name="connsiteX2" fmla="*/ 19061 w 82670"/>
                  <a:gd name="connsiteY2" fmla="*/ 312441 h 564149"/>
                  <a:gd name="connsiteX3" fmla="*/ 19061 w 82670"/>
                  <a:gd name="connsiteY3" fmla="*/ 258466 h 564149"/>
                  <a:gd name="connsiteX4" fmla="*/ 22236 w 82670"/>
                  <a:gd name="connsiteY4" fmla="*/ 347366 h 564149"/>
                  <a:gd name="connsiteX5" fmla="*/ 11 w 82670"/>
                  <a:gd name="connsiteY5" fmla="*/ 464841 h 564149"/>
                  <a:gd name="connsiteX6" fmla="*/ 19061 w 82670"/>
                  <a:gd name="connsiteY6" fmla="*/ 436266 h 564149"/>
                  <a:gd name="connsiteX7" fmla="*/ 9536 w 82670"/>
                  <a:gd name="connsiteY7" fmla="*/ 563266 h 564149"/>
                  <a:gd name="connsiteX8" fmla="*/ 15886 w 82670"/>
                  <a:gd name="connsiteY8" fmla="*/ 483891 h 564149"/>
                  <a:gd name="connsiteX9" fmla="*/ 41286 w 82670"/>
                  <a:gd name="connsiteY9" fmla="*/ 321966 h 564149"/>
                  <a:gd name="connsiteX10" fmla="*/ 12711 w 82670"/>
                  <a:gd name="connsiteY10" fmla="*/ 210841 h 564149"/>
                  <a:gd name="connsiteX11" fmla="*/ 82561 w 82670"/>
                  <a:gd name="connsiteY11" fmla="*/ 1291 h 56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670" h="564149">
                    <a:moveTo>
                      <a:pt x="82561" y="1291"/>
                    </a:moveTo>
                    <a:cubicBezTo>
                      <a:pt x="85207" y="-11938"/>
                      <a:pt x="39169" y="79608"/>
                      <a:pt x="28586" y="131466"/>
                    </a:cubicBezTo>
                    <a:cubicBezTo>
                      <a:pt x="18003" y="183324"/>
                      <a:pt x="20648" y="291274"/>
                      <a:pt x="19061" y="312441"/>
                    </a:cubicBezTo>
                    <a:cubicBezTo>
                      <a:pt x="17474" y="333608"/>
                      <a:pt x="18532" y="252645"/>
                      <a:pt x="19061" y="258466"/>
                    </a:cubicBezTo>
                    <a:cubicBezTo>
                      <a:pt x="19590" y="264287"/>
                      <a:pt x="25411" y="312970"/>
                      <a:pt x="22236" y="347366"/>
                    </a:cubicBezTo>
                    <a:cubicBezTo>
                      <a:pt x="19061" y="381762"/>
                      <a:pt x="540" y="450024"/>
                      <a:pt x="11" y="464841"/>
                    </a:cubicBezTo>
                    <a:cubicBezTo>
                      <a:pt x="-518" y="479658"/>
                      <a:pt x="17474" y="419862"/>
                      <a:pt x="19061" y="436266"/>
                    </a:cubicBezTo>
                    <a:cubicBezTo>
                      <a:pt x="20648" y="452670"/>
                      <a:pt x="10065" y="555329"/>
                      <a:pt x="9536" y="563266"/>
                    </a:cubicBezTo>
                    <a:cubicBezTo>
                      <a:pt x="9007" y="571204"/>
                      <a:pt x="10594" y="524108"/>
                      <a:pt x="15886" y="483891"/>
                    </a:cubicBezTo>
                    <a:cubicBezTo>
                      <a:pt x="21178" y="443674"/>
                      <a:pt x="41815" y="367474"/>
                      <a:pt x="41286" y="321966"/>
                    </a:cubicBezTo>
                    <a:cubicBezTo>
                      <a:pt x="40757" y="276458"/>
                      <a:pt x="6890" y="261641"/>
                      <a:pt x="12711" y="210841"/>
                    </a:cubicBezTo>
                    <a:cubicBezTo>
                      <a:pt x="18532" y="160041"/>
                      <a:pt x="79915" y="14520"/>
                      <a:pt x="82561" y="129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 1028">
                <a:extLst>
                  <a:ext uri="{FF2B5EF4-FFF2-40B4-BE49-F238E27FC236}">
                    <a16:creationId xmlns:a16="http://schemas.microsoft.com/office/drawing/2014/main" id="{00782500-E2DC-DF4F-DAE2-0FB61E4C9E7E}"/>
                  </a:ext>
                </a:extLst>
              </p:cNvPr>
              <p:cNvSpPr/>
              <p:nvPr/>
            </p:nvSpPr>
            <p:spPr>
              <a:xfrm>
                <a:off x="5387970" y="4733460"/>
                <a:ext cx="47642" cy="318575"/>
              </a:xfrm>
              <a:custGeom>
                <a:avLst/>
                <a:gdLst>
                  <a:gd name="connsiteX0" fmla="*/ 47630 w 47642"/>
                  <a:gd name="connsiteY0" fmla="*/ 465 h 318575"/>
                  <a:gd name="connsiteX1" fmla="*/ 31755 w 47642"/>
                  <a:gd name="connsiteY1" fmla="*/ 127465 h 318575"/>
                  <a:gd name="connsiteX2" fmla="*/ 44455 w 47642"/>
                  <a:gd name="connsiteY2" fmla="*/ 235415 h 318575"/>
                  <a:gd name="connsiteX3" fmla="*/ 38105 w 47642"/>
                  <a:gd name="connsiteY3" fmla="*/ 162390 h 318575"/>
                  <a:gd name="connsiteX4" fmla="*/ 44455 w 47642"/>
                  <a:gd name="connsiteY4" fmla="*/ 267165 h 318575"/>
                  <a:gd name="connsiteX5" fmla="*/ 5 w 47642"/>
                  <a:gd name="connsiteY5" fmla="*/ 317965 h 318575"/>
                  <a:gd name="connsiteX6" fmla="*/ 41280 w 47642"/>
                  <a:gd name="connsiteY6" fmla="*/ 235415 h 318575"/>
                  <a:gd name="connsiteX7" fmla="*/ 28580 w 47642"/>
                  <a:gd name="connsiteY7" fmla="*/ 175090 h 318575"/>
                  <a:gd name="connsiteX8" fmla="*/ 47630 w 47642"/>
                  <a:gd name="connsiteY8" fmla="*/ 465 h 31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42" h="318575">
                    <a:moveTo>
                      <a:pt x="47630" y="465"/>
                    </a:moveTo>
                    <a:cubicBezTo>
                      <a:pt x="48159" y="-7473"/>
                      <a:pt x="32284" y="88307"/>
                      <a:pt x="31755" y="127465"/>
                    </a:cubicBezTo>
                    <a:cubicBezTo>
                      <a:pt x="31226" y="166623"/>
                      <a:pt x="43397" y="229594"/>
                      <a:pt x="44455" y="235415"/>
                    </a:cubicBezTo>
                    <a:cubicBezTo>
                      <a:pt x="45513" y="241236"/>
                      <a:pt x="38105" y="157098"/>
                      <a:pt x="38105" y="162390"/>
                    </a:cubicBezTo>
                    <a:cubicBezTo>
                      <a:pt x="38105" y="167682"/>
                      <a:pt x="50805" y="241236"/>
                      <a:pt x="44455" y="267165"/>
                    </a:cubicBezTo>
                    <a:cubicBezTo>
                      <a:pt x="38105" y="293094"/>
                      <a:pt x="534" y="323257"/>
                      <a:pt x="5" y="317965"/>
                    </a:cubicBezTo>
                    <a:cubicBezTo>
                      <a:pt x="-524" y="312673"/>
                      <a:pt x="36518" y="259227"/>
                      <a:pt x="41280" y="235415"/>
                    </a:cubicBezTo>
                    <a:cubicBezTo>
                      <a:pt x="46042" y="211603"/>
                      <a:pt x="24876" y="210544"/>
                      <a:pt x="28580" y="175090"/>
                    </a:cubicBezTo>
                    <a:cubicBezTo>
                      <a:pt x="32284" y="139636"/>
                      <a:pt x="47101" y="8403"/>
                      <a:pt x="47630" y="46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 1029">
                <a:extLst>
                  <a:ext uri="{FF2B5EF4-FFF2-40B4-BE49-F238E27FC236}">
                    <a16:creationId xmlns:a16="http://schemas.microsoft.com/office/drawing/2014/main" id="{015D392A-D37D-6875-9985-E296F0E5DE8B}"/>
                  </a:ext>
                </a:extLst>
              </p:cNvPr>
              <p:cNvSpPr/>
              <p:nvPr/>
            </p:nvSpPr>
            <p:spPr>
              <a:xfrm>
                <a:off x="5187832" y="5083162"/>
                <a:ext cx="146177" cy="174655"/>
              </a:xfrm>
              <a:custGeom>
                <a:avLst/>
                <a:gdLst>
                  <a:gd name="connsiteX0" fmla="*/ 146168 w 146177"/>
                  <a:gd name="connsiteY0" fmla="*/ 13 h 174655"/>
                  <a:gd name="connsiteX1" fmla="*/ 31868 w 146177"/>
                  <a:gd name="connsiteY1" fmla="*/ 98438 h 174655"/>
                  <a:gd name="connsiteX2" fmla="*/ 118 w 146177"/>
                  <a:gd name="connsiteY2" fmla="*/ 174638 h 174655"/>
                  <a:gd name="connsiteX3" fmla="*/ 25518 w 146177"/>
                  <a:gd name="connsiteY3" fmla="*/ 92088 h 174655"/>
                  <a:gd name="connsiteX4" fmla="*/ 146168 w 146177"/>
                  <a:gd name="connsiteY4" fmla="*/ 13 h 17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77" h="174655">
                    <a:moveTo>
                      <a:pt x="146168" y="13"/>
                    </a:moveTo>
                    <a:cubicBezTo>
                      <a:pt x="147226" y="1071"/>
                      <a:pt x="56210" y="69334"/>
                      <a:pt x="31868" y="98438"/>
                    </a:cubicBezTo>
                    <a:cubicBezTo>
                      <a:pt x="7526" y="127542"/>
                      <a:pt x="1176" y="175696"/>
                      <a:pt x="118" y="174638"/>
                    </a:cubicBezTo>
                    <a:cubicBezTo>
                      <a:pt x="-940" y="173580"/>
                      <a:pt x="4881" y="121721"/>
                      <a:pt x="25518" y="92088"/>
                    </a:cubicBezTo>
                    <a:cubicBezTo>
                      <a:pt x="46155" y="62455"/>
                      <a:pt x="145110" y="-1045"/>
                      <a:pt x="146168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 1030">
                <a:extLst>
                  <a:ext uri="{FF2B5EF4-FFF2-40B4-BE49-F238E27FC236}">
                    <a16:creationId xmlns:a16="http://schemas.microsoft.com/office/drawing/2014/main" id="{6C6AE460-C99E-3D3F-8F56-177E73F6DB79}"/>
                  </a:ext>
                </a:extLst>
              </p:cNvPr>
              <p:cNvSpPr/>
              <p:nvPr/>
            </p:nvSpPr>
            <p:spPr>
              <a:xfrm>
                <a:off x="5384041" y="5066624"/>
                <a:ext cx="136148" cy="32434"/>
              </a:xfrm>
              <a:custGeom>
                <a:avLst/>
                <a:gdLst>
                  <a:gd name="connsiteX0" fmla="*/ 759 w 136148"/>
                  <a:gd name="connsiteY0" fmla="*/ 10201 h 32434"/>
                  <a:gd name="connsiteX1" fmla="*/ 64259 w 136148"/>
                  <a:gd name="connsiteY1" fmla="*/ 676 h 32434"/>
                  <a:gd name="connsiteX2" fmla="*/ 134109 w 136148"/>
                  <a:gd name="connsiteY2" fmla="*/ 32426 h 32434"/>
                  <a:gd name="connsiteX3" fmla="*/ 108709 w 136148"/>
                  <a:gd name="connsiteY3" fmla="*/ 3851 h 32434"/>
                  <a:gd name="connsiteX4" fmla="*/ 759 w 136148"/>
                  <a:gd name="connsiteY4" fmla="*/ 10201 h 3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148" h="32434">
                    <a:moveTo>
                      <a:pt x="759" y="10201"/>
                    </a:moveTo>
                    <a:cubicBezTo>
                      <a:pt x="-6649" y="9672"/>
                      <a:pt x="42034" y="-3028"/>
                      <a:pt x="64259" y="676"/>
                    </a:cubicBezTo>
                    <a:cubicBezTo>
                      <a:pt x="86484" y="4380"/>
                      <a:pt x="126701" y="31897"/>
                      <a:pt x="134109" y="32426"/>
                    </a:cubicBezTo>
                    <a:cubicBezTo>
                      <a:pt x="141517" y="32955"/>
                      <a:pt x="127759" y="9672"/>
                      <a:pt x="108709" y="3851"/>
                    </a:cubicBezTo>
                    <a:cubicBezTo>
                      <a:pt x="89659" y="-1970"/>
                      <a:pt x="8167" y="10730"/>
                      <a:pt x="759" y="1020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 1031">
                <a:extLst>
                  <a:ext uri="{FF2B5EF4-FFF2-40B4-BE49-F238E27FC236}">
                    <a16:creationId xmlns:a16="http://schemas.microsoft.com/office/drawing/2014/main" id="{29C80395-187C-5DC0-9FFA-6146BFBC88C6}"/>
                  </a:ext>
                </a:extLst>
              </p:cNvPr>
              <p:cNvSpPr/>
              <p:nvPr/>
            </p:nvSpPr>
            <p:spPr>
              <a:xfrm>
                <a:off x="5575261" y="5483221"/>
                <a:ext cx="22751" cy="130183"/>
              </a:xfrm>
              <a:custGeom>
                <a:avLst/>
                <a:gdLst>
                  <a:gd name="connsiteX0" fmla="*/ 22264 w 22751"/>
                  <a:gd name="connsiteY0" fmla="*/ 4 h 130183"/>
                  <a:gd name="connsiteX1" fmla="*/ 15914 w 22751"/>
                  <a:gd name="connsiteY1" fmla="*/ 66679 h 130183"/>
                  <a:gd name="connsiteX2" fmla="*/ 22264 w 22751"/>
                  <a:gd name="connsiteY2" fmla="*/ 130179 h 130183"/>
                  <a:gd name="connsiteX3" fmla="*/ 39 w 22751"/>
                  <a:gd name="connsiteY3" fmla="*/ 63504 h 130183"/>
                  <a:gd name="connsiteX4" fmla="*/ 22264 w 22751"/>
                  <a:gd name="connsiteY4" fmla="*/ 4 h 130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51" h="130183">
                    <a:moveTo>
                      <a:pt x="22264" y="4"/>
                    </a:moveTo>
                    <a:cubicBezTo>
                      <a:pt x="24910" y="533"/>
                      <a:pt x="15914" y="44983"/>
                      <a:pt x="15914" y="66679"/>
                    </a:cubicBezTo>
                    <a:cubicBezTo>
                      <a:pt x="15914" y="88375"/>
                      <a:pt x="24910" y="130708"/>
                      <a:pt x="22264" y="130179"/>
                    </a:cubicBezTo>
                    <a:cubicBezTo>
                      <a:pt x="19618" y="129650"/>
                      <a:pt x="-1019" y="79908"/>
                      <a:pt x="39" y="63504"/>
                    </a:cubicBezTo>
                    <a:cubicBezTo>
                      <a:pt x="1097" y="47100"/>
                      <a:pt x="19618" y="-525"/>
                      <a:pt x="22264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 1032">
                <a:extLst>
                  <a:ext uri="{FF2B5EF4-FFF2-40B4-BE49-F238E27FC236}">
                    <a16:creationId xmlns:a16="http://schemas.microsoft.com/office/drawing/2014/main" id="{4D840E8C-661A-5DC5-9E7F-6D37EB2AAED4}"/>
                  </a:ext>
                </a:extLst>
              </p:cNvPr>
              <p:cNvSpPr/>
              <p:nvPr/>
            </p:nvSpPr>
            <p:spPr>
              <a:xfrm>
                <a:off x="5511800" y="5464083"/>
                <a:ext cx="44696" cy="152497"/>
              </a:xfrm>
              <a:custGeom>
                <a:avLst/>
                <a:gdLst>
                  <a:gd name="connsiteX0" fmla="*/ 44450 w 44696"/>
                  <a:gd name="connsiteY0" fmla="*/ 92 h 152497"/>
                  <a:gd name="connsiteX1" fmla="*/ 19050 w 44696"/>
                  <a:gd name="connsiteY1" fmla="*/ 76292 h 152497"/>
                  <a:gd name="connsiteX2" fmla="*/ 6350 w 44696"/>
                  <a:gd name="connsiteY2" fmla="*/ 92167 h 152497"/>
                  <a:gd name="connsiteX3" fmla="*/ 31750 w 44696"/>
                  <a:gd name="connsiteY3" fmla="*/ 152492 h 152497"/>
                  <a:gd name="connsiteX4" fmla="*/ 0 w 44696"/>
                  <a:gd name="connsiteY4" fmla="*/ 95342 h 152497"/>
                  <a:gd name="connsiteX5" fmla="*/ 44450 w 44696"/>
                  <a:gd name="connsiteY5" fmla="*/ 92 h 15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696" h="152497">
                    <a:moveTo>
                      <a:pt x="44450" y="92"/>
                    </a:moveTo>
                    <a:cubicBezTo>
                      <a:pt x="47625" y="-3083"/>
                      <a:pt x="19050" y="76292"/>
                      <a:pt x="19050" y="76292"/>
                    </a:cubicBezTo>
                    <a:cubicBezTo>
                      <a:pt x="12700" y="91638"/>
                      <a:pt x="4233" y="79467"/>
                      <a:pt x="6350" y="92167"/>
                    </a:cubicBezTo>
                    <a:cubicBezTo>
                      <a:pt x="8467" y="104867"/>
                      <a:pt x="32808" y="151963"/>
                      <a:pt x="31750" y="152492"/>
                    </a:cubicBezTo>
                    <a:cubicBezTo>
                      <a:pt x="30692" y="153021"/>
                      <a:pt x="0" y="117567"/>
                      <a:pt x="0" y="95342"/>
                    </a:cubicBezTo>
                    <a:cubicBezTo>
                      <a:pt x="0" y="73117"/>
                      <a:pt x="41275" y="3267"/>
                      <a:pt x="44450" y="9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 1033">
                <a:extLst>
                  <a:ext uri="{FF2B5EF4-FFF2-40B4-BE49-F238E27FC236}">
                    <a16:creationId xmlns:a16="http://schemas.microsoft.com/office/drawing/2014/main" id="{B1634068-61CF-68C7-F084-B67D81DADFEB}"/>
                  </a:ext>
                </a:extLst>
              </p:cNvPr>
              <p:cNvSpPr/>
              <p:nvPr/>
            </p:nvSpPr>
            <p:spPr>
              <a:xfrm>
                <a:off x="5464147" y="5549828"/>
                <a:ext cx="28610" cy="104997"/>
              </a:xfrm>
              <a:custGeom>
                <a:avLst/>
                <a:gdLst>
                  <a:gd name="connsiteX0" fmla="*/ 28603 w 28610"/>
                  <a:gd name="connsiteY0" fmla="*/ 72 h 104997"/>
                  <a:gd name="connsiteX1" fmla="*/ 3203 w 28610"/>
                  <a:gd name="connsiteY1" fmla="*/ 60397 h 104997"/>
                  <a:gd name="connsiteX2" fmla="*/ 28603 w 28610"/>
                  <a:gd name="connsiteY2" fmla="*/ 104847 h 104997"/>
                  <a:gd name="connsiteX3" fmla="*/ 28 w 28610"/>
                  <a:gd name="connsiteY3" fmla="*/ 73097 h 104997"/>
                  <a:gd name="connsiteX4" fmla="*/ 28603 w 28610"/>
                  <a:gd name="connsiteY4" fmla="*/ 72 h 104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10" h="104997">
                    <a:moveTo>
                      <a:pt x="28603" y="72"/>
                    </a:moveTo>
                    <a:cubicBezTo>
                      <a:pt x="29132" y="-2045"/>
                      <a:pt x="3203" y="42935"/>
                      <a:pt x="3203" y="60397"/>
                    </a:cubicBezTo>
                    <a:cubicBezTo>
                      <a:pt x="3203" y="77859"/>
                      <a:pt x="29132" y="102730"/>
                      <a:pt x="28603" y="104847"/>
                    </a:cubicBezTo>
                    <a:cubicBezTo>
                      <a:pt x="28074" y="106964"/>
                      <a:pt x="1086" y="86326"/>
                      <a:pt x="28" y="73097"/>
                    </a:cubicBezTo>
                    <a:cubicBezTo>
                      <a:pt x="-1030" y="59868"/>
                      <a:pt x="28074" y="2189"/>
                      <a:pt x="28603" y="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 1034">
                <a:extLst>
                  <a:ext uri="{FF2B5EF4-FFF2-40B4-BE49-F238E27FC236}">
                    <a16:creationId xmlns:a16="http://schemas.microsoft.com/office/drawing/2014/main" id="{BE45C00E-8328-6F54-40DC-419F6C577A81}"/>
                  </a:ext>
                </a:extLst>
              </p:cNvPr>
              <p:cNvSpPr/>
              <p:nvPr/>
            </p:nvSpPr>
            <p:spPr>
              <a:xfrm>
                <a:off x="5133975" y="5705088"/>
                <a:ext cx="403523" cy="133758"/>
              </a:xfrm>
              <a:custGeom>
                <a:avLst/>
                <a:gdLst>
                  <a:gd name="connsiteX0" fmla="*/ 0 w 403523"/>
                  <a:gd name="connsiteY0" fmla="*/ 133737 h 133758"/>
                  <a:gd name="connsiteX1" fmla="*/ 228600 w 403523"/>
                  <a:gd name="connsiteY1" fmla="*/ 35312 h 133758"/>
                  <a:gd name="connsiteX2" fmla="*/ 177800 w 403523"/>
                  <a:gd name="connsiteY2" fmla="*/ 51187 h 133758"/>
                  <a:gd name="connsiteX3" fmla="*/ 307975 w 403523"/>
                  <a:gd name="connsiteY3" fmla="*/ 19437 h 133758"/>
                  <a:gd name="connsiteX4" fmla="*/ 403225 w 403523"/>
                  <a:gd name="connsiteY4" fmla="*/ 22612 h 133758"/>
                  <a:gd name="connsiteX5" fmla="*/ 336550 w 403523"/>
                  <a:gd name="connsiteY5" fmla="*/ 13087 h 133758"/>
                  <a:gd name="connsiteX6" fmla="*/ 295275 w 403523"/>
                  <a:gd name="connsiteY6" fmla="*/ 387 h 133758"/>
                  <a:gd name="connsiteX7" fmla="*/ 193675 w 403523"/>
                  <a:gd name="connsiteY7" fmla="*/ 28962 h 133758"/>
                  <a:gd name="connsiteX8" fmla="*/ 228600 w 403523"/>
                  <a:gd name="connsiteY8" fmla="*/ 25787 h 133758"/>
                  <a:gd name="connsiteX9" fmla="*/ 0 w 403523"/>
                  <a:gd name="connsiteY9" fmla="*/ 133737 h 133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3523" h="133758">
                    <a:moveTo>
                      <a:pt x="0" y="133737"/>
                    </a:moveTo>
                    <a:cubicBezTo>
                      <a:pt x="0" y="135324"/>
                      <a:pt x="198967" y="49070"/>
                      <a:pt x="228600" y="35312"/>
                    </a:cubicBezTo>
                    <a:cubicBezTo>
                      <a:pt x="258233" y="21554"/>
                      <a:pt x="164571" y="53833"/>
                      <a:pt x="177800" y="51187"/>
                    </a:cubicBezTo>
                    <a:cubicBezTo>
                      <a:pt x="191029" y="48541"/>
                      <a:pt x="270404" y="24199"/>
                      <a:pt x="307975" y="19437"/>
                    </a:cubicBezTo>
                    <a:cubicBezTo>
                      <a:pt x="345546" y="14675"/>
                      <a:pt x="398463" y="23670"/>
                      <a:pt x="403225" y="22612"/>
                    </a:cubicBezTo>
                    <a:cubicBezTo>
                      <a:pt x="407987" y="21554"/>
                      <a:pt x="354542" y="16791"/>
                      <a:pt x="336550" y="13087"/>
                    </a:cubicBezTo>
                    <a:cubicBezTo>
                      <a:pt x="318558" y="9383"/>
                      <a:pt x="319087" y="-2259"/>
                      <a:pt x="295275" y="387"/>
                    </a:cubicBezTo>
                    <a:cubicBezTo>
                      <a:pt x="271463" y="3033"/>
                      <a:pt x="204788" y="24729"/>
                      <a:pt x="193675" y="28962"/>
                    </a:cubicBezTo>
                    <a:cubicBezTo>
                      <a:pt x="182563" y="33195"/>
                      <a:pt x="263525" y="9383"/>
                      <a:pt x="228600" y="25787"/>
                    </a:cubicBezTo>
                    <a:lnTo>
                      <a:pt x="0" y="133737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 1035">
                <a:extLst>
                  <a:ext uri="{FF2B5EF4-FFF2-40B4-BE49-F238E27FC236}">
                    <a16:creationId xmlns:a16="http://schemas.microsoft.com/office/drawing/2014/main" id="{6C216D99-4BB9-D278-6A3C-5777706F38D6}"/>
                  </a:ext>
                </a:extLst>
              </p:cNvPr>
              <p:cNvSpPr/>
              <p:nvPr/>
            </p:nvSpPr>
            <p:spPr>
              <a:xfrm>
                <a:off x="5495463" y="5705465"/>
                <a:ext cx="178366" cy="54069"/>
              </a:xfrm>
              <a:custGeom>
                <a:avLst/>
                <a:gdLst>
                  <a:gd name="connsiteX0" fmla="*/ 462 w 178366"/>
                  <a:gd name="connsiteY0" fmla="*/ 53985 h 54069"/>
                  <a:gd name="connsiteX1" fmla="*/ 70312 w 178366"/>
                  <a:gd name="connsiteY1" fmla="*/ 25410 h 54069"/>
                  <a:gd name="connsiteX2" fmla="*/ 92537 w 178366"/>
                  <a:gd name="connsiteY2" fmla="*/ 10 h 54069"/>
                  <a:gd name="connsiteX3" fmla="*/ 178262 w 178366"/>
                  <a:gd name="connsiteY3" fmla="*/ 22235 h 54069"/>
                  <a:gd name="connsiteX4" fmla="*/ 108412 w 178366"/>
                  <a:gd name="connsiteY4" fmla="*/ 15885 h 54069"/>
                  <a:gd name="connsiteX5" fmla="*/ 462 w 178366"/>
                  <a:gd name="connsiteY5" fmla="*/ 53985 h 54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366" h="54069">
                    <a:moveTo>
                      <a:pt x="462" y="53985"/>
                    </a:moveTo>
                    <a:cubicBezTo>
                      <a:pt x="-5888" y="55573"/>
                      <a:pt x="54966" y="34406"/>
                      <a:pt x="70312" y="25410"/>
                    </a:cubicBezTo>
                    <a:cubicBezTo>
                      <a:pt x="85658" y="16414"/>
                      <a:pt x="74545" y="539"/>
                      <a:pt x="92537" y="10"/>
                    </a:cubicBezTo>
                    <a:cubicBezTo>
                      <a:pt x="110529" y="-519"/>
                      <a:pt x="175616" y="19589"/>
                      <a:pt x="178262" y="22235"/>
                    </a:cubicBezTo>
                    <a:cubicBezTo>
                      <a:pt x="180908" y="24881"/>
                      <a:pt x="132754" y="14827"/>
                      <a:pt x="108412" y="15885"/>
                    </a:cubicBezTo>
                    <a:cubicBezTo>
                      <a:pt x="84070" y="16943"/>
                      <a:pt x="6812" y="52397"/>
                      <a:pt x="462" y="5398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 1036">
                <a:extLst>
                  <a:ext uri="{FF2B5EF4-FFF2-40B4-BE49-F238E27FC236}">
                    <a16:creationId xmlns:a16="http://schemas.microsoft.com/office/drawing/2014/main" id="{558199D7-63E2-3D1F-DDB6-56773BFD70A0}"/>
                  </a:ext>
                </a:extLst>
              </p:cNvPr>
              <p:cNvSpPr/>
              <p:nvPr/>
            </p:nvSpPr>
            <p:spPr>
              <a:xfrm>
                <a:off x="5143500" y="5797084"/>
                <a:ext cx="323523" cy="83016"/>
              </a:xfrm>
              <a:custGeom>
                <a:avLst/>
                <a:gdLst>
                  <a:gd name="connsiteX0" fmla="*/ 0 w 323523"/>
                  <a:gd name="connsiteY0" fmla="*/ 83016 h 83016"/>
                  <a:gd name="connsiteX1" fmla="*/ 174625 w 323523"/>
                  <a:gd name="connsiteY1" fmla="*/ 44916 h 83016"/>
                  <a:gd name="connsiteX2" fmla="*/ 320675 w 323523"/>
                  <a:gd name="connsiteY2" fmla="*/ 48091 h 83016"/>
                  <a:gd name="connsiteX3" fmla="*/ 266700 w 323523"/>
                  <a:gd name="connsiteY3" fmla="*/ 38566 h 83016"/>
                  <a:gd name="connsiteX4" fmla="*/ 209550 w 323523"/>
                  <a:gd name="connsiteY4" fmla="*/ 38566 h 83016"/>
                  <a:gd name="connsiteX5" fmla="*/ 311150 w 323523"/>
                  <a:gd name="connsiteY5" fmla="*/ 466 h 83016"/>
                  <a:gd name="connsiteX6" fmla="*/ 241300 w 323523"/>
                  <a:gd name="connsiteY6" fmla="*/ 16341 h 83016"/>
                  <a:gd name="connsiteX7" fmla="*/ 0 w 323523"/>
                  <a:gd name="connsiteY7" fmla="*/ 83016 h 8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3523" h="83016">
                    <a:moveTo>
                      <a:pt x="0" y="83016"/>
                    </a:moveTo>
                    <a:cubicBezTo>
                      <a:pt x="60589" y="66876"/>
                      <a:pt x="121179" y="50737"/>
                      <a:pt x="174625" y="44916"/>
                    </a:cubicBezTo>
                    <a:cubicBezTo>
                      <a:pt x="228071" y="39095"/>
                      <a:pt x="305329" y="49149"/>
                      <a:pt x="320675" y="48091"/>
                    </a:cubicBezTo>
                    <a:cubicBezTo>
                      <a:pt x="336021" y="47033"/>
                      <a:pt x="285221" y="40153"/>
                      <a:pt x="266700" y="38566"/>
                    </a:cubicBezTo>
                    <a:cubicBezTo>
                      <a:pt x="248179" y="36979"/>
                      <a:pt x="202142" y="44916"/>
                      <a:pt x="209550" y="38566"/>
                    </a:cubicBezTo>
                    <a:cubicBezTo>
                      <a:pt x="216958" y="32216"/>
                      <a:pt x="305858" y="4170"/>
                      <a:pt x="311150" y="466"/>
                    </a:cubicBezTo>
                    <a:cubicBezTo>
                      <a:pt x="316442" y="-3238"/>
                      <a:pt x="241300" y="16341"/>
                      <a:pt x="241300" y="16341"/>
                    </a:cubicBezTo>
                    <a:lnTo>
                      <a:pt x="0" y="8301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 1037">
                <a:extLst>
                  <a:ext uri="{FF2B5EF4-FFF2-40B4-BE49-F238E27FC236}">
                    <a16:creationId xmlns:a16="http://schemas.microsoft.com/office/drawing/2014/main" id="{71C1A7B4-B1F3-A15C-8DE0-FB83F1E9C817}"/>
                  </a:ext>
                </a:extLst>
              </p:cNvPr>
              <p:cNvSpPr/>
              <p:nvPr/>
            </p:nvSpPr>
            <p:spPr>
              <a:xfrm>
                <a:off x="5489558" y="5720835"/>
                <a:ext cx="67469" cy="128626"/>
              </a:xfrm>
              <a:custGeom>
                <a:avLst/>
                <a:gdLst>
                  <a:gd name="connsiteX0" fmla="*/ 60342 w 67469"/>
                  <a:gd name="connsiteY0" fmla="*/ 515 h 128626"/>
                  <a:gd name="connsiteX1" fmla="*/ 63517 w 67469"/>
                  <a:gd name="connsiteY1" fmla="*/ 60840 h 128626"/>
                  <a:gd name="connsiteX2" fmla="*/ 17 w 67469"/>
                  <a:gd name="connsiteY2" fmla="*/ 127515 h 128626"/>
                  <a:gd name="connsiteX3" fmla="*/ 57167 w 67469"/>
                  <a:gd name="connsiteY3" fmla="*/ 95765 h 128626"/>
                  <a:gd name="connsiteX4" fmla="*/ 60342 w 67469"/>
                  <a:gd name="connsiteY4" fmla="*/ 515 h 12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469" h="128626">
                    <a:moveTo>
                      <a:pt x="60342" y="515"/>
                    </a:moveTo>
                    <a:cubicBezTo>
                      <a:pt x="61400" y="-5306"/>
                      <a:pt x="73571" y="39673"/>
                      <a:pt x="63517" y="60840"/>
                    </a:cubicBezTo>
                    <a:cubicBezTo>
                      <a:pt x="53463" y="82007"/>
                      <a:pt x="1075" y="121694"/>
                      <a:pt x="17" y="127515"/>
                    </a:cubicBezTo>
                    <a:cubicBezTo>
                      <a:pt x="-1041" y="133336"/>
                      <a:pt x="44996" y="115344"/>
                      <a:pt x="57167" y="95765"/>
                    </a:cubicBezTo>
                    <a:cubicBezTo>
                      <a:pt x="69338" y="76186"/>
                      <a:pt x="59284" y="6336"/>
                      <a:pt x="60342" y="5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 1038">
                <a:extLst>
                  <a:ext uri="{FF2B5EF4-FFF2-40B4-BE49-F238E27FC236}">
                    <a16:creationId xmlns:a16="http://schemas.microsoft.com/office/drawing/2014/main" id="{C0DBB493-FCF5-7FD5-A01D-E4C13EE48DFF}"/>
                  </a:ext>
                </a:extLst>
              </p:cNvPr>
              <p:cNvSpPr/>
              <p:nvPr/>
            </p:nvSpPr>
            <p:spPr>
              <a:xfrm>
                <a:off x="5471875" y="5720864"/>
                <a:ext cx="40069" cy="121887"/>
              </a:xfrm>
              <a:custGeom>
                <a:avLst/>
                <a:gdLst>
                  <a:gd name="connsiteX0" fmla="*/ 39925 w 40069"/>
                  <a:gd name="connsiteY0" fmla="*/ 486 h 121887"/>
                  <a:gd name="connsiteX1" fmla="*/ 14525 w 40069"/>
                  <a:gd name="connsiteY1" fmla="*/ 54461 h 121887"/>
                  <a:gd name="connsiteX2" fmla="*/ 5000 w 40069"/>
                  <a:gd name="connsiteY2" fmla="*/ 121136 h 121887"/>
                  <a:gd name="connsiteX3" fmla="*/ 1825 w 40069"/>
                  <a:gd name="connsiteY3" fmla="*/ 86211 h 121887"/>
                  <a:gd name="connsiteX4" fmla="*/ 39925 w 40069"/>
                  <a:gd name="connsiteY4" fmla="*/ 486 h 121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69" h="121887">
                    <a:moveTo>
                      <a:pt x="39925" y="486"/>
                    </a:moveTo>
                    <a:cubicBezTo>
                      <a:pt x="42042" y="-4806"/>
                      <a:pt x="20346" y="34353"/>
                      <a:pt x="14525" y="54461"/>
                    </a:cubicBezTo>
                    <a:cubicBezTo>
                      <a:pt x="8704" y="74569"/>
                      <a:pt x="7117" y="115844"/>
                      <a:pt x="5000" y="121136"/>
                    </a:cubicBezTo>
                    <a:cubicBezTo>
                      <a:pt x="2883" y="126428"/>
                      <a:pt x="-2938" y="102615"/>
                      <a:pt x="1825" y="86211"/>
                    </a:cubicBezTo>
                    <a:cubicBezTo>
                      <a:pt x="6588" y="69807"/>
                      <a:pt x="37808" y="5778"/>
                      <a:pt x="39925" y="4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 1039">
                <a:extLst>
                  <a:ext uri="{FF2B5EF4-FFF2-40B4-BE49-F238E27FC236}">
                    <a16:creationId xmlns:a16="http://schemas.microsoft.com/office/drawing/2014/main" id="{F38F7A69-8DC4-23FD-2449-62B965200281}"/>
                  </a:ext>
                </a:extLst>
              </p:cNvPr>
              <p:cNvSpPr/>
              <p:nvPr/>
            </p:nvSpPr>
            <p:spPr>
              <a:xfrm>
                <a:off x="5571763" y="5714996"/>
                <a:ext cx="98551" cy="98462"/>
              </a:xfrm>
              <a:custGeom>
                <a:avLst/>
                <a:gdLst>
                  <a:gd name="connsiteX0" fmla="*/ 95612 w 98551"/>
                  <a:gd name="connsiteY0" fmla="*/ 4 h 98462"/>
                  <a:gd name="connsiteX1" fmla="*/ 92437 w 98551"/>
                  <a:gd name="connsiteY1" fmla="*/ 60329 h 98462"/>
                  <a:gd name="connsiteX2" fmla="*/ 70212 w 98551"/>
                  <a:gd name="connsiteY2" fmla="*/ 82554 h 98462"/>
                  <a:gd name="connsiteX3" fmla="*/ 82912 w 98551"/>
                  <a:gd name="connsiteY3" fmla="*/ 57154 h 98462"/>
                  <a:gd name="connsiteX4" fmla="*/ 362 w 98551"/>
                  <a:gd name="connsiteY4" fmla="*/ 98429 h 98462"/>
                  <a:gd name="connsiteX5" fmla="*/ 54337 w 98551"/>
                  <a:gd name="connsiteY5" fmla="*/ 63504 h 98462"/>
                  <a:gd name="connsiteX6" fmla="*/ 95612 w 98551"/>
                  <a:gd name="connsiteY6" fmla="*/ 4 h 9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551" h="98462">
                    <a:moveTo>
                      <a:pt x="95612" y="4"/>
                    </a:moveTo>
                    <a:cubicBezTo>
                      <a:pt x="101962" y="-525"/>
                      <a:pt x="96670" y="46571"/>
                      <a:pt x="92437" y="60329"/>
                    </a:cubicBezTo>
                    <a:cubicBezTo>
                      <a:pt x="88204" y="74087"/>
                      <a:pt x="71799" y="83083"/>
                      <a:pt x="70212" y="82554"/>
                    </a:cubicBezTo>
                    <a:cubicBezTo>
                      <a:pt x="68625" y="82025"/>
                      <a:pt x="94554" y="54508"/>
                      <a:pt x="82912" y="57154"/>
                    </a:cubicBezTo>
                    <a:cubicBezTo>
                      <a:pt x="71270" y="59800"/>
                      <a:pt x="5124" y="97371"/>
                      <a:pt x="362" y="98429"/>
                    </a:cubicBezTo>
                    <a:cubicBezTo>
                      <a:pt x="-4400" y="99487"/>
                      <a:pt x="38991" y="75146"/>
                      <a:pt x="54337" y="63504"/>
                    </a:cubicBezTo>
                    <a:cubicBezTo>
                      <a:pt x="69683" y="51862"/>
                      <a:pt x="89262" y="533"/>
                      <a:pt x="95612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 1040">
                <a:extLst>
                  <a:ext uri="{FF2B5EF4-FFF2-40B4-BE49-F238E27FC236}">
                    <a16:creationId xmlns:a16="http://schemas.microsoft.com/office/drawing/2014/main" id="{847ADB5C-AFBA-86FF-4C8C-5C5F035F47C5}"/>
                  </a:ext>
                </a:extLst>
              </p:cNvPr>
              <p:cNvSpPr/>
              <p:nvPr/>
            </p:nvSpPr>
            <p:spPr>
              <a:xfrm>
                <a:off x="5010368" y="5946764"/>
                <a:ext cx="471028" cy="53045"/>
              </a:xfrm>
              <a:custGeom>
                <a:avLst/>
                <a:gdLst>
                  <a:gd name="connsiteX0" fmla="*/ 2957 w 471028"/>
                  <a:gd name="connsiteY0" fmla="*/ 12711 h 53045"/>
                  <a:gd name="connsiteX1" fmla="*/ 358557 w 471028"/>
                  <a:gd name="connsiteY1" fmla="*/ 41286 h 53045"/>
                  <a:gd name="connsiteX2" fmla="*/ 269657 w 471028"/>
                  <a:gd name="connsiteY2" fmla="*/ 38111 h 53045"/>
                  <a:gd name="connsiteX3" fmla="*/ 463332 w 471028"/>
                  <a:gd name="connsiteY3" fmla="*/ 25411 h 53045"/>
                  <a:gd name="connsiteX4" fmla="*/ 434757 w 471028"/>
                  <a:gd name="connsiteY4" fmla="*/ 22236 h 53045"/>
                  <a:gd name="connsiteX5" fmla="*/ 456982 w 471028"/>
                  <a:gd name="connsiteY5" fmla="*/ 11 h 53045"/>
                  <a:gd name="connsiteX6" fmla="*/ 412532 w 471028"/>
                  <a:gd name="connsiteY6" fmla="*/ 25411 h 53045"/>
                  <a:gd name="connsiteX7" fmla="*/ 345857 w 471028"/>
                  <a:gd name="connsiteY7" fmla="*/ 47636 h 53045"/>
                  <a:gd name="connsiteX8" fmla="*/ 196632 w 471028"/>
                  <a:gd name="connsiteY8" fmla="*/ 50811 h 53045"/>
                  <a:gd name="connsiteX9" fmla="*/ 2957 w 471028"/>
                  <a:gd name="connsiteY9" fmla="*/ 12711 h 5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1028" h="53045">
                    <a:moveTo>
                      <a:pt x="2957" y="12711"/>
                    </a:moveTo>
                    <a:cubicBezTo>
                      <a:pt x="29944" y="11124"/>
                      <a:pt x="314107" y="37053"/>
                      <a:pt x="358557" y="41286"/>
                    </a:cubicBezTo>
                    <a:cubicBezTo>
                      <a:pt x="403007" y="45519"/>
                      <a:pt x="252194" y="40757"/>
                      <a:pt x="269657" y="38111"/>
                    </a:cubicBezTo>
                    <a:cubicBezTo>
                      <a:pt x="287120" y="35465"/>
                      <a:pt x="435815" y="28057"/>
                      <a:pt x="463332" y="25411"/>
                    </a:cubicBezTo>
                    <a:cubicBezTo>
                      <a:pt x="490849" y="22765"/>
                      <a:pt x="435815" y="26469"/>
                      <a:pt x="434757" y="22236"/>
                    </a:cubicBezTo>
                    <a:cubicBezTo>
                      <a:pt x="433699" y="18003"/>
                      <a:pt x="460686" y="-518"/>
                      <a:pt x="456982" y="11"/>
                    </a:cubicBezTo>
                    <a:cubicBezTo>
                      <a:pt x="453278" y="540"/>
                      <a:pt x="431053" y="17474"/>
                      <a:pt x="412532" y="25411"/>
                    </a:cubicBezTo>
                    <a:cubicBezTo>
                      <a:pt x="394011" y="33348"/>
                      <a:pt x="381840" y="43403"/>
                      <a:pt x="345857" y="47636"/>
                    </a:cubicBezTo>
                    <a:cubicBezTo>
                      <a:pt x="309874" y="51869"/>
                      <a:pt x="252195" y="55574"/>
                      <a:pt x="196632" y="50811"/>
                    </a:cubicBezTo>
                    <a:cubicBezTo>
                      <a:pt x="141070" y="46049"/>
                      <a:pt x="-24030" y="14298"/>
                      <a:pt x="2957" y="1271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 1041">
                <a:extLst>
                  <a:ext uri="{FF2B5EF4-FFF2-40B4-BE49-F238E27FC236}">
                    <a16:creationId xmlns:a16="http://schemas.microsoft.com/office/drawing/2014/main" id="{7B87DC5C-A8F5-28D4-6D37-C8E786C34807}"/>
                  </a:ext>
                </a:extLst>
              </p:cNvPr>
              <p:cNvSpPr/>
              <p:nvPr/>
            </p:nvSpPr>
            <p:spPr>
              <a:xfrm>
                <a:off x="5438772" y="5850950"/>
                <a:ext cx="149683" cy="121438"/>
              </a:xfrm>
              <a:custGeom>
                <a:avLst/>
                <a:gdLst>
                  <a:gd name="connsiteX0" fmla="*/ 149228 w 149683"/>
                  <a:gd name="connsiteY0" fmla="*/ 575 h 121438"/>
                  <a:gd name="connsiteX1" fmla="*/ 107953 w 149683"/>
                  <a:gd name="connsiteY1" fmla="*/ 70425 h 121438"/>
                  <a:gd name="connsiteX2" fmla="*/ 76203 w 149683"/>
                  <a:gd name="connsiteY2" fmla="*/ 121225 h 121438"/>
                  <a:gd name="connsiteX3" fmla="*/ 3 w 149683"/>
                  <a:gd name="connsiteY3" fmla="*/ 89475 h 121438"/>
                  <a:gd name="connsiteX4" fmla="*/ 79378 w 149683"/>
                  <a:gd name="connsiteY4" fmla="*/ 111700 h 121438"/>
                  <a:gd name="connsiteX5" fmla="*/ 149228 w 149683"/>
                  <a:gd name="connsiteY5" fmla="*/ 575 h 12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683" h="121438">
                    <a:moveTo>
                      <a:pt x="149228" y="575"/>
                    </a:moveTo>
                    <a:cubicBezTo>
                      <a:pt x="153990" y="-6304"/>
                      <a:pt x="120124" y="50317"/>
                      <a:pt x="107953" y="70425"/>
                    </a:cubicBezTo>
                    <a:cubicBezTo>
                      <a:pt x="95782" y="90533"/>
                      <a:pt x="94195" y="118050"/>
                      <a:pt x="76203" y="121225"/>
                    </a:cubicBezTo>
                    <a:cubicBezTo>
                      <a:pt x="58211" y="124400"/>
                      <a:pt x="-526" y="91062"/>
                      <a:pt x="3" y="89475"/>
                    </a:cubicBezTo>
                    <a:cubicBezTo>
                      <a:pt x="532" y="87888"/>
                      <a:pt x="52920" y="122813"/>
                      <a:pt x="79378" y="111700"/>
                    </a:cubicBezTo>
                    <a:cubicBezTo>
                      <a:pt x="105836" y="100588"/>
                      <a:pt x="144466" y="7454"/>
                      <a:pt x="149228" y="57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 1042">
                <a:extLst>
                  <a:ext uri="{FF2B5EF4-FFF2-40B4-BE49-F238E27FC236}">
                    <a16:creationId xmlns:a16="http://schemas.microsoft.com/office/drawing/2014/main" id="{6141793F-1C55-99C7-9D41-8C5C98FE6F74}"/>
                  </a:ext>
                </a:extLst>
              </p:cNvPr>
              <p:cNvSpPr/>
              <p:nvPr/>
            </p:nvSpPr>
            <p:spPr>
              <a:xfrm>
                <a:off x="5003437" y="5962053"/>
                <a:ext cx="467151" cy="147486"/>
              </a:xfrm>
              <a:custGeom>
                <a:avLst/>
                <a:gdLst>
                  <a:gd name="connsiteX0" fmla="*/ 363 w 467151"/>
                  <a:gd name="connsiteY0" fmla="*/ 597 h 147486"/>
                  <a:gd name="connsiteX1" fmla="*/ 168638 w 467151"/>
                  <a:gd name="connsiteY1" fmla="*/ 92672 h 147486"/>
                  <a:gd name="connsiteX2" fmla="*/ 146413 w 467151"/>
                  <a:gd name="connsiteY2" fmla="*/ 60922 h 147486"/>
                  <a:gd name="connsiteX3" fmla="*/ 349613 w 467151"/>
                  <a:gd name="connsiteY3" fmla="*/ 146647 h 147486"/>
                  <a:gd name="connsiteX4" fmla="*/ 301988 w 467151"/>
                  <a:gd name="connsiteY4" fmla="*/ 105372 h 147486"/>
                  <a:gd name="connsiteX5" fmla="*/ 463913 w 467151"/>
                  <a:gd name="connsiteY5" fmla="*/ 118072 h 147486"/>
                  <a:gd name="connsiteX6" fmla="*/ 400413 w 467151"/>
                  <a:gd name="connsiteY6" fmla="*/ 99022 h 147486"/>
                  <a:gd name="connsiteX7" fmla="*/ 282938 w 467151"/>
                  <a:gd name="connsiteY7" fmla="*/ 92672 h 147486"/>
                  <a:gd name="connsiteX8" fmla="*/ 127363 w 467151"/>
                  <a:gd name="connsiteY8" fmla="*/ 54572 h 147486"/>
                  <a:gd name="connsiteX9" fmla="*/ 363 w 467151"/>
                  <a:gd name="connsiteY9" fmla="*/ 597 h 14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151" h="147486">
                    <a:moveTo>
                      <a:pt x="363" y="597"/>
                    </a:moveTo>
                    <a:cubicBezTo>
                      <a:pt x="7242" y="6947"/>
                      <a:pt x="144296" y="82618"/>
                      <a:pt x="168638" y="92672"/>
                    </a:cubicBezTo>
                    <a:cubicBezTo>
                      <a:pt x="192980" y="102726"/>
                      <a:pt x="116251" y="51926"/>
                      <a:pt x="146413" y="60922"/>
                    </a:cubicBezTo>
                    <a:cubicBezTo>
                      <a:pt x="176576" y="69918"/>
                      <a:pt x="323684" y="139239"/>
                      <a:pt x="349613" y="146647"/>
                    </a:cubicBezTo>
                    <a:cubicBezTo>
                      <a:pt x="375542" y="154055"/>
                      <a:pt x="282938" y="110134"/>
                      <a:pt x="301988" y="105372"/>
                    </a:cubicBezTo>
                    <a:cubicBezTo>
                      <a:pt x="321038" y="100610"/>
                      <a:pt x="447509" y="119130"/>
                      <a:pt x="463913" y="118072"/>
                    </a:cubicBezTo>
                    <a:cubicBezTo>
                      <a:pt x="480317" y="117014"/>
                      <a:pt x="430575" y="103255"/>
                      <a:pt x="400413" y="99022"/>
                    </a:cubicBezTo>
                    <a:cubicBezTo>
                      <a:pt x="370251" y="94789"/>
                      <a:pt x="328446" y="100080"/>
                      <a:pt x="282938" y="92672"/>
                    </a:cubicBezTo>
                    <a:cubicBezTo>
                      <a:pt x="237430" y="85264"/>
                      <a:pt x="168638" y="68860"/>
                      <a:pt x="127363" y="54572"/>
                    </a:cubicBezTo>
                    <a:cubicBezTo>
                      <a:pt x="86088" y="40285"/>
                      <a:pt x="-6516" y="-5753"/>
                      <a:pt x="363" y="5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 1043">
                <a:extLst>
                  <a:ext uri="{FF2B5EF4-FFF2-40B4-BE49-F238E27FC236}">
                    <a16:creationId xmlns:a16="http://schemas.microsoft.com/office/drawing/2014/main" id="{26B393DA-7061-27C2-84E4-F231310AABE0}"/>
                  </a:ext>
                </a:extLst>
              </p:cNvPr>
              <p:cNvSpPr/>
              <p:nvPr/>
            </p:nvSpPr>
            <p:spPr>
              <a:xfrm>
                <a:off x="5470506" y="5873011"/>
                <a:ext cx="141285" cy="210977"/>
              </a:xfrm>
              <a:custGeom>
                <a:avLst/>
                <a:gdLst>
                  <a:gd name="connsiteX0" fmla="*/ 139719 w 141285"/>
                  <a:gd name="connsiteY0" fmla="*/ 739 h 210977"/>
                  <a:gd name="connsiteX1" fmla="*/ 107969 w 141285"/>
                  <a:gd name="connsiteY1" fmla="*/ 57889 h 210977"/>
                  <a:gd name="connsiteX2" fmla="*/ 66694 w 141285"/>
                  <a:gd name="connsiteY2" fmla="*/ 127739 h 210977"/>
                  <a:gd name="connsiteX3" fmla="*/ 53994 w 141285"/>
                  <a:gd name="connsiteY3" fmla="*/ 146789 h 210977"/>
                  <a:gd name="connsiteX4" fmla="*/ 76219 w 141285"/>
                  <a:gd name="connsiteY4" fmla="*/ 89639 h 210977"/>
                  <a:gd name="connsiteX5" fmla="*/ 22244 w 141285"/>
                  <a:gd name="connsiteY5" fmla="*/ 178539 h 210977"/>
                  <a:gd name="connsiteX6" fmla="*/ 19 w 141285"/>
                  <a:gd name="connsiteY6" fmla="*/ 210289 h 210977"/>
                  <a:gd name="connsiteX7" fmla="*/ 25419 w 141285"/>
                  <a:gd name="connsiteY7" fmla="*/ 153139 h 210977"/>
                  <a:gd name="connsiteX8" fmla="*/ 57169 w 141285"/>
                  <a:gd name="connsiteY8" fmla="*/ 99164 h 210977"/>
                  <a:gd name="connsiteX9" fmla="*/ 139719 w 141285"/>
                  <a:gd name="connsiteY9" fmla="*/ 739 h 210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285" h="210977">
                    <a:moveTo>
                      <a:pt x="139719" y="739"/>
                    </a:moveTo>
                    <a:cubicBezTo>
                      <a:pt x="148186" y="-6140"/>
                      <a:pt x="120140" y="36722"/>
                      <a:pt x="107969" y="57889"/>
                    </a:cubicBezTo>
                    <a:cubicBezTo>
                      <a:pt x="95798" y="79056"/>
                      <a:pt x="66694" y="127739"/>
                      <a:pt x="66694" y="127739"/>
                    </a:cubicBezTo>
                    <a:cubicBezTo>
                      <a:pt x="57698" y="142556"/>
                      <a:pt x="52406" y="153139"/>
                      <a:pt x="53994" y="146789"/>
                    </a:cubicBezTo>
                    <a:cubicBezTo>
                      <a:pt x="55581" y="140439"/>
                      <a:pt x="81511" y="84347"/>
                      <a:pt x="76219" y="89639"/>
                    </a:cubicBezTo>
                    <a:cubicBezTo>
                      <a:pt x="70927" y="94931"/>
                      <a:pt x="34944" y="158431"/>
                      <a:pt x="22244" y="178539"/>
                    </a:cubicBezTo>
                    <a:cubicBezTo>
                      <a:pt x="9544" y="198647"/>
                      <a:pt x="-510" y="214522"/>
                      <a:pt x="19" y="210289"/>
                    </a:cubicBezTo>
                    <a:cubicBezTo>
                      <a:pt x="548" y="206056"/>
                      <a:pt x="15894" y="171660"/>
                      <a:pt x="25419" y="153139"/>
                    </a:cubicBezTo>
                    <a:cubicBezTo>
                      <a:pt x="34944" y="134618"/>
                      <a:pt x="37590" y="120331"/>
                      <a:pt x="57169" y="99164"/>
                    </a:cubicBezTo>
                    <a:cubicBezTo>
                      <a:pt x="76748" y="77997"/>
                      <a:pt x="131252" y="7618"/>
                      <a:pt x="139719" y="73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 1044">
                <a:extLst>
                  <a:ext uri="{FF2B5EF4-FFF2-40B4-BE49-F238E27FC236}">
                    <a16:creationId xmlns:a16="http://schemas.microsoft.com/office/drawing/2014/main" id="{0686FEB9-19B7-862F-A4B8-A0C0ACAE55C8}"/>
                  </a:ext>
                </a:extLst>
              </p:cNvPr>
              <p:cNvSpPr/>
              <p:nvPr/>
            </p:nvSpPr>
            <p:spPr>
              <a:xfrm>
                <a:off x="5463552" y="5959463"/>
                <a:ext cx="146677" cy="162471"/>
              </a:xfrm>
              <a:custGeom>
                <a:avLst/>
                <a:gdLst>
                  <a:gd name="connsiteX0" fmla="*/ 146673 w 146677"/>
                  <a:gd name="connsiteY0" fmla="*/ 12 h 162471"/>
                  <a:gd name="connsiteX1" fmla="*/ 83173 w 146677"/>
                  <a:gd name="connsiteY1" fmla="*/ 95262 h 162471"/>
                  <a:gd name="connsiteX2" fmla="*/ 45073 w 146677"/>
                  <a:gd name="connsiteY2" fmla="*/ 120662 h 162471"/>
                  <a:gd name="connsiteX3" fmla="*/ 623 w 146677"/>
                  <a:gd name="connsiteY3" fmla="*/ 161937 h 162471"/>
                  <a:gd name="connsiteX4" fmla="*/ 79998 w 146677"/>
                  <a:gd name="connsiteY4" fmla="*/ 88912 h 162471"/>
                  <a:gd name="connsiteX5" fmla="*/ 146673 w 146677"/>
                  <a:gd name="connsiteY5" fmla="*/ 12 h 16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677" h="162471">
                    <a:moveTo>
                      <a:pt x="146673" y="12"/>
                    </a:moveTo>
                    <a:cubicBezTo>
                      <a:pt x="147202" y="1070"/>
                      <a:pt x="100106" y="75154"/>
                      <a:pt x="83173" y="95262"/>
                    </a:cubicBezTo>
                    <a:cubicBezTo>
                      <a:pt x="66240" y="115370"/>
                      <a:pt x="58831" y="109549"/>
                      <a:pt x="45073" y="120662"/>
                    </a:cubicBezTo>
                    <a:cubicBezTo>
                      <a:pt x="31315" y="131775"/>
                      <a:pt x="-5198" y="167229"/>
                      <a:pt x="623" y="161937"/>
                    </a:cubicBezTo>
                    <a:cubicBezTo>
                      <a:pt x="6444" y="156645"/>
                      <a:pt x="57773" y="111666"/>
                      <a:pt x="79998" y="88912"/>
                    </a:cubicBezTo>
                    <a:cubicBezTo>
                      <a:pt x="102223" y="66158"/>
                      <a:pt x="146144" y="-1046"/>
                      <a:pt x="146673" y="1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 1045">
                <a:extLst>
                  <a:ext uri="{FF2B5EF4-FFF2-40B4-BE49-F238E27FC236}">
                    <a16:creationId xmlns:a16="http://schemas.microsoft.com/office/drawing/2014/main" id="{7A30D779-FC07-E695-665B-86EE681D1F98}"/>
                  </a:ext>
                </a:extLst>
              </p:cNvPr>
              <p:cNvSpPr/>
              <p:nvPr/>
            </p:nvSpPr>
            <p:spPr>
              <a:xfrm>
                <a:off x="4965455" y="5962650"/>
                <a:ext cx="320351" cy="172665"/>
              </a:xfrm>
              <a:custGeom>
                <a:avLst/>
                <a:gdLst>
                  <a:gd name="connsiteX0" fmla="*/ 245 w 320351"/>
                  <a:gd name="connsiteY0" fmla="*/ 0 h 172665"/>
                  <a:gd name="connsiteX1" fmla="*/ 165345 w 320351"/>
                  <a:gd name="connsiteY1" fmla="*/ 123825 h 172665"/>
                  <a:gd name="connsiteX2" fmla="*/ 317745 w 320351"/>
                  <a:gd name="connsiteY2" fmla="*/ 171450 h 172665"/>
                  <a:gd name="connsiteX3" fmla="*/ 257420 w 320351"/>
                  <a:gd name="connsiteY3" fmla="*/ 155575 h 172665"/>
                  <a:gd name="connsiteX4" fmla="*/ 203445 w 320351"/>
                  <a:gd name="connsiteY4" fmla="*/ 123825 h 172665"/>
                  <a:gd name="connsiteX5" fmla="*/ 245 w 320351"/>
                  <a:gd name="connsiteY5" fmla="*/ 0 h 172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351" h="172665">
                    <a:moveTo>
                      <a:pt x="245" y="0"/>
                    </a:moveTo>
                    <a:cubicBezTo>
                      <a:pt x="-6105" y="0"/>
                      <a:pt x="112428" y="95250"/>
                      <a:pt x="165345" y="123825"/>
                    </a:cubicBezTo>
                    <a:cubicBezTo>
                      <a:pt x="218262" y="152400"/>
                      <a:pt x="302399" y="166158"/>
                      <a:pt x="317745" y="171450"/>
                    </a:cubicBezTo>
                    <a:cubicBezTo>
                      <a:pt x="333091" y="176742"/>
                      <a:pt x="276470" y="163512"/>
                      <a:pt x="257420" y="155575"/>
                    </a:cubicBezTo>
                    <a:cubicBezTo>
                      <a:pt x="238370" y="147638"/>
                      <a:pt x="244720" y="146050"/>
                      <a:pt x="203445" y="123825"/>
                    </a:cubicBezTo>
                    <a:cubicBezTo>
                      <a:pt x="162170" y="101600"/>
                      <a:pt x="6595" y="0"/>
                      <a:pt x="24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 1046">
                <a:extLst>
                  <a:ext uri="{FF2B5EF4-FFF2-40B4-BE49-F238E27FC236}">
                    <a16:creationId xmlns:a16="http://schemas.microsoft.com/office/drawing/2014/main" id="{3A3E6320-7505-9DAB-A558-A8E63227DE71}"/>
                  </a:ext>
                </a:extLst>
              </p:cNvPr>
              <p:cNvSpPr/>
              <p:nvPr/>
            </p:nvSpPr>
            <p:spPr>
              <a:xfrm>
                <a:off x="5244330" y="6092803"/>
                <a:ext cx="297316" cy="54831"/>
              </a:xfrm>
              <a:custGeom>
                <a:avLst/>
                <a:gdLst>
                  <a:gd name="connsiteX0" fmla="*/ 770 w 297316"/>
                  <a:gd name="connsiteY0" fmla="*/ 50822 h 54831"/>
                  <a:gd name="connsiteX1" fmla="*/ 140470 w 297316"/>
                  <a:gd name="connsiteY1" fmla="*/ 50822 h 54831"/>
                  <a:gd name="connsiteX2" fmla="*/ 296045 w 297316"/>
                  <a:gd name="connsiteY2" fmla="*/ 22 h 54831"/>
                  <a:gd name="connsiteX3" fmla="*/ 203970 w 297316"/>
                  <a:gd name="connsiteY3" fmla="*/ 44472 h 54831"/>
                  <a:gd name="connsiteX4" fmla="*/ 770 w 297316"/>
                  <a:gd name="connsiteY4" fmla="*/ 50822 h 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316" h="54831">
                    <a:moveTo>
                      <a:pt x="770" y="50822"/>
                    </a:moveTo>
                    <a:cubicBezTo>
                      <a:pt x="-9813" y="51880"/>
                      <a:pt x="91257" y="59289"/>
                      <a:pt x="140470" y="50822"/>
                    </a:cubicBezTo>
                    <a:cubicBezTo>
                      <a:pt x="189683" y="42355"/>
                      <a:pt x="285462" y="1080"/>
                      <a:pt x="296045" y="22"/>
                    </a:cubicBezTo>
                    <a:cubicBezTo>
                      <a:pt x="306628" y="-1036"/>
                      <a:pt x="248949" y="36005"/>
                      <a:pt x="203970" y="44472"/>
                    </a:cubicBezTo>
                    <a:cubicBezTo>
                      <a:pt x="158991" y="52939"/>
                      <a:pt x="11353" y="49764"/>
                      <a:pt x="770" y="508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 1047">
                <a:extLst>
                  <a:ext uri="{FF2B5EF4-FFF2-40B4-BE49-F238E27FC236}">
                    <a16:creationId xmlns:a16="http://schemas.microsoft.com/office/drawing/2014/main" id="{A9349171-5A3C-42A0-E397-5B337541EDE0}"/>
                  </a:ext>
                </a:extLst>
              </p:cNvPr>
              <p:cNvSpPr/>
              <p:nvPr/>
            </p:nvSpPr>
            <p:spPr>
              <a:xfrm>
                <a:off x="4872329" y="5828346"/>
                <a:ext cx="278616" cy="134943"/>
              </a:xfrm>
              <a:custGeom>
                <a:avLst/>
                <a:gdLst>
                  <a:gd name="connsiteX0" fmla="*/ 277521 w 278616"/>
                  <a:gd name="connsiteY0" fmla="*/ 13654 h 134943"/>
                  <a:gd name="connsiteX1" fmla="*/ 207671 w 278616"/>
                  <a:gd name="connsiteY1" fmla="*/ 23179 h 134943"/>
                  <a:gd name="connsiteX2" fmla="*/ 131471 w 278616"/>
                  <a:gd name="connsiteY2" fmla="*/ 16829 h 134943"/>
                  <a:gd name="connsiteX3" fmla="*/ 4471 w 278616"/>
                  <a:gd name="connsiteY3" fmla="*/ 131129 h 134943"/>
                  <a:gd name="connsiteX4" fmla="*/ 36221 w 278616"/>
                  <a:gd name="connsiteY4" fmla="*/ 99379 h 134943"/>
                  <a:gd name="connsiteX5" fmla="*/ 109246 w 278616"/>
                  <a:gd name="connsiteY5" fmla="*/ 16829 h 134943"/>
                  <a:gd name="connsiteX6" fmla="*/ 150521 w 278616"/>
                  <a:gd name="connsiteY6" fmla="*/ 954 h 134943"/>
                  <a:gd name="connsiteX7" fmla="*/ 277521 w 278616"/>
                  <a:gd name="connsiteY7" fmla="*/ 13654 h 134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616" h="134943">
                    <a:moveTo>
                      <a:pt x="277521" y="13654"/>
                    </a:moveTo>
                    <a:cubicBezTo>
                      <a:pt x="287046" y="17358"/>
                      <a:pt x="232013" y="22650"/>
                      <a:pt x="207671" y="23179"/>
                    </a:cubicBezTo>
                    <a:cubicBezTo>
                      <a:pt x="183329" y="23708"/>
                      <a:pt x="165338" y="-1163"/>
                      <a:pt x="131471" y="16829"/>
                    </a:cubicBezTo>
                    <a:cubicBezTo>
                      <a:pt x="97604" y="34821"/>
                      <a:pt x="20346" y="117371"/>
                      <a:pt x="4471" y="131129"/>
                    </a:cubicBezTo>
                    <a:cubicBezTo>
                      <a:pt x="-11404" y="144887"/>
                      <a:pt x="18759" y="118429"/>
                      <a:pt x="36221" y="99379"/>
                    </a:cubicBezTo>
                    <a:cubicBezTo>
                      <a:pt x="53683" y="80329"/>
                      <a:pt x="90196" y="33233"/>
                      <a:pt x="109246" y="16829"/>
                    </a:cubicBezTo>
                    <a:cubicBezTo>
                      <a:pt x="128296" y="425"/>
                      <a:pt x="120888" y="-1692"/>
                      <a:pt x="150521" y="954"/>
                    </a:cubicBezTo>
                    <a:cubicBezTo>
                      <a:pt x="180154" y="3600"/>
                      <a:pt x="267996" y="9950"/>
                      <a:pt x="277521" y="136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 1048">
                <a:extLst>
                  <a:ext uri="{FF2B5EF4-FFF2-40B4-BE49-F238E27FC236}">
                    <a16:creationId xmlns:a16="http://schemas.microsoft.com/office/drawing/2014/main" id="{DCD37B2E-65CF-AEB8-D7F9-FCDDEB8DB120}"/>
                  </a:ext>
                </a:extLst>
              </p:cNvPr>
              <p:cNvSpPr/>
              <p:nvPr/>
            </p:nvSpPr>
            <p:spPr>
              <a:xfrm>
                <a:off x="5005232" y="5806232"/>
                <a:ext cx="662227" cy="156418"/>
              </a:xfrm>
              <a:custGeom>
                <a:avLst/>
                <a:gdLst>
                  <a:gd name="connsiteX0" fmla="*/ 662143 w 662227"/>
                  <a:gd name="connsiteY0" fmla="*/ 843 h 156418"/>
                  <a:gd name="connsiteX1" fmla="*/ 382743 w 662227"/>
                  <a:gd name="connsiteY1" fmla="*/ 124668 h 156418"/>
                  <a:gd name="connsiteX2" fmla="*/ 243043 w 662227"/>
                  <a:gd name="connsiteY2" fmla="*/ 143718 h 156418"/>
                  <a:gd name="connsiteX3" fmla="*/ 284318 w 662227"/>
                  <a:gd name="connsiteY3" fmla="*/ 143718 h 156418"/>
                  <a:gd name="connsiteX4" fmla="*/ 74768 w 662227"/>
                  <a:gd name="connsiteY4" fmla="*/ 150068 h 156418"/>
                  <a:gd name="connsiteX5" fmla="*/ 4918 w 662227"/>
                  <a:gd name="connsiteY5" fmla="*/ 146893 h 156418"/>
                  <a:gd name="connsiteX6" fmla="*/ 77943 w 662227"/>
                  <a:gd name="connsiteY6" fmla="*/ 156418 h 156418"/>
                  <a:gd name="connsiteX7" fmla="*/ 1743 w 662227"/>
                  <a:gd name="connsiteY7" fmla="*/ 146893 h 156418"/>
                  <a:gd name="connsiteX8" fmla="*/ 170018 w 662227"/>
                  <a:gd name="connsiteY8" fmla="*/ 140543 h 156418"/>
                  <a:gd name="connsiteX9" fmla="*/ 122393 w 662227"/>
                  <a:gd name="connsiteY9" fmla="*/ 131018 h 156418"/>
                  <a:gd name="connsiteX10" fmla="*/ 227168 w 662227"/>
                  <a:gd name="connsiteY10" fmla="*/ 111968 h 156418"/>
                  <a:gd name="connsiteX11" fmla="*/ 185893 w 662227"/>
                  <a:gd name="connsiteY11" fmla="*/ 102443 h 156418"/>
                  <a:gd name="connsiteX12" fmla="*/ 287493 w 662227"/>
                  <a:gd name="connsiteY12" fmla="*/ 99268 h 156418"/>
                  <a:gd name="connsiteX13" fmla="*/ 312893 w 662227"/>
                  <a:gd name="connsiteY13" fmla="*/ 80218 h 156418"/>
                  <a:gd name="connsiteX14" fmla="*/ 411318 w 662227"/>
                  <a:gd name="connsiteY14" fmla="*/ 70693 h 156418"/>
                  <a:gd name="connsiteX15" fmla="*/ 662143 w 662227"/>
                  <a:gd name="connsiteY15" fmla="*/ 843 h 156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2227" h="156418">
                    <a:moveTo>
                      <a:pt x="662143" y="843"/>
                    </a:moveTo>
                    <a:cubicBezTo>
                      <a:pt x="657381" y="9839"/>
                      <a:pt x="452593" y="100856"/>
                      <a:pt x="382743" y="124668"/>
                    </a:cubicBezTo>
                    <a:cubicBezTo>
                      <a:pt x="312893" y="148480"/>
                      <a:pt x="259447" y="140543"/>
                      <a:pt x="243043" y="143718"/>
                    </a:cubicBezTo>
                    <a:cubicBezTo>
                      <a:pt x="226639" y="146893"/>
                      <a:pt x="284318" y="143718"/>
                      <a:pt x="284318" y="143718"/>
                    </a:cubicBezTo>
                    <a:lnTo>
                      <a:pt x="74768" y="150068"/>
                    </a:lnTo>
                    <a:cubicBezTo>
                      <a:pt x="28201" y="150597"/>
                      <a:pt x="4389" y="145835"/>
                      <a:pt x="4918" y="146893"/>
                    </a:cubicBezTo>
                    <a:cubicBezTo>
                      <a:pt x="5447" y="147951"/>
                      <a:pt x="78472" y="156418"/>
                      <a:pt x="77943" y="156418"/>
                    </a:cubicBezTo>
                    <a:cubicBezTo>
                      <a:pt x="77414" y="156418"/>
                      <a:pt x="-13603" y="149539"/>
                      <a:pt x="1743" y="146893"/>
                    </a:cubicBezTo>
                    <a:cubicBezTo>
                      <a:pt x="17089" y="144247"/>
                      <a:pt x="149910" y="143189"/>
                      <a:pt x="170018" y="140543"/>
                    </a:cubicBezTo>
                    <a:cubicBezTo>
                      <a:pt x="190126" y="137897"/>
                      <a:pt x="112868" y="135781"/>
                      <a:pt x="122393" y="131018"/>
                    </a:cubicBezTo>
                    <a:cubicBezTo>
                      <a:pt x="131918" y="126255"/>
                      <a:pt x="216585" y="116731"/>
                      <a:pt x="227168" y="111968"/>
                    </a:cubicBezTo>
                    <a:cubicBezTo>
                      <a:pt x="237751" y="107206"/>
                      <a:pt x="175839" y="104560"/>
                      <a:pt x="185893" y="102443"/>
                    </a:cubicBezTo>
                    <a:cubicBezTo>
                      <a:pt x="195947" y="100326"/>
                      <a:pt x="266326" y="102972"/>
                      <a:pt x="287493" y="99268"/>
                    </a:cubicBezTo>
                    <a:cubicBezTo>
                      <a:pt x="308660" y="95564"/>
                      <a:pt x="292256" y="84980"/>
                      <a:pt x="312893" y="80218"/>
                    </a:cubicBezTo>
                    <a:cubicBezTo>
                      <a:pt x="333530" y="75456"/>
                      <a:pt x="353110" y="83922"/>
                      <a:pt x="411318" y="70693"/>
                    </a:cubicBezTo>
                    <a:cubicBezTo>
                      <a:pt x="469526" y="57464"/>
                      <a:pt x="666905" y="-8153"/>
                      <a:pt x="662143" y="8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 1049">
                <a:extLst>
                  <a:ext uri="{FF2B5EF4-FFF2-40B4-BE49-F238E27FC236}">
                    <a16:creationId xmlns:a16="http://schemas.microsoft.com/office/drawing/2014/main" id="{5165A44B-0AF6-8BA1-D91B-7DCFD11D9A10}"/>
                  </a:ext>
                </a:extLst>
              </p:cNvPr>
              <p:cNvSpPr/>
              <p:nvPr/>
            </p:nvSpPr>
            <p:spPr>
              <a:xfrm>
                <a:off x="4974941" y="5873926"/>
                <a:ext cx="375071" cy="82204"/>
              </a:xfrm>
              <a:custGeom>
                <a:avLst/>
                <a:gdLst>
                  <a:gd name="connsiteX0" fmla="*/ 374934 w 375071"/>
                  <a:gd name="connsiteY0" fmla="*/ 6174 h 82204"/>
                  <a:gd name="connsiteX1" fmla="*/ 301909 w 375071"/>
                  <a:gd name="connsiteY1" fmla="*/ 2999 h 82204"/>
                  <a:gd name="connsiteX2" fmla="*/ 136809 w 375071"/>
                  <a:gd name="connsiteY2" fmla="*/ 37924 h 82204"/>
                  <a:gd name="connsiteX3" fmla="*/ 203484 w 375071"/>
                  <a:gd name="connsiteY3" fmla="*/ 22049 h 82204"/>
                  <a:gd name="connsiteX4" fmla="*/ 6634 w 375071"/>
                  <a:gd name="connsiteY4" fmla="*/ 44274 h 82204"/>
                  <a:gd name="connsiteX5" fmla="*/ 60609 w 375071"/>
                  <a:gd name="connsiteY5" fmla="*/ 50624 h 82204"/>
                  <a:gd name="connsiteX6" fmla="*/ 200309 w 375071"/>
                  <a:gd name="connsiteY6" fmla="*/ 79199 h 82204"/>
                  <a:gd name="connsiteX7" fmla="*/ 82834 w 375071"/>
                  <a:gd name="connsiteY7" fmla="*/ 79199 h 82204"/>
                  <a:gd name="connsiteX8" fmla="*/ 311434 w 375071"/>
                  <a:gd name="connsiteY8" fmla="*/ 60149 h 82204"/>
                  <a:gd name="connsiteX9" fmla="*/ 286034 w 375071"/>
                  <a:gd name="connsiteY9" fmla="*/ 41099 h 82204"/>
                  <a:gd name="connsiteX10" fmla="*/ 374934 w 375071"/>
                  <a:gd name="connsiteY10" fmla="*/ 6174 h 82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5071" h="82204">
                    <a:moveTo>
                      <a:pt x="374934" y="6174"/>
                    </a:moveTo>
                    <a:cubicBezTo>
                      <a:pt x="377580" y="-176"/>
                      <a:pt x="341596" y="-2293"/>
                      <a:pt x="301909" y="2999"/>
                    </a:cubicBezTo>
                    <a:cubicBezTo>
                      <a:pt x="262221" y="8291"/>
                      <a:pt x="153213" y="34749"/>
                      <a:pt x="136809" y="37924"/>
                    </a:cubicBezTo>
                    <a:cubicBezTo>
                      <a:pt x="120405" y="41099"/>
                      <a:pt x="225180" y="20991"/>
                      <a:pt x="203484" y="22049"/>
                    </a:cubicBezTo>
                    <a:cubicBezTo>
                      <a:pt x="181788" y="23107"/>
                      <a:pt x="30446" y="39512"/>
                      <a:pt x="6634" y="44274"/>
                    </a:cubicBezTo>
                    <a:cubicBezTo>
                      <a:pt x="-17178" y="49036"/>
                      <a:pt x="28330" y="44803"/>
                      <a:pt x="60609" y="50624"/>
                    </a:cubicBezTo>
                    <a:cubicBezTo>
                      <a:pt x="92888" y="56445"/>
                      <a:pt x="196605" y="74437"/>
                      <a:pt x="200309" y="79199"/>
                    </a:cubicBezTo>
                    <a:cubicBezTo>
                      <a:pt x="204013" y="83961"/>
                      <a:pt x="64313" y="82374"/>
                      <a:pt x="82834" y="79199"/>
                    </a:cubicBezTo>
                    <a:cubicBezTo>
                      <a:pt x="101355" y="76024"/>
                      <a:pt x="277567" y="66499"/>
                      <a:pt x="311434" y="60149"/>
                    </a:cubicBezTo>
                    <a:cubicBezTo>
                      <a:pt x="345301" y="53799"/>
                      <a:pt x="278097" y="44803"/>
                      <a:pt x="286034" y="41099"/>
                    </a:cubicBezTo>
                    <a:cubicBezTo>
                      <a:pt x="293971" y="37395"/>
                      <a:pt x="372288" y="12524"/>
                      <a:pt x="374934" y="61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 1050">
                <a:extLst>
                  <a:ext uri="{FF2B5EF4-FFF2-40B4-BE49-F238E27FC236}">
                    <a16:creationId xmlns:a16="http://schemas.microsoft.com/office/drawing/2014/main" id="{9C9CF9EE-7E79-BB1B-2B19-ADB7C39660AA}"/>
                  </a:ext>
                </a:extLst>
              </p:cNvPr>
              <p:cNvSpPr/>
              <p:nvPr/>
            </p:nvSpPr>
            <p:spPr>
              <a:xfrm>
                <a:off x="4930384" y="5846636"/>
                <a:ext cx="177525" cy="166952"/>
              </a:xfrm>
              <a:custGeom>
                <a:avLst/>
                <a:gdLst>
                  <a:gd name="connsiteX0" fmla="*/ 171841 w 177525"/>
                  <a:gd name="connsiteY0" fmla="*/ 1714 h 166952"/>
                  <a:gd name="connsiteX1" fmla="*/ 63891 w 177525"/>
                  <a:gd name="connsiteY1" fmla="*/ 20764 h 166952"/>
                  <a:gd name="connsiteX2" fmla="*/ 391 w 177525"/>
                  <a:gd name="connsiteY2" fmla="*/ 65214 h 166952"/>
                  <a:gd name="connsiteX3" fmla="*/ 92466 w 177525"/>
                  <a:gd name="connsiteY3" fmla="*/ 166814 h 166952"/>
                  <a:gd name="connsiteX4" fmla="*/ 41666 w 177525"/>
                  <a:gd name="connsiteY4" fmla="*/ 87439 h 166952"/>
                  <a:gd name="connsiteX5" fmla="*/ 136916 w 177525"/>
                  <a:gd name="connsiteY5" fmla="*/ 100139 h 166952"/>
                  <a:gd name="connsiteX6" fmla="*/ 101991 w 177525"/>
                  <a:gd name="connsiteY6" fmla="*/ 62039 h 166952"/>
                  <a:gd name="connsiteX7" fmla="*/ 159141 w 177525"/>
                  <a:gd name="connsiteY7" fmla="*/ 62039 h 166952"/>
                  <a:gd name="connsiteX8" fmla="*/ 171841 w 177525"/>
                  <a:gd name="connsiteY8" fmla="*/ 1714 h 166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525" h="166952">
                    <a:moveTo>
                      <a:pt x="171841" y="1714"/>
                    </a:moveTo>
                    <a:cubicBezTo>
                      <a:pt x="155966" y="-5165"/>
                      <a:pt x="92466" y="10181"/>
                      <a:pt x="63891" y="20764"/>
                    </a:cubicBezTo>
                    <a:cubicBezTo>
                      <a:pt x="35316" y="31347"/>
                      <a:pt x="-4371" y="40872"/>
                      <a:pt x="391" y="65214"/>
                    </a:cubicBezTo>
                    <a:cubicBezTo>
                      <a:pt x="5153" y="89556"/>
                      <a:pt x="85587" y="163110"/>
                      <a:pt x="92466" y="166814"/>
                    </a:cubicBezTo>
                    <a:cubicBezTo>
                      <a:pt x="99345" y="170518"/>
                      <a:pt x="34258" y="98552"/>
                      <a:pt x="41666" y="87439"/>
                    </a:cubicBezTo>
                    <a:cubicBezTo>
                      <a:pt x="49074" y="76327"/>
                      <a:pt x="126862" y="104372"/>
                      <a:pt x="136916" y="100139"/>
                    </a:cubicBezTo>
                    <a:cubicBezTo>
                      <a:pt x="146970" y="95906"/>
                      <a:pt x="98287" y="68389"/>
                      <a:pt x="101991" y="62039"/>
                    </a:cubicBezTo>
                    <a:cubicBezTo>
                      <a:pt x="105695" y="55689"/>
                      <a:pt x="152262" y="65743"/>
                      <a:pt x="159141" y="62039"/>
                    </a:cubicBezTo>
                    <a:cubicBezTo>
                      <a:pt x="166020" y="58335"/>
                      <a:pt x="187716" y="8593"/>
                      <a:pt x="171841" y="171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 1051">
                <a:extLst>
                  <a:ext uri="{FF2B5EF4-FFF2-40B4-BE49-F238E27FC236}">
                    <a16:creationId xmlns:a16="http://schemas.microsoft.com/office/drawing/2014/main" id="{FDAA92AB-6E5E-3E2F-BDA1-833589183054}"/>
                  </a:ext>
                </a:extLst>
              </p:cNvPr>
              <p:cNvSpPr/>
              <p:nvPr/>
            </p:nvSpPr>
            <p:spPr>
              <a:xfrm>
                <a:off x="5070115" y="6095987"/>
                <a:ext cx="360254" cy="76882"/>
              </a:xfrm>
              <a:custGeom>
                <a:avLst/>
                <a:gdLst>
                  <a:gd name="connsiteX0" fmla="*/ 360 w 360254"/>
                  <a:gd name="connsiteY0" fmla="*/ 13 h 76882"/>
                  <a:gd name="connsiteX1" fmla="*/ 213085 w 360254"/>
                  <a:gd name="connsiteY1" fmla="*/ 73038 h 76882"/>
                  <a:gd name="connsiteX2" fmla="*/ 359135 w 360254"/>
                  <a:gd name="connsiteY2" fmla="*/ 66688 h 76882"/>
                  <a:gd name="connsiteX3" fmla="*/ 267060 w 360254"/>
                  <a:gd name="connsiteY3" fmla="*/ 66688 h 76882"/>
                  <a:gd name="connsiteX4" fmla="*/ 360 w 360254"/>
                  <a:gd name="connsiteY4" fmla="*/ 13 h 76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254" h="76882">
                    <a:moveTo>
                      <a:pt x="360" y="13"/>
                    </a:moveTo>
                    <a:cubicBezTo>
                      <a:pt x="-8636" y="1071"/>
                      <a:pt x="153289" y="61926"/>
                      <a:pt x="213085" y="73038"/>
                    </a:cubicBezTo>
                    <a:cubicBezTo>
                      <a:pt x="272881" y="84151"/>
                      <a:pt x="350139" y="67746"/>
                      <a:pt x="359135" y="66688"/>
                    </a:cubicBezTo>
                    <a:cubicBezTo>
                      <a:pt x="368131" y="65630"/>
                      <a:pt x="321564" y="74096"/>
                      <a:pt x="267060" y="66688"/>
                    </a:cubicBezTo>
                    <a:cubicBezTo>
                      <a:pt x="212556" y="59280"/>
                      <a:pt x="9356" y="-1045"/>
                      <a:pt x="360" y="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 1052">
                <a:extLst>
                  <a:ext uri="{FF2B5EF4-FFF2-40B4-BE49-F238E27FC236}">
                    <a16:creationId xmlns:a16="http://schemas.microsoft.com/office/drawing/2014/main" id="{BAC92439-25C7-C764-1539-000F316E4CB8}"/>
                  </a:ext>
                </a:extLst>
              </p:cNvPr>
              <p:cNvSpPr/>
              <p:nvPr/>
            </p:nvSpPr>
            <p:spPr>
              <a:xfrm>
                <a:off x="5447709" y="5927376"/>
                <a:ext cx="122538" cy="235514"/>
              </a:xfrm>
              <a:custGeom>
                <a:avLst/>
                <a:gdLst>
                  <a:gd name="connsiteX0" fmla="*/ 121241 w 122538"/>
                  <a:gd name="connsiteY0" fmla="*/ 349 h 235514"/>
                  <a:gd name="connsiteX1" fmla="*/ 111716 w 122538"/>
                  <a:gd name="connsiteY1" fmla="*/ 101949 h 235514"/>
                  <a:gd name="connsiteX2" fmla="*/ 92666 w 122538"/>
                  <a:gd name="connsiteY2" fmla="*/ 155924 h 235514"/>
                  <a:gd name="connsiteX3" fmla="*/ 591 w 122538"/>
                  <a:gd name="connsiteY3" fmla="*/ 235299 h 235514"/>
                  <a:gd name="connsiteX4" fmla="*/ 54566 w 122538"/>
                  <a:gd name="connsiteY4" fmla="*/ 178149 h 235514"/>
                  <a:gd name="connsiteX5" fmla="*/ 83141 w 122538"/>
                  <a:gd name="connsiteY5" fmla="*/ 140049 h 235514"/>
                  <a:gd name="connsiteX6" fmla="*/ 121241 w 122538"/>
                  <a:gd name="connsiteY6" fmla="*/ 349 h 23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538" h="235514">
                    <a:moveTo>
                      <a:pt x="121241" y="349"/>
                    </a:moveTo>
                    <a:cubicBezTo>
                      <a:pt x="126003" y="-6001"/>
                      <a:pt x="116478" y="76020"/>
                      <a:pt x="111716" y="101949"/>
                    </a:cubicBezTo>
                    <a:cubicBezTo>
                      <a:pt x="106954" y="127878"/>
                      <a:pt x="111187" y="133699"/>
                      <a:pt x="92666" y="155924"/>
                    </a:cubicBezTo>
                    <a:cubicBezTo>
                      <a:pt x="74145" y="178149"/>
                      <a:pt x="6941" y="231595"/>
                      <a:pt x="591" y="235299"/>
                    </a:cubicBezTo>
                    <a:cubicBezTo>
                      <a:pt x="-5759" y="239003"/>
                      <a:pt x="40808" y="194024"/>
                      <a:pt x="54566" y="178149"/>
                    </a:cubicBezTo>
                    <a:cubicBezTo>
                      <a:pt x="68324" y="162274"/>
                      <a:pt x="73087" y="163332"/>
                      <a:pt x="83141" y="140049"/>
                    </a:cubicBezTo>
                    <a:cubicBezTo>
                      <a:pt x="93195" y="116766"/>
                      <a:pt x="116479" y="6699"/>
                      <a:pt x="121241" y="34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 1053">
                <a:extLst>
                  <a:ext uri="{FF2B5EF4-FFF2-40B4-BE49-F238E27FC236}">
                    <a16:creationId xmlns:a16="http://schemas.microsoft.com/office/drawing/2014/main" id="{ABC38F2C-2ADC-0CF8-CF1D-C5C42CDA5B06}"/>
                  </a:ext>
                </a:extLst>
              </p:cNvPr>
              <p:cNvSpPr/>
              <p:nvPr/>
            </p:nvSpPr>
            <p:spPr>
              <a:xfrm>
                <a:off x="5937127" y="3135733"/>
                <a:ext cx="159150" cy="761653"/>
              </a:xfrm>
              <a:custGeom>
                <a:avLst/>
                <a:gdLst>
                  <a:gd name="connsiteX0" fmla="*/ 123 w 159150"/>
                  <a:gd name="connsiteY0" fmla="*/ 1167 h 761653"/>
                  <a:gd name="connsiteX1" fmla="*/ 66798 w 159150"/>
                  <a:gd name="connsiteY1" fmla="*/ 264692 h 761653"/>
                  <a:gd name="connsiteX2" fmla="*/ 57273 w 159150"/>
                  <a:gd name="connsiteY2" fmla="*/ 213892 h 761653"/>
                  <a:gd name="connsiteX3" fmla="*/ 89023 w 159150"/>
                  <a:gd name="connsiteY3" fmla="*/ 483767 h 761653"/>
                  <a:gd name="connsiteX4" fmla="*/ 101723 w 159150"/>
                  <a:gd name="connsiteY4" fmla="*/ 398042 h 761653"/>
                  <a:gd name="connsiteX5" fmla="*/ 120773 w 159150"/>
                  <a:gd name="connsiteY5" fmla="*/ 550442 h 761653"/>
                  <a:gd name="connsiteX6" fmla="*/ 104898 w 159150"/>
                  <a:gd name="connsiteY6" fmla="*/ 486942 h 761653"/>
                  <a:gd name="connsiteX7" fmla="*/ 158873 w 159150"/>
                  <a:gd name="connsiteY7" fmla="*/ 759992 h 761653"/>
                  <a:gd name="connsiteX8" fmla="*/ 123948 w 159150"/>
                  <a:gd name="connsiteY8" fmla="*/ 585367 h 761653"/>
                  <a:gd name="connsiteX9" fmla="*/ 79498 w 159150"/>
                  <a:gd name="connsiteY9" fmla="*/ 264692 h 761653"/>
                  <a:gd name="connsiteX10" fmla="*/ 82673 w 159150"/>
                  <a:gd name="connsiteY10" fmla="*/ 299617 h 761653"/>
                  <a:gd name="connsiteX11" fmla="*/ 50923 w 159150"/>
                  <a:gd name="connsiteY11" fmla="*/ 172617 h 761653"/>
                  <a:gd name="connsiteX12" fmla="*/ 123 w 159150"/>
                  <a:gd name="connsiteY12" fmla="*/ 1167 h 761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150" h="761653">
                    <a:moveTo>
                      <a:pt x="123" y="1167"/>
                    </a:moveTo>
                    <a:cubicBezTo>
                      <a:pt x="2769" y="16513"/>
                      <a:pt x="57273" y="229238"/>
                      <a:pt x="66798" y="264692"/>
                    </a:cubicBezTo>
                    <a:cubicBezTo>
                      <a:pt x="76323" y="300146"/>
                      <a:pt x="53569" y="177380"/>
                      <a:pt x="57273" y="213892"/>
                    </a:cubicBezTo>
                    <a:cubicBezTo>
                      <a:pt x="60977" y="250404"/>
                      <a:pt x="81615" y="453075"/>
                      <a:pt x="89023" y="483767"/>
                    </a:cubicBezTo>
                    <a:cubicBezTo>
                      <a:pt x="96431" y="514459"/>
                      <a:pt x="96431" y="386930"/>
                      <a:pt x="101723" y="398042"/>
                    </a:cubicBezTo>
                    <a:cubicBezTo>
                      <a:pt x="107015" y="409155"/>
                      <a:pt x="120244" y="535625"/>
                      <a:pt x="120773" y="550442"/>
                    </a:cubicBezTo>
                    <a:cubicBezTo>
                      <a:pt x="121302" y="565259"/>
                      <a:pt x="98548" y="452017"/>
                      <a:pt x="104898" y="486942"/>
                    </a:cubicBezTo>
                    <a:cubicBezTo>
                      <a:pt x="111248" y="521867"/>
                      <a:pt x="155698" y="743588"/>
                      <a:pt x="158873" y="759992"/>
                    </a:cubicBezTo>
                    <a:cubicBezTo>
                      <a:pt x="162048" y="776396"/>
                      <a:pt x="137177" y="667917"/>
                      <a:pt x="123948" y="585367"/>
                    </a:cubicBezTo>
                    <a:cubicBezTo>
                      <a:pt x="110719" y="502817"/>
                      <a:pt x="86377" y="312317"/>
                      <a:pt x="79498" y="264692"/>
                    </a:cubicBezTo>
                    <a:cubicBezTo>
                      <a:pt x="72619" y="217067"/>
                      <a:pt x="87436" y="314963"/>
                      <a:pt x="82673" y="299617"/>
                    </a:cubicBezTo>
                    <a:cubicBezTo>
                      <a:pt x="77910" y="284271"/>
                      <a:pt x="63623" y="219184"/>
                      <a:pt x="50923" y="172617"/>
                    </a:cubicBezTo>
                    <a:cubicBezTo>
                      <a:pt x="38223" y="126050"/>
                      <a:pt x="-2523" y="-14179"/>
                      <a:pt x="123" y="116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 1054">
                <a:extLst>
                  <a:ext uri="{FF2B5EF4-FFF2-40B4-BE49-F238E27FC236}">
                    <a16:creationId xmlns:a16="http://schemas.microsoft.com/office/drawing/2014/main" id="{0291D6D4-87C8-5DF2-F031-44B69B69B860}"/>
                  </a:ext>
                </a:extLst>
              </p:cNvPr>
              <p:cNvSpPr/>
              <p:nvPr/>
            </p:nvSpPr>
            <p:spPr>
              <a:xfrm>
                <a:off x="6056253" y="3876527"/>
                <a:ext cx="68322" cy="318830"/>
              </a:xfrm>
              <a:custGeom>
                <a:avLst/>
                <a:gdLst>
                  <a:gd name="connsiteX0" fmla="*/ 46097 w 68322"/>
                  <a:gd name="connsiteY0" fmla="*/ 148 h 318830"/>
                  <a:gd name="connsiteX1" fmla="*/ 68322 w 68322"/>
                  <a:gd name="connsiteY1" fmla="*/ 117623 h 318830"/>
                  <a:gd name="connsiteX2" fmla="*/ 46097 w 68322"/>
                  <a:gd name="connsiteY2" fmla="*/ 206523 h 318830"/>
                  <a:gd name="connsiteX3" fmla="*/ 65147 w 68322"/>
                  <a:gd name="connsiteY3" fmla="*/ 165248 h 318830"/>
                  <a:gd name="connsiteX4" fmla="*/ 1647 w 68322"/>
                  <a:gd name="connsiteY4" fmla="*/ 314473 h 318830"/>
                  <a:gd name="connsiteX5" fmla="*/ 20697 w 68322"/>
                  <a:gd name="connsiteY5" fmla="*/ 270023 h 318830"/>
                  <a:gd name="connsiteX6" fmla="*/ 42922 w 68322"/>
                  <a:gd name="connsiteY6" fmla="*/ 177948 h 318830"/>
                  <a:gd name="connsiteX7" fmla="*/ 20697 w 68322"/>
                  <a:gd name="connsiteY7" fmla="*/ 203348 h 318830"/>
                  <a:gd name="connsiteX8" fmla="*/ 42922 w 68322"/>
                  <a:gd name="connsiteY8" fmla="*/ 143023 h 318830"/>
                  <a:gd name="connsiteX9" fmla="*/ 46097 w 68322"/>
                  <a:gd name="connsiteY9" fmla="*/ 148 h 3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322" h="318830">
                    <a:moveTo>
                      <a:pt x="46097" y="148"/>
                    </a:moveTo>
                    <a:cubicBezTo>
                      <a:pt x="50330" y="-4085"/>
                      <a:pt x="68322" y="83227"/>
                      <a:pt x="68322" y="117623"/>
                    </a:cubicBezTo>
                    <a:cubicBezTo>
                      <a:pt x="68322" y="152019"/>
                      <a:pt x="46626" y="198586"/>
                      <a:pt x="46097" y="206523"/>
                    </a:cubicBezTo>
                    <a:cubicBezTo>
                      <a:pt x="45568" y="214461"/>
                      <a:pt x="72555" y="147256"/>
                      <a:pt x="65147" y="165248"/>
                    </a:cubicBezTo>
                    <a:cubicBezTo>
                      <a:pt x="57739" y="183240"/>
                      <a:pt x="9055" y="297011"/>
                      <a:pt x="1647" y="314473"/>
                    </a:cubicBezTo>
                    <a:cubicBezTo>
                      <a:pt x="-5761" y="331935"/>
                      <a:pt x="13818" y="292777"/>
                      <a:pt x="20697" y="270023"/>
                    </a:cubicBezTo>
                    <a:cubicBezTo>
                      <a:pt x="27576" y="247269"/>
                      <a:pt x="42922" y="189060"/>
                      <a:pt x="42922" y="177948"/>
                    </a:cubicBezTo>
                    <a:cubicBezTo>
                      <a:pt x="42922" y="166836"/>
                      <a:pt x="20697" y="209169"/>
                      <a:pt x="20697" y="203348"/>
                    </a:cubicBezTo>
                    <a:cubicBezTo>
                      <a:pt x="20697" y="197527"/>
                      <a:pt x="37630" y="173185"/>
                      <a:pt x="42922" y="143023"/>
                    </a:cubicBezTo>
                    <a:cubicBezTo>
                      <a:pt x="48214" y="112861"/>
                      <a:pt x="41864" y="4381"/>
                      <a:pt x="46097" y="1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 1055">
                <a:extLst>
                  <a:ext uri="{FF2B5EF4-FFF2-40B4-BE49-F238E27FC236}">
                    <a16:creationId xmlns:a16="http://schemas.microsoft.com/office/drawing/2014/main" id="{61C1366A-A4CD-3A12-66A8-9BCE58DE83D1}"/>
                  </a:ext>
                </a:extLst>
              </p:cNvPr>
              <p:cNvSpPr/>
              <p:nvPr/>
            </p:nvSpPr>
            <p:spPr>
              <a:xfrm>
                <a:off x="6028556" y="4554032"/>
                <a:ext cx="17191" cy="217915"/>
              </a:xfrm>
              <a:custGeom>
                <a:avLst/>
                <a:gdLst>
                  <a:gd name="connsiteX0" fmla="*/ 3944 w 17191"/>
                  <a:gd name="connsiteY0" fmla="*/ 2093 h 217915"/>
                  <a:gd name="connsiteX1" fmla="*/ 16644 w 17191"/>
                  <a:gd name="connsiteY1" fmla="*/ 205293 h 217915"/>
                  <a:gd name="connsiteX2" fmla="*/ 13469 w 17191"/>
                  <a:gd name="connsiteY2" fmla="*/ 186243 h 217915"/>
                  <a:gd name="connsiteX3" fmla="*/ 769 w 17191"/>
                  <a:gd name="connsiteY3" fmla="*/ 103693 h 217915"/>
                  <a:gd name="connsiteX4" fmla="*/ 3944 w 17191"/>
                  <a:gd name="connsiteY4" fmla="*/ 2093 h 21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91" h="217915">
                    <a:moveTo>
                      <a:pt x="3944" y="2093"/>
                    </a:moveTo>
                    <a:cubicBezTo>
                      <a:pt x="6590" y="19026"/>
                      <a:pt x="16644" y="205293"/>
                      <a:pt x="16644" y="205293"/>
                    </a:cubicBezTo>
                    <a:cubicBezTo>
                      <a:pt x="18232" y="235985"/>
                      <a:pt x="16115" y="203176"/>
                      <a:pt x="13469" y="186243"/>
                    </a:cubicBezTo>
                    <a:cubicBezTo>
                      <a:pt x="10823" y="169310"/>
                      <a:pt x="2886" y="131739"/>
                      <a:pt x="769" y="103693"/>
                    </a:cubicBezTo>
                    <a:cubicBezTo>
                      <a:pt x="-1348" y="75647"/>
                      <a:pt x="1298" y="-14840"/>
                      <a:pt x="3944" y="20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 1056">
                <a:extLst>
                  <a:ext uri="{FF2B5EF4-FFF2-40B4-BE49-F238E27FC236}">
                    <a16:creationId xmlns:a16="http://schemas.microsoft.com/office/drawing/2014/main" id="{CF2D1142-BBBC-FBF6-A865-6BCD3569C649}"/>
                  </a:ext>
                </a:extLst>
              </p:cNvPr>
              <p:cNvSpPr/>
              <p:nvPr/>
            </p:nvSpPr>
            <p:spPr>
              <a:xfrm>
                <a:off x="5937105" y="4775154"/>
                <a:ext cx="82490" cy="311313"/>
              </a:xfrm>
              <a:custGeom>
                <a:avLst/>
                <a:gdLst>
                  <a:gd name="connsiteX0" fmla="*/ 76345 w 82490"/>
                  <a:gd name="connsiteY0" fmla="*/ 46 h 311313"/>
                  <a:gd name="connsiteX1" fmla="*/ 76345 w 82490"/>
                  <a:gd name="connsiteY1" fmla="*/ 149271 h 311313"/>
                  <a:gd name="connsiteX2" fmla="*/ 145 w 82490"/>
                  <a:gd name="connsiteY2" fmla="*/ 311196 h 311313"/>
                  <a:gd name="connsiteX3" fmla="*/ 57295 w 82490"/>
                  <a:gd name="connsiteY3" fmla="*/ 174671 h 311313"/>
                  <a:gd name="connsiteX4" fmla="*/ 63645 w 82490"/>
                  <a:gd name="connsiteY4" fmla="*/ 133396 h 311313"/>
                  <a:gd name="connsiteX5" fmla="*/ 76345 w 82490"/>
                  <a:gd name="connsiteY5" fmla="*/ 46 h 311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490" h="311313">
                    <a:moveTo>
                      <a:pt x="76345" y="46"/>
                    </a:moveTo>
                    <a:cubicBezTo>
                      <a:pt x="78462" y="2692"/>
                      <a:pt x="89045" y="97413"/>
                      <a:pt x="76345" y="149271"/>
                    </a:cubicBezTo>
                    <a:cubicBezTo>
                      <a:pt x="63645" y="201129"/>
                      <a:pt x="3320" y="306963"/>
                      <a:pt x="145" y="311196"/>
                    </a:cubicBezTo>
                    <a:cubicBezTo>
                      <a:pt x="-3030" y="315429"/>
                      <a:pt x="46712" y="204304"/>
                      <a:pt x="57295" y="174671"/>
                    </a:cubicBezTo>
                    <a:cubicBezTo>
                      <a:pt x="67878" y="145038"/>
                      <a:pt x="58353" y="159325"/>
                      <a:pt x="63645" y="133396"/>
                    </a:cubicBezTo>
                    <a:cubicBezTo>
                      <a:pt x="68937" y="107467"/>
                      <a:pt x="74228" y="-2600"/>
                      <a:pt x="76345" y="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 1057">
                <a:extLst>
                  <a:ext uri="{FF2B5EF4-FFF2-40B4-BE49-F238E27FC236}">
                    <a16:creationId xmlns:a16="http://schemas.microsoft.com/office/drawing/2014/main" id="{9A6517CB-3238-AE5D-A9EC-26DFD91FEC6B}"/>
                  </a:ext>
                </a:extLst>
              </p:cNvPr>
              <p:cNvSpPr/>
              <p:nvPr/>
            </p:nvSpPr>
            <p:spPr>
              <a:xfrm>
                <a:off x="5753176" y="5138863"/>
                <a:ext cx="184489" cy="404941"/>
              </a:xfrm>
              <a:custGeom>
                <a:avLst/>
                <a:gdLst>
                  <a:gd name="connsiteX0" fmla="*/ 184074 w 184489"/>
                  <a:gd name="connsiteY0" fmla="*/ 1462 h 404941"/>
                  <a:gd name="connsiteX1" fmla="*/ 6274 w 184489"/>
                  <a:gd name="connsiteY1" fmla="*/ 395162 h 404941"/>
                  <a:gd name="connsiteX2" fmla="*/ 53899 w 184489"/>
                  <a:gd name="connsiteY2" fmla="*/ 264987 h 404941"/>
                  <a:gd name="connsiteX3" fmla="*/ 184074 w 184489"/>
                  <a:gd name="connsiteY3" fmla="*/ 1462 h 404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89" h="404941">
                    <a:moveTo>
                      <a:pt x="184074" y="1462"/>
                    </a:moveTo>
                    <a:cubicBezTo>
                      <a:pt x="176137" y="23158"/>
                      <a:pt x="27970" y="351241"/>
                      <a:pt x="6274" y="395162"/>
                    </a:cubicBezTo>
                    <a:cubicBezTo>
                      <a:pt x="-15422" y="439083"/>
                      <a:pt x="23737" y="324254"/>
                      <a:pt x="53899" y="264987"/>
                    </a:cubicBezTo>
                    <a:cubicBezTo>
                      <a:pt x="84061" y="205720"/>
                      <a:pt x="192011" y="-20234"/>
                      <a:pt x="184074" y="146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 1058">
                <a:extLst>
                  <a:ext uri="{FF2B5EF4-FFF2-40B4-BE49-F238E27FC236}">
                    <a16:creationId xmlns:a16="http://schemas.microsoft.com/office/drawing/2014/main" id="{6070BBA1-476D-BDD3-45DB-8987ED86C9D5}"/>
                  </a:ext>
                </a:extLst>
              </p:cNvPr>
              <p:cNvSpPr/>
              <p:nvPr/>
            </p:nvSpPr>
            <p:spPr>
              <a:xfrm>
                <a:off x="5637243" y="5633567"/>
                <a:ext cx="94235" cy="243135"/>
              </a:xfrm>
              <a:custGeom>
                <a:avLst/>
                <a:gdLst>
                  <a:gd name="connsiteX0" fmla="*/ 93632 w 94235"/>
                  <a:gd name="connsiteY0" fmla="*/ 2058 h 243135"/>
                  <a:gd name="connsiteX1" fmla="*/ 1557 w 94235"/>
                  <a:gd name="connsiteY1" fmla="*/ 240183 h 243135"/>
                  <a:gd name="connsiteX2" fmla="*/ 39657 w 94235"/>
                  <a:gd name="connsiteY2" fmla="*/ 129058 h 243135"/>
                  <a:gd name="connsiteX3" fmla="*/ 93632 w 94235"/>
                  <a:gd name="connsiteY3" fmla="*/ 2058 h 24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35" h="243135">
                    <a:moveTo>
                      <a:pt x="93632" y="2058"/>
                    </a:moveTo>
                    <a:cubicBezTo>
                      <a:pt x="87282" y="20579"/>
                      <a:pt x="10553" y="219016"/>
                      <a:pt x="1557" y="240183"/>
                    </a:cubicBezTo>
                    <a:cubicBezTo>
                      <a:pt x="-7439" y="261350"/>
                      <a:pt x="24840" y="162925"/>
                      <a:pt x="39657" y="129058"/>
                    </a:cubicBezTo>
                    <a:cubicBezTo>
                      <a:pt x="54474" y="95191"/>
                      <a:pt x="99982" y="-16463"/>
                      <a:pt x="93632" y="205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 1059">
                <a:extLst>
                  <a:ext uri="{FF2B5EF4-FFF2-40B4-BE49-F238E27FC236}">
                    <a16:creationId xmlns:a16="http://schemas.microsoft.com/office/drawing/2014/main" id="{05A77055-7F95-C707-9ABC-0BA2A065B773}"/>
                  </a:ext>
                </a:extLst>
              </p:cNvPr>
              <p:cNvSpPr/>
              <p:nvPr/>
            </p:nvSpPr>
            <p:spPr>
              <a:xfrm>
                <a:off x="5351009" y="6164968"/>
                <a:ext cx="161134" cy="228186"/>
              </a:xfrm>
              <a:custGeom>
                <a:avLst/>
                <a:gdLst>
                  <a:gd name="connsiteX0" fmla="*/ 160791 w 161134"/>
                  <a:gd name="connsiteY0" fmla="*/ 882 h 228186"/>
                  <a:gd name="connsiteX1" fmla="*/ 5216 w 161134"/>
                  <a:gd name="connsiteY1" fmla="*/ 223132 h 228186"/>
                  <a:gd name="connsiteX2" fmla="*/ 46491 w 161134"/>
                  <a:gd name="connsiteY2" fmla="*/ 146932 h 228186"/>
                  <a:gd name="connsiteX3" fmla="*/ 160791 w 161134"/>
                  <a:gd name="connsiteY3" fmla="*/ 882 h 228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134" h="228186">
                    <a:moveTo>
                      <a:pt x="160791" y="882"/>
                    </a:moveTo>
                    <a:cubicBezTo>
                      <a:pt x="153912" y="13582"/>
                      <a:pt x="24266" y="198790"/>
                      <a:pt x="5216" y="223132"/>
                    </a:cubicBezTo>
                    <a:cubicBezTo>
                      <a:pt x="-13834" y="247474"/>
                      <a:pt x="23737" y="177624"/>
                      <a:pt x="46491" y="146932"/>
                    </a:cubicBezTo>
                    <a:cubicBezTo>
                      <a:pt x="69245" y="116240"/>
                      <a:pt x="167670" y="-11818"/>
                      <a:pt x="160791" y="88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 1060">
                <a:extLst>
                  <a:ext uri="{FF2B5EF4-FFF2-40B4-BE49-F238E27FC236}">
                    <a16:creationId xmlns:a16="http://schemas.microsoft.com/office/drawing/2014/main" id="{E5E6EAEB-7F2B-BDBC-BFFD-53D7AEAE7A6A}"/>
                  </a:ext>
                </a:extLst>
              </p:cNvPr>
              <p:cNvSpPr/>
              <p:nvPr/>
            </p:nvSpPr>
            <p:spPr>
              <a:xfrm>
                <a:off x="4889165" y="6359521"/>
                <a:ext cx="442317" cy="70972"/>
              </a:xfrm>
              <a:custGeom>
                <a:avLst/>
                <a:gdLst>
                  <a:gd name="connsiteX0" fmla="*/ 335 w 442317"/>
                  <a:gd name="connsiteY0" fmla="*/ 4 h 70972"/>
                  <a:gd name="connsiteX1" fmla="*/ 241635 w 442317"/>
                  <a:gd name="connsiteY1" fmla="*/ 53979 h 70972"/>
                  <a:gd name="connsiteX2" fmla="*/ 441660 w 442317"/>
                  <a:gd name="connsiteY2" fmla="*/ 34929 h 70972"/>
                  <a:gd name="connsiteX3" fmla="*/ 301960 w 442317"/>
                  <a:gd name="connsiteY3" fmla="*/ 69854 h 70972"/>
                  <a:gd name="connsiteX4" fmla="*/ 190835 w 442317"/>
                  <a:gd name="connsiteY4" fmla="*/ 57154 h 70972"/>
                  <a:gd name="connsiteX5" fmla="*/ 335 w 442317"/>
                  <a:gd name="connsiteY5" fmla="*/ 4 h 70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317" h="70972">
                    <a:moveTo>
                      <a:pt x="335" y="4"/>
                    </a:moveTo>
                    <a:cubicBezTo>
                      <a:pt x="8802" y="-525"/>
                      <a:pt x="168081" y="48158"/>
                      <a:pt x="241635" y="53979"/>
                    </a:cubicBezTo>
                    <a:cubicBezTo>
                      <a:pt x="315189" y="59800"/>
                      <a:pt x="431606" y="32283"/>
                      <a:pt x="441660" y="34929"/>
                    </a:cubicBezTo>
                    <a:cubicBezTo>
                      <a:pt x="451714" y="37575"/>
                      <a:pt x="343764" y="66150"/>
                      <a:pt x="301960" y="69854"/>
                    </a:cubicBezTo>
                    <a:cubicBezTo>
                      <a:pt x="260156" y="73558"/>
                      <a:pt x="235814" y="67737"/>
                      <a:pt x="190835" y="57154"/>
                    </a:cubicBezTo>
                    <a:cubicBezTo>
                      <a:pt x="145856" y="46571"/>
                      <a:pt x="-8132" y="533"/>
                      <a:pt x="335" y="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 1061">
                <a:extLst>
                  <a:ext uri="{FF2B5EF4-FFF2-40B4-BE49-F238E27FC236}">
                    <a16:creationId xmlns:a16="http://schemas.microsoft.com/office/drawing/2014/main" id="{D2246184-0215-5544-AB12-BEC2E0E147A3}"/>
                  </a:ext>
                </a:extLst>
              </p:cNvPr>
              <p:cNvSpPr/>
              <p:nvPr/>
            </p:nvSpPr>
            <p:spPr>
              <a:xfrm>
                <a:off x="4406563" y="5783514"/>
                <a:ext cx="401486" cy="520904"/>
              </a:xfrm>
              <a:custGeom>
                <a:avLst/>
                <a:gdLst>
                  <a:gd name="connsiteX0" fmla="*/ 6941 w 401486"/>
                  <a:gd name="connsiteY0" fmla="*/ 7686 h 520904"/>
                  <a:gd name="connsiteX1" fmla="*/ 112605 w 401486"/>
                  <a:gd name="connsiteY1" fmla="*/ 210886 h 520904"/>
                  <a:gd name="connsiteX2" fmla="*/ 384893 w 401486"/>
                  <a:gd name="connsiteY2" fmla="*/ 507558 h 520904"/>
                  <a:gd name="connsiteX3" fmla="*/ 348317 w 401486"/>
                  <a:gd name="connsiteY3" fmla="*/ 450662 h 520904"/>
                  <a:gd name="connsiteX4" fmla="*/ 157309 w 401486"/>
                  <a:gd name="connsiteY4" fmla="*/ 279974 h 520904"/>
                  <a:gd name="connsiteX5" fmla="*/ 92285 w 401486"/>
                  <a:gd name="connsiteY5" fmla="*/ 198694 h 520904"/>
                  <a:gd name="connsiteX6" fmla="*/ 19133 w 401486"/>
                  <a:gd name="connsiteY6" fmla="*/ 56454 h 520904"/>
                  <a:gd name="connsiteX7" fmla="*/ 6941 w 401486"/>
                  <a:gd name="connsiteY7" fmla="*/ 7686 h 520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1486" h="520904">
                    <a:moveTo>
                      <a:pt x="6941" y="7686"/>
                    </a:moveTo>
                    <a:cubicBezTo>
                      <a:pt x="22520" y="33425"/>
                      <a:pt x="49613" y="127574"/>
                      <a:pt x="112605" y="210886"/>
                    </a:cubicBezTo>
                    <a:cubicBezTo>
                      <a:pt x="175597" y="294198"/>
                      <a:pt x="345608" y="467595"/>
                      <a:pt x="384893" y="507558"/>
                    </a:cubicBezTo>
                    <a:cubicBezTo>
                      <a:pt x="424178" y="547521"/>
                      <a:pt x="386248" y="488593"/>
                      <a:pt x="348317" y="450662"/>
                    </a:cubicBezTo>
                    <a:cubicBezTo>
                      <a:pt x="310386" y="412731"/>
                      <a:pt x="199981" y="321969"/>
                      <a:pt x="157309" y="279974"/>
                    </a:cubicBezTo>
                    <a:cubicBezTo>
                      <a:pt x="114637" y="237979"/>
                      <a:pt x="115314" y="235947"/>
                      <a:pt x="92285" y="198694"/>
                    </a:cubicBezTo>
                    <a:cubicBezTo>
                      <a:pt x="69256" y="161441"/>
                      <a:pt x="33357" y="86257"/>
                      <a:pt x="19133" y="56454"/>
                    </a:cubicBezTo>
                    <a:cubicBezTo>
                      <a:pt x="4909" y="26651"/>
                      <a:pt x="-8638" y="-18053"/>
                      <a:pt x="6941" y="768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 1062">
                <a:extLst>
                  <a:ext uri="{FF2B5EF4-FFF2-40B4-BE49-F238E27FC236}">
                    <a16:creationId xmlns:a16="http://schemas.microsoft.com/office/drawing/2014/main" id="{F69E9665-B94B-7FA3-C023-9DD92E0597E4}"/>
                  </a:ext>
                </a:extLst>
              </p:cNvPr>
              <p:cNvSpPr/>
              <p:nvPr/>
            </p:nvSpPr>
            <p:spPr>
              <a:xfrm>
                <a:off x="3952932" y="4640562"/>
                <a:ext cx="189089" cy="622622"/>
              </a:xfrm>
              <a:custGeom>
                <a:avLst/>
                <a:gdLst>
                  <a:gd name="connsiteX0" fmla="*/ 17596 w 189089"/>
                  <a:gd name="connsiteY0" fmla="*/ 526 h 622622"/>
                  <a:gd name="connsiteX1" fmla="*/ 13532 w 189089"/>
                  <a:gd name="connsiteY1" fmla="*/ 154958 h 622622"/>
                  <a:gd name="connsiteX2" fmla="*/ 94812 w 189089"/>
                  <a:gd name="connsiteY2" fmla="*/ 358158 h 622622"/>
                  <a:gd name="connsiteX3" fmla="*/ 54172 w 189089"/>
                  <a:gd name="connsiteY3" fmla="*/ 309390 h 622622"/>
                  <a:gd name="connsiteX4" fmla="*/ 163900 w 189089"/>
                  <a:gd name="connsiteY4" fmla="*/ 447566 h 622622"/>
                  <a:gd name="connsiteX5" fmla="*/ 172028 w 189089"/>
                  <a:gd name="connsiteY5" fmla="*/ 622318 h 622622"/>
                  <a:gd name="connsiteX6" fmla="*/ 180156 w 189089"/>
                  <a:gd name="connsiteY6" fmla="*/ 484142 h 622622"/>
                  <a:gd name="connsiteX7" fmla="*/ 33852 w 189089"/>
                  <a:gd name="connsiteY7" fmla="*/ 276878 h 622622"/>
                  <a:gd name="connsiteX8" fmla="*/ 1340 w 189089"/>
                  <a:gd name="connsiteY8" fmla="*/ 207790 h 622622"/>
                  <a:gd name="connsiteX9" fmla="*/ 17596 w 189089"/>
                  <a:gd name="connsiteY9" fmla="*/ 526 h 622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089" h="622622">
                    <a:moveTo>
                      <a:pt x="17596" y="526"/>
                    </a:moveTo>
                    <a:cubicBezTo>
                      <a:pt x="19628" y="-8279"/>
                      <a:pt x="663" y="95353"/>
                      <a:pt x="13532" y="154958"/>
                    </a:cubicBezTo>
                    <a:cubicBezTo>
                      <a:pt x="26401" y="214563"/>
                      <a:pt x="88039" y="332419"/>
                      <a:pt x="94812" y="358158"/>
                    </a:cubicBezTo>
                    <a:cubicBezTo>
                      <a:pt x="101585" y="383897"/>
                      <a:pt x="42657" y="294489"/>
                      <a:pt x="54172" y="309390"/>
                    </a:cubicBezTo>
                    <a:cubicBezTo>
                      <a:pt x="65687" y="324291"/>
                      <a:pt x="144257" y="395411"/>
                      <a:pt x="163900" y="447566"/>
                    </a:cubicBezTo>
                    <a:cubicBezTo>
                      <a:pt x="183543" y="499721"/>
                      <a:pt x="169319" y="616222"/>
                      <a:pt x="172028" y="622318"/>
                    </a:cubicBezTo>
                    <a:cubicBezTo>
                      <a:pt x="174737" y="628414"/>
                      <a:pt x="203185" y="541715"/>
                      <a:pt x="180156" y="484142"/>
                    </a:cubicBezTo>
                    <a:cubicBezTo>
                      <a:pt x="157127" y="426569"/>
                      <a:pt x="63655" y="322937"/>
                      <a:pt x="33852" y="276878"/>
                    </a:cubicBezTo>
                    <a:cubicBezTo>
                      <a:pt x="4049" y="230819"/>
                      <a:pt x="8113" y="249785"/>
                      <a:pt x="1340" y="207790"/>
                    </a:cubicBezTo>
                    <a:cubicBezTo>
                      <a:pt x="-5433" y="165795"/>
                      <a:pt x="15564" y="9331"/>
                      <a:pt x="17596" y="52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 1063">
                <a:extLst>
                  <a:ext uri="{FF2B5EF4-FFF2-40B4-BE49-F238E27FC236}">
                    <a16:creationId xmlns:a16="http://schemas.microsoft.com/office/drawing/2014/main" id="{4AD548E0-198C-B6D7-DE4F-B1BAA2B61901}"/>
                  </a:ext>
                </a:extLst>
              </p:cNvPr>
              <p:cNvSpPr/>
              <p:nvPr/>
            </p:nvSpPr>
            <p:spPr>
              <a:xfrm>
                <a:off x="4204037" y="5356126"/>
                <a:ext cx="106795" cy="207353"/>
              </a:xfrm>
              <a:custGeom>
                <a:avLst/>
                <a:gdLst>
                  <a:gd name="connsiteX0" fmla="*/ 26587 w 106795"/>
                  <a:gd name="connsiteY0" fmla="*/ 226 h 207353"/>
                  <a:gd name="connsiteX1" fmla="*/ 18459 w 106795"/>
                  <a:gd name="connsiteY1" fmla="*/ 81506 h 207353"/>
                  <a:gd name="connsiteX2" fmla="*/ 103803 w 106795"/>
                  <a:gd name="connsiteY2" fmla="*/ 203426 h 207353"/>
                  <a:gd name="connsiteX3" fmla="*/ 79419 w 106795"/>
                  <a:gd name="connsiteY3" fmla="*/ 170914 h 207353"/>
                  <a:gd name="connsiteX4" fmla="*/ 2203 w 106795"/>
                  <a:gd name="connsiteY4" fmla="*/ 105890 h 207353"/>
                  <a:gd name="connsiteX5" fmla="*/ 26587 w 106795"/>
                  <a:gd name="connsiteY5" fmla="*/ 226 h 20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795" h="207353">
                    <a:moveTo>
                      <a:pt x="26587" y="226"/>
                    </a:moveTo>
                    <a:cubicBezTo>
                      <a:pt x="29296" y="-3838"/>
                      <a:pt x="5590" y="47639"/>
                      <a:pt x="18459" y="81506"/>
                    </a:cubicBezTo>
                    <a:cubicBezTo>
                      <a:pt x="31328" y="115373"/>
                      <a:pt x="93643" y="188525"/>
                      <a:pt x="103803" y="203426"/>
                    </a:cubicBezTo>
                    <a:cubicBezTo>
                      <a:pt x="113963" y="218327"/>
                      <a:pt x="96352" y="187170"/>
                      <a:pt x="79419" y="170914"/>
                    </a:cubicBezTo>
                    <a:cubicBezTo>
                      <a:pt x="62486" y="154658"/>
                      <a:pt x="13040" y="129597"/>
                      <a:pt x="2203" y="105890"/>
                    </a:cubicBezTo>
                    <a:cubicBezTo>
                      <a:pt x="-8634" y="82183"/>
                      <a:pt x="23878" y="4290"/>
                      <a:pt x="26587" y="22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 1064">
                <a:extLst>
                  <a:ext uri="{FF2B5EF4-FFF2-40B4-BE49-F238E27FC236}">
                    <a16:creationId xmlns:a16="http://schemas.microsoft.com/office/drawing/2014/main" id="{5004566A-683E-E3D7-D755-C8E8406558E1}"/>
                  </a:ext>
                </a:extLst>
              </p:cNvPr>
              <p:cNvSpPr/>
              <p:nvPr/>
            </p:nvSpPr>
            <p:spPr>
              <a:xfrm>
                <a:off x="3908485" y="4368157"/>
                <a:ext cx="106751" cy="155680"/>
              </a:xfrm>
              <a:custGeom>
                <a:avLst/>
                <a:gdLst>
                  <a:gd name="connsiteX0" fmla="*/ 106747 w 106751"/>
                  <a:gd name="connsiteY0" fmla="*/ 643 h 155680"/>
                  <a:gd name="connsiteX1" fmla="*/ 13275 w 106751"/>
                  <a:gd name="connsiteY1" fmla="*/ 94115 h 155680"/>
                  <a:gd name="connsiteX2" fmla="*/ 1083 w 106751"/>
                  <a:gd name="connsiteY2" fmla="*/ 155075 h 155680"/>
                  <a:gd name="connsiteX3" fmla="*/ 17339 w 106751"/>
                  <a:gd name="connsiteY3" fmla="*/ 57539 h 155680"/>
                  <a:gd name="connsiteX4" fmla="*/ 106747 w 106751"/>
                  <a:gd name="connsiteY4" fmla="*/ 643 h 15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751" h="155680">
                    <a:moveTo>
                      <a:pt x="106747" y="643"/>
                    </a:moveTo>
                    <a:cubicBezTo>
                      <a:pt x="106070" y="6739"/>
                      <a:pt x="30886" y="68376"/>
                      <a:pt x="13275" y="94115"/>
                    </a:cubicBezTo>
                    <a:cubicBezTo>
                      <a:pt x="-4336" y="119854"/>
                      <a:pt x="406" y="161171"/>
                      <a:pt x="1083" y="155075"/>
                    </a:cubicBezTo>
                    <a:cubicBezTo>
                      <a:pt x="1760" y="148979"/>
                      <a:pt x="-949" y="81923"/>
                      <a:pt x="17339" y="57539"/>
                    </a:cubicBezTo>
                    <a:cubicBezTo>
                      <a:pt x="35627" y="33155"/>
                      <a:pt x="107424" y="-5453"/>
                      <a:pt x="106747" y="64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 1065">
                <a:extLst>
                  <a:ext uri="{FF2B5EF4-FFF2-40B4-BE49-F238E27FC236}">
                    <a16:creationId xmlns:a16="http://schemas.microsoft.com/office/drawing/2014/main" id="{B91461E4-15AA-EC3B-B278-0B37F84CC701}"/>
                  </a:ext>
                </a:extLst>
              </p:cNvPr>
              <p:cNvSpPr/>
              <p:nvPr/>
            </p:nvSpPr>
            <p:spPr>
              <a:xfrm>
                <a:off x="3785131" y="3929705"/>
                <a:ext cx="324023" cy="308218"/>
              </a:xfrm>
              <a:custGeom>
                <a:avLst/>
                <a:gdLst>
                  <a:gd name="connsiteX0" fmla="*/ 323573 w 324023"/>
                  <a:gd name="connsiteY0" fmla="*/ 183 h 308218"/>
                  <a:gd name="connsiteX1" fmla="*/ 136629 w 324023"/>
                  <a:gd name="connsiteY1" fmla="*/ 134295 h 308218"/>
                  <a:gd name="connsiteX2" fmla="*/ 2517 w 324023"/>
                  <a:gd name="connsiteY2" fmla="*/ 304983 h 308218"/>
                  <a:gd name="connsiteX3" fmla="*/ 51285 w 324023"/>
                  <a:gd name="connsiteY3" fmla="*/ 239959 h 308218"/>
                  <a:gd name="connsiteX4" fmla="*/ 79733 w 324023"/>
                  <a:gd name="connsiteY4" fmla="*/ 162743 h 308218"/>
                  <a:gd name="connsiteX5" fmla="*/ 323573 w 324023"/>
                  <a:gd name="connsiteY5" fmla="*/ 183 h 308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4023" h="308218">
                    <a:moveTo>
                      <a:pt x="323573" y="183"/>
                    </a:moveTo>
                    <a:cubicBezTo>
                      <a:pt x="333056" y="-4558"/>
                      <a:pt x="190138" y="83495"/>
                      <a:pt x="136629" y="134295"/>
                    </a:cubicBezTo>
                    <a:cubicBezTo>
                      <a:pt x="83120" y="185095"/>
                      <a:pt x="16741" y="287372"/>
                      <a:pt x="2517" y="304983"/>
                    </a:cubicBezTo>
                    <a:cubicBezTo>
                      <a:pt x="-11707" y="322594"/>
                      <a:pt x="38416" y="263666"/>
                      <a:pt x="51285" y="239959"/>
                    </a:cubicBezTo>
                    <a:cubicBezTo>
                      <a:pt x="64154" y="216252"/>
                      <a:pt x="39771" y="199996"/>
                      <a:pt x="79733" y="162743"/>
                    </a:cubicBezTo>
                    <a:cubicBezTo>
                      <a:pt x="119695" y="125490"/>
                      <a:pt x="314090" y="4924"/>
                      <a:pt x="323573" y="18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 1066">
                <a:extLst>
                  <a:ext uri="{FF2B5EF4-FFF2-40B4-BE49-F238E27FC236}">
                    <a16:creationId xmlns:a16="http://schemas.microsoft.com/office/drawing/2014/main" id="{D4F3E682-F03F-42CE-33A7-31475053F037}"/>
                  </a:ext>
                </a:extLst>
              </p:cNvPr>
              <p:cNvSpPr/>
              <p:nvPr/>
            </p:nvSpPr>
            <p:spPr>
              <a:xfrm>
                <a:off x="4728663" y="3303809"/>
                <a:ext cx="408326" cy="246370"/>
              </a:xfrm>
              <a:custGeom>
                <a:avLst/>
                <a:gdLst>
                  <a:gd name="connsiteX0" fmla="*/ 408233 w 408326"/>
                  <a:gd name="connsiteY0" fmla="*/ 223 h 246370"/>
                  <a:gd name="connsiteX1" fmla="*/ 168457 w 408326"/>
                  <a:gd name="connsiteY1" fmla="*/ 77439 h 246370"/>
                  <a:gd name="connsiteX2" fmla="*/ 1833 w 408326"/>
                  <a:gd name="connsiteY2" fmla="*/ 244063 h 246370"/>
                  <a:gd name="connsiteX3" fmla="*/ 83113 w 408326"/>
                  <a:gd name="connsiteY3" fmla="*/ 166847 h 246370"/>
                  <a:gd name="connsiteX4" fmla="*/ 140009 w 408326"/>
                  <a:gd name="connsiteY4" fmla="*/ 57119 h 246370"/>
                  <a:gd name="connsiteX5" fmla="*/ 408233 w 408326"/>
                  <a:gd name="connsiteY5" fmla="*/ 223 h 24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8326" h="246370">
                    <a:moveTo>
                      <a:pt x="408233" y="223"/>
                    </a:moveTo>
                    <a:cubicBezTo>
                      <a:pt x="412974" y="3610"/>
                      <a:pt x="236190" y="36799"/>
                      <a:pt x="168457" y="77439"/>
                    </a:cubicBezTo>
                    <a:cubicBezTo>
                      <a:pt x="100724" y="118079"/>
                      <a:pt x="16057" y="229162"/>
                      <a:pt x="1833" y="244063"/>
                    </a:cubicBezTo>
                    <a:cubicBezTo>
                      <a:pt x="-12391" y="258964"/>
                      <a:pt x="60084" y="198004"/>
                      <a:pt x="83113" y="166847"/>
                    </a:cubicBezTo>
                    <a:cubicBezTo>
                      <a:pt x="106142" y="135690"/>
                      <a:pt x="87854" y="81503"/>
                      <a:pt x="140009" y="57119"/>
                    </a:cubicBezTo>
                    <a:cubicBezTo>
                      <a:pt x="192164" y="32735"/>
                      <a:pt x="403492" y="-3164"/>
                      <a:pt x="408233" y="2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 1067">
                <a:extLst>
                  <a:ext uri="{FF2B5EF4-FFF2-40B4-BE49-F238E27FC236}">
                    <a16:creationId xmlns:a16="http://schemas.microsoft.com/office/drawing/2014/main" id="{DC2877D8-F2BE-C7E1-FC22-F154FC65E841}"/>
                  </a:ext>
                </a:extLst>
              </p:cNvPr>
              <p:cNvSpPr/>
              <p:nvPr/>
            </p:nvSpPr>
            <p:spPr>
              <a:xfrm>
                <a:off x="5157149" y="3141205"/>
                <a:ext cx="435269" cy="61348"/>
              </a:xfrm>
              <a:custGeom>
                <a:avLst/>
                <a:gdLst>
                  <a:gd name="connsiteX0" fmla="*/ 67 w 435269"/>
                  <a:gd name="connsiteY0" fmla="*/ 61227 h 61348"/>
                  <a:gd name="connsiteX1" fmla="*/ 247971 w 435269"/>
                  <a:gd name="connsiteY1" fmla="*/ 16523 h 61348"/>
                  <a:gd name="connsiteX2" fmla="*/ 430851 w 435269"/>
                  <a:gd name="connsiteY2" fmla="*/ 36843 h 61348"/>
                  <a:gd name="connsiteX3" fmla="*/ 369891 w 435269"/>
                  <a:gd name="connsiteY3" fmla="*/ 32779 h 61348"/>
                  <a:gd name="connsiteX4" fmla="*/ 272355 w 435269"/>
                  <a:gd name="connsiteY4" fmla="*/ 267 h 61348"/>
                  <a:gd name="connsiteX5" fmla="*/ 67 w 435269"/>
                  <a:gd name="connsiteY5" fmla="*/ 61227 h 6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269" h="61348">
                    <a:moveTo>
                      <a:pt x="67" y="61227"/>
                    </a:moveTo>
                    <a:cubicBezTo>
                      <a:pt x="-3997" y="63936"/>
                      <a:pt x="176174" y="20587"/>
                      <a:pt x="247971" y="16523"/>
                    </a:cubicBezTo>
                    <a:cubicBezTo>
                      <a:pt x="319768" y="12459"/>
                      <a:pt x="410531" y="34134"/>
                      <a:pt x="430851" y="36843"/>
                    </a:cubicBezTo>
                    <a:cubicBezTo>
                      <a:pt x="451171" y="39552"/>
                      <a:pt x="396307" y="38875"/>
                      <a:pt x="369891" y="32779"/>
                    </a:cubicBezTo>
                    <a:cubicBezTo>
                      <a:pt x="343475" y="26683"/>
                      <a:pt x="331960" y="-3120"/>
                      <a:pt x="272355" y="267"/>
                    </a:cubicBezTo>
                    <a:cubicBezTo>
                      <a:pt x="212750" y="3654"/>
                      <a:pt x="4131" y="58518"/>
                      <a:pt x="67" y="612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 1068">
                <a:extLst>
                  <a:ext uri="{FF2B5EF4-FFF2-40B4-BE49-F238E27FC236}">
                    <a16:creationId xmlns:a16="http://schemas.microsoft.com/office/drawing/2014/main" id="{DD84EC92-3BA3-8EF1-CB85-C3A7332DAC98}"/>
                  </a:ext>
                </a:extLst>
              </p:cNvPr>
              <p:cNvSpPr/>
              <p:nvPr/>
            </p:nvSpPr>
            <p:spPr>
              <a:xfrm>
                <a:off x="5786747" y="3161346"/>
                <a:ext cx="73545" cy="362163"/>
              </a:xfrm>
              <a:custGeom>
                <a:avLst/>
                <a:gdLst>
                  <a:gd name="connsiteX0" fmla="*/ 389 w 73545"/>
                  <a:gd name="connsiteY0" fmla="*/ 446 h 362163"/>
                  <a:gd name="connsiteX1" fmla="*/ 45093 w 73545"/>
                  <a:gd name="connsiteY1" fmla="*/ 142686 h 362163"/>
                  <a:gd name="connsiteX2" fmla="*/ 57285 w 73545"/>
                  <a:gd name="connsiteY2" fmla="*/ 272734 h 362163"/>
                  <a:gd name="connsiteX3" fmla="*/ 61349 w 73545"/>
                  <a:gd name="connsiteY3" fmla="*/ 203646 h 362163"/>
                  <a:gd name="connsiteX4" fmla="*/ 16645 w 73545"/>
                  <a:gd name="connsiteY4" fmla="*/ 362142 h 362163"/>
                  <a:gd name="connsiteX5" fmla="*/ 73541 w 73545"/>
                  <a:gd name="connsiteY5" fmla="*/ 191454 h 362163"/>
                  <a:gd name="connsiteX6" fmla="*/ 389 w 73545"/>
                  <a:gd name="connsiteY6" fmla="*/ 446 h 36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545" h="362163">
                    <a:moveTo>
                      <a:pt x="389" y="446"/>
                    </a:moveTo>
                    <a:cubicBezTo>
                      <a:pt x="-4352" y="-7682"/>
                      <a:pt x="35610" y="97305"/>
                      <a:pt x="45093" y="142686"/>
                    </a:cubicBezTo>
                    <a:cubicBezTo>
                      <a:pt x="54576" y="188067"/>
                      <a:pt x="54576" y="262574"/>
                      <a:pt x="57285" y="272734"/>
                    </a:cubicBezTo>
                    <a:cubicBezTo>
                      <a:pt x="59994" y="282894"/>
                      <a:pt x="68122" y="188745"/>
                      <a:pt x="61349" y="203646"/>
                    </a:cubicBezTo>
                    <a:cubicBezTo>
                      <a:pt x="54576" y="218547"/>
                      <a:pt x="14613" y="364174"/>
                      <a:pt x="16645" y="362142"/>
                    </a:cubicBezTo>
                    <a:cubicBezTo>
                      <a:pt x="18677" y="360110"/>
                      <a:pt x="72864" y="246995"/>
                      <a:pt x="73541" y="191454"/>
                    </a:cubicBezTo>
                    <a:cubicBezTo>
                      <a:pt x="74218" y="135913"/>
                      <a:pt x="5130" y="8574"/>
                      <a:pt x="389" y="44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 1069">
                <a:extLst>
                  <a:ext uri="{FF2B5EF4-FFF2-40B4-BE49-F238E27FC236}">
                    <a16:creationId xmlns:a16="http://schemas.microsoft.com/office/drawing/2014/main" id="{CA0F3751-B221-11AD-25A2-A096C3DB1C12}"/>
                  </a:ext>
                </a:extLst>
              </p:cNvPr>
              <p:cNvSpPr/>
              <p:nvPr/>
            </p:nvSpPr>
            <p:spPr>
              <a:xfrm>
                <a:off x="4874350" y="3024026"/>
                <a:ext cx="587854" cy="176581"/>
              </a:xfrm>
              <a:custGeom>
                <a:avLst/>
                <a:gdLst>
                  <a:gd name="connsiteX0" fmla="*/ 545 w 587854"/>
                  <a:gd name="connsiteY0" fmla="*/ 176374 h 176581"/>
                  <a:gd name="connsiteX1" fmla="*/ 229145 w 587854"/>
                  <a:gd name="connsiteY1" fmla="*/ 44929 h 176581"/>
                  <a:gd name="connsiteX2" fmla="*/ 577760 w 587854"/>
                  <a:gd name="connsiteY2" fmla="*/ 39214 h 176581"/>
                  <a:gd name="connsiteX3" fmla="*/ 486320 w 587854"/>
                  <a:gd name="connsiteY3" fmla="*/ 33499 h 176581"/>
                  <a:gd name="connsiteX4" fmla="*/ 406310 w 587854"/>
                  <a:gd name="connsiteY4" fmla="*/ 10639 h 176581"/>
                  <a:gd name="connsiteX5" fmla="*/ 292010 w 587854"/>
                  <a:gd name="connsiteY5" fmla="*/ 10639 h 176581"/>
                  <a:gd name="connsiteX6" fmla="*/ 545 w 587854"/>
                  <a:gd name="connsiteY6" fmla="*/ 176374 h 176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7854" h="176581">
                    <a:moveTo>
                      <a:pt x="545" y="176374"/>
                    </a:moveTo>
                    <a:cubicBezTo>
                      <a:pt x="-9933" y="182089"/>
                      <a:pt x="132943" y="67789"/>
                      <a:pt x="229145" y="44929"/>
                    </a:cubicBezTo>
                    <a:cubicBezTo>
                      <a:pt x="325348" y="22069"/>
                      <a:pt x="534898" y="41119"/>
                      <a:pt x="577760" y="39214"/>
                    </a:cubicBezTo>
                    <a:cubicBezTo>
                      <a:pt x="620622" y="37309"/>
                      <a:pt x="514895" y="38261"/>
                      <a:pt x="486320" y="33499"/>
                    </a:cubicBezTo>
                    <a:cubicBezTo>
                      <a:pt x="457745" y="28737"/>
                      <a:pt x="438695" y="14449"/>
                      <a:pt x="406310" y="10639"/>
                    </a:cubicBezTo>
                    <a:cubicBezTo>
                      <a:pt x="373925" y="6829"/>
                      <a:pt x="357732" y="-11268"/>
                      <a:pt x="292010" y="10639"/>
                    </a:cubicBezTo>
                    <a:cubicBezTo>
                      <a:pt x="226288" y="32546"/>
                      <a:pt x="11023" y="170659"/>
                      <a:pt x="545" y="17637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 1070">
                <a:extLst>
                  <a:ext uri="{FF2B5EF4-FFF2-40B4-BE49-F238E27FC236}">
                    <a16:creationId xmlns:a16="http://schemas.microsoft.com/office/drawing/2014/main" id="{4860B576-5ADC-2372-5539-1ACCE9654C39}"/>
                  </a:ext>
                </a:extLst>
              </p:cNvPr>
              <p:cNvSpPr/>
              <p:nvPr/>
            </p:nvSpPr>
            <p:spPr>
              <a:xfrm>
                <a:off x="5743507" y="2971800"/>
                <a:ext cx="144019" cy="268605"/>
              </a:xfrm>
              <a:custGeom>
                <a:avLst/>
                <a:gdLst>
                  <a:gd name="connsiteX0" fmla="*/ 68 w 144019"/>
                  <a:gd name="connsiteY0" fmla="*/ 0 h 268605"/>
                  <a:gd name="connsiteX1" fmla="*/ 108653 w 144019"/>
                  <a:gd name="connsiteY1" fmla="*/ 165735 h 268605"/>
                  <a:gd name="connsiteX2" fmla="*/ 142943 w 144019"/>
                  <a:gd name="connsiteY2" fmla="*/ 268605 h 268605"/>
                  <a:gd name="connsiteX3" fmla="*/ 125798 w 144019"/>
                  <a:gd name="connsiteY3" fmla="*/ 165735 h 268605"/>
                  <a:gd name="connsiteX4" fmla="*/ 68 w 144019"/>
                  <a:gd name="connsiteY4" fmla="*/ 0 h 268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19" h="268605">
                    <a:moveTo>
                      <a:pt x="68" y="0"/>
                    </a:moveTo>
                    <a:cubicBezTo>
                      <a:pt x="-2789" y="0"/>
                      <a:pt x="84841" y="120968"/>
                      <a:pt x="108653" y="165735"/>
                    </a:cubicBezTo>
                    <a:cubicBezTo>
                      <a:pt x="132465" y="210502"/>
                      <a:pt x="140086" y="268605"/>
                      <a:pt x="142943" y="268605"/>
                    </a:cubicBezTo>
                    <a:cubicBezTo>
                      <a:pt x="145800" y="268605"/>
                      <a:pt x="143895" y="207645"/>
                      <a:pt x="125798" y="165735"/>
                    </a:cubicBezTo>
                    <a:cubicBezTo>
                      <a:pt x="107701" y="123825"/>
                      <a:pt x="2925" y="0"/>
                      <a:pt x="6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 1071">
                <a:extLst>
                  <a:ext uri="{FF2B5EF4-FFF2-40B4-BE49-F238E27FC236}">
                    <a16:creationId xmlns:a16="http://schemas.microsoft.com/office/drawing/2014/main" id="{FAAB7D10-700F-90CF-5C3D-F988AFE0A8D1}"/>
                  </a:ext>
                </a:extLst>
              </p:cNvPr>
              <p:cNvSpPr/>
              <p:nvPr/>
            </p:nvSpPr>
            <p:spPr>
              <a:xfrm>
                <a:off x="4772006" y="2845155"/>
                <a:ext cx="459635" cy="200971"/>
              </a:xfrm>
              <a:custGeom>
                <a:avLst/>
                <a:gdLst>
                  <a:gd name="connsiteX0" fmla="*/ 457219 w 459635"/>
                  <a:gd name="connsiteY0" fmla="*/ 915 h 200971"/>
                  <a:gd name="connsiteX1" fmla="*/ 251479 w 459635"/>
                  <a:gd name="connsiteY1" fmla="*/ 40920 h 200971"/>
                  <a:gd name="connsiteX2" fmla="*/ 108604 w 459635"/>
                  <a:gd name="connsiteY2" fmla="*/ 92355 h 200971"/>
                  <a:gd name="connsiteX3" fmla="*/ 19 w 459635"/>
                  <a:gd name="connsiteY3" fmla="*/ 200940 h 200971"/>
                  <a:gd name="connsiteX4" fmla="*/ 102889 w 459635"/>
                  <a:gd name="connsiteY4" fmla="*/ 80925 h 200971"/>
                  <a:gd name="connsiteX5" fmla="*/ 457219 w 459635"/>
                  <a:gd name="connsiteY5" fmla="*/ 915 h 20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635" h="200971">
                    <a:moveTo>
                      <a:pt x="457219" y="915"/>
                    </a:moveTo>
                    <a:cubicBezTo>
                      <a:pt x="481984" y="-5752"/>
                      <a:pt x="309581" y="25680"/>
                      <a:pt x="251479" y="40920"/>
                    </a:cubicBezTo>
                    <a:cubicBezTo>
                      <a:pt x="193377" y="56160"/>
                      <a:pt x="150514" y="65685"/>
                      <a:pt x="108604" y="92355"/>
                    </a:cubicBezTo>
                    <a:cubicBezTo>
                      <a:pt x="66694" y="119025"/>
                      <a:pt x="971" y="202845"/>
                      <a:pt x="19" y="200940"/>
                    </a:cubicBezTo>
                    <a:cubicBezTo>
                      <a:pt x="-934" y="199035"/>
                      <a:pt x="32404" y="112357"/>
                      <a:pt x="102889" y="80925"/>
                    </a:cubicBezTo>
                    <a:cubicBezTo>
                      <a:pt x="173374" y="49493"/>
                      <a:pt x="432454" y="7582"/>
                      <a:pt x="457219" y="91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 1072">
                <a:extLst>
                  <a:ext uri="{FF2B5EF4-FFF2-40B4-BE49-F238E27FC236}">
                    <a16:creationId xmlns:a16="http://schemas.microsoft.com/office/drawing/2014/main" id="{E235613D-FC65-DC78-AD57-83E07F7C6B11}"/>
                  </a:ext>
                </a:extLst>
              </p:cNvPr>
              <p:cNvSpPr/>
              <p:nvPr/>
            </p:nvSpPr>
            <p:spPr>
              <a:xfrm>
                <a:off x="4577709" y="3199878"/>
                <a:ext cx="158609" cy="247541"/>
              </a:xfrm>
              <a:custGeom>
                <a:avLst/>
                <a:gdLst>
                  <a:gd name="connsiteX0" fmla="*/ 154311 w 158609"/>
                  <a:gd name="connsiteY0" fmla="*/ 522 h 247541"/>
                  <a:gd name="connsiteX1" fmla="*/ 142881 w 158609"/>
                  <a:gd name="connsiteY1" fmla="*/ 131967 h 247541"/>
                  <a:gd name="connsiteX2" fmla="*/ 6 w 158609"/>
                  <a:gd name="connsiteY2" fmla="*/ 246267 h 247541"/>
                  <a:gd name="connsiteX3" fmla="*/ 137166 w 158609"/>
                  <a:gd name="connsiteY3" fmla="*/ 183402 h 247541"/>
                  <a:gd name="connsiteX4" fmla="*/ 154311 w 158609"/>
                  <a:gd name="connsiteY4" fmla="*/ 522 h 24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609" h="247541">
                    <a:moveTo>
                      <a:pt x="154311" y="522"/>
                    </a:moveTo>
                    <a:cubicBezTo>
                      <a:pt x="155263" y="-8050"/>
                      <a:pt x="168598" y="91010"/>
                      <a:pt x="142881" y="131967"/>
                    </a:cubicBezTo>
                    <a:cubicBezTo>
                      <a:pt x="117164" y="172924"/>
                      <a:pt x="958" y="237695"/>
                      <a:pt x="6" y="246267"/>
                    </a:cubicBezTo>
                    <a:cubicBezTo>
                      <a:pt x="-946" y="254839"/>
                      <a:pt x="109543" y="218645"/>
                      <a:pt x="137166" y="183402"/>
                    </a:cubicBezTo>
                    <a:cubicBezTo>
                      <a:pt x="164789" y="148160"/>
                      <a:pt x="153359" y="9094"/>
                      <a:pt x="154311" y="5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 1073">
                <a:extLst>
                  <a:ext uri="{FF2B5EF4-FFF2-40B4-BE49-F238E27FC236}">
                    <a16:creationId xmlns:a16="http://schemas.microsoft.com/office/drawing/2014/main" id="{BD32010C-55C7-4756-5580-6F1A85CC39EB}"/>
                  </a:ext>
                </a:extLst>
              </p:cNvPr>
              <p:cNvSpPr/>
              <p:nvPr/>
            </p:nvSpPr>
            <p:spPr>
              <a:xfrm>
                <a:off x="4130709" y="5908914"/>
                <a:ext cx="597063" cy="537905"/>
              </a:xfrm>
              <a:custGeom>
                <a:avLst/>
                <a:gdLst>
                  <a:gd name="connsiteX0" fmla="*/ 1236 w 597063"/>
                  <a:gd name="connsiteY0" fmla="*/ 396 h 537905"/>
                  <a:gd name="connsiteX1" fmla="*/ 218406 w 597063"/>
                  <a:gd name="connsiteY1" fmla="*/ 309006 h 537905"/>
                  <a:gd name="connsiteX2" fmla="*/ 412716 w 597063"/>
                  <a:gd name="connsiteY2" fmla="*/ 486171 h 537905"/>
                  <a:gd name="connsiteX3" fmla="*/ 372711 w 597063"/>
                  <a:gd name="connsiteY3" fmla="*/ 440451 h 537905"/>
                  <a:gd name="connsiteX4" fmla="*/ 595596 w 597063"/>
                  <a:gd name="connsiteY4" fmla="*/ 537606 h 537905"/>
                  <a:gd name="connsiteX5" fmla="*/ 464151 w 597063"/>
                  <a:gd name="connsiteY5" fmla="*/ 469026 h 537905"/>
                  <a:gd name="connsiteX6" fmla="*/ 361281 w 597063"/>
                  <a:gd name="connsiteY6" fmla="*/ 417591 h 537905"/>
                  <a:gd name="connsiteX7" fmla="*/ 321276 w 597063"/>
                  <a:gd name="connsiteY7" fmla="*/ 377586 h 537905"/>
                  <a:gd name="connsiteX8" fmla="*/ 1236 w 597063"/>
                  <a:gd name="connsiteY8" fmla="*/ 396 h 53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7063" h="537905">
                    <a:moveTo>
                      <a:pt x="1236" y="396"/>
                    </a:moveTo>
                    <a:cubicBezTo>
                      <a:pt x="-15909" y="-11034"/>
                      <a:pt x="149826" y="228044"/>
                      <a:pt x="218406" y="309006"/>
                    </a:cubicBezTo>
                    <a:cubicBezTo>
                      <a:pt x="286986" y="389968"/>
                      <a:pt x="386998" y="464263"/>
                      <a:pt x="412716" y="486171"/>
                    </a:cubicBezTo>
                    <a:cubicBezTo>
                      <a:pt x="438434" y="508079"/>
                      <a:pt x="342231" y="431879"/>
                      <a:pt x="372711" y="440451"/>
                    </a:cubicBezTo>
                    <a:cubicBezTo>
                      <a:pt x="403191" y="449024"/>
                      <a:pt x="580356" y="532844"/>
                      <a:pt x="595596" y="537606"/>
                    </a:cubicBezTo>
                    <a:cubicBezTo>
                      <a:pt x="610836" y="542368"/>
                      <a:pt x="503203" y="489028"/>
                      <a:pt x="464151" y="469026"/>
                    </a:cubicBezTo>
                    <a:cubicBezTo>
                      <a:pt x="425099" y="449024"/>
                      <a:pt x="385093" y="432831"/>
                      <a:pt x="361281" y="417591"/>
                    </a:cubicBezTo>
                    <a:cubicBezTo>
                      <a:pt x="337469" y="402351"/>
                      <a:pt x="379378" y="442356"/>
                      <a:pt x="321276" y="377586"/>
                    </a:cubicBezTo>
                    <a:cubicBezTo>
                      <a:pt x="263174" y="312816"/>
                      <a:pt x="18381" y="11826"/>
                      <a:pt x="1236" y="39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 1074">
                <a:extLst>
                  <a:ext uri="{FF2B5EF4-FFF2-40B4-BE49-F238E27FC236}">
                    <a16:creationId xmlns:a16="http://schemas.microsoft.com/office/drawing/2014/main" id="{7D4C9988-75B1-F546-B143-E5D3A44E115E}"/>
                  </a:ext>
                </a:extLst>
              </p:cNvPr>
              <p:cNvSpPr/>
              <p:nvPr/>
            </p:nvSpPr>
            <p:spPr>
              <a:xfrm>
                <a:off x="3722589" y="4570603"/>
                <a:ext cx="110471" cy="582824"/>
              </a:xfrm>
              <a:custGeom>
                <a:avLst/>
                <a:gdLst>
                  <a:gd name="connsiteX0" fmla="*/ 3591 w 110471"/>
                  <a:gd name="connsiteY0" fmla="*/ 1397 h 582824"/>
                  <a:gd name="connsiteX1" fmla="*/ 20736 w 110471"/>
                  <a:gd name="connsiteY1" fmla="*/ 149987 h 582824"/>
                  <a:gd name="connsiteX2" fmla="*/ 55026 w 110471"/>
                  <a:gd name="connsiteY2" fmla="*/ 304292 h 582824"/>
                  <a:gd name="connsiteX3" fmla="*/ 37881 w 110471"/>
                  <a:gd name="connsiteY3" fmla="*/ 247142 h 582824"/>
                  <a:gd name="connsiteX4" fmla="*/ 100746 w 110471"/>
                  <a:gd name="connsiteY4" fmla="*/ 572897 h 582824"/>
                  <a:gd name="connsiteX5" fmla="*/ 100746 w 110471"/>
                  <a:gd name="connsiteY5" fmla="*/ 475742 h 582824"/>
                  <a:gd name="connsiteX6" fmla="*/ 9306 w 110471"/>
                  <a:gd name="connsiteY6" fmla="*/ 241427 h 582824"/>
                  <a:gd name="connsiteX7" fmla="*/ 3591 w 110471"/>
                  <a:gd name="connsiteY7" fmla="*/ 1397 h 58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471" h="582824">
                    <a:moveTo>
                      <a:pt x="3591" y="1397"/>
                    </a:moveTo>
                    <a:cubicBezTo>
                      <a:pt x="5496" y="-13843"/>
                      <a:pt x="12164" y="99505"/>
                      <a:pt x="20736" y="149987"/>
                    </a:cubicBezTo>
                    <a:cubicBezTo>
                      <a:pt x="29308" y="200469"/>
                      <a:pt x="52169" y="288100"/>
                      <a:pt x="55026" y="304292"/>
                    </a:cubicBezTo>
                    <a:cubicBezTo>
                      <a:pt x="57883" y="320484"/>
                      <a:pt x="30261" y="202375"/>
                      <a:pt x="37881" y="247142"/>
                    </a:cubicBezTo>
                    <a:cubicBezTo>
                      <a:pt x="45501" y="291909"/>
                      <a:pt x="90269" y="534797"/>
                      <a:pt x="100746" y="572897"/>
                    </a:cubicBezTo>
                    <a:cubicBezTo>
                      <a:pt x="111223" y="610997"/>
                      <a:pt x="115986" y="530987"/>
                      <a:pt x="100746" y="475742"/>
                    </a:cubicBezTo>
                    <a:cubicBezTo>
                      <a:pt x="85506" y="420497"/>
                      <a:pt x="24546" y="315722"/>
                      <a:pt x="9306" y="241427"/>
                    </a:cubicBezTo>
                    <a:cubicBezTo>
                      <a:pt x="-5934" y="167132"/>
                      <a:pt x="1686" y="16637"/>
                      <a:pt x="3591" y="139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 1075">
                <a:extLst>
                  <a:ext uri="{FF2B5EF4-FFF2-40B4-BE49-F238E27FC236}">
                    <a16:creationId xmlns:a16="http://schemas.microsoft.com/office/drawing/2014/main" id="{DE025115-F747-8024-5325-FEED591B8D34}"/>
                  </a:ext>
                </a:extLst>
              </p:cNvPr>
              <p:cNvSpPr/>
              <p:nvPr/>
            </p:nvSpPr>
            <p:spPr>
              <a:xfrm>
                <a:off x="3868311" y="5530004"/>
                <a:ext cx="315752" cy="213806"/>
              </a:xfrm>
              <a:custGeom>
                <a:avLst/>
                <a:gdLst>
                  <a:gd name="connsiteX0" fmla="*/ 744 w 315752"/>
                  <a:gd name="connsiteY0" fmla="*/ 2116 h 213806"/>
                  <a:gd name="connsiteX1" fmla="*/ 235059 w 315752"/>
                  <a:gd name="connsiteY1" fmla="*/ 93556 h 213806"/>
                  <a:gd name="connsiteX2" fmla="*/ 315069 w 315752"/>
                  <a:gd name="connsiteY2" fmla="*/ 213571 h 213806"/>
                  <a:gd name="connsiteX3" fmla="*/ 269349 w 315752"/>
                  <a:gd name="connsiteY3" fmla="*/ 122131 h 213806"/>
                  <a:gd name="connsiteX4" fmla="*/ 195054 w 315752"/>
                  <a:gd name="connsiteY4" fmla="*/ 47836 h 213806"/>
                  <a:gd name="connsiteX5" fmla="*/ 160764 w 315752"/>
                  <a:gd name="connsiteY5" fmla="*/ 30691 h 213806"/>
                  <a:gd name="connsiteX6" fmla="*/ 744 w 315752"/>
                  <a:gd name="connsiteY6" fmla="*/ 2116 h 213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5752" h="213806">
                    <a:moveTo>
                      <a:pt x="744" y="2116"/>
                    </a:moveTo>
                    <a:cubicBezTo>
                      <a:pt x="13126" y="12593"/>
                      <a:pt x="182672" y="58314"/>
                      <a:pt x="235059" y="93556"/>
                    </a:cubicBezTo>
                    <a:cubicBezTo>
                      <a:pt x="287447" y="128799"/>
                      <a:pt x="309354" y="208809"/>
                      <a:pt x="315069" y="213571"/>
                    </a:cubicBezTo>
                    <a:cubicBezTo>
                      <a:pt x="320784" y="218333"/>
                      <a:pt x="289351" y="149753"/>
                      <a:pt x="269349" y="122131"/>
                    </a:cubicBezTo>
                    <a:cubicBezTo>
                      <a:pt x="249347" y="94509"/>
                      <a:pt x="195054" y="47836"/>
                      <a:pt x="195054" y="47836"/>
                    </a:cubicBezTo>
                    <a:cubicBezTo>
                      <a:pt x="176957" y="32596"/>
                      <a:pt x="187434" y="38311"/>
                      <a:pt x="160764" y="30691"/>
                    </a:cubicBezTo>
                    <a:cubicBezTo>
                      <a:pt x="134094" y="23071"/>
                      <a:pt x="-11638" y="-8361"/>
                      <a:pt x="744" y="21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7" name="フリーフォーム 1076">
                <a:extLst>
                  <a:ext uri="{FF2B5EF4-FFF2-40B4-BE49-F238E27FC236}">
                    <a16:creationId xmlns:a16="http://schemas.microsoft.com/office/drawing/2014/main" id="{F802415A-36E8-A79C-86B3-FDCE2649F3D2}"/>
                  </a:ext>
                </a:extLst>
              </p:cNvPr>
              <p:cNvSpPr/>
              <p:nvPr/>
            </p:nvSpPr>
            <p:spPr>
              <a:xfrm>
                <a:off x="3800372" y="5434448"/>
                <a:ext cx="161181" cy="346057"/>
              </a:xfrm>
              <a:custGeom>
                <a:avLst/>
                <a:gdLst>
                  <a:gd name="connsiteX0" fmla="*/ 103 w 161181"/>
                  <a:gd name="connsiteY0" fmla="*/ 517 h 346057"/>
                  <a:gd name="connsiteX1" fmla="*/ 51538 w 161181"/>
                  <a:gd name="connsiteY1" fmla="*/ 149107 h 346057"/>
                  <a:gd name="connsiteX2" fmla="*/ 160123 w 161181"/>
                  <a:gd name="connsiteY2" fmla="*/ 343417 h 346057"/>
                  <a:gd name="connsiteX3" fmla="*/ 102973 w 161181"/>
                  <a:gd name="connsiteY3" fmla="*/ 257692 h 346057"/>
                  <a:gd name="connsiteX4" fmla="*/ 40108 w 161181"/>
                  <a:gd name="connsiteY4" fmla="*/ 200542 h 346057"/>
                  <a:gd name="connsiteX5" fmla="*/ 103 w 161181"/>
                  <a:gd name="connsiteY5" fmla="*/ 517 h 34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181" h="346057">
                    <a:moveTo>
                      <a:pt x="103" y="517"/>
                    </a:moveTo>
                    <a:cubicBezTo>
                      <a:pt x="2008" y="-8055"/>
                      <a:pt x="24868" y="91957"/>
                      <a:pt x="51538" y="149107"/>
                    </a:cubicBezTo>
                    <a:cubicBezTo>
                      <a:pt x="78208" y="206257"/>
                      <a:pt x="151551" y="325320"/>
                      <a:pt x="160123" y="343417"/>
                    </a:cubicBezTo>
                    <a:cubicBezTo>
                      <a:pt x="168695" y="361514"/>
                      <a:pt x="122976" y="281505"/>
                      <a:pt x="102973" y="257692"/>
                    </a:cubicBezTo>
                    <a:cubicBezTo>
                      <a:pt x="82971" y="233880"/>
                      <a:pt x="57253" y="236737"/>
                      <a:pt x="40108" y="200542"/>
                    </a:cubicBezTo>
                    <a:cubicBezTo>
                      <a:pt x="22963" y="164347"/>
                      <a:pt x="-1802" y="9089"/>
                      <a:pt x="103" y="5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 1077">
                <a:extLst>
                  <a:ext uri="{FF2B5EF4-FFF2-40B4-BE49-F238E27FC236}">
                    <a16:creationId xmlns:a16="http://schemas.microsoft.com/office/drawing/2014/main" id="{39E88F19-B7FE-94AF-E1B1-0328CB7401AD}"/>
                  </a:ext>
                </a:extLst>
              </p:cNvPr>
              <p:cNvSpPr/>
              <p:nvPr/>
            </p:nvSpPr>
            <p:spPr>
              <a:xfrm>
                <a:off x="4142903" y="4705223"/>
                <a:ext cx="111730" cy="215640"/>
              </a:xfrm>
              <a:custGeom>
                <a:avLst/>
                <a:gdLst>
                  <a:gd name="connsiteX0" fmla="*/ 472 w 111730"/>
                  <a:gd name="connsiteY0" fmla="*/ 3937 h 215640"/>
                  <a:gd name="connsiteX1" fmla="*/ 74767 w 111730"/>
                  <a:gd name="connsiteY1" fmla="*/ 95377 h 215640"/>
                  <a:gd name="connsiteX2" fmla="*/ 97627 w 111730"/>
                  <a:gd name="connsiteY2" fmla="*/ 215392 h 215640"/>
                  <a:gd name="connsiteX3" fmla="*/ 109057 w 111730"/>
                  <a:gd name="connsiteY3" fmla="*/ 123952 h 215640"/>
                  <a:gd name="connsiteX4" fmla="*/ 46192 w 111730"/>
                  <a:gd name="connsiteY4" fmla="*/ 26797 h 215640"/>
                  <a:gd name="connsiteX5" fmla="*/ 472 w 111730"/>
                  <a:gd name="connsiteY5" fmla="*/ 3937 h 21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730" h="215640">
                    <a:moveTo>
                      <a:pt x="472" y="3937"/>
                    </a:moveTo>
                    <a:cubicBezTo>
                      <a:pt x="5234" y="15367"/>
                      <a:pt x="58575" y="60135"/>
                      <a:pt x="74767" y="95377"/>
                    </a:cubicBezTo>
                    <a:cubicBezTo>
                      <a:pt x="90959" y="130619"/>
                      <a:pt x="91912" y="210630"/>
                      <a:pt x="97627" y="215392"/>
                    </a:cubicBezTo>
                    <a:cubicBezTo>
                      <a:pt x="103342" y="220154"/>
                      <a:pt x="117629" y="155384"/>
                      <a:pt x="109057" y="123952"/>
                    </a:cubicBezTo>
                    <a:cubicBezTo>
                      <a:pt x="100485" y="92520"/>
                      <a:pt x="64290" y="45847"/>
                      <a:pt x="46192" y="26797"/>
                    </a:cubicBezTo>
                    <a:cubicBezTo>
                      <a:pt x="28094" y="7747"/>
                      <a:pt x="-4290" y="-7493"/>
                      <a:pt x="472" y="393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 1078">
                <a:extLst>
                  <a:ext uri="{FF2B5EF4-FFF2-40B4-BE49-F238E27FC236}">
                    <a16:creationId xmlns:a16="http://schemas.microsoft.com/office/drawing/2014/main" id="{C305E9EA-AE79-73BC-3409-849FA07C2352}"/>
                  </a:ext>
                </a:extLst>
              </p:cNvPr>
              <p:cNvSpPr/>
              <p:nvPr/>
            </p:nvSpPr>
            <p:spPr>
              <a:xfrm>
                <a:off x="4434800" y="5097666"/>
                <a:ext cx="97431" cy="177389"/>
              </a:xfrm>
              <a:custGeom>
                <a:avLst/>
                <a:gdLst>
                  <a:gd name="connsiteX0" fmla="*/ 40 w 97431"/>
                  <a:gd name="connsiteY0" fmla="*/ 114 h 177389"/>
                  <a:gd name="connsiteX1" fmla="*/ 80050 w 97431"/>
                  <a:gd name="connsiteY1" fmla="*/ 97269 h 177389"/>
                  <a:gd name="connsiteX2" fmla="*/ 91480 w 97431"/>
                  <a:gd name="connsiteY2" fmla="*/ 177279 h 177389"/>
                  <a:gd name="connsiteX3" fmla="*/ 91480 w 97431"/>
                  <a:gd name="connsiteY3" fmla="*/ 80124 h 177389"/>
                  <a:gd name="connsiteX4" fmla="*/ 40 w 97431"/>
                  <a:gd name="connsiteY4" fmla="*/ 114 h 177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431" h="177389">
                    <a:moveTo>
                      <a:pt x="40" y="114"/>
                    </a:moveTo>
                    <a:cubicBezTo>
                      <a:pt x="-1865" y="2972"/>
                      <a:pt x="64810" y="67742"/>
                      <a:pt x="80050" y="97269"/>
                    </a:cubicBezTo>
                    <a:cubicBezTo>
                      <a:pt x="95290" y="126797"/>
                      <a:pt x="89575" y="180137"/>
                      <a:pt x="91480" y="177279"/>
                    </a:cubicBezTo>
                    <a:cubicBezTo>
                      <a:pt x="93385" y="174422"/>
                      <a:pt x="103863" y="111557"/>
                      <a:pt x="91480" y="80124"/>
                    </a:cubicBezTo>
                    <a:cubicBezTo>
                      <a:pt x="79097" y="48691"/>
                      <a:pt x="1945" y="-2744"/>
                      <a:pt x="40" y="114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 1079">
                <a:extLst>
                  <a:ext uri="{FF2B5EF4-FFF2-40B4-BE49-F238E27FC236}">
                    <a16:creationId xmlns:a16="http://schemas.microsoft.com/office/drawing/2014/main" id="{735E5405-290A-9865-4DF1-EC4AA489B4C5}"/>
                  </a:ext>
                </a:extLst>
              </p:cNvPr>
              <p:cNvSpPr/>
              <p:nvPr/>
            </p:nvSpPr>
            <p:spPr>
              <a:xfrm>
                <a:off x="4623384" y="5394950"/>
                <a:ext cx="63077" cy="200045"/>
              </a:xfrm>
              <a:custGeom>
                <a:avLst/>
                <a:gdLst>
                  <a:gd name="connsiteX0" fmla="*/ 51 w 63077"/>
                  <a:gd name="connsiteY0" fmla="*/ 10 h 200045"/>
                  <a:gd name="connsiteX1" fmla="*/ 51486 w 63077"/>
                  <a:gd name="connsiteY1" fmla="*/ 97165 h 200045"/>
                  <a:gd name="connsiteX2" fmla="*/ 11481 w 63077"/>
                  <a:gd name="connsiteY2" fmla="*/ 200035 h 200045"/>
                  <a:gd name="connsiteX3" fmla="*/ 62916 w 63077"/>
                  <a:gd name="connsiteY3" fmla="*/ 102880 h 200045"/>
                  <a:gd name="connsiteX4" fmla="*/ 51 w 63077"/>
                  <a:gd name="connsiteY4" fmla="*/ 10 h 2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077" h="200045">
                    <a:moveTo>
                      <a:pt x="51" y="10"/>
                    </a:moveTo>
                    <a:cubicBezTo>
                      <a:pt x="-1854" y="-943"/>
                      <a:pt x="49581" y="63828"/>
                      <a:pt x="51486" y="97165"/>
                    </a:cubicBezTo>
                    <a:cubicBezTo>
                      <a:pt x="53391" y="130503"/>
                      <a:pt x="9576" y="199083"/>
                      <a:pt x="11481" y="200035"/>
                    </a:cubicBezTo>
                    <a:cubicBezTo>
                      <a:pt x="13386" y="200988"/>
                      <a:pt x="59106" y="134312"/>
                      <a:pt x="62916" y="102880"/>
                    </a:cubicBezTo>
                    <a:cubicBezTo>
                      <a:pt x="66726" y="71448"/>
                      <a:pt x="1956" y="963"/>
                      <a:pt x="51" y="1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 1080">
                <a:extLst>
                  <a:ext uri="{FF2B5EF4-FFF2-40B4-BE49-F238E27FC236}">
                    <a16:creationId xmlns:a16="http://schemas.microsoft.com/office/drawing/2014/main" id="{4B35E2C7-1BB9-9471-3F9C-BF3D25A9170F}"/>
                  </a:ext>
                </a:extLst>
              </p:cNvPr>
              <p:cNvSpPr/>
              <p:nvPr/>
            </p:nvSpPr>
            <p:spPr>
              <a:xfrm>
                <a:off x="4069066" y="4537558"/>
                <a:ext cx="69190" cy="228889"/>
              </a:xfrm>
              <a:custGeom>
                <a:avLst/>
                <a:gdLst>
                  <a:gd name="connsiteX0" fmla="*/ 68594 w 69190"/>
                  <a:gd name="connsiteY0" fmla="*/ 152 h 228889"/>
                  <a:gd name="connsiteX1" fmla="*/ 34304 w 69190"/>
                  <a:gd name="connsiteY1" fmla="*/ 103022 h 228889"/>
                  <a:gd name="connsiteX2" fmla="*/ 51449 w 69190"/>
                  <a:gd name="connsiteY2" fmla="*/ 228752 h 228889"/>
                  <a:gd name="connsiteX3" fmla="*/ 14 w 69190"/>
                  <a:gd name="connsiteY3" fmla="*/ 125882 h 228889"/>
                  <a:gd name="connsiteX4" fmla="*/ 68594 w 69190"/>
                  <a:gd name="connsiteY4" fmla="*/ 152 h 228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190" h="228889">
                    <a:moveTo>
                      <a:pt x="68594" y="152"/>
                    </a:moveTo>
                    <a:cubicBezTo>
                      <a:pt x="74309" y="-3658"/>
                      <a:pt x="37161" y="64922"/>
                      <a:pt x="34304" y="103022"/>
                    </a:cubicBezTo>
                    <a:cubicBezTo>
                      <a:pt x="31447" y="141122"/>
                      <a:pt x="57164" y="224942"/>
                      <a:pt x="51449" y="228752"/>
                    </a:cubicBezTo>
                    <a:cubicBezTo>
                      <a:pt x="45734" y="232562"/>
                      <a:pt x="-938" y="156362"/>
                      <a:pt x="14" y="125882"/>
                    </a:cubicBezTo>
                    <a:cubicBezTo>
                      <a:pt x="966" y="95402"/>
                      <a:pt x="62879" y="3962"/>
                      <a:pt x="68594" y="15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 1081">
                <a:extLst>
                  <a:ext uri="{FF2B5EF4-FFF2-40B4-BE49-F238E27FC236}">
                    <a16:creationId xmlns:a16="http://schemas.microsoft.com/office/drawing/2014/main" id="{99C258D5-C308-908A-CE43-DD4A8199120B}"/>
                  </a:ext>
                </a:extLst>
              </p:cNvPr>
              <p:cNvSpPr/>
              <p:nvPr/>
            </p:nvSpPr>
            <p:spPr>
              <a:xfrm>
                <a:off x="4782999" y="5033347"/>
                <a:ext cx="64742" cy="247440"/>
              </a:xfrm>
              <a:custGeom>
                <a:avLst/>
                <a:gdLst>
                  <a:gd name="connsiteX0" fmla="*/ 456 w 64742"/>
                  <a:gd name="connsiteY0" fmla="*/ 1568 h 247440"/>
                  <a:gd name="connsiteX1" fmla="*/ 51891 w 64742"/>
                  <a:gd name="connsiteY1" fmla="*/ 127298 h 247440"/>
                  <a:gd name="connsiteX2" fmla="*/ 57606 w 64742"/>
                  <a:gd name="connsiteY2" fmla="*/ 247313 h 247440"/>
                  <a:gd name="connsiteX3" fmla="*/ 63321 w 64742"/>
                  <a:gd name="connsiteY3" fmla="*/ 104438 h 247440"/>
                  <a:gd name="connsiteX4" fmla="*/ 29031 w 64742"/>
                  <a:gd name="connsiteY4" fmla="*/ 58718 h 247440"/>
                  <a:gd name="connsiteX5" fmla="*/ 456 w 64742"/>
                  <a:gd name="connsiteY5" fmla="*/ 1568 h 24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742" h="247440">
                    <a:moveTo>
                      <a:pt x="456" y="1568"/>
                    </a:moveTo>
                    <a:cubicBezTo>
                      <a:pt x="4266" y="12998"/>
                      <a:pt x="42366" y="86341"/>
                      <a:pt x="51891" y="127298"/>
                    </a:cubicBezTo>
                    <a:cubicBezTo>
                      <a:pt x="61416" y="168255"/>
                      <a:pt x="55701" y="251123"/>
                      <a:pt x="57606" y="247313"/>
                    </a:cubicBezTo>
                    <a:cubicBezTo>
                      <a:pt x="59511" y="243503"/>
                      <a:pt x="68084" y="135871"/>
                      <a:pt x="63321" y="104438"/>
                    </a:cubicBezTo>
                    <a:cubicBezTo>
                      <a:pt x="58559" y="73006"/>
                      <a:pt x="40461" y="73006"/>
                      <a:pt x="29031" y="58718"/>
                    </a:cubicBezTo>
                    <a:cubicBezTo>
                      <a:pt x="17601" y="44430"/>
                      <a:pt x="-3354" y="-9862"/>
                      <a:pt x="456" y="156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 1082">
                <a:extLst>
                  <a:ext uri="{FF2B5EF4-FFF2-40B4-BE49-F238E27FC236}">
                    <a16:creationId xmlns:a16="http://schemas.microsoft.com/office/drawing/2014/main" id="{54E24100-A856-675E-E611-E26181C70ED1}"/>
                  </a:ext>
                </a:extLst>
              </p:cNvPr>
              <p:cNvSpPr/>
              <p:nvPr/>
            </p:nvSpPr>
            <p:spPr>
              <a:xfrm>
                <a:off x="4446194" y="5332089"/>
                <a:ext cx="46379" cy="205768"/>
              </a:xfrm>
              <a:custGeom>
                <a:avLst/>
                <a:gdLst>
                  <a:gd name="connsiteX0" fmla="*/ 11506 w 46379"/>
                  <a:gd name="connsiteY0" fmla="*/ 6 h 205768"/>
                  <a:gd name="connsiteX1" fmla="*/ 34366 w 46379"/>
                  <a:gd name="connsiteY1" fmla="*/ 142881 h 205768"/>
                  <a:gd name="connsiteX2" fmla="*/ 76 w 46379"/>
                  <a:gd name="connsiteY2" fmla="*/ 205746 h 205768"/>
                  <a:gd name="connsiteX3" fmla="*/ 45796 w 46379"/>
                  <a:gd name="connsiteY3" fmla="*/ 148596 h 205768"/>
                  <a:gd name="connsiteX4" fmla="*/ 11506 w 46379"/>
                  <a:gd name="connsiteY4" fmla="*/ 6 h 20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79" h="205768">
                    <a:moveTo>
                      <a:pt x="11506" y="6"/>
                    </a:moveTo>
                    <a:cubicBezTo>
                      <a:pt x="9601" y="-947"/>
                      <a:pt x="36271" y="108591"/>
                      <a:pt x="34366" y="142881"/>
                    </a:cubicBezTo>
                    <a:cubicBezTo>
                      <a:pt x="32461" y="177171"/>
                      <a:pt x="-1829" y="204794"/>
                      <a:pt x="76" y="205746"/>
                    </a:cubicBezTo>
                    <a:cubicBezTo>
                      <a:pt x="1981" y="206699"/>
                      <a:pt x="40081" y="177171"/>
                      <a:pt x="45796" y="148596"/>
                    </a:cubicBezTo>
                    <a:cubicBezTo>
                      <a:pt x="51511" y="120021"/>
                      <a:pt x="13411" y="959"/>
                      <a:pt x="11506" y="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 1083">
                <a:extLst>
                  <a:ext uri="{FF2B5EF4-FFF2-40B4-BE49-F238E27FC236}">
                    <a16:creationId xmlns:a16="http://schemas.microsoft.com/office/drawing/2014/main" id="{8AA9CD80-0EEE-0168-4255-E188DC52F9DB}"/>
                  </a:ext>
                </a:extLst>
              </p:cNvPr>
              <p:cNvSpPr/>
              <p:nvPr/>
            </p:nvSpPr>
            <p:spPr>
              <a:xfrm>
                <a:off x="4777729" y="5411854"/>
                <a:ext cx="86387" cy="195656"/>
              </a:xfrm>
              <a:custGeom>
                <a:avLst/>
                <a:gdLst>
                  <a:gd name="connsiteX0" fmla="*/ 85736 w 86387"/>
                  <a:gd name="connsiteY0" fmla="*/ 251 h 195656"/>
                  <a:gd name="connsiteX1" fmla="*/ 74306 w 86387"/>
                  <a:gd name="connsiteY1" fmla="*/ 120266 h 195656"/>
                  <a:gd name="connsiteX2" fmla="*/ 11 w 86387"/>
                  <a:gd name="connsiteY2" fmla="*/ 194561 h 195656"/>
                  <a:gd name="connsiteX3" fmla="*/ 68591 w 86387"/>
                  <a:gd name="connsiteY3" fmla="*/ 154556 h 195656"/>
                  <a:gd name="connsiteX4" fmla="*/ 85736 w 86387"/>
                  <a:gd name="connsiteY4" fmla="*/ 251 h 19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87" h="195656">
                    <a:moveTo>
                      <a:pt x="85736" y="251"/>
                    </a:moveTo>
                    <a:cubicBezTo>
                      <a:pt x="86688" y="-5464"/>
                      <a:pt x="88594" y="87881"/>
                      <a:pt x="74306" y="120266"/>
                    </a:cubicBezTo>
                    <a:cubicBezTo>
                      <a:pt x="60018" y="152651"/>
                      <a:pt x="963" y="188846"/>
                      <a:pt x="11" y="194561"/>
                    </a:cubicBezTo>
                    <a:cubicBezTo>
                      <a:pt x="-941" y="200276"/>
                      <a:pt x="55256" y="183131"/>
                      <a:pt x="68591" y="154556"/>
                    </a:cubicBezTo>
                    <a:cubicBezTo>
                      <a:pt x="81926" y="125981"/>
                      <a:pt x="84784" y="5966"/>
                      <a:pt x="85736" y="25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 1084">
                <a:extLst>
                  <a:ext uri="{FF2B5EF4-FFF2-40B4-BE49-F238E27FC236}">
                    <a16:creationId xmlns:a16="http://schemas.microsoft.com/office/drawing/2014/main" id="{5ABD2908-1F5C-8468-803A-CDFB620C883B}"/>
                  </a:ext>
                </a:extLst>
              </p:cNvPr>
              <p:cNvSpPr/>
              <p:nvPr/>
            </p:nvSpPr>
            <p:spPr>
              <a:xfrm>
                <a:off x="4480560" y="4806080"/>
                <a:ext cx="102870" cy="166580"/>
              </a:xfrm>
              <a:custGeom>
                <a:avLst/>
                <a:gdLst>
                  <a:gd name="connsiteX0" fmla="*/ 0 w 102870"/>
                  <a:gd name="connsiteY0" fmla="*/ 235 h 166580"/>
                  <a:gd name="connsiteX1" fmla="*/ 22860 w 102870"/>
                  <a:gd name="connsiteY1" fmla="*/ 91675 h 166580"/>
                  <a:gd name="connsiteX2" fmla="*/ 102870 w 102870"/>
                  <a:gd name="connsiteY2" fmla="*/ 165970 h 166580"/>
                  <a:gd name="connsiteX3" fmla="*/ 22860 w 102870"/>
                  <a:gd name="connsiteY3" fmla="*/ 120250 h 166580"/>
                  <a:gd name="connsiteX4" fmla="*/ 0 w 102870"/>
                  <a:gd name="connsiteY4" fmla="*/ 235 h 16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166580">
                    <a:moveTo>
                      <a:pt x="0" y="235"/>
                    </a:moveTo>
                    <a:cubicBezTo>
                      <a:pt x="0" y="-4527"/>
                      <a:pt x="5715" y="64053"/>
                      <a:pt x="22860" y="91675"/>
                    </a:cubicBezTo>
                    <a:cubicBezTo>
                      <a:pt x="40005" y="119297"/>
                      <a:pt x="102870" y="161208"/>
                      <a:pt x="102870" y="165970"/>
                    </a:cubicBezTo>
                    <a:cubicBezTo>
                      <a:pt x="102870" y="170732"/>
                      <a:pt x="38100" y="146920"/>
                      <a:pt x="22860" y="120250"/>
                    </a:cubicBezTo>
                    <a:cubicBezTo>
                      <a:pt x="7620" y="93580"/>
                      <a:pt x="0" y="4997"/>
                      <a:pt x="0" y="235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 1085">
                <a:extLst>
                  <a:ext uri="{FF2B5EF4-FFF2-40B4-BE49-F238E27FC236}">
                    <a16:creationId xmlns:a16="http://schemas.microsoft.com/office/drawing/2014/main" id="{269EFC69-0950-ADCC-EAC3-AE4B19D8343D}"/>
                  </a:ext>
                </a:extLst>
              </p:cNvPr>
              <p:cNvSpPr/>
              <p:nvPr/>
            </p:nvSpPr>
            <p:spPr>
              <a:xfrm>
                <a:off x="4720490" y="5674925"/>
                <a:ext cx="80177" cy="165845"/>
              </a:xfrm>
              <a:custGeom>
                <a:avLst/>
                <a:gdLst>
                  <a:gd name="connsiteX0" fmla="*/ 100 w 80177"/>
                  <a:gd name="connsiteY0" fmla="*/ 70 h 165845"/>
                  <a:gd name="connsiteX1" fmla="*/ 62965 w 80177"/>
                  <a:gd name="connsiteY1" fmla="*/ 62935 h 165845"/>
                  <a:gd name="connsiteX2" fmla="*/ 40105 w 80177"/>
                  <a:gd name="connsiteY2" fmla="*/ 165805 h 165845"/>
                  <a:gd name="connsiteX3" fmla="*/ 80110 w 80177"/>
                  <a:gd name="connsiteY3" fmla="*/ 74365 h 165845"/>
                  <a:gd name="connsiteX4" fmla="*/ 100 w 80177"/>
                  <a:gd name="connsiteY4" fmla="*/ 70 h 165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177" h="165845">
                    <a:moveTo>
                      <a:pt x="100" y="70"/>
                    </a:moveTo>
                    <a:cubicBezTo>
                      <a:pt x="-2758" y="-1835"/>
                      <a:pt x="56298" y="35313"/>
                      <a:pt x="62965" y="62935"/>
                    </a:cubicBezTo>
                    <a:cubicBezTo>
                      <a:pt x="69632" y="90557"/>
                      <a:pt x="37248" y="163900"/>
                      <a:pt x="40105" y="165805"/>
                    </a:cubicBezTo>
                    <a:cubicBezTo>
                      <a:pt x="42963" y="167710"/>
                      <a:pt x="82015" y="101987"/>
                      <a:pt x="80110" y="74365"/>
                    </a:cubicBezTo>
                    <a:cubicBezTo>
                      <a:pt x="78205" y="46743"/>
                      <a:pt x="2958" y="1975"/>
                      <a:pt x="100" y="7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 1086">
                <a:extLst>
                  <a:ext uri="{FF2B5EF4-FFF2-40B4-BE49-F238E27FC236}">
                    <a16:creationId xmlns:a16="http://schemas.microsoft.com/office/drawing/2014/main" id="{28180A13-0C51-7550-470E-C11BCDF2BB54}"/>
                  </a:ext>
                </a:extLst>
              </p:cNvPr>
              <p:cNvSpPr/>
              <p:nvPr/>
            </p:nvSpPr>
            <p:spPr>
              <a:xfrm>
                <a:off x="5017755" y="5583407"/>
                <a:ext cx="314344" cy="165980"/>
              </a:xfrm>
              <a:custGeom>
                <a:avLst/>
                <a:gdLst>
                  <a:gd name="connsiteX0" fmla="*/ 314340 w 314344"/>
                  <a:gd name="connsiteY0" fmla="*/ 148 h 165980"/>
                  <a:gd name="connsiteX1" fmla="*/ 102885 w 314344"/>
                  <a:gd name="connsiteY1" fmla="*/ 80158 h 165980"/>
                  <a:gd name="connsiteX2" fmla="*/ 15 w 314344"/>
                  <a:gd name="connsiteY2" fmla="*/ 165883 h 165980"/>
                  <a:gd name="connsiteX3" fmla="*/ 97170 w 314344"/>
                  <a:gd name="connsiteY3" fmla="*/ 63013 h 165980"/>
                  <a:gd name="connsiteX4" fmla="*/ 314340 w 314344"/>
                  <a:gd name="connsiteY4" fmla="*/ 148 h 165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344" h="165980">
                    <a:moveTo>
                      <a:pt x="314340" y="148"/>
                    </a:moveTo>
                    <a:cubicBezTo>
                      <a:pt x="315293" y="3006"/>
                      <a:pt x="155272" y="52536"/>
                      <a:pt x="102885" y="80158"/>
                    </a:cubicBezTo>
                    <a:cubicBezTo>
                      <a:pt x="50497" y="107781"/>
                      <a:pt x="968" y="168741"/>
                      <a:pt x="15" y="165883"/>
                    </a:cubicBezTo>
                    <a:cubicBezTo>
                      <a:pt x="-938" y="163025"/>
                      <a:pt x="41925" y="89683"/>
                      <a:pt x="97170" y="63013"/>
                    </a:cubicBezTo>
                    <a:cubicBezTo>
                      <a:pt x="152415" y="36343"/>
                      <a:pt x="313387" y="-2710"/>
                      <a:pt x="314340" y="14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 1087">
                <a:extLst>
                  <a:ext uri="{FF2B5EF4-FFF2-40B4-BE49-F238E27FC236}">
                    <a16:creationId xmlns:a16="http://schemas.microsoft.com/office/drawing/2014/main" id="{4C341A5D-C250-E15B-0D4F-CB8F4D81624F}"/>
                  </a:ext>
                </a:extLst>
              </p:cNvPr>
              <p:cNvSpPr/>
              <p:nvPr/>
            </p:nvSpPr>
            <p:spPr>
              <a:xfrm>
                <a:off x="4850618" y="5566026"/>
                <a:ext cx="88002" cy="113875"/>
              </a:xfrm>
              <a:custGeom>
                <a:avLst/>
                <a:gdLst>
                  <a:gd name="connsiteX0" fmla="*/ 87791 w 88002"/>
                  <a:gd name="connsiteY0" fmla="*/ 1438 h 113875"/>
                  <a:gd name="connsiteX1" fmla="*/ 9969 w 88002"/>
                  <a:gd name="connsiteY1" fmla="*/ 85744 h 113875"/>
                  <a:gd name="connsiteX2" fmla="*/ 3484 w 88002"/>
                  <a:gd name="connsiteY2" fmla="*/ 111685 h 113875"/>
                  <a:gd name="connsiteX3" fmla="*/ 32667 w 88002"/>
                  <a:gd name="connsiteY3" fmla="*/ 37106 h 113875"/>
                  <a:gd name="connsiteX4" fmla="*/ 87791 w 88002"/>
                  <a:gd name="connsiteY4" fmla="*/ 1438 h 11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02" h="113875">
                    <a:moveTo>
                      <a:pt x="87791" y="1438"/>
                    </a:moveTo>
                    <a:cubicBezTo>
                      <a:pt x="84008" y="9544"/>
                      <a:pt x="24020" y="67370"/>
                      <a:pt x="9969" y="85744"/>
                    </a:cubicBezTo>
                    <a:cubicBezTo>
                      <a:pt x="-4082" y="104118"/>
                      <a:pt x="-299" y="119791"/>
                      <a:pt x="3484" y="111685"/>
                    </a:cubicBezTo>
                    <a:cubicBezTo>
                      <a:pt x="7267" y="103579"/>
                      <a:pt x="21858" y="52778"/>
                      <a:pt x="32667" y="37106"/>
                    </a:cubicBezTo>
                    <a:cubicBezTo>
                      <a:pt x="43475" y="21434"/>
                      <a:pt x="91574" y="-6668"/>
                      <a:pt x="87791" y="1438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 1088">
                <a:extLst>
                  <a:ext uri="{FF2B5EF4-FFF2-40B4-BE49-F238E27FC236}">
                    <a16:creationId xmlns:a16="http://schemas.microsoft.com/office/drawing/2014/main" id="{F30CFCCD-95C6-21CC-5D5D-EB0A0703D4E5}"/>
                  </a:ext>
                </a:extLst>
              </p:cNvPr>
              <p:cNvSpPr/>
              <p:nvPr/>
            </p:nvSpPr>
            <p:spPr>
              <a:xfrm>
                <a:off x="4983743" y="4974077"/>
                <a:ext cx="68167" cy="168612"/>
              </a:xfrm>
              <a:custGeom>
                <a:avLst/>
                <a:gdLst>
                  <a:gd name="connsiteX0" fmla="*/ 61 w 68167"/>
                  <a:gd name="connsiteY0" fmla="*/ 0 h 168612"/>
                  <a:gd name="connsiteX1" fmla="*/ 55185 w 68167"/>
                  <a:gd name="connsiteY1" fmla="*/ 81063 h 168612"/>
                  <a:gd name="connsiteX2" fmla="*/ 13031 w 68167"/>
                  <a:gd name="connsiteY2" fmla="*/ 168612 h 168612"/>
                  <a:gd name="connsiteX3" fmla="*/ 68155 w 68167"/>
                  <a:gd name="connsiteY3" fmla="*/ 81063 h 168612"/>
                  <a:gd name="connsiteX4" fmla="*/ 61 w 68167"/>
                  <a:gd name="connsiteY4" fmla="*/ 0 h 16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167" h="168612">
                    <a:moveTo>
                      <a:pt x="61" y="0"/>
                    </a:moveTo>
                    <a:cubicBezTo>
                      <a:pt x="-2101" y="0"/>
                      <a:pt x="53023" y="52961"/>
                      <a:pt x="55185" y="81063"/>
                    </a:cubicBezTo>
                    <a:cubicBezTo>
                      <a:pt x="57347" y="109165"/>
                      <a:pt x="10869" y="168612"/>
                      <a:pt x="13031" y="168612"/>
                    </a:cubicBezTo>
                    <a:cubicBezTo>
                      <a:pt x="15193" y="168612"/>
                      <a:pt x="67074" y="107544"/>
                      <a:pt x="68155" y="81063"/>
                    </a:cubicBezTo>
                    <a:cubicBezTo>
                      <a:pt x="69236" y="54582"/>
                      <a:pt x="2223" y="0"/>
                      <a:pt x="61" y="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 1089">
                <a:extLst>
                  <a:ext uri="{FF2B5EF4-FFF2-40B4-BE49-F238E27FC236}">
                    <a16:creationId xmlns:a16="http://schemas.microsoft.com/office/drawing/2014/main" id="{96F49A9F-BD99-C6DD-B244-A6E065453A5B}"/>
                  </a:ext>
                </a:extLst>
              </p:cNvPr>
              <p:cNvSpPr/>
              <p:nvPr/>
            </p:nvSpPr>
            <p:spPr>
              <a:xfrm>
                <a:off x="5875045" y="4805334"/>
                <a:ext cx="49289" cy="139681"/>
              </a:xfrm>
              <a:custGeom>
                <a:avLst/>
                <a:gdLst>
                  <a:gd name="connsiteX0" fmla="*/ 49100 w 49289"/>
                  <a:gd name="connsiteY0" fmla="*/ 130 h 139681"/>
                  <a:gd name="connsiteX1" fmla="*/ 19917 w 49289"/>
                  <a:gd name="connsiteY1" fmla="*/ 68223 h 139681"/>
                  <a:gd name="connsiteX2" fmla="*/ 19917 w 49289"/>
                  <a:gd name="connsiteY2" fmla="*/ 139560 h 139681"/>
                  <a:gd name="connsiteX3" fmla="*/ 10189 w 49289"/>
                  <a:gd name="connsiteY3" fmla="*/ 84436 h 139681"/>
                  <a:gd name="connsiteX4" fmla="*/ 3704 w 49289"/>
                  <a:gd name="connsiteY4" fmla="*/ 52011 h 139681"/>
                  <a:gd name="connsiteX5" fmla="*/ 49100 w 49289"/>
                  <a:gd name="connsiteY5" fmla="*/ 130 h 139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289" h="139681">
                    <a:moveTo>
                      <a:pt x="49100" y="130"/>
                    </a:moveTo>
                    <a:cubicBezTo>
                      <a:pt x="51802" y="2832"/>
                      <a:pt x="24781" y="44985"/>
                      <a:pt x="19917" y="68223"/>
                    </a:cubicBezTo>
                    <a:cubicBezTo>
                      <a:pt x="15053" y="91461"/>
                      <a:pt x="21538" y="136858"/>
                      <a:pt x="19917" y="139560"/>
                    </a:cubicBezTo>
                    <a:cubicBezTo>
                      <a:pt x="18296" y="142262"/>
                      <a:pt x="12891" y="99027"/>
                      <a:pt x="10189" y="84436"/>
                    </a:cubicBezTo>
                    <a:cubicBezTo>
                      <a:pt x="7487" y="69845"/>
                      <a:pt x="-6564" y="66602"/>
                      <a:pt x="3704" y="52011"/>
                    </a:cubicBezTo>
                    <a:cubicBezTo>
                      <a:pt x="13972" y="37420"/>
                      <a:pt x="46398" y="-2572"/>
                      <a:pt x="49100" y="1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 1090">
                <a:extLst>
                  <a:ext uri="{FF2B5EF4-FFF2-40B4-BE49-F238E27FC236}">
                    <a16:creationId xmlns:a16="http://schemas.microsoft.com/office/drawing/2014/main" id="{982F608A-C620-7864-D091-B2C5FADE8096}"/>
                  </a:ext>
                </a:extLst>
              </p:cNvPr>
              <p:cNvSpPr/>
              <p:nvPr/>
            </p:nvSpPr>
            <p:spPr>
              <a:xfrm>
                <a:off x="5333941" y="4299610"/>
                <a:ext cx="32636" cy="220518"/>
              </a:xfrm>
              <a:custGeom>
                <a:avLst/>
                <a:gdLst>
                  <a:gd name="connsiteX0" fmla="*/ 32485 w 32636"/>
                  <a:gd name="connsiteY0" fmla="*/ 16 h 220518"/>
                  <a:gd name="connsiteX1" fmla="*/ 13029 w 32636"/>
                  <a:gd name="connsiteY1" fmla="*/ 87564 h 220518"/>
                  <a:gd name="connsiteX2" fmla="*/ 32485 w 32636"/>
                  <a:gd name="connsiteY2" fmla="*/ 220509 h 220518"/>
                  <a:gd name="connsiteX3" fmla="*/ 59 w 32636"/>
                  <a:gd name="connsiteY3" fmla="*/ 94050 h 220518"/>
                  <a:gd name="connsiteX4" fmla="*/ 32485 w 32636"/>
                  <a:gd name="connsiteY4" fmla="*/ 16 h 22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636" h="220518">
                    <a:moveTo>
                      <a:pt x="32485" y="16"/>
                    </a:moveTo>
                    <a:cubicBezTo>
                      <a:pt x="34647" y="-1065"/>
                      <a:pt x="13029" y="50815"/>
                      <a:pt x="13029" y="87564"/>
                    </a:cubicBezTo>
                    <a:cubicBezTo>
                      <a:pt x="13029" y="124313"/>
                      <a:pt x="34647" y="219428"/>
                      <a:pt x="32485" y="220509"/>
                    </a:cubicBezTo>
                    <a:cubicBezTo>
                      <a:pt x="30323" y="221590"/>
                      <a:pt x="1680" y="130259"/>
                      <a:pt x="59" y="94050"/>
                    </a:cubicBezTo>
                    <a:cubicBezTo>
                      <a:pt x="-1562" y="57842"/>
                      <a:pt x="30323" y="1097"/>
                      <a:pt x="32485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 1091">
                <a:extLst>
                  <a:ext uri="{FF2B5EF4-FFF2-40B4-BE49-F238E27FC236}">
                    <a16:creationId xmlns:a16="http://schemas.microsoft.com/office/drawing/2014/main" id="{C4A4B782-0C99-9426-03BA-4F3738D8A76D}"/>
                  </a:ext>
                </a:extLst>
              </p:cNvPr>
              <p:cNvSpPr/>
              <p:nvPr/>
            </p:nvSpPr>
            <p:spPr>
              <a:xfrm>
                <a:off x="5330603" y="4648891"/>
                <a:ext cx="42471" cy="218229"/>
              </a:xfrm>
              <a:custGeom>
                <a:avLst/>
                <a:gdLst>
                  <a:gd name="connsiteX0" fmla="*/ 39065 w 42471"/>
                  <a:gd name="connsiteY0" fmla="*/ 930 h 218229"/>
                  <a:gd name="connsiteX1" fmla="*/ 16367 w 42471"/>
                  <a:gd name="connsiteY1" fmla="*/ 69024 h 218229"/>
                  <a:gd name="connsiteX2" fmla="*/ 42308 w 42471"/>
                  <a:gd name="connsiteY2" fmla="*/ 214939 h 218229"/>
                  <a:gd name="connsiteX3" fmla="*/ 26095 w 42471"/>
                  <a:gd name="connsiteY3" fmla="*/ 166300 h 218229"/>
                  <a:gd name="connsiteX4" fmla="*/ 154 w 42471"/>
                  <a:gd name="connsiteY4" fmla="*/ 114420 h 218229"/>
                  <a:gd name="connsiteX5" fmla="*/ 39065 w 42471"/>
                  <a:gd name="connsiteY5" fmla="*/ 930 h 21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71" h="218229">
                    <a:moveTo>
                      <a:pt x="39065" y="930"/>
                    </a:moveTo>
                    <a:cubicBezTo>
                      <a:pt x="41767" y="-6636"/>
                      <a:pt x="15827" y="33356"/>
                      <a:pt x="16367" y="69024"/>
                    </a:cubicBezTo>
                    <a:cubicBezTo>
                      <a:pt x="16907" y="104692"/>
                      <a:pt x="40687" y="198726"/>
                      <a:pt x="42308" y="214939"/>
                    </a:cubicBezTo>
                    <a:cubicBezTo>
                      <a:pt x="43929" y="231152"/>
                      <a:pt x="33121" y="183053"/>
                      <a:pt x="26095" y="166300"/>
                    </a:cubicBezTo>
                    <a:cubicBezTo>
                      <a:pt x="19069" y="149547"/>
                      <a:pt x="-2008" y="139820"/>
                      <a:pt x="154" y="114420"/>
                    </a:cubicBezTo>
                    <a:cubicBezTo>
                      <a:pt x="2316" y="89020"/>
                      <a:pt x="36363" y="8496"/>
                      <a:pt x="39065" y="9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 1092">
                <a:extLst>
                  <a:ext uri="{FF2B5EF4-FFF2-40B4-BE49-F238E27FC236}">
                    <a16:creationId xmlns:a16="http://schemas.microsoft.com/office/drawing/2014/main" id="{59A57C9E-C6F4-BED5-31A1-2D679A86A9AD}"/>
                  </a:ext>
                </a:extLst>
              </p:cNvPr>
              <p:cNvSpPr/>
              <p:nvPr/>
            </p:nvSpPr>
            <p:spPr>
              <a:xfrm>
                <a:off x="5220507" y="4318564"/>
                <a:ext cx="64499" cy="169165"/>
              </a:xfrm>
              <a:custGeom>
                <a:avLst/>
                <a:gdLst>
                  <a:gd name="connsiteX0" fmla="*/ 4 w 64499"/>
                  <a:gd name="connsiteY0" fmla="*/ 517 h 169165"/>
                  <a:gd name="connsiteX1" fmla="*/ 61612 w 64499"/>
                  <a:gd name="connsiteY1" fmla="*/ 88066 h 169165"/>
                  <a:gd name="connsiteX2" fmla="*/ 55127 w 64499"/>
                  <a:gd name="connsiteY2" fmla="*/ 169130 h 169165"/>
                  <a:gd name="connsiteX3" fmla="*/ 61612 w 64499"/>
                  <a:gd name="connsiteY3" fmla="*/ 78338 h 169165"/>
                  <a:gd name="connsiteX4" fmla="*/ 58370 w 64499"/>
                  <a:gd name="connsiteY4" fmla="*/ 52398 h 169165"/>
                  <a:gd name="connsiteX5" fmla="*/ 4 w 64499"/>
                  <a:gd name="connsiteY5" fmla="*/ 517 h 16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499" h="169165">
                    <a:moveTo>
                      <a:pt x="4" y="517"/>
                    </a:moveTo>
                    <a:cubicBezTo>
                      <a:pt x="544" y="6462"/>
                      <a:pt x="52425" y="59964"/>
                      <a:pt x="61612" y="88066"/>
                    </a:cubicBezTo>
                    <a:cubicBezTo>
                      <a:pt x="70799" y="116168"/>
                      <a:pt x="55127" y="170751"/>
                      <a:pt x="55127" y="169130"/>
                    </a:cubicBezTo>
                    <a:cubicBezTo>
                      <a:pt x="55127" y="167509"/>
                      <a:pt x="61072" y="97793"/>
                      <a:pt x="61612" y="78338"/>
                    </a:cubicBezTo>
                    <a:cubicBezTo>
                      <a:pt x="62152" y="58883"/>
                      <a:pt x="67017" y="63207"/>
                      <a:pt x="58370" y="52398"/>
                    </a:cubicBezTo>
                    <a:cubicBezTo>
                      <a:pt x="49723" y="41589"/>
                      <a:pt x="-536" y="-5428"/>
                      <a:pt x="4" y="51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 1093">
                <a:extLst>
                  <a:ext uri="{FF2B5EF4-FFF2-40B4-BE49-F238E27FC236}">
                    <a16:creationId xmlns:a16="http://schemas.microsoft.com/office/drawing/2014/main" id="{9D514F7E-1212-7F20-09FA-E7D5698CBB66}"/>
                  </a:ext>
                </a:extLst>
              </p:cNvPr>
              <p:cNvSpPr/>
              <p:nvPr/>
            </p:nvSpPr>
            <p:spPr>
              <a:xfrm>
                <a:off x="4156925" y="4438807"/>
                <a:ext cx="185726" cy="149428"/>
              </a:xfrm>
              <a:custGeom>
                <a:avLst/>
                <a:gdLst>
                  <a:gd name="connsiteX0" fmla="*/ 28 w 185726"/>
                  <a:gd name="connsiteY0" fmla="*/ 248 h 149428"/>
                  <a:gd name="connsiteX1" fmla="*/ 149186 w 185726"/>
                  <a:gd name="connsiteY1" fmla="*/ 39159 h 149428"/>
                  <a:gd name="connsiteX2" fmla="*/ 184854 w 185726"/>
                  <a:gd name="connsiteY2" fmla="*/ 149406 h 149428"/>
                  <a:gd name="connsiteX3" fmla="*/ 162156 w 185726"/>
                  <a:gd name="connsiteY3" fmla="*/ 29431 h 149428"/>
                  <a:gd name="connsiteX4" fmla="*/ 28 w 185726"/>
                  <a:gd name="connsiteY4" fmla="*/ 248 h 14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5726" h="149428">
                    <a:moveTo>
                      <a:pt x="28" y="248"/>
                    </a:moveTo>
                    <a:cubicBezTo>
                      <a:pt x="-2134" y="1869"/>
                      <a:pt x="118382" y="14299"/>
                      <a:pt x="149186" y="39159"/>
                    </a:cubicBezTo>
                    <a:cubicBezTo>
                      <a:pt x="179990" y="64019"/>
                      <a:pt x="182692" y="151027"/>
                      <a:pt x="184854" y="149406"/>
                    </a:cubicBezTo>
                    <a:cubicBezTo>
                      <a:pt x="187016" y="147785"/>
                      <a:pt x="187016" y="54291"/>
                      <a:pt x="162156" y="29431"/>
                    </a:cubicBezTo>
                    <a:cubicBezTo>
                      <a:pt x="137296" y="4571"/>
                      <a:pt x="2190" y="-1373"/>
                      <a:pt x="28" y="24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 1094">
                <a:extLst>
                  <a:ext uri="{FF2B5EF4-FFF2-40B4-BE49-F238E27FC236}">
                    <a16:creationId xmlns:a16="http://schemas.microsoft.com/office/drawing/2014/main" id="{C215FE8F-F81A-FB98-979B-A04B8082397C}"/>
                  </a:ext>
                </a:extLst>
              </p:cNvPr>
              <p:cNvSpPr/>
              <p:nvPr/>
            </p:nvSpPr>
            <p:spPr>
              <a:xfrm>
                <a:off x="4289419" y="3955854"/>
                <a:ext cx="243724" cy="107118"/>
              </a:xfrm>
              <a:custGeom>
                <a:avLst/>
                <a:gdLst>
                  <a:gd name="connsiteX0" fmla="*/ 243670 w 243724"/>
                  <a:gd name="connsiteY0" fmla="*/ 61 h 107118"/>
                  <a:gd name="connsiteX1" fmla="*/ 65330 w 243724"/>
                  <a:gd name="connsiteY1" fmla="*/ 55184 h 107118"/>
                  <a:gd name="connsiteX2" fmla="*/ 479 w 243724"/>
                  <a:gd name="connsiteY2" fmla="*/ 107065 h 107118"/>
                  <a:gd name="connsiteX3" fmla="*/ 45875 w 243724"/>
                  <a:gd name="connsiteY3" fmla="*/ 45457 h 107118"/>
                  <a:gd name="connsiteX4" fmla="*/ 243670 w 243724"/>
                  <a:gd name="connsiteY4" fmla="*/ 61 h 10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724" h="107118">
                    <a:moveTo>
                      <a:pt x="243670" y="61"/>
                    </a:moveTo>
                    <a:cubicBezTo>
                      <a:pt x="246912" y="1682"/>
                      <a:pt x="105862" y="37350"/>
                      <a:pt x="65330" y="55184"/>
                    </a:cubicBezTo>
                    <a:cubicBezTo>
                      <a:pt x="24798" y="73018"/>
                      <a:pt x="3721" y="108686"/>
                      <a:pt x="479" y="107065"/>
                    </a:cubicBezTo>
                    <a:cubicBezTo>
                      <a:pt x="-2763" y="105444"/>
                      <a:pt x="10207" y="61670"/>
                      <a:pt x="45875" y="45457"/>
                    </a:cubicBezTo>
                    <a:cubicBezTo>
                      <a:pt x="81543" y="29244"/>
                      <a:pt x="240428" y="-1560"/>
                      <a:pt x="243670" y="6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 1095">
                <a:extLst>
                  <a:ext uri="{FF2B5EF4-FFF2-40B4-BE49-F238E27FC236}">
                    <a16:creationId xmlns:a16="http://schemas.microsoft.com/office/drawing/2014/main" id="{D38D958E-D995-FD59-3E04-E2A20ECB7881}"/>
                  </a:ext>
                </a:extLst>
              </p:cNvPr>
              <p:cNvSpPr/>
              <p:nvPr/>
            </p:nvSpPr>
            <p:spPr>
              <a:xfrm>
                <a:off x="4088664" y="4046684"/>
                <a:ext cx="58562" cy="132984"/>
              </a:xfrm>
              <a:custGeom>
                <a:avLst/>
                <a:gdLst>
                  <a:gd name="connsiteX0" fmla="*/ 196 w 58562"/>
                  <a:gd name="connsiteY0" fmla="*/ 22 h 132984"/>
                  <a:gd name="connsiteX1" fmla="*/ 39106 w 58562"/>
                  <a:gd name="connsiteY1" fmla="*/ 58388 h 132984"/>
                  <a:gd name="connsiteX2" fmla="*/ 26136 w 58562"/>
                  <a:gd name="connsiteY2" fmla="*/ 132967 h 132984"/>
                  <a:gd name="connsiteX3" fmla="*/ 58562 w 58562"/>
                  <a:gd name="connsiteY3" fmla="*/ 64873 h 132984"/>
                  <a:gd name="connsiteX4" fmla="*/ 196 w 58562"/>
                  <a:gd name="connsiteY4" fmla="*/ 22 h 13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562" h="132984">
                    <a:moveTo>
                      <a:pt x="196" y="22"/>
                    </a:moveTo>
                    <a:cubicBezTo>
                      <a:pt x="-3047" y="-1059"/>
                      <a:pt x="34783" y="36231"/>
                      <a:pt x="39106" y="58388"/>
                    </a:cubicBezTo>
                    <a:cubicBezTo>
                      <a:pt x="43429" y="80545"/>
                      <a:pt x="22893" y="131886"/>
                      <a:pt x="26136" y="132967"/>
                    </a:cubicBezTo>
                    <a:cubicBezTo>
                      <a:pt x="29379" y="134048"/>
                      <a:pt x="58562" y="83788"/>
                      <a:pt x="58562" y="64873"/>
                    </a:cubicBezTo>
                    <a:cubicBezTo>
                      <a:pt x="58562" y="45958"/>
                      <a:pt x="3439" y="1103"/>
                      <a:pt x="196" y="2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 1096">
                <a:extLst>
                  <a:ext uri="{FF2B5EF4-FFF2-40B4-BE49-F238E27FC236}">
                    <a16:creationId xmlns:a16="http://schemas.microsoft.com/office/drawing/2014/main" id="{FE41A3F8-6890-FDDB-C7DD-DDDC6EF2AFB3}"/>
                  </a:ext>
                </a:extLst>
              </p:cNvPr>
              <p:cNvSpPr/>
              <p:nvPr/>
            </p:nvSpPr>
            <p:spPr>
              <a:xfrm>
                <a:off x="5642043" y="3504897"/>
                <a:ext cx="80342" cy="412376"/>
              </a:xfrm>
              <a:custGeom>
                <a:avLst/>
                <a:gdLst>
                  <a:gd name="connsiteX0" fmla="*/ 74578 w 80342"/>
                  <a:gd name="connsiteY0" fmla="*/ 303 h 412376"/>
                  <a:gd name="connsiteX1" fmla="*/ 74578 w 80342"/>
                  <a:gd name="connsiteY1" fmla="*/ 178643 h 412376"/>
                  <a:gd name="connsiteX2" fmla="*/ 0 w 80342"/>
                  <a:gd name="connsiteY2" fmla="*/ 412107 h 412376"/>
                  <a:gd name="connsiteX3" fmla="*/ 74578 w 80342"/>
                  <a:gd name="connsiteY3" fmla="*/ 220797 h 412376"/>
                  <a:gd name="connsiteX4" fmla="*/ 74578 w 80342"/>
                  <a:gd name="connsiteY4" fmla="*/ 303 h 412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42" h="412376">
                    <a:moveTo>
                      <a:pt x="74578" y="303"/>
                    </a:moveTo>
                    <a:cubicBezTo>
                      <a:pt x="74578" y="-6723"/>
                      <a:pt x="87008" y="110009"/>
                      <a:pt x="74578" y="178643"/>
                    </a:cubicBezTo>
                    <a:cubicBezTo>
                      <a:pt x="62148" y="247277"/>
                      <a:pt x="0" y="405081"/>
                      <a:pt x="0" y="412107"/>
                    </a:cubicBezTo>
                    <a:cubicBezTo>
                      <a:pt x="0" y="419133"/>
                      <a:pt x="61608" y="287269"/>
                      <a:pt x="74578" y="220797"/>
                    </a:cubicBezTo>
                    <a:cubicBezTo>
                      <a:pt x="87548" y="154325"/>
                      <a:pt x="74578" y="7329"/>
                      <a:pt x="74578" y="303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 1097">
                <a:extLst>
                  <a:ext uri="{FF2B5EF4-FFF2-40B4-BE49-F238E27FC236}">
                    <a16:creationId xmlns:a16="http://schemas.microsoft.com/office/drawing/2014/main" id="{173246BD-8CA1-30B9-DD49-3C17A5A580ED}"/>
                  </a:ext>
                </a:extLst>
              </p:cNvPr>
              <p:cNvSpPr/>
              <p:nvPr/>
            </p:nvSpPr>
            <p:spPr>
              <a:xfrm>
                <a:off x="5580434" y="3527088"/>
                <a:ext cx="30019" cy="304798"/>
              </a:xfrm>
              <a:custGeom>
                <a:avLst/>
                <a:gdLst>
                  <a:gd name="connsiteX0" fmla="*/ 0 w 30019"/>
                  <a:gd name="connsiteY0" fmla="*/ 810 h 304798"/>
                  <a:gd name="connsiteX1" fmla="*/ 29183 w 30019"/>
                  <a:gd name="connsiteY1" fmla="*/ 231031 h 304798"/>
                  <a:gd name="connsiteX2" fmla="*/ 22698 w 30019"/>
                  <a:gd name="connsiteY2" fmla="*/ 302367 h 304798"/>
                  <a:gd name="connsiteX3" fmla="*/ 29183 w 30019"/>
                  <a:gd name="connsiteY3" fmla="*/ 159695 h 304798"/>
                  <a:gd name="connsiteX4" fmla="*/ 0 w 30019"/>
                  <a:gd name="connsiteY4" fmla="*/ 810 h 304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9" h="304798">
                    <a:moveTo>
                      <a:pt x="0" y="810"/>
                    </a:moveTo>
                    <a:cubicBezTo>
                      <a:pt x="0" y="12699"/>
                      <a:pt x="25400" y="180771"/>
                      <a:pt x="29183" y="231031"/>
                    </a:cubicBezTo>
                    <a:cubicBezTo>
                      <a:pt x="32966" y="281291"/>
                      <a:pt x="22698" y="314256"/>
                      <a:pt x="22698" y="302367"/>
                    </a:cubicBezTo>
                    <a:cubicBezTo>
                      <a:pt x="22698" y="290478"/>
                      <a:pt x="32966" y="208333"/>
                      <a:pt x="29183" y="159695"/>
                    </a:cubicBezTo>
                    <a:cubicBezTo>
                      <a:pt x="25400" y="111057"/>
                      <a:pt x="0" y="-11079"/>
                      <a:pt x="0" y="81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 1098">
                <a:extLst>
                  <a:ext uri="{FF2B5EF4-FFF2-40B4-BE49-F238E27FC236}">
                    <a16:creationId xmlns:a16="http://schemas.microsoft.com/office/drawing/2014/main" id="{41EBC9DF-22E3-E53E-F218-572428D520E6}"/>
                  </a:ext>
                </a:extLst>
              </p:cNvPr>
              <p:cNvSpPr/>
              <p:nvPr/>
            </p:nvSpPr>
            <p:spPr>
              <a:xfrm>
                <a:off x="4873533" y="3915830"/>
                <a:ext cx="371926" cy="104012"/>
              </a:xfrm>
              <a:custGeom>
                <a:avLst/>
                <a:gdLst>
                  <a:gd name="connsiteX0" fmla="*/ 24 w 371926"/>
                  <a:gd name="connsiteY0" fmla="*/ 17387 h 104012"/>
                  <a:gd name="connsiteX1" fmla="*/ 107029 w 371926"/>
                  <a:gd name="connsiteY1" fmla="*/ 1174 h 104012"/>
                  <a:gd name="connsiteX2" fmla="*/ 175122 w 371926"/>
                  <a:gd name="connsiteY2" fmla="*/ 53055 h 104012"/>
                  <a:gd name="connsiteX3" fmla="*/ 175122 w 371926"/>
                  <a:gd name="connsiteY3" fmla="*/ 36842 h 104012"/>
                  <a:gd name="connsiteX4" fmla="*/ 246458 w 371926"/>
                  <a:gd name="connsiteY4" fmla="*/ 101693 h 104012"/>
                  <a:gd name="connsiteX5" fmla="*/ 217276 w 371926"/>
                  <a:gd name="connsiteY5" fmla="*/ 56298 h 104012"/>
                  <a:gd name="connsiteX6" fmla="*/ 288612 w 371926"/>
                  <a:gd name="connsiteY6" fmla="*/ 95208 h 104012"/>
                  <a:gd name="connsiteX7" fmla="*/ 369676 w 371926"/>
                  <a:gd name="connsiteY7" fmla="*/ 85481 h 104012"/>
                  <a:gd name="connsiteX8" fmla="*/ 350220 w 371926"/>
                  <a:gd name="connsiteY8" fmla="*/ 43327 h 104012"/>
                  <a:gd name="connsiteX9" fmla="*/ 359948 w 371926"/>
                  <a:gd name="connsiteY9" fmla="*/ 88723 h 104012"/>
                  <a:gd name="connsiteX10" fmla="*/ 285369 w 371926"/>
                  <a:gd name="connsiteY10" fmla="*/ 101693 h 104012"/>
                  <a:gd name="connsiteX11" fmla="*/ 175122 w 371926"/>
                  <a:gd name="connsiteY11" fmla="*/ 46570 h 104012"/>
                  <a:gd name="connsiteX12" fmla="*/ 116756 w 371926"/>
                  <a:gd name="connsiteY12" fmla="*/ 23872 h 104012"/>
                  <a:gd name="connsiteX13" fmla="*/ 24 w 371926"/>
                  <a:gd name="connsiteY13" fmla="*/ 17387 h 10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926" h="104012">
                    <a:moveTo>
                      <a:pt x="24" y="17387"/>
                    </a:moveTo>
                    <a:cubicBezTo>
                      <a:pt x="-1597" y="13604"/>
                      <a:pt x="77846" y="-4771"/>
                      <a:pt x="107029" y="1174"/>
                    </a:cubicBezTo>
                    <a:cubicBezTo>
                      <a:pt x="136212" y="7119"/>
                      <a:pt x="163773" y="47110"/>
                      <a:pt x="175122" y="53055"/>
                    </a:cubicBezTo>
                    <a:cubicBezTo>
                      <a:pt x="186471" y="59000"/>
                      <a:pt x="163233" y="28736"/>
                      <a:pt x="175122" y="36842"/>
                    </a:cubicBezTo>
                    <a:cubicBezTo>
                      <a:pt x="187011" y="44948"/>
                      <a:pt x="239432" y="98450"/>
                      <a:pt x="246458" y="101693"/>
                    </a:cubicBezTo>
                    <a:cubicBezTo>
                      <a:pt x="253484" y="104936"/>
                      <a:pt x="210250" y="57379"/>
                      <a:pt x="217276" y="56298"/>
                    </a:cubicBezTo>
                    <a:cubicBezTo>
                      <a:pt x="224302" y="55217"/>
                      <a:pt x="263212" y="90344"/>
                      <a:pt x="288612" y="95208"/>
                    </a:cubicBezTo>
                    <a:cubicBezTo>
                      <a:pt x="314012" y="100072"/>
                      <a:pt x="359408" y="94128"/>
                      <a:pt x="369676" y="85481"/>
                    </a:cubicBezTo>
                    <a:cubicBezTo>
                      <a:pt x="379944" y="76834"/>
                      <a:pt x="351841" y="42787"/>
                      <a:pt x="350220" y="43327"/>
                    </a:cubicBezTo>
                    <a:cubicBezTo>
                      <a:pt x="348599" y="43867"/>
                      <a:pt x="370757" y="78995"/>
                      <a:pt x="359948" y="88723"/>
                    </a:cubicBezTo>
                    <a:cubicBezTo>
                      <a:pt x="349139" y="98451"/>
                      <a:pt x="316173" y="108718"/>
                      <a:pt x="285369" y="101693"/>
                    </a:cubicBezTo>
                    <a:cubicBezTo>
                      <a:pt x="254565" y="94668"/>
                      <a:pt x="203224" y="59540"/>
                      <a:pt x="175122" y="46570"/>
                    </a:cubicBezTo>
                    <a:cubicBezTo>
                      <a:pt x="147020" y="33600"/>
                      <a:pt x="149181" y="28736"/>
                      <a:pt x="116756" y="23872"/>
                    </a:cubicBezTo>
                    <a:cubicBezTo>
                      <a:pt x="84331" y="19008"/>
                      <a:pt x="1645" y="21170"/>
                      <a:pt x="24" y="17387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 1099">
                <a:extLst>
                  <a:ext uri="{FF2B5EF4-FFF2-40B4-BE49-F238E27FC236}">
                    <a16:creationId xmlns:a16="http://schemas.microsoft.com/office/drawing/2014/main" id="{89FC2C4E-6048-6848-E123-3187E98CA072}"/>
                  </a:ext>
                </a:extLst>
              </p:cNvPr>
              <p:cNvSpPr/>
              <p:nvPr/>
            </p:nvSpPr>
            <p:spPr>
              <a:xfrm>
                <a:off x="5321009" y="3828469"/>
                <a:ext cx="57720" cy="161209"/>
              </a:xfrm>
              <a:custGeom>
                <a:avLst/>
                <a:gdLst>
                  <a:gd name="connsiteX0" fmla="*/ 21 w 57720"/>
                  <a:gd name="connsiteY0" fmla="*/ 986 h 161209"/>
                  <a:gd name="connsiteX1" fmla="*/ 55144 w 57720"/>
                  <a:gd name="connsiteY1" fmla="*/ 111233 h 161209"/>
                  <a:gd name="connsiteX2" fmla="*/ 48659 w 57720"/>
                  <a:gd name="connsiteY2" fmla="*/ 159871 h 161209"/>
                  <a:gd name="connsiteX3" fmla="*/ 48659 w 57720"/>
                  <a:gd name="connsiteY3" fmla="*/ 62595 h 161209"/>
                  <a:gd name="connsiteX4" fmla="*/ 21 w 57720"/>
                  <a:gd name="connsiteY4" fmla="*/ 986 h 16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20" h="161209">
                    <a:moveTo>
                      <a:pt x="21" y="986"/>
                    </a:moveTo>
                    <a:cubicBezTo>
                      <a:pt x="1102" y="9092"/>
                      <a:pt x="47038" y="84752"/>
                      <a:pt x="55144" y="111233"/>
                    </a:cubicBezTo>
                    <a:cubicBezTo>
                      <a:pt x="63250" y="137714"/>
                      <a:pt x="49740" y="167977"/>
                      <a:pt x="48659" y="159871"/>
                    </a:cubicBezTo>
                    <a:cubicBezTo>
                      <a:pt x="47578" y="151765"/>
                      <a:pt x="57846" y="88535"/>
                      <a:pt x="48659" y="62595"/>
                    </a:cubicBezTo>
                    <a:cubicBezTo>
                      <a:pt x="39472" y="36655"/>
                      <a:pt x="-1060" y="-7120"/>
                      <a:pt x="21" y="98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 1100">
                <a:extLst>
                  <a:ext uri="{FF2B5EF4-FFF2-40B4-BE49-F238E27FC236}">
                    <a16:creationId xmlns:a16="http://schemas.microsoft.com/office/drawing/2014/main" id="{588C476B-D519-A51C-3DAA-1F5520C6B3F5}"/>
                  </a:ext>
                </a:extLst>
              </p:cNvPr>
              <p:cNvSpPr/>
              <p:nvPr/>
            </p:nvSpPr>
            <p:spPr>
              <a:xfrm>
                <a:off x="5824612" y="3732156"/>
                <a:ext cx="70388" cy="184899"/>
              </a:xfrm>
              <a:custGeom>
                <a:avLst/>
                <a:gdLst>
                  <a:gd name="connsiteX0" fmla="*/ 70350 w 70388"/>
                  <a:gd name="connsiteY0" fmla="*/ 23 h 184899"/>
                  <a:gd name="connsiteX1" fmla="*/ 11984 w 70388"/>
                  <a:gd name="connsiteY1" fmla="*/ 113512 h 184899"/>
                  <a:gd name="connsiteX2" fmla="*/ 11984 w 70388"/>
                  <a:gd name="connsiteY2" fmla="*/ 184848 h 184899"/>
                  <a:gd name="connsiteX3" fmla="*/ 2256 w 70388"/>
                  <a:gd name="connsiteY3" fmla="*/ 123240 h 184899"/>
                  <a:gd name="connsiteX4" fmla="*/ 70350 w 70388"/>
                  <a:gd name="connsiteY4" fmla="*/ 23 h 18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88" h="184899">
                    <a:moveTo>
                      <a:pt x="70350" y="23"/>
                    </a:moveTo>
                    <a:cubicBezTo>
                      <a:pt x="71971" y="-1598"/>
                      <a:pt x="21712" y="82708"/>
                      <a:pt x="11984" y="113512"/>
                    </a:cubicBezTo>
                    <a:cubicBezTo>
                      <a:pt x="2256" y="144316"/>
                      <a:pt x="13605" y="183227"/>
                      <a:pt x="11984" y="184848"/>
                    </a:cubicBezTo>
                    <a:cubicBezTo>
                      <a:pt x="10363" y="186469"/>
                      <a:pt x="-5850" y="149721"/>
                      <a:pt x="2256" y="123240"/>
                    </a:cubicBezTo>
                    <a:cubicBezTo>
                      <a:pt x="10362" y="96759"/>
                      <a:pt x="68729" y="1644"/>
                      <a:pt x="70350" y="2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 1101">
                <a:extLst>
                  <a:ext uri="{FF2B5EF4-FFF2-40B4-BE49-F238E27FC236}">
                    <a16:creationId xmlns:a16="http://schemas.microsoft.com/office/drawing/2014/main" id="{542B73EA-B1CB-8758-A02F-FCC492AB7624}"/>
                  </a:ext>
                </a:extLst>
              </p:cNvPr>
              <p:cNvSpPr/>
              <p:nvPr/>
            </p:nvSpPr>
            <p:spPr>
              <a:xfrm>
                <a:off x="5982493" y="3621914"/>
                <a:ext cx="55232" cy="286248"/>
              </a:xfrm>
              <a:custGeom>
                <a:avLst/>
                <a:gdLst>
                  <a:gd name="connsiteX0" fmla="*/ 18 w 55232"/>
                  <a:gd name="connsiteY0" fmla="*/ 18 h 286248"/>
                  <a:gd name="connsiteX1" fmla="*/ 48656 w 55232"/>
                  <a:gd name="connsiteY1" fmla="*/ 233482 h 286248"/>
                  <a:gd name="connsiteX2" fmla="*/ 19473 w 55232"/>
                  <a:gd name="connsiteY2" fmla="*/ 285363 h 286248"/>
                  <a:gd name="connsiteX3" fmla="*/ 55141 w 55232"/>
                  <a:gd name="connsiteY3" fmla="*/ 246452 h 286248"/>
                  <a:gd name="connsiteX4" fmla="*/ 18 w 55232"/>
                  <a:gd name="connsiteY4" fmla="*/ 18 h 286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32" h="286248">
                    <a:moveTo>
                      <a:pt x="18" y="18"/>
                    </a:moveTo>
                    <a:cubicBezTo>
                      <a:pt x="-1063" y="-2144"/>
                      <a:pt x="45414" y="185925"/>
                      <a:pt x="48656" y="233482"/>
                    </a:cubicBezTo>
                    <a:cubicBezTo>
                      <a:pt x="51898" y="281039"/>
                      <a:pt x="18392" y="283201"/>
                      <a:pt x="19473" y="285363"/>
                    </a:cubicBezTo>
                    <a:cubicBezTo>
                      <a:pt x="20554" y="287525"/>
                      <a:pt x="57303" y="289146"/>
                      <a:pt x="55141" y="246452"/>
                    </a:cubicBezTo>
                    <a:cubicBezTo>
                      <a:pt x="52979" y="203758"/>
                      <a:pt x="1099" y="2180"/>
                      <a:pt x="18" y="1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3" name="フリーフォーム 1102">
                <a:extLst>
                  <a:ext uri="{FF2B5EF4-FFF2-40B4-BE49-F238E27FC236}">
                    <a16:creationId xmlns:a16="http://schemas.microsoft.com/office/drawing/2014/main" id="{679DCF12-F6B6-3517-9DB0-75E3DBBF2E3A}"/>
                  </a:ext>
                </a:extLst>
              </p:cNvPr>
              <p:cNvSpPr/>
              <p:nvPr/>
            </p:nvSpPr>
            <p:spPr>
              <a:xfrm>
                <a:off x="4705567" y="5845155"/>
                <a:ext cx="50606" cy="171555"/>
              </a:xfrm>
              <a:custGeom>
                <a:avLst/>
                <a:gdLst>
                  <a:gd name="connsiteX0" fmla="*/ 9308 w 50606"/>
                  <a:gd name="connsiteY0" fmla="*/ 20 h 171555"/>
                  <a:gd name="connsiteX1" fmla="*/ 9308 w 50606"/>
                  <a:gd name="connsiteY1" fmla="*/ 123845 h 171555"/>
                  <a:gd name="connsiteX2" fmla="*/ 50583 w 50606"/>
                  <a:gd name="connsiteY2" fmla="*/ 171470 h 171555"/>
                  <a:gd name="connsiteX3" fmla="*/ 2958 w 50606"/>
                  <a:gd name="connsiteY3" fmla="*/ 114320 h 171555"/>
                  <a:gd name="connsiteX4" fmla="*/ 9308 w 50606"/>
                  <a:gd name="connsiteY4" fmla="*/ 20 h 171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606" h="171555">
                    <a:moveTo>
                      <a:pt x="9308" y="20"/>
                    </a:moveTo>
                    <a:cubicBezTo>
                      <a:pt x="10366" y="1608"/>
                      <a:pt x="2429" y="95270"/>
                      <a:pt x="9308" y="123845"/>
                    </a:cubicBezTo>
                    <a:cubicBezTo>
                      <a:pt x="16187" y="152420"/>
                      <a:pt x="51641" y="173058"/>
                      <a:pt x="50583" y="171470"/>
                    </a:cubicBezTo>
                    <a:cubicBezTo>
                      <a:pt x="49525" y="169882"/>
                      <a:pt x="11954" y="137603"/>
                      <a:pt x="2958" y="114320"/>
                    </a:cubicBezTo>
                    <a:cubicBezTo>
                      <a:pt x="-6038" y="91037"/>
                      <a:pt x="8250" y="-1568"/>
                      <a:pt x="9308" y="2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 1103">
                <a:extLst>
                  <a:ext uri="{FF2B5EF4-FFF2-40B4-BE49-F238E27FC236}">
                    <a16:creationId xmlns:a16="http://schemas.microsoft.com/office/drawing/2014/main" id="{C103171A-9DBF-AFF4-8298-92C5F4F31B5C}"/>
                  </a:ext>
                </a:extLst>
              </p:cNvPr>
              <p:cNvSpPr/>
              <p:nvPr/>
            </p:nvSpPr>
            <p:spPr>
              <a:xfrm>
                <a:off x="4845043" y="6134048"/>
                <a:ext cx="449544" cy="188832"/>
              </a:xfrm>
              <a:custGeom>
                <a:avLst/>
                <a:gdLst>
                  <a:gd name="connsiteX0" fmla="*/ 7 w 449544"/>
                  <a:gd name="connsiteY0" fmla="*/ 52 h 188832"/>
                  <a:gd name="connsiteX1" fmla="*/ 171457 w 449544"/>
                  <a:gd name="connsiteY1" fmla="*/ 127052 h 188832"/>
                  <a:gd name="connsiteX2" fmla="*/ 444507 w 449544"/>
                  <a:gd name="connsiteY2" fmla="*/ 187377 h 188832"/>
                  <a:gd name="connsiteX3" fmla="*/ 355607 w 449544"/>
                  <a:gd name="connsiteY3" fmla="*/ 171502 h 188832"/>
                  <a:gd name="connsiteX4" fmla="*/ 165107 w 449544"/>
                  <a:gd name="connsiteY4" fmla="*/ 142927 h 188832"/>
                  <a:gd name="connsiteX5" fmla="*/ 7 w 449544"/>
                  <a:gd name="connsiteY5" fmla="*/ 52 h 18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9544" h="188832">
                    <a:moveTo>
                      <a:pt x="7" y="52"/>
                    </a:moveTo>
                    <a:cubicBezTo>
                      <a:pt x="1065" y="-2594"/>
                      <a:pt x="97374" y="95831"/>
                      <a:pt x="171457" y="127052"/>
                    </a:cubicBezTo>
                    <a:cubicBezTo>
                      <a:pt x="245540" y="158273"/>
                      <a:pt x="413815" y="179969"/>
                      <a:pt x="444507" y="187377"/>
                    </a:cubicBezTo>
                    <a:cubicBezTo>
                      <a:pt x="475199" y="194785"/>
                      <a:pt x="355607" y="171502"/>
                      <a:pt x="355607" y="171502"/>
                    </a:cubicBezTo>
                    <a:cubicBezTo>
                      <a:pt x="309040" y="164094"/>
                      <a:pt x="221198" y="169385"/>
                      <a:pt x="165107" y="142927"/>
                    </a:cubicBezTo>
                    <a:cubicBezTo>
                      <a:pt x="109016" y="116469"/>
                      <a:pt x="-1051" y="2698"/>
                      <a:pt x="7" y="52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 1104">
                <a:extLst>
                  <a:ext uri="{FF2B5EF4-FFF2-40B4-BE49-F238E27FC236}">
                    <a16:creationId xmlns:a16="http://schemas.microsoft.com/office/drawing/2014/main" id="{16A0F289-2DFC-19E8-4A61-2F2F87EB2E3C}"/>
                  </a:ext>
                </a:extLst>
              </p:cNvPr>
              <p:cNvSpPr/>
              <p:nvPr/>
            </p:nvSpPr>
            <p:spPr>
              <a:xfrm>
                <a:off x="4584681" y="5660971"/>
                <a:ext cx="61178" cy="92202"/>
              </a:xfrm>
              <a:custGeom>
                <a:avLst/>
                <a:gdLst>
                  <a:gd name="connsiteX0" fmla="*/ 19 w 61178"/>
                  <a:gd name="connsiteY0" fmla="*/ 54 h 92202"/>
                  <a:gd name="connsiteX1" fmla="*/ 50819 w 61178"/>
                  <a:gd name="connsiteY1" fmla="*/ 54029 h 92202"/>
                  <a:gd name="connsiteX2" fmla="*/ 57169 w 61178"/>
                  <a:gd name="connsiteY2" fmla="*/ 92129 h 92202"/>
                  <a:gd name="connsiteX3" fmla="*/ 57169 w 61178"/>
                  <a:gd name="connsiteY3" fmla="*/ 44504 h 92202"/>
                  <a:gd name="connsiteX4" fmla="*/ 19 w 61178"/>
                  <a:gd name="connsiteY4" fmla="*/ 54 h 92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178" h="92202">
                    <a:moveTo>
                      <a:pt x="19" y="54"/>
                    </a:moveTo>
                    <a:cubicBezTo>
                      <a:pt x="-1039" y="1642"/>
                      <a:pt x="41294" y="38683"/>
                      <a:pt x="50819" y="54029"/>
                    </a:cubicBezTo>
                    <a:cubicBezTo>
                      <a:pt x="60344" y="69375"/>
                      <a:pt x="56111" y="93717"/>
                      <a:pt x="57169" y="92129"/>
                    </a:cubicBezTo>
                    <a:cubicBezTo>
                      <a:pt x="58227" y="90541"/>
                      <a:pt x="65636" y="56675"/>
                      <a:pt x="57169" y="44504"/>
                    </a:cubicBezTo>
                    <a:cubicBezTo>
                      <a:pt x="48702" y="32333"/>
                      <a:pt x="1077" y="-1534"/>
                      <a:pt x="19" y="5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 1105">
                <a:extLst>
                  <a:ext uri="{FF2B5EF4-FFF2-40B4-BE49-F238E27FC236}">
                    <a16:creationId xmlns:a16="http://schemas.microsoft.com/office/drawing/2014/main" id="{194FF5A5-B30A-4677-86E9-C89920709626}"/>
                  </a:ext>
                </a:extLst>
              </p:cNvPr>
              <p:cNvSpPr/>
              <p:nvPr/>
            </p:nvSpPr>
            <p:spPr>
              <a:xfrm>
                <a:off x="4978393" y="5216444"/>
                <a:ext cx="41927" cy="114547"/>
              </a:xfrm>
              <a:custGeom>
                <a:avLst/>
                <a:gdLst>
                  <a:gd name="connsiteX0" fmla="*/ 19057 w 41927"/>
                  <a:gd name="connsiteY0" fmla="*/ 81 h 114547"/>
                  <a:gd name="connsiteX1" fmla="*/ 38107 w 41927"/>
                  <a:gd name="connsiteY1" fmla="*/ 60406 h 114547"/>
                  <a:gd name="connsiteX2" fmla="*/ 7 w 41927"/>
                  <a:gd name="connsiteY2" fmla="*/ 114381 h 114547"/>
                  <a:gd name="connsiteX3" fmla="*/ 34932 w 41927"/>
                  <a:gd name="connsiteY3" fmla="*/ 76281 h 114547"/>
                  <a:gd name="connsiteX4" fmla="*/ 41282 w 41927"/>
                  <a:gd name="connsiteY4" fmla="*/ 47706 h 114547"/>
                  <a:gd name="connsiteX5" fmla="*/ 19057 w 41927"/>
                  <a:gd name="connsiteY5" fmla="*/ 81 h 114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7" h="114547">
                    <a:moveTo>
                      <a:pt x="19057" y="81"/>
                    </a:moveTo>
                    <a:cubicBezTo>
                      <a:pt x="18528" y="2198"/>
                      <a:pt x="41282" y="41356"/>
                      <a:pt x="38107" y="60406"/>
                    </a:cubicBezTo>
                    <a:cubicBezTo>
                      <a:pt x="34932" y="79456"/>
                      <a:pt x="536" y="111735"/>
                      <a:pt x="7" y="114381"/>
                    </a:cubicBezTo>
                    <a:cubicBezTo>
                      <a:pt x="-522" y="117027"/>
                      <a:pt x="28053" y="87393"/>
                      <a:pt x="34932" y="76281"/>
                    </a:cubicBezTo>
                    <a:cubicBezTo>
                      <a:pt x="41811" y="65169"/>
                      <a:pt x="42869" y="57760"/>
                      <a:pt x="41282" y="47706"/>
                    </a:cubicBezTo>
                    <a:cubicBezTo>
                      <a:pt x="39695" y="37652"/>
                      <a:pt x="19586" y="-2036"/>
                      <a:pt x="19057" y="8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 1106">
                <a:extLst>
                  <a:ext uri="{FF2B5EF4-FFF2-40B4-BE49-F238E27FC236}">
                    <a16:creationId xmlns:a16="http://schemas.microsoft.com/office/drawing/2014/main" id="{A16309DC-6181-3CA9-D14C-0212F7915B68}"/>
                  </a:ext>
                </a:extLst>
              </p:cNvPr>
              <p:cNvSpPr/>
              <p:nvPr/>
            </p:nvSpPr>
            <p:spPr>
              <a:xfrm>
                <a:off x="5205558" y="4631004"/>
                <a:ext cx="98636" cy="207701"/>
              </a:xfrm>
              <a:custGeom>
                <a:avLst/>
                <a:gdLst>
                  <a:gd name="connsiteX0" fmla="*/ 58592 w 98636"/>
                  <a:gd name="connsiteY0" fmla="*/ 39421 h 207701"/>
                  <a:gd name="connsiteX1" fmla="*/ 17317 w 98636"/>
                  <a:gd name="connsiteY1" fmla="*/ 131496 h 207701"/>
                  <a:gd name="connsiteX2" fmla="*/ 14142 w 98636"/>
                  <a:gd name="connsiteY2" fmla="*/ 207696 h 207701"/>
                  <a:gd name="connsiteX3" fmla="*/ 4617 w 98636"/>
                  <a:gd name="connsiteY3" fmla="*/ 134671 h 207701"/>
                  <a:gd name="connsiteX4" fmla="*/ 96692 w 98636"/>
                  <a:gd name="connsiteY4" fmla="*/ 4496 h 207701"/>
                  <a:gd name="connsiteX5" fmla="*/ 58592 w 98636"/>
                  <a:gd name="connsiteY5" fmla="*/ 39421 h 207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636" h="207701">
                    <a:moveTo>
                      <a:pt x="58592" y="39421"/>
                    </a:moveTo>
                    <a:cubicBezTo>
                      <a:pt x="45363" y="60588"/>
                      <a:pt x="24725" y="103450"/>
                      <a:pt x="17317" y="131496"/>
                    </a:cubicBezTo>
                    <a:cubicBezTo>
                      <a:pt x="9909" y="159542"/>
                      <a:pt x="16259" y="207167"/>
                      <a:pt x="14142" y="207696"/>
                    </a:cubicBezTo>
                    <a:cubicBezTo>
                      <a:pt x="12025" y="208225"/>
                      <a:pt x="-9141" y="168538"/>
                      <a:pt x="4617" y="134671"/>
                    </a:cubicBezTo>
                    <a:cubicBezTo>
                      <a:pt x="18375" y="100804"/>
                      <a:pt x="86109" y="20371"/>
                      <a:pt x="96692" y="4496"/>
                    </a:cubicBezTo>
                    <a:cubicBezTo>
                      <a:pt x="107275" y="-11379"/>
                      <a:pt x="71821" y="18254"/>
                      <a:pt x="58592" y="3942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 1107">
                <a:extLst>
                  <a:ext uri="{FF2B5EF4-FFF2-40B4-BE49-F238E27FC236}">
                    <a16:creationId xmlns:a16="http://schemas.microsoft.com/office/drawing/2014/main" id="{ECDE1F72-7AC9-F815-DD74-B7FB667D8DA1}"/>
                  </a:ext>
                </a:extLst>
              </p:cNvPr>
              <p:cNvSpPr/>
              <p:nvPr/>
            </p:nvSpPr>
            <p:spPr>
              <a:xfrm>
                <a:off x="4651333" y="4829141"/>
                <a:ext cx="73603" cy="85785"/>
              </a:xfrm>
              <a:custGeom>
                <a:avLst/>
                <a:gdLst>
                  <a:gd name="connsiteX0" fmla="*/ 42 w 73603"/>
                  <a:gd name="connsiteY0" fmla="*/ 34 h 85785"/>
                  <a:gd name="connsiteX1" fmla="*/ 54017 w 73603"/>
                  <a:gd name="connsiteY1" fmla="*/ 41309 h 85785"/>
                  <a:gd name="connsiteX2" fmla="*/ 73067 w 73603"/>
                  <a:gd name="connsiteY2" fmla="*/ 85759 h 85785"/>
                  <a:gd name="connsiteX3" fmla="*/ 63542 w 73603"/>
                  <a:gd name="connsiteY3" fmla="*/ 34959 h 85785"/>
                  <a:gd name="connsiteX4" fmla="*/ 42 w 73603"/>
                  <a:gd name="connsiteY4" fmla="*/ 34 h 85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3" h="85785">
                    <a:moveTo>
                      <a:pt x="42" y="34"/>
                    </a:moveTo>
                    <a:cubicBezTo>
                      <a:pt x="-1546" y="1092"/>
                      <a:pt x="41846" y="27022"/>
                      <a:pt x="54017" y="41309"/>
                    </a:cubicBezTo>
                    <a:cubicBezTo>
                      <a:pt x="66188" y="55596"/>
                      <a:pt x="71479" y="86817"/>
                      <a:pt x="73067" y="85759"/>
                    </a:cubicBezTo>
                    <a:cubicBezTo>
                      <a:pt x="74655" y="84701"/>
                      <a:pt x="73067" y="47659"/>
                      <a:pt x="63542" y="34959"/>
                    </a:cubicBezTo>
                    <a:cubicBezTo>
                      <a:pt x="54017" y="22259"/>
                      <a:pt x="1630" y="-1024"/>
                      <a:pt x="42" y="34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 1108">
                <a:extLst>
                  <a:ext uri="{FF2B5EF4-FFF2-40B4-BE49-F238E27FC236}">
                    <a16:creationId xmlns:a16="http://schemas.microsoft.com/office/drawing/2014/main" id="{ACEA3823-60CD-A2C6-8AC6-A93DABEA0150}"/>
                  </a:ext>
                </a:extLst>
              </p:cNvPr>
              <p:cNvSpPr/>
              <p:nvPr/>
            </p:nvSpPr>
            <p:spPr>
              <a:xfrm>
                <a:off x="5660961" y="4610032"/>
                <a:ext cx="42766" cy="117674"/>
              </a:xfrm>
              <a:custGeom>
                <a:avLst/>
                <a:gdLst>
                  <a:gd name="connsiteX0" fmla="*/ 64 w 42766"/>
                  <a:gd name="connsiteY0" fmla="*/ 68 h 117674"/>
                  <a:gd name="connsiteX1" fmla="*/ 31814 w 42766"/>
                  <a:gd name="connsiteY1" fmla="*/ 76268 h 117674"/>
                  <a:gd name="connsiteX2" fmla="*/ 31814 w 42766"/>
                  <a:gd name="connsiteY2" fmla="*/ 117543 h 117674"/>
                  <a:gd name="connsiteX3" fmla="*/ 41339 w 42766"/>
                  <a:gd name="connsiteY3" fmla="*/ 63568 h 117674"/>
                  <a:gd name="connsiteX4" fmla="*/ 64 w 42766"/>
                  <a:gd name="connsiteY4" fmla="*/ 68 h 11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66" h="117674">
                    <a:moveTo>
                      <a:pt x="64" y="68"/>
                    </a:moveTo>
                    <a:cubicBezTo>
                      <a:pt x="-1524" y="2185"/>
                      <a:pt x="26522" y="56689"/>
                      <a:pt x="31814" y="76268"/>
                    </a:cubicBezTo>
                    <a:cubicBezTo>
                      <a:pt x="37106" y="95847"/>
                      <a:pt x="30226" y="119660"/>
                      <a:pt x="31814" y="117543"/>
                    </a:cubicBezTo>
                    <a:cubicBezTo>
                      <a:pt x="33402" y="115426"/>
                      <a:pt x="47160" y="81560"/>
                      <a:pt x="41339" y="63568"/>
                    </a:cubicBezTo>
                    <a:cubicBezTo>
                      <a:pt x="35518" y="45576"/>
                      <a:pt x="1652" y="-2049"/>
                      <a:pt x="64" y="68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 1109">
                <a:extLst>
                  <a:ext uri="{FF2B5EF4-FFF2-40B4-BE49-F238E27FC236}">
                    <a16:creationId xmlns:a16="http://schemas.microsoft.com/office/drawing/2014/main" id="{D22DBF8B-EC83-4024-B681-0B9F546BEEE7}"/>
                  </a:ext>
                </a:extLst>
              </p:cNvPr>
              <p:cNvSpPr/>
              <p:nvPr/>
            </p:nvSpPr>
            <p:spPr>
              <a:xfrm>
                <a:off x="4968851" y="4701969"/>
                <a:ext cx="162012" cy="121300"/>
              </a:xfrm>
              <a:custGeom>
                <a:avLst/>
                <a:gdLst>
                  <a:gd name="connsiteX0" fmla="*/ 161949 w 162012"/>
                  <a:gd name="connsiteY0" fmla="*/ 206 h 121300"/>
                  <a:gd name="connsiteX1" fmla="*/ 107974 w 162012"/>
                  <a:gd name="connsiteY1" fmla="*/ 63706 h 121300"/>
                  <a:gd name="connsiteX2" fmla="*/ 24 w 162012"/>
                  <a:gd name="connsiteY2" fmla="*/ 120856 h 121300"/>
                  <a:gd name="connsiteX3" fmla="*/ 98449 w 162012"/>
                  <a:gd name="connsiteY3" fmla="*/ 85931 h 121300"/>
                  <a:gd name="connsiteX4" fmla="*/ 161949 w 162012"/>
                  <a:gd name="connsiteY4" fmla="*/ 206 h 12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012" h="121300">
                    <a:moveTo>
                      <a:pt x="161949" y="206"/>
                    </a:moveTo>
                    <a:cubicBezTo>
                      <a:pt x="163536" y="-3498"/>
                      <a:pt x="134961" y="43598"/>
                      <a:pt x="107974" y="63706"/>
                    </a:cubicBezTo>
                    <a:cubicBezTo>
                      <a:pt x="80986" y="83814"/>
                      <a:pt x="1611" y="117152"/>
                      <a:pt x="24" y="120856"/>
                    </a:cubicBezTo>
                    <a:cubicBezTo>
                      <a:pt x="-1563" y="124560"/>
                      <a:pt x="73049" y="104452"/>
                      <a:pt x="98449" y="85931"/>
                    </a:cubicBezTo>
                    <a:cubicBezTo>
                      <a:pt x="123849" y="67410"/>
                      <a:pt x="160362" y="3910"/>
                      <a:pt x="161949" y="206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 1110">
                <a:extLst>
                  <a:ext uri="{FF2B5EF4-FFF2-40B4-BE49-F238E27FC236}">
                    <a16:creationId xmlns:a16="http://schemas.microsoft.com/office/drawing/2014/main" id="{9C91B76C-7F2D-3AD3-EFCA-C0FC6AFFC9C2}"/>
                  </a:ext>
                </a:extLst>
              </p:cNvPr>
              <p:cNvSpPr/>
              <p:nvPr/>
            </p:nvSpPr>
            <p:spPr>
              <a:xfrm>
                <a:off x="4356048" y="4733922"/>
                <a:ext cx="47836" cy="130186"/>
              </a:xfrm>
              <a:custGeom>
                <a:avLst/>
                <a:gdLst>
                  <a:gd name="connsiteX0" fmla="*/ 52 w 47836"/>
                  <a:gd name="connsiteY0" fmla="*/ 3 h 130186"/>
                  <a:gd name="connsiteX1" fmla="*/ 38152 w 47836"/>
                  <a:gd name="connsiteY1" fmla="*/ 85728 h 130186"/>
                  <a:gd name="connsiteX2" fmla="*/ 28627 w 47836"/>
                  <a:gd name="connsiteY2" fmla="*/ 130178 h 130186"/>
                  <a:gd name="connsiteX3" fmla="*/ 47677 w 47836"/>
                  <a:gd name="connsiteY3" fmla="*/ 82553 h 130186"/>
                  <a:gd name="connsiteX4" fmla="*/ 52 w 47836"/>
                  <a:gd name="connsiteY4" fmla="*/ 3 h 13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36" h="130186">
                    <a:moveTo>
                      <a:pt x="52" y="3"/>
                    </a:moveTo>
                    <a:cubicBezTo>
                      <a:pt x="-1535" y="532"/>
                      <a:pt x="33390" y="64032"/>
                      <a:pt x="38152" y="85728"/>
                    </a:cubicBezTo>
                    <a:cubicBezTo>
                      <a:pt x="42914" y="107424"/>
                      <a:pt x="27040" y="130707"/>
                      <a:pt x="28627" y="130178"/>
                    </a:cubicBezTo>
                    <a:cubicBezTo>
                      <a:pt x="30214" y="129649"/>
                      <a:pt x="49794" y="101603"/>
                      <a:pt x="47677" y="82553"/>
                    </a:cubicBezTo>
                    <a:cubicBezTo>
                      <a:pt x="45560" y="63503"/>
                      <a:pt x="1639" y="-526"/>
                      <a:pt x="52" y="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 1111">
                <a:extLst>
                  <a:ext uri="{FF2B5EF4-FFF2-40B4-BE49-F238E27FC236}">
                    <a16:creationId xmlns:a16="http://schemas.microsoft.com/office/drawing/2014/main" id="{364294E1-763C-E7FB-16BF-AE9CD1A5FCF0}"/>
                  </a:ext>
                </a:extLst>
              </p:cNvPr>
              <p:cNvSpPr/>
              <p:nvPr/>
            </p:nvSpPr>
            <p:spPr>
              <a:xfrm>
                <a:off x="5203010" y="3355048"/>
                <a:ext cx="268902" cy="109290"/>
              </a:xfrm>
              <a:custGeom>
                <a:avLst/>
                <a:gdLst>
                  <a:gd name="connsiteX0" fmla="*/ 815 w 268902"/>
                  <a:gd name="connsiteY0" fmla="*/ 108877 h 109290"/>
                  <a:gd name="connsiteX1" fmla="*/ 96065 w 268902"/>
                  <a:gd name="connsiteY1" fmla="*/ 58077 h 109290"/>
                  <a:gd name="connsiteX2" fmla="*/ 267515 w 268902"/>
                  <a:gd name="connsiteY2" fmla="*/ 927 h 109290"/>
                  <a:gd name="connsiteX3" fmla="*/ 175440 w 268902"/>
                  <a:gd name="connsiteY3" fmla="*/ 23152 h 109290"/>
                  <a:gd name="connsiteX4" fmla="*/ 146865 w 268902"/>
                  <a:gd name="connsiteY4" fmla="*/ 29502 h 109290"/>
                  <a:gd name="connsiteX5" fmla="*/ 815 w 268902"/>
                  <a:gd name="connsiteY5" fmla="*/ 108877 h 10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902" h="109290">
                    <a:moveTo>
                      <a:pt x="815" y="108877"/>
                    </a:moveTo>
                    <a:cubicBezTo>
                      <a:pt x="-7652" y="113640"/>
                      <a:pt x="51615" y="76069"/>
                      <a:pt x="96065" y="58077"/>
                    </a:cubicBezTo>
                    <a:cubicBezTo>
                      <a:pt x="140515" y="40085"/>
                      <a:pt x="254286" y="6748"/>
                      <a:pt x="267515" y="927"/>
                    </a:cubicBezTo>
                    <a:cubicBezTo>
                      <a:pt x="280744" y="-4894"/>
                      <a:pt x="195548" y="18390"/>
                      <a:pt x="175440" y="23152"/>
                    </a:cubicBezTo>
                    <a:cubicBezTo>
                      <a:pt x="155332" y="27914"/>
                      <a:pt x="178615" y="14685"/>
                      <a:pt x="146865" y="29502"/>
                    </a:cubicBezTo>
                    <a:cubicBezTo>
                      <a:pt x="115115" y="44319"/>
                      <a:pt x="9282" y="104114"/>
                      <a:pt x="815" y="10887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 1112">
                <a:extLst>
                  <a:ext uri="{FF2B5EF4-FFF2-40B4-BE49-F238E27FC236}">
                    <a16:creationId xmlns:a16="http://schemas.microsoft.com/office/drawing/2014/main" id="{935DAA69-4F05-EC16-E970-24884CDC72FB}"/>
                  </a:ext>
                </a:extLst>
              </p:cNvPr>
              <p:cNvSpPr/>
              <p:nvPr/>
            </p:nvSpPr>
            <p:spPr>
              <a:xfrm>
                <a:off x="4771716" y="3698854"/>
                <a:ext cx="141486" cy="117995"/>
              </a:xfrm>
              <a:custGeom>
                <a:avLst/>
                <a:gdLst>
                  <a:gd name="connsiteX0" fmla="*/ 111434 w 141486"/>
                  <a:gd name="connsiteY0" fmla="*/ 21 h 117995"/>
                  <a:gd name="connsiteX1" fmla="*/ 98734 w 141486"/>
                  <a:gd name="connsiteY1" fmla="*/ 57171 h 117995"/>
                  <a:gd name="connsiteX2" fmla="*/ 309 w 141486"/>
                  <a:gd name="connsiteY2" fmla="*/ 117496 h 117995"/>
                  <a:gd name="connsiteX3" fmla="*/ 70159 w 141486"/>
                  <a:gd name="connsiteY3" fmla="*/ 85746 h 117995"/>
                  <a:gd name="connsiteX4" fmla="*/ 140009 w 141486"/>
                  <a:gd name="connsiteY4" fmla="*/ 82571 h 117995"/>
                  <a:gd name="connsiteX5" fmla="*/ 117784 w 141486"/>
                  <a:gd name="connsiteY5" fmla="*/ 63521 h 117995"/>
                  <a:gd name="connsiteX6" fmla="*/ 111434 w 141486"/>
                  <a:gd name="connsiteY6" fmla="*/ 21 h 117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486" h="117995">
                    <a:moveTo>
                      <a:pt x="111434" y="21"/>
                    </a:moveTo>
                    <a:cubicBezTo>
                      <a:pt x="108259" y="-1037"/>
                      <a:pt x="117255" y="37592"/>
                      <a:pt x="98734" y="57171"/>
                    </a:cubicBezTo>
                    <a:cubicBezTo>
                      <a:pt x="80213" y="76750"/>
                      <a:pt x="5071" y="112734"/>
                      <a:pt x="309" y="117496"/>
                    </a:cubicBezTo>
                    <a:cubicBezTo>
                      <a:pt x="-4453" y="122258"/>
                      <a:pt x="46876" y="91567"/>
                      <a:pt x="70159" y="85746"/>
                    </a:cubicBezTo>
                    <a:cubicBezTo>
                      <a:pt x="93442" y="79925"/>
                      <a:pt x="132072" y="86275"/>
                      <a:pt x="140009" y="82571"/>
                    </a:cubicBezTo>
                    <a:cubicBezTo>
                      <a:pt x="147946" y="78867"/>
                      <a:pt x="121488" y="75163"/>
                      <a:pt x="117784" y="63521"/>
                    </a:cubicBezTo>
                    <a:cubicBezTo>
                      <a:pt x="114080" y="51879"/>
                      <a:pt x="114609" y="1079"/>
                      <a:pt x="111434" y="21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 1113">
                <a:extLst>
                  <a:ext uri="{FF2B5EF4-FFF2-40B4-BE49-F238E27FC236}">
                    <a16:creationId xmlns:a16="http://schemas.microsoft.com/office/drawing/2014/main" id="{4C0187E4-6364-487B-7E1F-659DFD176FF7}"/>
                  </a:ext>
                </a:extLst>
              </p:cNvPr>
              <p:cNvSpPr/>
              <p:nvPr/>
            </p:nvSpPr>
            <p:spPr>
              <a:xfrm>
                <a:off x="2666320" y="3992080"/>
                <a:ext cx="202876" cy="210975"/>
              </a:xfrm>
              <a:custGeom>
                <a:avLst/>
                <a:gdLst>
                  <a:gd name="connsiteX0" fmla="*/ 98 w 202876"/>
                  <a:gd name="connsiteY0" fmla="*/ 209972 h 210975"/>
                  <a:gd name="connsiteX1" fmla="*/ 59430 w 202876"/>
                  <a:gd name="connsiteY1" fmla="*/ 140170 h 210975"/>
                  <a:gd name="connsiteX2" fmla="*/ 132721 w 202876"/>
                  <a:gd name="connsiteY2" fmla="*/ 567 h 210975"/>
                  <a:gd name="connsiteX3" fmla="*/ 83860 w 202876"/>
                  <a:gd name="connsiteY3" fmla="*/ 87819 h 210975"/>
                  <a:gd name="connsiteX4" fmla="*/ 115271 w 202876"/>
                  <a:gd name="connsiteY4" fmla="*/ 7547 h 210975"/>
                  <a:gd name="connsiteX5" fmla="*/ 202523 w 202876"/>
                  <a:gd name="connsiteY5" fmla="*/ 18018 h 210975"/>
                  <a:gd name="connsiteX6" fmla="*/ 143191 w 202876"/>
                  <a:gd name="connsiteY6" fmla="*/ 21508 h 210975"/>
                  <a:gd name="connsiteX7" fmla="*/ 73390 w 202876"/>
                  <a:gd name="connsiteY7" fmla="*/ 63389 h 210975"/>
                  <a:gd name="connsiteX8" fmla="*/ 73390 w 202876"/>
                  <a:gd name="connsiteY8" fmla="*/ 91309 h 210975"/>
                  <a:gd name="connsiteX9" fmla="*/ 98 w 202876"/>
                  <a:gd name="connsiteY9" fmla="*/ 209972 h 21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876" h="210975">
                    <a:moveTo>
                      <a:pt x="98" y="209972"/>
                    </a:moveTo>
                    <a:cubicBezTo>
                      <a:pt x="-2229" y="218116"/>
                      <a:pt x="37326" y="175071"/>
                      <a:pt x="59430" y="140170"/>
                    </a:cubicBezTo>
                    <a:cubicBezTo>
                      <a:pt x="81534" y="105269"/>
                      <a:pt x="128649" y="9292"/>
                      <a:pt x="132721" y="567"/>
                    </a:cubicBezTo>
                    <a:cubicBezTo>
                      <a:pt x="136793" y="-8158"/>
                      <a:pt x="86768" y="86656"/>
                      <a:pt x="83860" y="87819"/>
                    </a:cubicBezTo>
                    <a:cubicBezTo>
                      <a:pt x="80952" y="88982"/>
                      <a:pt x="95494" y="19180"/>
                      <a:pt x="115271" y="7547"/>
                    </a:cubicBezTo>
                    <a:cubicBezTo>
                      <a:pt x="135048" y="-4087"/>
                      <a:pt x="197870" y="15691"/>
                      <a:pt x="202523" y="18018"/>
                    </a:cubicBezTo>
                    <a:cubicBezTo>
                      <a:pt x="207176" y="20345"/>
                      <a:pt x="164713" y="13946"/>
                      <a:pt x="143191" y="21508"/>
                    </a:cubicBezTo>
                    <a:cubicBezTo>
                      <a:pt x="121669" y="29070"/>
                      <a:pt x="85023" y="51756"/>
                      <a:pt x="73390" y="63389"/>
                    </a:cubicBezTo>
                    <a:cubicBezTo>
                      <a:pt x="61757" y="75022"/>
                      <a:pt x="85605" y="63970"/>
                      <a:pt x="73390" y="91309"/>
                    </a:cubicBezTo>
                    <a:cubicBezTo>
                      <a:pt x="61175" y="118648"/>
                      <a:pt x="2425" y="201828"/>
                      <a:pt x="98" y="209972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 1114">
                <a:extLst>
                  <a:ext uri="{FF2B5EF4-FFF2-40B4-BE49-F238E27FC236}">
                    <a16:creationId xmlns:a16="http://schemas.microsoft.com/office/drawing/2014/main" id="{2CFE6879-700B-C517-49EA-512973F9D9F5}"/>
                  </a:ext>
                </a:extLst>
              </p:cNvPr>
              <p:cNvSpPr/>
              <p:nvPr/>
            </p:nvSpPr>
            <p:spPr>
              <a:xfrm>
                <a:off x="2788062" y="3964600"/>
                <a:ext cx="345208" cy="419256"/>
              </a:xfrm>
              <a:custGeom>
                <a:avLst/>
                <a:gdLst>
                  <a:gd name="connsiteX0" fmla="*/ 509 w 345208"/>
                  <a:gd name="connsiteY0" fmla="*/ 127 h 419256"/>
                  <a:gd name="connsiteX1" fmla="*/ 59840 w 345208"/>
                  <a:gd name="connsiteY1" fmla="*/ 48988 h 419256"/>
                  <a:gd name="connsiteX2" fmla="*/ 59840 w 345208"/>
                  <a:gd name="connsiteY2" fmla="*/ 24557 h 419256"/>
                  <a:gd name="connsiteX3" fmla="*/ 115682 w 345208"/>
                  <a:gd name="connsiteY3" fmla="*/ 101339 h 419256"/>
                  <a:gd name="connsiteX4" fmla="*/ 195953 w 345208"/>
                  <a:gd name="connsiteY4" fmla="*/ 143220 h 419256"/>
                  <a:gd name="connsiteX5" fmla="*/ 171523 w 345208"/>
                  <a:gd name="connsiteY5" fmla="*/ 136240 h 419256"/>
                  <a:gd name="connsiteX6" fmla="*/ 258775 w 345208"/>
                  <a:gd name="connsiteY6" fmla="*/ 195571 h 419256"/>
                  <a:gd name="connsiteX7" fmla="*/ 237834 w 345208"/>
                  <a:gd name="connsiteY7" fmla="*/ 181611 h 419256"/>
                  <a:gd name="connsiteX8" fmla="*/ 283205 w 345208"/>
                  <a:gd name="connsiteY8" fmla="*/ 272353 h 419256"/>
                  <a:gd name="connsiteX9" fmla="*/ 339046 w 345208"/>
                  <a:gd name="connsiteY9" fmla="*/ 411956 h 419256"/>
                  <a:gd name="connsiteX10" fmla="*/ 335556 w 345208"/>
                  <a:gd name="connsiteY10" fmla="*/ 384035 h 419256"/>
                  <a:gd name="connsiteX11" fmla="*/ 265755 w 345208"/>
                  <a:gd name="connsiteY11" fmla="*/ 251412 h 419256"/>
                  <a:gd name="connsiteX12" fmla="*/ 119172 w 345208"/>
                  <a:gd name="connsiteY12" fmla="*/ 115299 h 419256"/>
                  <a:gd name="connsiteX13" fmla="*/ 98231 w 345208"/>
                  <a:gd name="connsiteY13" fmla="*/ 66438 h 419256"/>
                  <a:gd name="connsiteX14" fmla="*/ 509 w 345208"/>
                  <a:gd name="connsiteY14" fmla="*/ 127 h 419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5208" h="419256">
                    <a:moveTo>
                      <a:pt x="509" y="127"/>
                    </a:moveTo>
                    <a:cubicBezTo>
                      <a:pt x="-5889" y="-2781"/>
                      <a:pt x="49952" y="44916"/>
                      <a:pt x="59840" y="48988"/>
                    </a:cubicBezTo>
                    <a:cubicBezTo>
                      <a:pt x="69728" y="53060"/>
                      <a:pt x="50533" y="15832"/>
                      <a:pt x="59840" y="24557"/>
                    </a:cubicBezTo>
                    <a:cubicBezTo>
                      <a:pt x="69147" y="33282"/>
                      <a:pt x="92997" y="81562"/>
                      <a:pt x="115682" y="101339"/>
                    </a:cubicBezTo>
                    <a:cubicBezTo>
                      <a:pt x="138367" y="121116"/>
                      <a:pt x="186646" y="137403"/>
                      <a:pt x="195953" y="143220"/>
                    </a:cubicBezTo>
                    <a:cubicBezTo>
                      <a:pt x="205260" y="149037"/>
                      <a:pt x="161053" y="127515"/>
                      <a:pt x="171523" y="136240"/>
                    </a:cubicBezTo>
                    <a:cubicBezTo>
                      <a:pt x="181993" y="144965"/>
                      <a:pt x="258775" y="195571"/>
                      <a:pt x="258775" y="195571"/>
                    </a:cubicBezTo>
                    <a:cubicBezTo>
                      <a:pt x="269827" y="203133"/>
                      <a:pt x="233762" y="168814"/>
                      <a:pt x="237834" y="181611"/>
                    </a:cubicBezTo>
                    <a:cubicBezTo>
                      <a:pt x="241906" y="194408"/>
                      <a:pt x="266336" y="233962"/>
                      <a:pt x="283205" y="272353"/>
                    </a:cubicBezTo>
                    <a:cubicBezTo>
                      <a:pt x="300074" y="310744"/>
                      <a:pt x="330321" y="393342"/>
                      <a:pt x="339046" y="411956"/>
                    </a:cubicBezTo>
                    <a:cubicBezTo>
                      <a:pt x="347771" y="430570"/>
                      <a:pt x="347771" y="410792"/>
                      <a:pt x="335556" y="384035"/>
                    </a:cubicBezTo>
                    <a:cubicBezTo>
                      <a:pt x="323341" y="357278"/>
                      <a:pt x="301819" y="296201"/>
                      <a:pt x="265755" y="251412"/>
                    </a:cubicBezTo>
                    <a:cubicBezTo>
                      <a:pt x="229691" y="206623"/>
                      <a:pt x="147093" y="146128"/>
                      <a:pt x="119172" y="115299"/>
                    </a:cubicBezTo>
                    <a:cubicBezTo>
                      <a:pt x="91251" y="84470"/>
                      <a:pt x="114518" y="80980"/>
                      <a:pt x="98231" y="66438"/>
                    </a:cubicBezTo>
                    <a:cubicBezTo>
                      <a:pt x="81944" y="51896"/>
                      <a:pt x="6907" y="3035"/>
                      <a:pt x="509" y="127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 1115">
                <a:extLst>
                  <a:ext uri="{FF2B5EF4-FFF2-40B4-BE49-F238E27FC236}">
                    <a16:creationId xmlns:a16="http://schemas.microsoft.com/office/drawing/2014/main" id="{EDA3665E-62FA-E6C8-B09A-E336C9E3B4D5}"/>
                  </a:ext>
                </a:extLst>
              </p:cNvPr>
              <p:cNvSpPr/>
              <p:nvPr/>
            </p:nvSpPr>
            <p:spPr>
              <a:xfrm>
                <a:off x="2700048" y="4333534"/>
                <a:ext cx="131179" cy="430487"/>
              </a:xfrm>
              <a:custGeom>
                <a:avLst/>
                <a:gdLst>
                  <a:gd name="connsiteX0" fmla="*/ 74563 w 131179"/>
                  <a:gd name="connsiteY0" fmla="*/ 1141 h 430487"/>
                  <a:gd name="connsiteX1" fmla="*/ 32682 w 131179"/>
                  <a:gd name="connsiteY1" fmla="*/ 105843 h 430487"/>
                  <a:gd name="connsiteX2" fmla="*/ 4761 w 131179"/>
                  <a:gd name="connsiteY2" fmla="*/ 217526 h 430487"/>
                  <a:gd name="connsiteX3" fmla="*/ 15231 w 131179"/>
                  <a:gd name="connsiteY3" fmla="*/ 179135 h 430487"/>
                  <a:gd name="connsiteX4" fmla="*/ 1271 w 131179"/>
                  <a:gd name="connsiteY4" fmla="*/ 248936 h 430487"/>
                  <a:gd name="connsiteX5" fmla="*/ 32682 w 131179"/>
                  <a:gd name="connsiteY5" fmla="*/ 304777 h 430487"/>
                  <a:gd name="connsiteX6" fmla="*/ 18721 w 131179"/>
                  <a:gd name="connsiteY6" fmla="*/ 287327 h 430487"/>
                  <a:gd name="connsiteX7" fmla="*/ 116444 w 131179"/>
                  <a:gd name="connsiteY7" fmla="*/ 388539 h 430487"/>
                  <a:gd name="connsiteX8" fmla="*/ 130404 w 131179"/>
                  <a:gd name="connsiteY8" fmla="*/ 430420 h 430487"/>
                  <a:gd name="connsiteX9" fmla="*/ 112954 w 131179"/>
                  <a:gd name="connsiteY9" fmla="*/ 395519 h 430487"/>
                  <a:gd name="connsiteX10" fmla="*/ 25702 w 131179"/>
                  <a:gd name="connsiteY10" fmla="*/ 297797 h 430487"/>
                  <a:gd name="connsiteX11" fmla="*/ 22212 w 131179"/>
                  <a:gd name="connsiteY11" fmla="*/ 98863 h 430487"/>
                  <a:gd name="connsiteX12" fmla="*/ 1271 w 131179"/>
                  <a:gd name="connsiteY12" fmla="*/ 175645 h 430487"/>
                  <a:gd name="connsiteX13" fmla="*/ 74563 w 131179"/>
                  <a:gd name="connsiteY13" fmla="*/ 1141 h 43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179" h="430487">
                    <a:moveTo>
                      <a:pt x="74563" y="1141"/>
                    </a:moveTo>
                    <a:cubicBezTo>
                      <a:pt x="79798" y="-10493"/>
                      <a:pt x="44316" y="69779"/>
                      <a:pt x="32682" y="105843"/>
                    </a:cubicBezTo>
                    <a:cubicBezTo>
                      <a:pt x="21048" y="141907"/>
                      <a:pt x="7669" y="205311"/>
                      <a:pt x="4761" y="217526"/>
                    </a:cubicBezTo>
                    <a:cubicBezTo>
                      <a:pt x="1853" y="229741"/>
                      <a:pt x="15813" y="173900"/>
                      <a:pt x="15231" y="179135"/>
                    </a:cubicBezTo>
                    <a:cubicBezTo>
                      <a:pt x="14649" y="184370"/>
                      <a:pt x="-1638" y="227996"/>
                      <a:pt x="1271" y="248936"/>
                    </a:cubicBezTo>
                    <a:cubicBezTo>
                      <a:pt x="4180" y="269876"/>
                      <a:pt x="32682" y="304777"/>
                      <a:pt x="32682" y="304777"/>
                    </a:cubicBezTo>
                    <a:cubicBezTo>
                      <a:pt x="35590" y="311175"/>
                      <a:pt x="4761" y="273367"/>
                      <a:pt x="18721" y="287327"/>
                    </a:cubicBezTo>
                    <a:cubicBezTo>
                      <a:pt x="32681" y="301287"/>
                      <a:pt x="97830" y="364690"/>
                      <a:pt x="116444" y="388539"/>
                    </a:cubicBezTo>
                    <a:cubicBezTo>
                      <a:pt x="135058" y="412388"/>
                      <a:pt x="130986" y="429257"/>
                      <a:pt x="130404" y="430420"/>
                    </a:cubicBezTo>
                    <a:cubicBezTo>
                      <a:pt x="129822" y="431583"/>
                      <a:pt x="130404" y="417623"/>
                      <a:pt x="112954" y="395519"/>
                    </a:cubicBezTo>
                    <a:cubicBezTo>
                      <a:pt x="95504" y="373415"/>
                      <a:pt x="40826" y="347240"/>
                      <a:pt x="25702" y="297797"/>
                    </a:cubicBezTo>
                    <a:cubicBezTo>
                      <a:pt x="10578" y="248354"/>
                      <a:pt x="26284" y="119222"/>
                      <a:pt x="22212" y="98863"/>
                    </a:cubicBezTo>
                    <a:cubicBezTo>
                      <a:pt x="18140" y="78504"/>
                      <a:pt x="-5709" y="187279"/>
                      <a:pt x="1271" y="175645"/>
                    </a:cubicBezTo>
                    <a:cubicBezTo>
                      <a:pt x="8251" y="164011"/>
                      <a:pt x="69328" y="12775"/>
                      <a:pt x="74563" y="1141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 1116">
                <a:extLst>
                  <a:ext uri="{FF2B5EF4-FFF2-40B4-BE49-F238E27FC236}">
                    <a16:creationId xmlns:a16="http://schemas.microsoft.com/office/drawing/2014/main" id="{8175A682-5777-57C8-E39A-6EC5E9BC314D}"/>
                  </a:ext>
                </a:extLst>
              </p:cNvPr>
              <p:cNvSpPr/>
              <p:nvPr/>
            </p:nvSpPr>
            <p:spPr>
              <a:xfrm>
                <a:off x="2732693" y="4086066"/>
                <a:ext cx="101272" cy="284076"/>
              </a:xfrm>
              <a:custGeom>
                <a:avLst/>
                <a:gdLst>
                  <a:gd name="connsiteX0" fmla="*/ 101249 w 101272"/>
                  <a:gd name="connsiteY0" fmla="*/ 813 h 284076"/>
                  <a:gd name="connsiteX1" fmla="*/ 41918 w 101272"/>
                  <a:gd name="connsiteY1" fmla="*/ 150887 h 284076"/>
                  <a:gd name="connsiteX2" fmla="*/ 37 w 101272"/>
                  <a:gd name="connsiteY2" fmla="*/ 283510 h 284076"/>
                  <a:gd name="connsiteX3" fmla="*/ 48898 w 101272"/>
                  <a:gd name="connsiteY3" fmla="*/ 98536 h 284076"/>
                  <a:gd name="connsiteX4" fmla="*/ 101249 w 101272"/>
                  <a:gd name="connsiteY4" fmla="*/ 813 h 2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272" h="284076">
                    <a:moveTo>
                      <a:pt x="101249" y="813"/>
                    </a:moveTo>
                    <a:cubicBezTo>
                      <a:pt x="100086" y="9538"/>
                      <a:pt x="58787" y="103771"/>
                      <a:pt x="41918" y="150887"/>
                    </a:cubicBezTo>
                    <a:cubicBezTo>
                      <a:pt x="25049" y="198003"/>
                      <a:pt x="-1126" y="292235"/>
                      <a:pt x="37" y="283510"/>
                    </a:cubicBezTo>
                    <a:cubicBezTo>
                      <a:pt x="1200" y="274785"/>
                      <a:pt x="37264" y="141580"/>
                      <a:pt x="48898" y="98536"/>
                    </a:cubicBezTo>
                    <a:cubicBezTo>
                      <a:pt x="60531" y="55492"/>
                      <a:pt x="102412" y="-7912"/>
                      <a:pt x="101249" y="81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 1117">
                <a:extLst>
                  <a:ext uri="{FF2B5EF4-FFF2-40B4-BE49-F238E27FC236}">
                    <a16:creationId xmlns:a16="http://schemas.microsoft.com/office/drawing/2014/main" id="{D5D73816-6752-7DB0-5734-3D35F4EA0B26}"/>
                  </a:ext>
                </a:extLst>
              </p:cNvPr>
              <p:cNvSpPr/>
              <p:nvPr/>
            </p:nvSpPr>
            <p:spPr>
              <a:xfrm>
                <a:off x="2671630" y="4065939"/>
                <a:ext cx="233011" cy="24592"/>
              </a:xfrm>
              <a:custGeom>
                <a:avLst/>
                <a:gdLst>
                  <a:gd name="connsiteX0" fmla="*/ 1768 w 233011"/>
                  <a:gd name="connsiteY0" fmla="*/ 24430 h 24592"/>
                  <a:gd name="connsiteX1" fmla="*/ 99491 w 233011"/>
                  <a:gd name="connsiteY1" fmla="*/ 10470 h 24592"/>
                  <a:gd name="connsiteX2" fmla="*/ 162312 w 233011"/>
                  <a:gd name="connsiteY2" fmla="*/ 6980 h 24592"/>
                  <a:gd name="connsiteX3" fmla="*/ 232114 w 233011"/>
                  <a:gd name="connsiteY3" fmla="*/ 13960 h 24592"/>
                  <a:gd name="connsiteX4" fmla="*/ 190233 w 233011"/>
                  <a:gd name="connsiteY4" fmla="*/ 0 h 24592"/>
                  <a:gd name="connsiteX5" fmla="*/ 1768 w 233011"/>
                  <a:gd name="connsiteY5" fmla="*/ 24430 h 2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011" h="24592">
                    <a:moveTo>
                      <a:pt x="1768" y="24430"/>
                    </a:moveTo>
                    <a:cubicBezTo>
                      <a:pt x="-13356" y="26175"/>
                      <a:pt x="72734" y="13378"/>
                      <a:pt x="99491" y="10470"/>
                    </a:cubicBezTo>
                    <a:cubicBezTo>
                      <a:pt x="126248" y="7562"/>
                      <a:pt x="140208" y="6398"/>
                      <a:pt x="162312" y="6980"/>
                    </a:cubicBezTo>
                    <a:cubicBezTo>
                      <a:pt x="184416" y="7562"/>
                      <a:pt x="227461" y="15123"/>
                      <a:pt x="232114" y="13960"/>
                    </a:cubicBezTo>
                    <a:cubicBezTo>
                      <a:pt x="236768" y="12797"/>
                      <a:pt x="223389" y="0"/>
                      <a:pt x="190233" y="0"/>
                    </a:cubicBezTo>
                    <a:cubicBezTo>
                      <a:pt x="157077" y="0"/>
                      <a:pt x="16892" y="22685"/>
                      <a:pt x="1768" y="2443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9" name="フリーフォーム 1118">
                <a:extLst>
                  <a:ext uri="{FF2B5EF4-FFF2-40B4-BE49-F238E27FC236}">
                    <a16:creationId xmlns:a16="http://schemas.microsoft.com/office/drawing/2014/main" id="{55438933-E2B3-8862-2BE9-483AB15F3BD0}"/>
                  </a:ext>
                </a:extLst>
              </p:cNvPr>
              <p:cNvSpPr/>
              <p:nvPr/>
            </p:nvSpPr>
            <p:spPr>
              <a:xfrm>
                <a:off x="2785421" y="4191582"/>
                <a:ext cx="208806" cy="115515"/>
              </a:xfrm>
              <a:custGeom>
                <a:avLst/>
                <a:gdLst>
                  <a:gd name="connsiteX0" fmla="*/ 202084 w 208806"/>
                  <a:gd name="connsiteY0" fmla="*/ 0 h 115515"/>
                  <a:gd name="connsiteX1" fmla="*/ 153223 w 208806"/>
                  <a:gd name="connsiteY1" fmla="*/ 24430 h 115515"/>
                  <a:gd name="connsiteX2" fmla="*/ 65971 w 208806"/>
                  <a:gd name="connsiteY2" fmla="*/ 38391 h 115515"/>
                  <a:gd name="connsiteX3" fmla="*/ 41541 w 208806"/>
                  <a:gd name="connsiteY3" fmla="*/ 76781 h 115515"/>
                  <a:gd name="connsiteX4" fmla="*/ 107852 w 208806"/>
                  <a:gd name="connsiteY4" fmla="*/ 115172 h 115515"/>
                  <a:gd name="connsiteX5" fmla="*/ 65971 w 208806"/>
                  <a:gd name="connsiteY5" fmla="*/ 94232 h 115515"/>
                  <a:gd name="connsiteX6" fmla="*/ 20600 w 208806"/>
                  <a:gd name="connsiteY6" fmla="*/ 69801 h 115515"/>
                  <a:gd name="connsiteX7" fmla="*/ 65971 w 208806"/>
                  <a:gd name="connsiteY7" fmla="*/ 41881 h 115515"/>
                  <a:gd name="connsiteX8" fmla="*/ 3150 w 208806"/>
                  <a:gd name="connsiteY8" fmla="*/ 24430 h 115515"/>
                  <a:gd name="connsiteX9" fmla="*/ 202084 w 208806"/>
                  <a:gd name="connsiteY9" fmla="*/ 0 h 11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8806" h="115515">
                    <a:moveTo>
                      <a:pt x="202084" y="0"/>
                    </a:moveTo>
                    <a:cubicBezTo>
                      <a:pt x="227096" y="0"/>
                      <a:pt x="175908" y="18032"/>
                      <a:pt x="153223" y="24430"/>
                    </a:cubicBezTo>
                    <a:cubicBezTo>
                      <a:pt x="130538" y="30828"/>
                      <a:pt x="84585" y="29666"/>
                      <a:pt x="65971" y="38391"/>
                    </a:cubicBezTo>
                    <a:cubicBezTo>
                      <a:pt x="47357" y="47116"/>
                      <a:pt x="34561" y="63984"/>
                      <a:pt x="41541" y="76781"/>
                    </a:cubicBezTo>
                    <a:cubicBezTo>
                      <a:pt x="48521" y="89578"/>
                      <a:pt x="103780" y="112264"/>
                      <a:pt x="107852" y="115172"/>
                    </a:cubicBezTo>
                    <a:cubicBezTo>
                      <a:pt x="111924" y="118081"/>
                      <a:pt x="80513" y="101794"/>
                      <a:pt x="65971" y="94232"/>
                    </a:cubicBezTo>
                    <a:cubicBezTo>
                      <a:pt x="51429" y="86670"/>
                      <a:pt x="20600" y="78526"/>
                      <a:pt x="20600" y="69801"/>
                    </a:cubicBezTo>
                    <a:cubicBezTo>
                      <a:pt x="20600" y="61076"/>
                      <a:pt x="68879" y="49443"/>
                      <a:pt x="65971" y="41881"/>
                    </a:cubicBezTo>
                    <a:cubicBezTo>
                      <a:pt x="63063" y="34319"/>
                      <a:pt x="-16627" y="26757"/>
                      <a:pt x="3150" y="24430"/>
                    </a:cubicBezTo>
                    <a:cubicBezTo>
                      <a:pt x="22927" y="22103"/>
                      <a:pt x="177072" y="0"/>
                      <a:pt x="20208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 1119">
                <a:extLst>
                  <a:ext uri="{FF2B5EF4-FFF2-40B4-BE49-F238E27FC236}">
                    <a16:creationId xmlns:a16="http://schemas.microsoft.com/office/drawing/2014/main" id="{250E4230-6F78-15E9-7C14-9ADF1BCA2641}"/>
                  </a:ext>
                </a:extLst>
              </p:cNvPr>
              <p:cNvSpPr/>
              <p:nvPr/>
            </p:nvSpPr>
            <p:spPr>
              <a:xfrm>
                <a:off x="2745842" y="4281191"/>
                <a:ext cx="288937" cy="493642"/>
              </a:xfrm>
              <a:custGeom>
                <a:avLst/>
                <a:gdLst>
                  <a:gd name="connsiteX0" fmla="*/ 287034 w 288937"/>
                  <a:gd name="connsiteY0" fmla="*/ 1133 h 493642"/>
                  <a:gd name="connsiteX1" fmla="*/ 140451 w 288937"/>
                  <a:gd name="connsiteY1" fmla="*/ 46504 h 493642"/>
                  <a:gd name="connsiteX2" fmla="*/ 81120 w 288937"/>
                  <a:gd name="connsiteY2" fmla="*/ 60464 h 493642"/>
                  <a:gd name="connsiteX3" fmla="*/ 7828 w 288937"/>
                  <a:gd name="connsiteY3" fmla="*/ 158186 h 493642"/>
                  <a:gd name="connsiteX4" fmla="*/ 28769 w 288937"/>
                  <a:gd name="connsiteY4" fmla="*/ 126775 h 493642"/>
                  <a:gd name="connsiteX5" fmla="*/ 4338 w 288937"/>
                  <a:gd name="connsiteY5" fmla="*/ 203557 h 493642"/>
                  <a:gd name="connsiteX6" fmla="*/ 4338 w 288937"/>
                  <a:gd name="connsiteY6" fmla="*/ 297789 h 493642"/>
                  <a:gd name="connsiteX7" fmla="*/ 14808 w 288937"/>
                  <a:gd name="connsiteY7" fmla="*/ 259398 h 493642"/>
                  <a:gd name="connsiteX8" fmla="*/ 7828 w 288937"/>
                  <a:gd name="connsiteY8" fmla="*/ 315240 h 493642"/>
                  <a:gd name="connsiteX9" fmla="*/ 35749 w 288937"/>
                  <a:gd name="connsiteY9" fmla="*/ 392021 h 493642"/>
                  <a:gd name="connsiteX10" fmla="*/ 35749 w 288937"/>
                  <a:gd name="connsiteY10" fmla="*/ 360611 h 493642"/>
                  <a:gd name="connsiteX11" fmla="*/ 60179 w 288937"/>
                  <a:gd name="connsiteY11" fmla="*/ 374571 h 493642"/>
                  <a:gd name="connsiteX12" fmla="*/ 98570 w 288937"/>
                  <a:gd name="connsiteY12" fmla="*/ 409472 h 493642"/>
                  <a:gd name="connsiteX13" fmla="*/ 133471 w 288937"/>
                  <a:gd name="connsiteY13" fmla="*/ 493233 h 493642"/>
                  <a:gd name="connsiteX14" fmla="*/ 123001 w 288937"/>
                  <a:gd name="connsiteY14" fmla="*/ 437392 h 493642"/>
                  <a:gd name="connsiteX15" fmla="*/ 21789 w 288937"/>
                  <a:gd name="connsiteY15" fmla="*/ 346650 h 493642"/>
                  <a:gd name="connsiteX16" fmla="*/ 7828 w 288937"/>
                  <a:gd name="connsiteY16" fmla="*/ 269869 h 493642"/>
                  <a:gd name="connsiteX17" fmla="*/ 25279 w 288937"/>
                  <a:gd name="connsiteY17" fmla="*/ 98855 h 493642"/>
                  <a:gd name="connsiteX18" fmla="*/ 287034 w 288937"/>
                  <a:gd name="connsiteY18" fmla="*/ 1133 h 49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8937" h="493642">
                    <a:moveTo>
                      <a:pt x="287034" y="1133"/>
                    </a:moveTo>
                    <a:cubicBezTo>
                      <a:pt x="306229" y="-7592"/>
                      <a:pt x="174770" y="36616"/>
                      <a:pt x="140451" y="46504"/>
                    </a:cubicBezTo>
                    <a:cubicBezTo>
                      <a:pt x="106132" y="56393"/>
                      <a:pt x="103224" y="41850"/>
                      <a:pt x="81120" y="60464"/>
                    </a:cubicBezTo>
                    <a:cubicBezTo>
                      <a:pt x="59016" y="79078"/>
                      <a:pt x="16553" y="147134"/>
                      <a:pt x="7828" y="158186"/>
                    </a:cubicBezTo>
                    <a:cubicBezTo>
                      <a:pt x="-897" y="169238"/>
                      <a:pt x="29351" y="119213"/>
                      <a:pt x="28769" y="126775"/>
                    </a:cubicBezTo>
                    <a:cubicBezTo>
                      <a:pt x="28187" y="134337"/>
                      <a:pt x="8410" y="175055"/>
                      <a:pt x="4338" y="203557"/>
                    </a:cubicBezTo>
                    <a:cubicBezTo>
                      <a:pt x="266" y="232059"/>
                      <a:pt x="2593" y="288482"/>
                      <a:pt x="4338" y="297789"/>
                    </a:cubicBezTo>
                    <a:cubicBezTo>
                      <a:pt x="6083" y="307096"/>
                      <a:pt x="14226" y="256490"/>
                      <a:pt x="14808" y="259398"/>
                    </a:cubicBezTo>
                    <a:cubicBezTo>
                      <a:pt x="15390" y="262306"/>
                      <a:pt x="4338" y="293136"/>
                      <a:pt x="7828" y="315240"/>
                    </a:cubicBezTo>
                    <a:cubicBezTo>
                      <a:pt x="11318" y="337344"/>
                      <a:pt x="31096" y="384459"/>
                      <a:pt x="35749" y="392021"/>
                    </a:cubicBezTo>
                    <a:cubicBezTo>
                      <a:pt x="40402" y="399583"/>
                      <a:pt x="31677" y="363519"/>
                      <a:pt x="35749" y="360611"/>
                    </a:cubicBezTo>
                    <a:cubicBezTo>
                      <a:pt x="39821" y="357703"/>
                      <a:pt x="49709" y="366428"/>
                      <a:pt x="60179" y="374571"/>
                    </a:cubicBezTo>
                    <a:cubicBezTo>
                      <a:pt x="70649" y="382714"/>
                      <a:pt x="86355" y="389695"/>
                      <a:pt x="98570" y="409472"/>
                    </a:cubicBezTo>
                    <a:cubicBezTo>
                      <a:pt x="110785" y="429249"/>
                      <a:pt x="129399" y="488580"/>
                      <a:pt x="133471" y="493233"/>
                    </a:cubicBezTo>
                    <a:cubicBezTo>
                      <a:pt x="137543" y="497886"/>
                      <a:pt x="141615" y="461822"/>
                      <a:pt x="123001" y="437392"/>
                    </a:cubicBezTo>
                    <a:cubicBezTo>
                      <a:pt x="104387" y="412962"/>
                      <a:pt x="40984" y="374570"/>
                      <a:pt x="21789" y="346650"/>
                    </a:cubicBezTo>
                    <a:cubicBezTo>
                      <a:pt x="2594" y="318730"/>
                      <a:pt x="7246" y="311168"/>
                      <a:pt x="7828" y="269869"/>
                    </a:cubicBezTo>
                    <a:cubicBezTo>
                      <a:pt x="8410" y="228570"/>
                      <a:pt x="-18928" y="140154"/>
                      <a:pt x="25279" y="98855"/>
                    </a:cubicBezTo>
                    <a:cubicBezTo>
                      <a:pt x="69486" y="57556"/>
                      <a:pt x="267839" y="9858"/>
                      <a:pt x="287034" y="113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 1120">
                <a:extLst>
                  <a:ext uri="{FF2B5EF4-FFF2-40B4-BE49-F238E27FC236}">
                    <a16:creationId xmlns:a16="http://schemas.microsoft.com/office/drawing/2014/main" id="{38CAD456-435E-3DA6-0E7C-40984E7B5A1B}"/>
                  </a:ext>
                </a:extLst>
              </p:cNvPr>
              <p:cNvSpPr/>
              <p:nvPr/>
            </p:nvSpPr>
            <p:spPr>
              <a:xfrm>
                <a:off x="2711626" y="4261290"/>
                <a:ext cx="363138" cy="175045"/>
              </a:xfrm>
              <a:custGeom>
                <a:avLst/>
                <a:gdLst>
                  <a:gd name="connsiteX0" fmla="*/ 363131 w 363138"/>
                  <a:gd name="connsiteY0" fmla="*/ 93 h 175045"/>
                  <a:gd name="connsiteX1" fmla="*/ 178157 w 363138"/>
                  <a:gd name="connsiteY1" fmla="*/ 59425 h 175045"/>
                  <a:gd name="connsiteX2" fmla="*/ 28084 w 363138"/>
                  <a:gd name="connsiteY2" fmla="*/ 62915 h 175045"/>
                  <a:gd name="connsiteX3" fmla="*/ 69965 w 363138"/>
                  <a:gd name="connsiteY3" fmla="*/ 73385 h 175045"/>
                  <a:gd name="connsiteX4" fmla="*/ 163 w 363138"/>
                  <a:gd name="connsiteY4" fmla="*/ 174597 h 175045"/>
                  <a:gd name="connsiteX5" fmla="*/ 52514 w 363138"/>
                  <a:gd name="connsiteY5" fmla="*/ 108286 h 175045"/>
                  <a:gd name="connsiteX6" fmla="*/ 111846 w 363138"/>
                  <a:gd name="connsiteY6" fmla="*/ 55934 h 175045"/>
                  <a:gd name="connsiteX7" fmla="*/ 49024 w 363138"/>
                  <a:gd name="connsiteY7" fmla="*/ 31504 h 175045"/>
                  <a:gd name="connsiteX8" fmla="*/ 146747 w 363138"/>
                  <a:gd name="connsiteY8" fmla="*/ 38484 h 175045"/>
                  <a:gd name="connsiteX9" fmla="*/ 59495 w 363138"/>
                  <a:gd name="connsiteY9" fmla="*/ 45464 h 175045"/>
                  <a:gd name="connsiteX10" fmla="*/ 171177 w 363138"/>
                  <a:gd name="connsiteY10" fmla="*/ 45464 h 175045"/>
                  <a:gd name="connsiteX11" fmla="*/ 363131 w 363138"/>
                  <a:gd name="connsiteY11" fmla="*/ 93 h 17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138" h="175045">
                    <a:moveTo>
                      <a:pt x="363131" y="93"/>
                    </a:moveTo>
                    <a:cubicBezTo>
                      <a:pt x="364294" y="2420"/>
                      <a:pt x="233998" y="48955"/>
                      <a:pt x="178157" y="59425"/>
                    </a:cubicBezTo>
                    <a:cubicBezTo>
                      <a:pt x="122316" y="69895"/>
                      <a:pt x="46116" y="60588"/>
                      <a:pt x="28084" y="62915"/>
                    </a:cubicBezTo>
                    <a:cubicBezTo>
                      <a:pt x="10052" y="65242"/>
                      <a:pt x="74618" y="54771"/>
                      <a:pt x="69965" y="73385"/>
                    </a:cubicBezTo>
                    <a:cubicBezTo>
                      <a:pt x="65312" y="91999"/>
                      <a:pt x="3071" y="168780"/>
                      <a:pt x="163" y="174597"/>
                    </a:cubicBezTo>
                    <a:cubicBezTo>
                      <a:pt x="-2745" y="180414"/>
                      <a:pt x="33900" y="128063"/>
                      <a:pt x="52514" y="108286"/>
                    </a:cubicBezTo>
                    <a:cubicBezTo>
                      <a:pt x="71128" y="88509"/>
                      <a:pt x="112428" y="68731"/>
                      <a:pt x="111846" y="55934"/>
                    </a:cubicBezTo>
                    <a:cubicBezTo>
                      <a:pt x="111264" y="43137"/>
                      <a:pt x="43207" y="34412"/>
                      <a:pt x="49024" y="31504"/>
                    </a:cubicBezTo>
                    <a:cubicBezTo>
                      <a:pt x="54841" y="28596"/>
                      <a:pt x="145002" y="36157"/>
                      <a:pt x="146747" y="38484"/>
                    </a:cubicBezTo>
                    <a:cubicBezTo>
                      <a:pt x="148492" y="40811"/>
                      <a:pt x="55423" y="44301"/>
                      <a:pt x="59495" y="45464"/>
                    </a:cubicBezTo>
                    <a:cubicBezTo>
                      <a:pt x="63567" y="46627"/>
                      <a:pt x="126969" y="51281"/>
                      <a:pt x="171177" y="45464"/>
                    </a:cubicBezTo>
                    <a:cubicBezTo>
                      <a:pt x="215384" y="39647"/>
                      <a:pt x="361968" y="-2234"/>
                      <a:pt x="363131" y="9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 1121">
                <a:extLst>
                  <a:ext uri="{FF2B5EF4-FFF2-40B4-BE49-F238E27FC236}">
                    <a16:creationId xmlns:a16="http://schemas.microsoft.com/office/drawing/2014/main" id="{7A29798D-0DDD-F1AC-5728-27E4DDBC91FF}"/>
                  </a:ext>
                </a:extLst>
              </p:cNvPr>
              <p:cNvSpPr/>
              <p:nvPr/>
            </p:nvSpPr>
            <p:spPr>
              <a:xfrm>
                <a:off x="3151317" y="4582470"/>
                <a:ext cx="89777" cy="231105"/>
              </a:xfrm>
              <a:custGeom>
                <a:avLst/>
                <a:gdLst>
                  <a:gd name="connsiteX0" fmla="*/ 222 w 89777"/>
                  <a:gd name="connsiteY0" fmla="*/ 0 h 231105"/>
                  <a:gd name="connsiteX1" fmla="*/ 63043 w 89777"/>
                  <a:gd name="connsiteY1" fmla="*/ 90742 h 231105"/>
                  <a:gd name="connsiteX2" fmla="*/ 83984 w 89777"/>
                  <a:gd name="connsiteY2" fmla="*/ 230345 h 231105"/>
                  <a:gd name="connsiteX3" fmla="*/ 80494 w 89777"/>
                  <a:gd name="connsiteY3" fmla="*/ 143093 h 231105"/>
                  <a:gd name="connsiteX4" fmla="*/ 80494 w 89777"/>
                  <a:gd name="connsiteY4" fmla="*/ 66312 h 231105"/>
                  <a:gd name="connsiteX5" fmla="*/ 87474 w 89777"/>
                  <a:gd name="connsiteY5" fmla="*/ 90742 h 231105"/>
                  <a:gd name="connsiteX6" fmla="*/ 222 w 89777"/>
                  <a:gd name="connsiteY6" fmla="*/ 0 h 231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77" h="231105">
                    <a:moveTo>
                      <a:pt x="222" y="0"/>
                    </a:moveTo>
                    <a:cubicBezTo>
                      <a:pt x="-3850" y="0"/>
                      <a:pt x="49083" y="52351"/>
                      <a:pt x="63043" y="90742"/>
                    </a:cubicBezTo>
                    <a:cubicBezTo>
                      <a:pt x="77003" y="129133"/>
                      <a:pt x="81076" y="221620"/>
                      <a:pt x="83984" y="230345"/>
                    </a:cubicBezTo>
                    <a:cubicBezTo>
                      <a:pt x="86892" y="239070"/>
                      <a:pt x="81076" y="170432"/>
                      <a:pt x="80494" y="143093"/>
                    </a:cubicBezTo>
                    <a:cubicBezTo>
                      <a:pt x="79912" y="115754"/>
                      <a:pt x="79331" y="75037"/>
                      <a:pt x="80494" y="66312"/>
                    </a:cubicBezTo>
                    <a:cubicBezTo>
                      <a:pt x="81657" y="57587"/>
                      <a:pt x="95036" y="97141"/>
                      <a:pt x="87474" y="90742"/>
                    </a:cubicBezTo>
                    <a:cubicBezTo>
                      <a:pt x="79912" y="84344"/>
                      <a:pt x="4294" y="0"/>
                      <a:pt x="22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 1122">
                <a:extLst>
                  <a:ext uri="{FF2B5EF4-FFF2-40B4-BE49-F238E27FC236}">
                    <a16:creationId xmlns:a16="http://schemas.microsoft.com/office/drawing/2014/main" id="{1E36FF37-5BB7-3B71-45CD-3B8CD6F4AD9B}"/>
                  </a:ext>
                </a:extLst>
              </p:cNvPr>
              <p:cNvSpPr/>
              <p:nvPr/>
            </p:nvSpPr>
            <p:spPr>
              <a:xfrm>
                <a:off x="2798926" y="4767349"/>
                <a:ext cx="459493" cy="419050"/>
              </a:xfrm>
              <a:custGeom>
                <a:avLst/>
                <a:gdLst>
                  <a:gd name="connsiteX0" fmla="*/ 115 w 459493"/>
                  <a:gd name="connsiteY0" fmla="*/ 95 h 419050"/>
                  <a:gd name="connsiteX1" fmla="*/ 160659 w 459493"/>
                  <a:gd name="connsiteY1" fmla="*/ 139698 h 419050"/>
                  <a:gd name="connsiteX2" fmla="*/ 101327 w 459493"/>
                  <a:gd name="connsiteY2" fmla="*/ 115268 h 419050"/>
                  <a:gd name="connsiteX3" fmla="*/ 240930 w 459493"/>
                  <a:gd name="connsiteY3" fmla="*/ 226950 h 419050"/>
                  <a:gd name="connsiteX4" fmla="*/ 453825 w 459493"/>
                  <a:gd name="connsiteY4" fmla="*/ 415414 h 419050"/>
                  <a:gd name="connsiteX5" fmla="*/ 377043 w 459493"/>
                  <a:gd name="connsiteY5" fmla="*/ 338633 h 419050"/>
                  <a:gd name="connsiteX6" fmla="*/ 153679 w 459493"/>
                  <a:gd name="connsiteY6" fmla="*/ 185069 h 419050"/>
                  <a:gd name="connsiteX7" fmla="*/ 216500 w 459493"/>
                  <a:gd name="connsiteY7" fmla="*/ 223460 h 419050"/>
                  <a:gd name="connsiteX8" fmla="*/ 136228 w 459493"/>
                  <a:gd name="connsiteY8" fmla="*/ 118758 h 419050"/>
                  <a:gd name="connsiteX9" fmla="*/ 115 w 459493"/>
                  <a:gd name="connsiteY9" fmla="*/ 95 h 4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9493" h="419050">
                    <a:moveTo>
                      <a:pt x="115" y="95"/>
                    </a:moveTo>
                    <a:cubicBezTo>
                      <a:pt x="4187" y="3585"/>
                      <a:pt x="143790" y="120503"/>
                      <a:pt x="160659" y="139698"/>
                    </a:cubicBezTo>
                    <a:cubicBezTo>
                      <a:pt x="177528" y="158893"/>
                      <a:pt x="87949" y="100726"/>
                      <a:pt x="101327" y="115268"/>
                    </a:cubicBezTo>
                    <a:cubicBezTo>
                      <a:pt x="114706" y="129810"/>
                      <a:pt x="182180" y="176926"/>
                      <a:pt x="240930" y="226950"/>
                    </a:cubicBezTo>
                    <a:cubicBezTo>
                      <a:pt x="299680" y="276974"/>
                      <a:pt x="431140" y="396800"/>
                      <a:pt x="453825" y="415414"/>
                    </a:cubicBezTo>
                    <a:cubicBezTo>
                      <a:pt x="476510" y="434028"/>
                      <a:pt x="427067" y="377024"/>
                      <a:pt x="377043" y="338633"/>
                    </a:cubicBezTo>
                    <a:cubicBezTo>
                      <a:pt x="327019" y="300242"/>
                      <a:pt x="180436" y="204264"/>
                      <a:pt x="153679" y="185069"/>
                    </a:cubicBezTo>
                    <a:cubicBezTo>
                      <a:pt x="126922" y="165874"/>
                      <a:pt x="219408" y="234512"/>
                      <a:pt x="216500" y="223460"/>
                    </a:cubicBezTo>
                    <a:cubicBezTo>
                      <a:pt x="213592" y="212408"/>
                      <a:pt x="171710" y="147842"/>
                      <a:pt x="136228" y="118758"/>
                    </a:cubicBezTo>
                    <a:cubicBezTo>
                      <a:pt x="100746" y="89674"/>
                      <a:pt x="-3957" y="-3395"/>
                      <a:pt x="115" y="9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 1123">
                <a:extLst>
                  <a:ext uri="{FF2B5EF4-FFF2-40B4-BE49-F238E27FC236}">
                    <a16:creationId xmlns:a16="http://schemas.microsoft.com/office/drawing/2014/main" id="{D6DA8053-2114-01FE-9897-8E91137787FD}"/>
                  </a:ext>
                </a:extLst>
              </p:cNvPr>
              <p:cNvSpPr/>
              <p:nvPr/>
            </p:nvSpPr>
            <p:spPr>
              <a:xfrm>
                <a:off x="2763820" y="4299104"/>
                <a:ext cx="288972" cy="304365"/>
              </a:xfrm>
              <a:custGeom>
                <a:avLst/>
                <a:gdLst>
                  <a:gd name="connsiteX0" fmla="*/ 286507 w 288972"/>
                  <a:gd name="connsiteY0" fmla="*/ 670 h 304365"/>
                  <a:gd name="connsiteX1" fmla="*/ 199255 w 288972"/>
                  <a:gd name="connsiteY1" fmla="*/ 66981 h 304365"/>
                  <a:gd name="connsiteX2" fmla="*/ 17771 w 288972"/>
                  <a:gd name="connsiteY2" fmla="*/ 192624 h 304365"/>
                  <a:gd name="connsiteX3" fmla="*/ 118983 w 288972"/>
                  <a:gd name="connsiteY3" fmla="*/ 101882 h 304365"/>
                  <a:gd name="connsiteX4" fmla="*/ 28241 w 288972"/>
                  <a:gd name="connsiteY4" fmla="*/ 192624 h 304365"/>
                  <a:gd name="connsiteX5" fmla="*/ 320 w 288972"/>
                  <a:gd name="connsiteY5" fmla="*/ 304307 h 304365"/>
                  <a:gd name="connsiteX6" fmla="*/ 42201 w 288972"/>
                  <a:gd name="connsiteY6" fmla="*/ 206585 h 304365"/>
                  <a:gd name="connsiteX7" fmla="*/ 105023 w 288972"/>
                  <a:gd name="connsiteY7" fmla="*/ 112352 h 304365"/>
                  <a:gd name="connsiteX8" fmla="*/ 108513 w 288972"/>
                  <a:gd name="connsiteY8" fmla="*/ 32081 h 304365"/>
                  <a:gd name="connsiteX9" fmla="*/ 108513 w 288972"/>
                  <a:gd name="connsiteY9" fmla="*/ 105372 h 304365"/>
                  <a:gd name="connsiteX10" fmla="*/ 286507 w 288972"/>
                  <a:gd name="connsiteY10" fmla="*/ 670 h 30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8972" h="304365">
                    <a:moveTo>
                      <a:pt x="286507" y="670"/>
                    </a:moveTo>
                    <a:cubicBezTo>
                      <a:pt x="301631" y="-5728"/>
                      <a:pt x="244044" y="34989"/>
                      <a:pt x="199255" y="66981"/>
                    </a:cubicBezTo>
                    <a:cubicBezTo>
                      <a:pt x="154466" y="98973"/>
                      <a:pt x="31150" y="186807"/>
                      <a:pt x="17771" y="192624"/>
                    </a:cubicBezTo>
                    <a:cubicBezTo>
                      <a:pt x="4392" y="198441"/>
                      <a:pt x="117238" y="101882"/>
                      <a:pt x="118983" y="101882"/>
                    </a:cubicBezTo>
                    <a:cubicBezTo>
                      <a:pt x="120728" y="101882"/>
                      <a:pt x="48018" y="158887"/>
                      <a:pt x="28241" y="192624"/>
                    </a:cubicBezTo>
                    <a:cubicBezTo>
                      <a:pt x="8464" y="226362"/>
                      <a:pt x="-2007" y="301980"/>
                      <a:pt x="320" y="304307"/>
                    </a:cubicBezTo>
                    <a:cubicBezTo>
                      <a:pt x="2647" y="306634"/>
                      <a:pt x="24750" y="238578"/>
                      <a:pt x="42201" y="206585"/>
                    </a:cubicBezTo>
                    <a:cubicBezTo>
                      <a:pt x="59651" y="174593"/>
                      <a:pt x="93971" y="141436"/>
                      <a:pt x="105023" y="112352"/>
                    </a:cubicBezTo>
                    <a:cubicBezTo>
                      <a:pt x="116075" y="83268"/>
                      <a:pt x="107931" y="33244"/>
                      <a:pt x="108513" y="32081"/>
                    </a:cubicBezTo>
                    <a:cubicBezTo>
                      <a:pt x="109095" y="30918"/>
                      <a:pt x="80593" y="105954"/>
                      <a:pt x="108513" y="105372"/>
                    </a:cubicBezTo>
                    <a:cubicBezTo>
                      <a:pt x="136433" y="104790"/>
                      <a:pt x="271383" y="7068"/>
                      <a:pt x="286507" y="67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 1124">
                <a:extLst>
                  <a:ext uri="{FF2B5EF4-FFF2-40B4-BE49-F238E27FC236}">
                    <a16:creationId xmlns:a16="http://schemas.microsoft.com/office/drawing/2014/main" id="{AB70594D-C4D4-B35B-5594-93828E417926}"/>
                  </a:ext>
                </a:extLst>
              </p:cNvPr>
              <p:cNvSpPr/>
              <p:nvPr/>
            </p:nvSpPr>
            <p:spPr>
              <a:xfrm>
                <a:off x="2798911" y="4050803"/>
                <a:ext cx="95050" cy="18626"/>
              </a:xfrm>
              <a:custGeom>
                <a:avLst/>
                <a:gdLst>
                  <a:gd name="connsiteX0" fmla="*/ 130 w 95050"/>
                  <a:gd name="connsiteY0" fmla="*/ 1176 h 18626"/>
                  <a:gd name="connsiteX1" fmla="*/ 59462 w 95050"/>
                  <a:gd name="connsiteY1" fmla="*/ 15136 h 18626"/>
                  <a:gd name="connsiteX2" fmla="*/ 94362 w 95050"/>
                  <a:gd name="connsiteY2" fmla="*/ 18626 h 18626"/>
                  <a:gd name="connsiteX3" fmla="*/ 76912 w 95050"/>
                  <a:gd name="connsiteY3" fmla="*/ 1176 h 18626"/>
                  <a:gd name="connsiteX4" fmla="*/ 130 w 95050"/>
                  <a:gd name="connsiteY4" fmla="*/ 1176 h 18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050" h="18626">
                    <a:moveTo>
                      <a:pt x="130" y="1176"/>
                    </a:moveTo>
                    <a:cubicBezTo>
                      <a:pt x="-2778" y="3503"/>
                      <a:pt x="43757" y="12228"/>
                      <a:pt x="59462" y="15136"/>
                    </a:cubicBezTo>
                    <a:cubicBezTo>
                      <a:pt x="75167" y="18044"/>
                      <a:pt x="94362" y="18626"/>
                      <a:pt x="94362" y="18626"/>
                    </a:cubicBezTo>
                    <a:cubicBezTo>
                      <a:pt x="97270" y="16299"/>
                      <a:pt x="90872" y="1758"/>
                      <a:pt x="76912" y="1176"/>
                    </a:cubicBezTo>
                    <a:cubicBezTo>
                      <a:pt x="62952" y="594"/>
                      <a:pt x="3038" y="-1151"/>
                      <a:pt x="130" y="117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 1125">
                <a:extLst>
                  <a:ext uri="{FF2B5EF4-FFF2-40B4-BE49-F238E27FC236}">
                    <a16:creationId xmlns:a16="http://schemas.microsoft.com/office/drawing/2014/main" id="{19EFD3E7-EC0B-98A1-4B06-07BE71414899}"/>
                  </a:ext>
                </a:extLst>
              </p:cNvPr>
              <p:cNvSpPr/>
              <p:nvPr/>
            </p:nvSpPr>
            <p:spPr>
              <a:xfrm>
                <a:off x="2763968" y="4086863"/>
                <a:ext cx="214208" cy="171146"/>
              </a:xfrm>
              <a:custGeom>
                <a:avLst/>
                <a:gdLst>
                  <a:gd name="connsiteX0" fmla="*/ 213067 w 214208"/>
                  <a:gd name="connsiteY0" fmla="*/ 16 h 171146"/>
                  <a:gd name="connsiteX1" fmla="*/ 143266 w 214208"/>
                  <a:gd name="connsiteY1" fmla="*/ 73308 h 171146"/>
                  <a:gd name="connsiteX2" fmla="*/ 172 w 214208"/>
                  <a:gd name="connsiteY2" fmla="*/ 80288 h 171146"/>
                  <a:gd name="connsiteX3" fmla="*/ 111855 w 214208"/>
                  <a:gd name="connsiteY3" fmla="*/ 80288 h 171146"/>
                  <a:gd name="connsiteX4" fmla="*/ 7153 w 214208"/>
                  <a:gd name="connsiteY4" fmla="*/ 171030 h 171146"/>
                  <a:gd name="connsiteX5" fmla="*/ 94405 w 214208"/>
                  <a:gd name="connsiteY5" fmla="*/ 97739 h 171146"/>
                  <a:gd name="connsiteX6" fmla="*/ 104875 w 214208"/>
                  <a:gd name="connsiteY6" fmla="*/ 27937 h 171146"/>
                  <a:gd name="connsiteX7" fmla="*/ 90914 w 214208"/>
                  <a:gd name="connsiteY7" fmla="*/ 80288 h 171146"/>
                  <a:gd name="connsiteX8" fmla="*/ 213067 w 214208"/>
                  <a:gd name="connsiteY8" fmla="*/ 16 h 171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4208" h="171146">
                    <a:moveTo>
                      <a:pt x="213067" y="16"/>
                    </a:moveTo>
                    <a:cubicBezTo>
                      <a:pt x="221792" y="-1147"/>
                      <a:pt x="178748" y="59929"/>
                      <a:pt x="143266" y="73308"/>
                    </a:cubicBezTo>
                    <a:cubicBezTo>
                      <a:pt x="107784" y="86687"/>
                      <a:pt x="5407" y="79125"/>
                      <a:pt x="172" y="80288"/>
                    </a:cubicBezTo>
                    <a:cubicBezTo>
                      <a:pt x="-5063" y="81451"/>
                      <a:pt x="110692" y="65164"/>
                      <a:pt x="111855" y="80288"/>
                    </a:cubicBezTo>
                    <a:cubicBezTo>
                      <a:pt x="113018" y="95412"/>
                      <a:pt x="10061" y="168122"/>
                      <a:pt x="7153" y="171030"/>
                    </a:cubicBezTo>
                    <a:cubicBezTo>
                      <a:pt x="4245" y="173939"/>
                      <a:pt x="78118" y="121588"/>
                      <a:pt x="94405" y="97739"/>
                    </a:cubicBezTo>
                    <a:cubicBezTo>
                      <a:pt x="110692" y="73890"/>
                      <a:pt x="105457" y="30845"/>
                      <a:pt x="104875" y="27937"/>
                    </a:cubicBezTo>
                    <a:cubicBezTo>
                      <a:pt x="104293" y="25029"/>
                      <a:pt x="78699" y="81451"/>
                      <a:pt x="90914" y="80288"/>
                    </a:cubicBezTo>
                    <a:cubicBezTo>
                      <a:pt x="103129" y="79125"/>
                      <a:pt x="204342" y="1179"/>
                      <a:pt x="213067" y="16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 1126">
                <a:extLst>
                  <a:ext uri="{FF2B5EF4-FFF2-40B4-BE49-F238E27FC236}">
                    <a16:creationId xmlns:a16="http://schemas.microsoft.com/office/drawing/2014/main" id="{EAB8A4FD-1A44-AC0E-96C7-1C3628C21968}"/>
                  </a:ext>
                </a:extLst>
              </p:cNvPr>
              <p:cNvSpPr/>
              <p:nvPr/>
            </p:nvSpPr>
            <p:spPr>
              <a:xfrm>
                <a:off x="2921027" y="4700804"/>
                <a:ext cx="311703" cy="237654"/>
              </a:xfrm>
              <a:custGeom>
                <a:avLst/>
                <a:gdLst>
                  <a:gd name="connsiteX0" fmla="*/ 167 w 311703"/>
                  <a:gd name="connsiteY0" fmla="*/ 329 h 237654"/>
                  <a:gd name="connsiteX1" fmla="*/ 108359 w 311703"/>
                  <a:gd name="connsiteY1" fmla="*/ 94561 h 237654"/>
                  <a:gd name="connsiteX2" fmla="*/ 247962 w 311703"/>
                  <a:gd name="connsiteY2" fmla="*/ 164362 h 237654"/>
                  <a:gd name="connsiteX3" fmla="*/ 199101 w 311703"/>
                  <a:gd name="connsiteY3" fmla="*/ 174833 h 237654"/>
                  <a:gd name="connsiteX4" fmla="*/ 17617 w 311703"/>
                  <a:gd name="connsiteY4" fmla="*/ 192283 h 237654"/>
                  <a:gd name="connsiteX5" fmla="*/ 136280 w 311703"/>
                  <a:gd name="connsiteY5" fmla="*/ 178323 h 237654"/>
                  <a:gd name="connsiteX6" fmla="*/ 303804 w 311703"/>
                  <a:gd name="connsiteY6" fmla="*/ 237654 h 237654"/>
                  <a:gd name="connsiteX7" fmla="*/ 258433 w 311703"/>
                  <a:gd name="connsiteY7" fmla="*/ 178323 h 237654"/>
                  <a:gd name="connsiteX8" fmla="*/ 31578 w 311703"/>
                  <a:gd name="connsiteY8" fmla="*/ 122481 h 237654"/>
                  <a:gd name="connsiteX9" fmla="*/ 132790 w 311703"/>
                  <a:gd name="connsiteY9" fmla="*/ 129462 h 237654"/>
                  <a:gd name="connsiteX10" fmla="*/ 167 w 311703"/>
                  <a:gd name="connsiteY10" fmla="*/ 329 h 23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1703" h="237654">
                    <a:moveTo>
                      <a:pt x="167" y="329"/>
                    </a:moveTo>
                    <a:cubicBezTo>
                      <a:pt x="-3905" y="-5488"/>
                      <a:pt x="67060" y="67222"/>
                      <a:pt x="108359" y="94561"/>
                    </a:cubicBezTo>
                    <a:cubicBezTo>
                      <a:pt x="149658" y="121900"/>
                      <a:pt x="232838" y="150983"/>
                      <a:pt x="247962" y="164362"/>
                    </a:cubicBezTo>
                    <a:cubicBezTo>
                      <a:pt x="263086" y="177741"/>
                      <a:pt x="237492" y="170179"/>
                      <a:pt x="199101" y="174833"/>
                    </a:cubicBezTo>
                    <a:cubicBezTo>
                      <a:pt x="160710" y="179487"/>
                      <a:pt x="28087" y="191701"/>
                      <a:pt x="17617" y="192283"/>
                    </a:cubicBezTo>
                    <a:cubicBezTo>
                      <a:pt x="7147" y="192865"/>
                      <a:pt x="88582" y="170761"/>
                      <a:pt x="136280" y="178323"/>
                    </a:cubicBezTo>
                    <a:cubicBezTo>
                      <a:pt x="183978" y="185885"/>
                      <a:pt x="283445" y="237654"/>
                      <a:pt x="303804" y="237654"/>
                    </a:cubicBezTo>
                    <a:cubicBezTo>
                      <a:pt x="324163" y="237654"/>
                      <a:pt x="303804" y="197518"/>
                      <a:pt x="258433" y="178323"/>
                    </a:cubicBezTo>
                    <a:cubicBezTo>
                      <a:pt x="213062" y="159128"/>
                      <a:pt x="52519" y="130625"/>
                      <a:pt x="31578" y="122481"/>
                    </a:cubicBezTo>
                    <a:cubicBezTo>
                      <a:pt x="10637" y="114337"/>
                      <a:pt x="132208" y="147494"/>
                      <a:pt x="132790" y="129462"/>
                    </a:cubicBezTo>
                    <a:cubicBezTo>
                      <a:pt x="133372" y="111430"/>
                      <a:pt x="4239" y="6146"/>
                      <a:pt x="167" y="329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 1127">
                <a:extLst>
                  <a:ext uri="{FF2B5EF4-FFF2-40B4-BE49-F238E27FC236}">
                    <a16:creationId xmlns:a16="http://schemas.microsoft.com/office/drawing/2014/main" id="{19063AD3-7CBB-7D48-A15B-5B6C32CEC252}"/>
                  </a:ext>
                </a:extLst>
              </p:cNvPr>
              <p:cNvSpPr/>
              <p:nvPr/>
            </p:nvSpPr>
            <p:spPr>
              <a:xfrm>
                <a:off x="4476728" y="6137275"/>
                <a:ext cx="847837" cy="333964"/>
              </a:xfrm>
              <a:custGeom>
                <a:avLst/>
                <a:gdLst>
                  <a:gd name="connsiteX0" fmla="*/ 22 w 847837"/>
                  <a:gd name="connsiteY0" fmla="*/ 0 h 333964"/>
                  <a:gd name="connsiteX1" fmla="*/ 425472 w 847837"/>
                  <a:gd name="connsiteY1" fmla="*/ 311150 h 333964"/>
                  <a:gd name="connsiteX2" fmla="*/ 336572 w 847837"/>
                  <a:gd name="connsiteY2" fmla="*/ 311150 h 333964"/>
                  <a:gd name="connsiteX3" fmla="*/ 612797 w 847837"/>
                  <a:gd name="connsiteY3" fmla="*/ 317500 h 333964"/>
                  <a:gd name="connsiteX4" fmla="*/ 847747 w 847837"/>
                  <a:gd name="connsiteY4" fmla="*/ 320675 h 333964"/>
                  <a:gd name="connsiteX5" fmla="*/ 638197 w 847837"/>
                  <a:gd name="connsiteY5" fmla="*/ 320675 h 333964"/>
                  <a:gd name="connsiteX6" fmla="*/ 441347 w 847837"/>
                  <a:gd name="connsiteY6" fmla="*/ 314325 h 333964"/>
                  <a:gd name="connsiteX7" fmla="*/ 406422 w 847837"/>
                  <a:gd name="connsiteY7" fmla="*/ 311150 h 333964"/>
                  <a:gd name="connsiteX8" fmla="*/ 22 w 847837"/>
                  <a:gd name="connsiteY8" fmla="*/ 0 h 33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7837" h="333964">
                    <a:moveTo>
                      <a:pt x="22" y="0"/>
                    </a:moveTo>
                    <a:cubicBezTo>
                      <a:pt x="3197" y="0"/>
                      <a:pt x="369380" y="259292"/>
                      <a:pt x="425472" y="311150"/>
                    </a:cubicBezTo>
                    <a:cubicBezTo>
                      <a:pt x="481564" y="363008"/>
                      <a:pt x="305351" y="310092"/>
                      <a:pt x="336572" y="311150"/>
                    </a:cubicBezTo>
                    <a:cubicBezTo>
                      <a:pt x="367793" y="312208"/>
                      <a:pt x="612797" y="317500"/>
                      <a:pt x="612797" y="317500"/>
                    </a:cubicBezTo>
                    <a:lnTo>
                      <a:pt x="847747" y="320675"/>
                    </a:lnTo>
                    <a:cubicBezTo>
                      <a:pt x="851980" y="321204"/>
                      <a:pt x="705930" y="321733"/>
                      <a:pt x="638197" y="320675"/>
                    </a:cubicBezTo>
                    <a:cubicBezTo>
                      <a:pt x="570464" y="319617"/>
                      <a:pt x="479976" y="315912"/>
                      <a:pt x="441347" y="314325"/>
                    </a:cubicBezTo>
                    <a:cubicBezTo>
                      <a:pt x="402718" y="312738"/>
                      <a:pt x="475214" y="359833"/>
                      <a:pt x="406422" y="311150"/>
                    </a:cubicBezTo>
                    <a:cubicBezTo>
                      <a:pt x="337630" y="262467"/>
                      <a:pt x="-3153" y="0"/>
                      <a:pt x="22" y="0"/>
                    </a:cubicBez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 1128">
                <a:extLst>
                  <a:ext uri="{FF2B5EF4-FFF2-40B4-BE49-F238E27FC236}">
                    <a16:creationId xmlns:a16="http://schemas.microsoft.com/office/drawing/2014/main" id="{4CC0F4A6-F3CA-ED0F-CF98-8EEF82DB369A}"/>
                  </a:ext>
                </a:extLst>
              </p:cNvPr>
              <p:cNvSpPr/>
              <p:nvPr/>
            </p:nvSpPr>
            <p:spPr>
              <a:xfrm>
                <a:off x="4943308" y="6438765"/>
                <a:ext cx="366521" cy="38421"/>
              </a:xfrm>
              <a:custGeom>
                <a:avLst/>
                <a:gdLst>
                  <a:gd name="connsiteX0" fmla="*/ 167 w 366521"/>
                  <a:gd name="connsiteY0" fmla="*/ 135 h 38421"/>
                  <a:gd name="connsiteX1" fmla="*/ 133517 w 366521"/>
                  <a:gd name="connsiteY1" fmla="*/ 25535 h 38421"/>
                  <a:gd name="connsiteX2" fmla="*/ 365292 w 366521"/>
                  <a:gd name="connsiteY2" fmla="*/ 25535 h 38421"/>
                  <a:gd name="connsiteX3" fmla="*/ 222417 w 366521"/>
                  <a:gd name="connsiteY3" fmla="*/ 28710 h 38421"/>
                  <a:gd name="connsiteX4" fmla="*/ 158917 w 366521"/>
                  <a:gd name="connsiteY4" fmla="*/ 38235 h 38421"/>
                  <a:gd name="connsiteX5" fmla="*/ 167 w 366521"/>
                  <a:gd name="connsiteY5" fmla="*/ 135 h 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6521" h="38421">
                    <a:moveTo>
                      <a:pt x="167" y="135"/>
                    </a:moveTo>
                    <a:cubicBezTo>
                      <a:pt x="-4066" y="-1982"/>
                      <a:pt x="72663" y="21302"/>
                      <a:pt x="133517" y="25535"/>
                    </a:cubicBezTo>
                    <a:cubicBezTo>
                      <a:pt x="194371" y="29768"/>
                      <a:pt x="350475" y="25006"/>
                      <a:pt x="365292" y="25535"/>
                    </a:cubicBezTo>
                    <a:cubicBezTo>
                      <a:pt x="380109" y="26064"/>
                      <a:pt x="256813" y="26593"/>
                      <a:pt x="222417" y="28710"/>
                    </a:cubicBezTo>
                    <a:cubicBezTo>
                      <a:pt x="188021" y="30827"/>
                      <a:pt x="193842" y="39823"/>
                      <a:pt x="158917" y="38235"/>
                    </a:cubicBezTo>
                    <a:cubicBezTo>
                      <a:pt x="123992" y="36647"/>
                      <a:pt x="4400" y="2252"/>
                      <a:pt x="167" y="135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49BDA7A8-8FE6-7269-0DCA-B69FC98E148A}"/>
                </a:ext>
              </a:extLst>
            </p:cNvPr>
            <p:cNvSpPr/>
            <p:nvPr/>
          </p:nvSpPr>
          <p:spPr>
            <a:xfrm>
              <a:off x="4161692" y="2708031"/>
              <a:ext cx="990600" cy="515815"/>
            </a:xfrm>
            <a:custGeom>
              <a:avLst/>
              <a:gdLst>
                <a:gd name="connsiteX0" fmla="*/ 990600 w 990600"/>
                <a:gd name="connsiteY0" fmla="*/ 0 h 515815"/>
                <a:gd name="connsiteX1" fmla="*/ 357554 w 990600"/>
                <a:gd name="connsiteY1" fmla="*/ 351692 h 515815"/>
                <a:gd name="connsiteX2" fmla="*/ 416170 w 990600"/>
                <a:gd name="connsiteY2" fmla="*/ 293077 h 515815"/>
                <a:gd name="connsiteX3" fmla="*/ 0 w 990600"/>
                <a:gd name="connsiteY3" fmla="*/ 515815 h 515815"/>
                <a:gd name="connsiteX4" fmla="*/ 990600 w 990600"/>
                <a:gd name="connsiteY4" fmla="*/ 0 h 51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515815">
                  <a:moveTo>
                    <a:pt x="990600" y="0"/>
                  </a:moveTo>
                  <a:lnTo>
                    <a:pt x="357554" y="351692"/>
                  </a:lnTo>
                  <a:cubicBezTo>
                    <a:pt x="261816" y="400538"/>
                    <a:pt x="475762" y="265723"/>
                    <a:pt x="416170" y="293077"/>
                  </a:cubicBezTo>
                  <a:cubicBezTo>
                    <a:pt x="356578" y="320431"/>
                    <a:pt x="0" y="515815"/>
                    <a:pt x="0" y="515815"/>
                  </a:cubicBezTo>
                  <a:lnTo>
                    <a:pt x="99060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2B2BB6C8-E98D-755F-BA0B-352A8C77D7FD}"/>
                </a:ext>
              </a:extLst>
            </p:cNvPr>
            <p:cNvSpPr/>
            <p:nvPr/>
          </p:nvSpPr>
          <p:spPr>
            <a:xfrm>
              <a:off x="4039881" y="2936215"/>
              <a:ext cx="807612" cy="960564"/>
            </a:xfrm>
            <a:custGeom>
              <a:avLst/>
              <a:gdLst>
                <a:gd name="connsiteX0" fmla="*/ 807611 w 807612"/>
                <a:gd name="connsiteY0" fmla="*/ 416 h 960564"/>
                <a:gd name="connsiteX1" fmla="*/ 86642 w 807612"/>
                <a:gd name="connsiteY1" fmla="*/ 551400 h 960564"/>
                <a:gd name="connsiteX2" fmla="*/ 262488 w 807612"/>
                <a:gd name="connsiteY2" fmla="*/ 451754 h 960564"/>
                <a:gd name="connsiteX3" fmla="*/ 4581 w 807612"/>
                <a:gd name="connsiteY3" fmla="*/ 949985 h 960564"/>
                <a:gd name="connsiteX4" fmla="*/ 104227 w 807612"/>
                <a:gd name="connsiteY4" fmla="*/ 762416 h 960564"/>
                <a:gd name="connsiteX5" fmla="*/ 192150 w 807612"/>
                <a:gd name="connsiteY5" fmla="*/ 416585 h 960564"/>
                <a:gd name="connsiteX6" fmla="*/ 321104 w 807612"/>
                <a:gd name="connsiteY6" fmla="*/ 293493 h 960564"/>
                <a:gd name="connsiteX7" fmla="*/ 92504 w 807612"/>
                <a:gd name="connsiteY7" fmla="*/ 457616 h 960564"/>
                <a:gd name="connsiteX8" fmla="*/ 807611 w 807612"/>
                <a:gd name="connsiteY8" fmla="*/ 416 h 9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7612" h="960564">
                  <a:moveTo>
                    <a:pt x="807611" y="416"/>
                  </a:moveTo>
                  <a:cubicBezTo>
                    <a:pt x="806634" y="16047"/>
                    <a:pt x="177496" y="476177"/>
                    <a:pt x="86642" y="551400"/>
                  </a:cubicBezTo>
                  <a:cubicBezTo>
                    <a:pt x="-4212" y="626623"/>
                    <a:pt x="276165" y="385323"/>
                    <a:pt x="262488" y="451754"/>
                  </a:cubicBezTo>
                  <a:cubicBezTo>
                    <a:pt x="248811" y="518185"/>
                    <a:pt x="30958" y="898208"/>
                    <a:pt x="4581" y="949985"/>
                  </a:cubicBezTo>
                  <a:cubicBezTo>
                    <a:pt x="-21796" y="1001762"/>
                    <a:pt x="72966" y="851316"/>
                    <a:pt x="104227" y="762416"/>
                  </a:cubicBezTo>
                  <a:cubicBezTo>
                    <a:pt x="135488" y="673516"/>
                    <a:pt x="156004" y="494739"/>
                    <a:pt x="192150" y="416585"/>
                  </a:cubicBezTo>
                  <a:cubicBezTo>
                    <a:pt x="228296" y="338431"/>
                    <a:pt x="337712" y="286655"/>
                    <a:pt x="321104" y="293493"/>
                  </a:cubicBezTo>
                  <a:cubicBezTo>
                    <a:pt x="304496" y="300331"/>
                    <a:pt x="16304" y="501578"/>
                    <a:pt x="92504" y="457616"/>
                  </a:cubicBezTo>
                  <a:cubicBezTo>
                    <a:pt x="168704" y="413654"/>
                    <a:pt x="808588" y="-15215"/>
                    <a:pt x="807611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3261FC2F-ED10-23DE-A2D3-7B2B72E379B7}"/>
                </a:ext>
              </a:extLst>
            </p:cNvPr>
            <p:cNvSpPr/>
            <p:nvPr/>
          </p:nvSpPr>
          <p:spPr>
            <a:xfrm>
              <a:off x="3643433" y="3819036"/>
              <a:ext cx="470362" cy="705832"/>
            </a:xfrm>
            <a:custGeom>
              <a:avLst/>
              <a:gdLst>
                <a:gd name="connsiteX0" fmla="*/ 401029 w 470362"/>
                <a:gd name="connsiteY0" fmla="*/ 37856 h 705832"/>
                <a:gd name="connsiteX1" fmla="*/ 453782 w 470362"/>
                <a:gd name="connsiteY1" fmla="*/ 31995 h 705832"/>
                <a:gd name="connsiteX2" fmla="*/ 143121 w 470362"/>
                <a:gd name="connsiteY2" fmla="*/ 377826 h 705832"/>
                <a:gd name="connsiteX3" fmla="*/ 2444 w 470362"/>
                <a:gd name="connsiteY3" fmla="*/ 700210 h 705832"/>
                <a:gd name="connsiteX4" fmla="*/ 66921 w 470362"/>
                <a:gd name="connsiteY4" fmla="*/ 547810 h 705832"/>
                <a:gd name="connsiteX5" fmla="*/ 231044 w 470362"/>
                <a:gd name="connsiteY5" fmla="*/ 114056 h 705832"/>
                <a:gd name="connsiteX6" fmla="*/ 78644 w 470362"/>
                <a:gd name="connsiteY6" fmla="*/ 401272 h 705832"/>
                <a:gd name="connsiteX7" fmla="*/ 266213 w 470362"/>
                <a:gd name="connsiteY7" fmla="*/ 119918 h 705832"/>
                <a:gd name="connsiteX8" fmla="*/ 172429 w 470362"/>
                <a:gd name="connsiteY8" fmla="*/ 231287 h 705832"/>
                <a:gd name="connsiteX9" fmla="*/ 401029 w 470362"/>
                <a:gd name="connsiteY9" fmla="*/ 37856 h 70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0362" h="705832">
                  <a:moveTo>
                    <a:pt x="401029" y="37856"/>
                  </a:moveTo>
                  <a:cubicBezTo>
                    <a:pt x="447921" y="4641"/>
                    <a:pt x="496767" y="-24667"/>
                    <a:pt x="453782" y="31995"/>
                  </a:cubicBezTo>
                  <a:cubicBezTo>
                    <a:pt x="410797" y="88657"/>
                    <a:pt x="218344" y="266457"/>
                    <a:pt x="143121" y="377826"/>
                  </a:cubicBezTo>
                  <a:cubicBezTo>
                    <a:pt x="67898" y="489195"/>
                    <a:pt x="15144" y="671879"/>
                    <a:pt x="2444" y="700210"/>
                  </a:cubicBezTo>
                  <a:cubicBezTo>
                    <a:pt x="-10256" y="728541"/>
                    <a:pt x="28821" y="645502"/>
                    <a:pt x="66921" y="547810"/>
                  </a:cubicBezTo>
                  <a:cubicBezTo>
                    <a:pt x="105021" y="450118"/>
                    <a:pt x="229090" y="138479"/>
                    <a:pt x="231044" y="114056"/>
                  </a:cubicBezTo>
                  <a:cubicBezTo>
                    <a:pt x="232998" y="89633"/>
                    <a:pt x="72782" y="400295"/>
                    <a:pt x="78644" y="401272"/>
                  </a:cubicBezTo>
                  <a:cubicBezTo>
                    <a:pt x="84506" y="402249"/>
                    <a:pt x="250582" y="148249"/>
                    <a:pt x="266213" y="119918"/>
                  </a:cubicBezTo>
                  <a:cubicBezTo>
                    <a:pt x="281844" y="91587"/>
                    <a:pt x="149960" y="243010"/>
                    <a:pt x="172429" y="231287"/>
                  </a:cubicBezTo>
                  <a:cubicBezTo>
                    <a:pt x="194898" y="219564"/>
                    <a:pt x="354137" y="71071"/>
                    <a:pt x="401029" y="378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2CEE2CF2-41B0-C5C6-DDB1-5A89D2F7D7D1}"/>
                </a:ext>
              </a:extLst>
            </p:cNvPr>
            <p:cNvSpPr/>
            <p:nvPr/>
          </p:nvSpPr>
          <p:spPr>
            <a:xfrm>
              <a:off x="3575212" y="2828429"/>
              <a:ext cx="821227" cy="628799"/>
            </a:xfrm>
            <a:custGeom>
              <a:avLst/>
              <a:gdLst>
                <a:gd name="connsiteX0" fmla="*/ 820942 w 821227"/>
                <a:gd name="connsiteY0" fmla="*/ 2694 h 628799"/>
                <a:gd name="connsiteX1" fmla="*/ 293403 w 821227"/>
                <a:gd name="connsiteY1" fmla="*/ 225433 h 628799"/>
                <a:gd name="connsiteX2" fmla="*/ 6188 w 821227"/>
                <a:gd name="connsiteY2" fmla="*/ 618156 h 628799"/>
                <a:gd name="connsiteX3" fmla="*/ 117557 w 821227"/>
                <a:gd name="connsiteY3" fmla="*/ 483340 h 628799"/>
                <a:gd name="connsiteX4" fmla="*/ 363742 w 821227"/>
                <a:gd name="connsiteY4" fmla="*/ 125786 h 628799"/>
                <a:gd name="connsiteX5" fmla="*/ 820942 w 821227"/>
                <a:gd name="connsiteY5" fmla="*/ 2694 h 62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227" h="628799">
                  <a:moveTo>
                    <a:pt x="820942" y="2694"/>
                  </a:moveTo>
                  <a:cubicBezTo>
                    <a:pt x="809219" y="19302"/>
                    <a:pt x="429195" y="122856"/>
                    <a:pt x="293403" y="225433"/>
                  </a:cubicBezTo>
                  <a:cubicBezTo>
                    <a:pt x="157611" y="328010"/>
                    <a:pt x="35496" y="575172"/>
                    <a:pt x="6188" y="618156"/>
                  </a:cubicBezTo>
                  <a:cubicBezTo>
                    <a:pt x="-23120" y="661140"/>
                    <a:pt x="57965" y="565402"/>
                    <a:pt x="117557" y="483340"/>
                  </a:cubicBezTo>
                  <a:cubicBezTo>
                    <a:pt x="177149" y="401278"/>
                    <a:pt x="247488" y="202963"/>
                    <a:pt x="363742" y="125786"/>
                  </a:cubicBezTo>
                  <a:cubicBezTo>
                    <a:pt x="479996" y="48609"/>
                    <a:pt x="832665" y="-13914"/>
                    <a:pt x="820942" y="2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C9E78527-A412-A101-1FA3-A94D42D92801}"/>
                </a:ext>
              </a:extLst>
            </p:cNvPr>
            <p:cNvSpPr/>
            <p:nvPr/>
          </p:nvSpPr>
          <p:spPr>
            <a:xfrm>
              <a:off x="2500855" y="2437212"/>
              <a:ext cx="1737250" cy="1280232"/>
            </a:xfrm>
            <a:custGeom>
              <a:avLst/>
              <a:gdLst>
                <a:gd name="connsiteX0" fmla="*/ 1737037 w 1737250"/>
                <a:gd name="connsiteY0" fmla="*/ 1188 h 1280232"/>
                <a:gd name="connsiteX1" fmla="*/ 986760 w 1737250"/>
                <a:gd name="connsiteY1" fmla="*/ 229788 h 1280232"/>
                <a:gd name="connsiteX2" fmla="*/ 13745 w 1737250"/>
                <a:gd name="connsiteY2" fmla="*/ 1267280 h 1280232"/>
                <a:gd name="connsiteX3" fmla="*/ 388883 w 1737250"/>
                <a:gd name="connsiteY3" fmla="*/ 839388 h 1280232"/>
                <a:gd name="connsiteX4" fmla="*/ 916422 w 1737250"/>
                <a:gd name="connsiteY4" fmla="*/ 235650 h 1280232"/>
                <a:gd name="connsiteX5" fmla="*/ 758160 w 1737250"/>
                <a:gd name="connsiteY5" fmla="*/ 364603 h 1280232"/>
                <a:gd name="connsiteX6" fmla="*/ 1209499 w 1737250"/>
                <a:gd name="connsiteY6" fmla="*/ 53942 h 1280232"/>
                <a:gd name="connsiteX7" fmla="*/ 916422 w 1737250"/>
                <a:gd name="connsiteY7" fmla="*/ 136003 h 1280232"/>
                <a:gd name="connsiteX8" fmla="*/ 1737037 w 1737250"/>
                <a:gd name="connsiteY8" fmla="*/ 1188 h 128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7250" h="1280232">
                  <a:moveTo>
                    <a:pt x="1737037" y="1188"/>
                  </a:moveTo>
                  <a:cubicBezTo>
                    <a:pt x="1748760" y="16819"/>
                    <a:pt x="1273975" y="18773"/>
                    <a:pt x="986760" y="229788"/>
                  </a:cubicBezTo>
                  <a:cubicBezTo>
                    <a:pt x="699545" y="440803"/>
                    <a:pt x="113391" y="1165680"/>
                    <a:pt x="13745" y="1267280"/>
                  </a:cubicBezTo>
                  <a:cubicBezTo>
                    <a:pt x="-85901" y="1368880"/>
                    <a:pt x="388883" y="839388"/>
                    <a:pt x="388883" y="839388"/>
                  </a:cubicBezTo>
                  <a:cubicBezTo>
                    <a:pt x="539329" y="667450"/>
                    <a:pt x="854876" y="314781"/>
                    <a:pt x="916422" y="235650"/>
                  </a:cubicBezTo>
                  <a:cubicBezTo>
                    <a:pt x="977968" y="156519"/>
                    <a:pt x="709314" y="394888"/>
                    <a:pt x="758160" y="364603"/>
                  </a:cubicBezTo>
                  <a:cubicBezTo>
                    <a:pt x="807006" y="334318"/>
                    <a:pt x="1183122" y="92042"/>
                    <a:pt x="1209499" y="53942"/>
                  </a:cubicBezTo>
                  <a:cubicBezTo>
                    <a:pt x="1235876" y="15842"/>
                    <a:pt x="834361" y="142841"/>
                    <a:pt x="916422" y="136003"/>
                  </a:cubicBezTo>
                  <a:cubicBezTo>
                    <a:pt x="998483" y="129165"/>
                    <a:pt x="1725314" y="-14443"/>
                    <a:pt x="1737037" y="1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BE297AE5-4C36-E933-55F7-9F74D0D9DED0}"/>
                </a:ext>
              </a:extLst>
            </p:cNvPr>
            <p:cNvSpPr/>
            <p:nvPr/>
          </p:nvSpPr>
          <p:spPr>
            <a:xfrm>
              <a:off x="3489623" y="4318836"/>
              <a:ext cx="1309576" cy="2697754"/>
            </a:xfrm>
            <a:custGeom>
              <a:avLst/>
              <a:gdLst>
                <a:gd name="connsiteX0" fmla="*/ 173839 w 1309576"/>
                <a:gd name="connsiteY0" fmla="*/ 1118 h 2697754"/>
                <a:gd name="connsiteX1" fmla="*/ 126946 w 1309576"/>
                <a:gd name="connsiteY1" fmla="*/ 528656 h 2697754"/>
                <a:gd name="connsiteX2" fmla="*/ 197285 w 1309576"/>
                <a:gd name="connsiteY2" fmla="*/ 1202733 h 2697754"/>
                <a:gd name="connsiteX3" fmla="*/ 173839 w 1309576"/>
                <a:gd name="connsiteY3" fmla="*/ 1026887 h 2697754"/>
                <a:gd name="connsiteX4" fmla="*/ 613454 w 1309576"/>
                <a:gd name="connsiteY4" fmla="*/ 1882672 h 2697754"/>
                <a:gd name="connsiteX5" fmla="*/ 566562 w 1309576"/>
                <a:gd name="connsiteY5" fmla="*/ 1700964 h 2697754"/>
                <a:gd name="connsiteX6" fmla="*/ 1281669 w 1309576"/>
                <a:gd name="connsiteY6" fmla="*/ 2662256 h 2697754"/>
                <a:gd name="connsiteX7" fmla="*/ 1129269 w 1309576"/>
                <a:gd name="connsiteY7" fmla="*/ 2445379 h 2697754"/>
                <a:gd name="connsiteX8" fmla="*/ 801023 w 1309576"/>
                <a:gd name="connsiteY8" fmla="*/ 2011626 h 2697754"/>
                <a:gd name="connsiteX9" fmla="*/ 44885 w 1309576"/>
                <a:gd name="connsiteY9" fmla="*/ 897933 h 2697754"/>
                <a:gd name="connsiteX10" fmla="*/ 85915 w 1309576"/>
                <a:gd name="connsiteY10" fmla="*/ 1167564 h 2697754"/>
                <a:gd name="connsiteX11" fmla="*/ 74192 w 1309576"/>
                <a:gd name="connsiteY11" fmla="*/ 411426 h 2697754"/>
                <a:gd name="connsiteX12" fmla="*/ 15577 w 1309576"/>
                <a:gd name="connsiteY12" fmla="*/ 669333 h 2697754"/>
                <a:gd name="connsiteX13" fmla="*/ 173839 w 1309576"/>
                <a:gd name="connsiteY13" fmla="*/ 1118 h 269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9576" h="2697754">
                  <a:moveTo>
                    <a:pt x="173839" y="1118"/>
                  </a:moveTo>
                  <a:cubicBezTo>
                    <a:pt x="192400" y="-22328"/>
                    <a:pt x="123038" y="328387"/>
                    <a:pt x="126946" y="528656"/>
                  </a:cubicBezTo>
                  <a:cubicBezTo>
                    <a:pt x="130854" y="728925"/>
                    <a:pt x="189470" y="1119695"/>
                    <a:pt x="197285" y="1202733"/>
                  </a:cubicBezTo>
                  <a:cubicBezTo>
                    <a:pt x="205100" y="1285771"/>
                    <a:pt x="104478" y="913564"/>
                    <a:pt x="173839" y="1026887"/>
                  </a:cubicBezTo>
                  <a:cubicBezTo>
                    <a:pt x="243200" y="1140210"/>
                    <a:pt x="548000" y="1770326"/>
                    <a:pt x="613454" y="1882672"/>
                  </a:cubicBezTo>
                  <a:cubicBezTo>
                    <a:pt x="678908" y="1995018"/>
                    <a:pt x="455193" y="1571033"/>
                    <a:pt x="566562" y="1700964"/>
                  </a:cubicBezTo>
                  <a:cubicBezTo>
                    <a:pt x="677931" y="1830895"/>
                    <a:pt x="1187885" y="2538187"/>
                    <a:pt x="1281669" y="2662256"/>
                  </a:cubicBezTo>
                  <a:cubicBezTo>
                    <a:pt x="1375453" y="2786325"/>
                    <a:pt x="1209377" y="2553817"/>
                    <a:pt x="1129269" y="2445379"/>
                  </a:cubicBezTo>
                  <a:cubicBezTo>
                    <a:pt x="1049161" y="2336941"/>
                    <a:pt x="981754" y="2269533"/>
                    <a:pt x="801023" y="2011626"/>
                  </a:cubicBezTo>
                  <a:cubicBezTo>
                    <a:pt x="620292" y="1753719"/>
                    <a:pt x="164070" y="1038610"/>
                    <a:pt x="44885" y="897933"/>
                  </a:cubicBezTo>
                  <a:cubicBezTo>
                    <a:pt x="-74300" y="757256"/>
                    <a:pt x="81031" y="1248648"/>
                    <a:pt x="85915" y="1167564"/>
                  </a:cubicBezTo>
                  <a:cubicBezTo>
                    <a:pt x="90799" y="1086480"/>
                    <a:pt x="85915" y="494464"/>
                    <a:pt x="74192" y="411426"/>
                  </a:cubicBezTo>
                  <a:cubicBezTo>
                    <a:pt x="62469" y="328388"/>
                    <a:pt x="4831" y="733810"/>
                    <a:pt x="15577" y="669333"/>
                  </a:cubicBezTo>
                  <a:cubicBezTo>
                    <a:pt x="26323" y="604856"/>
                    <a:pt x="155278" y="24564"/>
                    <a:pt x="173839" y="1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CF3A509C-A994-2742-8958-BA74255B0AB5}"/>
                </a:ext>
              </a:extLst>
            </p:cNvPr>
            <p:cNvSpPr/>
            <p:nvPr/>
          </p:nvSpPr>
          <p:spPr>
            <a:xfrm>
              <a:off x="2347871" y="2129102"/>
              <a:ext cx="1397763" cy="1424152"/>
            </a:xfrm>
            <a:custGeom>
              <a:avLst/>
              <a:gdLst>
                <a:gd name="connsiteX0" fmla="*/ 1397652 w 1397763"/>
                <a:gd name="connsiteY0" fmla="*/ 33806 h 1424152"/>
                <a:gd name="connsiteX1" fmla="*/ 670821 w 1397763"/>
                <a:gd name="connsiteY1" fmla="*/ 303436 h 1424152"/>
                <a:gd name="connsiteX2" fmla="*/ 178452 w 1397763"/>
                <a:gd name="connsiteY2" fmla="*/ 1047852 h 1424152"/>
                <a:gd name="connsiteX3" fmla="*/ 483252 w 1397763"/>
                <a:gd name="connsiteY3" fmla="*/ 473421 h 1424152"/>
                <a:gd name="connsiteX4" fmla="*/ 8467 w 1397763"/>
                <a:gd name="connsiteY4" fmla="*/ 1405406 h 1424152"/>
                <a:gd name="connsiteX5" fmla="*/ 207760 w 1397763"/>
                <a:gd name="connsiteY5" fmla="*/ 1012683 h 1424152"/>
                <a:gd name="connsiteX6" fmla="*/ 571175 w 1397763"/>
                <a:gd name="connsiteY6" fmla="*/ 10360 h 1424152"/>
                <a:gd name="connsiteX7" fmla="*/ 395329 w 1397763"/>
                <a:gd name="connsiteY7" fmla="*/ 473421 h 1424152"/>
                <a:gd name="connsiteX8" fmla="*/ 723575 w 1397763"/>
                <a:gd name="connsiteY8" fmla="*/ 186206 h 1424152"/>
                <a:gd name="connsiteX9" fmla="*/ 1397652 w 1397763"/>
                <a:gd name="connsiteY9" fmla="*/ 33806 h 142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7763" h="1424152">
                  <a:moveTo>
                    <a:pt x="1397652" y="33806"/>
                  </a:moveTo>
                  <a:cubicBezTo>
                    <a:pt x="1388860" y="53344"/>
                    <a:pt x="874021" y="134428"/>
                    <a:pt x="670821" y="303436"/>
                  </a:cubicBezTo>
                  <a:cubicBezTo>
                    <a:pt x="467621" y="472444"/>
                    <a:pt x="209713" y="1019521"/>
                    <a:pt x="178452" y="1047852"/>
                  </a:cubicBezTo>
                  <a:cubicBezTo>
                    <a:pt x="147191" y="1076183"/>
                    <a:pt x="511583" y="413829"/>
                    <a:pt x="483252" y="473421"/>
                  </a:cubicBezTo>
                  <a:cubicBezTo>
                    <a:pt x="454921" y="533013"/>
                    <a:pt x="54382" y="1315529"/>
                    <a:pt x="8467" y="1405406"/>
                  </a:cubicBezTo>
                  <a:cubicBezTo>
                    <a:pt x="-37448" y="1495283"/>
                    <a:pt x="113975" y="1245191"/>
                    <a:pt x="207760" y="1012683"/>
                  </a:cubicBezTo>
                  <a:cubicBezTo>
                    <a:pt x="301545" y="780175"/>
                    <a:pt x="539913" y="100237"/>
                    <a:pt x="571175" y="10360"/>
                  </a:cubicBezTo>
                  <a:cubicBezTo>
                    <a:pt x="602436" y="-79517"/>
                    <a:pt x="369929" y="444113"/>
                    <a:pt x="395329" y="473421"/>
                  </a:cubicBezTo>
                  <a:cubicBezTo>
                    <a:pt x="420729" y="502729"/>
                    <a:pt x="554567" y="260452"/>
                    <a:pt x="723575" y="186206"/>
                  </a:cubicBezTo>
                  <a:cubicBezTo>
                    <a:pt x="892583" y="111960"/>
                    <a:pt x="1406444" y="14268"/>
                    <a:pt x="1397652" y="33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7D7573F7-2961-876B-3233-8FF578F18CF3}"/>
                </a:ext>
              </a:extLst>
            </p:cNvPr>
            <p:cNvSpPr/>
            <p:nvPr/>
          </p:nvSpPr>
          <p:spPr>
            <a:xfrm>
              <a:off x="3689373" y="1404127"/>
              <a:ext cx="589581" cy="709454"/>
            </a:xfrm>
            <a:custGeom>
              <a:avLst/>
              <a:gdLst>
                <a:gd name="connsiteX0" fmla="*/ 589550 w 589581"/>
                <a:gd name="connsiteY0" fmla="*/ 2642 h 709454"/>
                <a:gd name="connsiteX1" fmla="*/ 114765 w 589581"/>
                <a:gd name="connsiteY1" fmla="*/ 190211 h 709454"/>
                <a:gd name="connsiteX2" fmla="*/ 3396 w 589581"/>
                <a:gd name="connsiteY2" fmla="*/ 700165 h 709454"/>
                <a:gd name="connsiteX3" fmla="*/ 38565 w 589581"/>
                <a:gd name="connsiteY3" fmla="*/ 489150 h 709454"/>
                <a:gd name="connsiteX4" fmla="*/ 138212 w 589581"/>
                <a:gd name="connsiteY4" fmla="*/ 108150 h 709454"/>
                <a:gd name="connsiteX5" fmla="*/ 589550 w 589581"/>
                <a:gd name="connsiteY5" fmla="*/ 2642 h 70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581" h="709454">
                  <a:moveTo>
                    <a:pt x="589550" y="2642"/>
                  </a:moveTo>
                  <a:cubicBezTo>
                    <a:pt x="585642" y="16319"/>
                    <a:pt x="212457" y="73957"/>
                    <a:pt x="114765" y="190211"/>
                  </a:cubicBezTo>
                  <a:cubicBezTo>
                    <a:pt x="17073" y="306465"/>
                    <a:pt x="16096" y="650342"/>
                    <a:pt x="3396" y="700165"/>
                  </a:cubicBezTo>
                  <a:cubicBezTo>
                    <a:pt x="-9304" y="749988"/>
                    <a:pt x="16096" y="587819"/>
                    <a:pt x="38565" y="489150"/>
                  </a:cubicBezTo>
                  <a:cubicBezTo>
                    <a:pt x="61034" y="390481"/>
                    <a:pt x="44427" y="187281"/>
                    <a:pt x="138212" y="108150"/>
                  </a:cubicBezTo>
                  <a:cubicBezTo>
                    <a:pt x="231997" y="29019"/>
                    <a:pt x="593458" y="-11035"/>
                    <a:pt x="589550" y="26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48EDBAFD-4F76-84E4-3016-AADDF35B6739}"/>
                </a:ext>
              </a:extLst>
            </p:cNvPr>
            <p:cNvSpPr/>
            <p:nvPr/>
          </p:nvSpPr>
          <p:spPr>
            <a:xfrm>
              <a:off x="2823122" y="1654127"/>
              <a:ext cx="1104114" cy="533204"/>
            </a:xfrm>
            <a:custGeom>
              <a:avLst/>
              <a:gdLst>
                <a:gd name="connsiteX0" fmla="*/ 1104109 w 1104114"/>
                <a:gd name="connsiteY0" fmla="*/ 379827 h 533204"/>
                <a:gd name="connsiteX1" fmla="*/ 453478 w 1104114"/>
                <a:gd name="connsiteY1" fmla="*/ 63304 h 533204"/>
                <a:gd name="connsiteX2" fmla="*/ 306940 w 1104114"/>
                <a:gd name="connsiteY2" fmla="*/ 4688 h 533204"/>
                <a:gd name="connsiteX3" fmla="*/ 435893 w 1104114"/>
                <a:gd name="connsiteY3" fmla="*/ 63304 h 533204"/>
                <a:gd name="connsiteX4" fmla="*/ 2140 w 1104114"/>
                <a:gd name="connsiteY4" fmla="*/ 532227 h 533204"/>
                <a:gd name="connsiteX5" fmla="*/ 277632 w 1104114"/>
                <a:gd name="connsiteY5" fmla="*/ 186396 h 533204"/>
                <a:gd name="connsiteX6" fmla="*/ 465201 w 1104114"/>
                <a:gd name="connsiteY6" fmla="*/ 186396 h 533204"/>
                <a:gd name="connsiteX7" fmla="*/ 1104109 w 1104114"/>
                <a:gd name="connsiteY7" fmla="*/ 379827 h 53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114" h="533204">
                  <a:moveTo>
                    <a:pt x="1104109" y="379827"/>
                  </a:moveTo>
                  <a:cubicBezTo>
                    <a:pt x="1102155" y="359312"/>
                    <a:pt x="586339" y="125827"/>
                    <a:pt x="453478" y="63304"/>
                  </a:cubicBezTo>
                  <a:cubicBezTo>
                    <a:pt x="320616" y="781"/>
                    <a:pt x="309871" y="4688"/>
                    <a:pt x="306940" y="4688"/>
                  </a:cubicBezTo>
                  <a:cubicBezTo>
                    <a:pt x="304009" y="4688"/>
                    <a:pt x="486693" y="-24619"/>
                    <a:pt x="435893" y="63304"/>
                  </a:cubicBezTo>
                  <a:cubicBezTo>
                    <a:pt x="385093" y="151227"/>
                    <a:pt x="28517" y="511712"/>
                    <a:pt x="2140" y="532227"/>
                  </a:cubicBezTo>
                  <a:cubicBezTo>
                    <a:pt x="-24237" y="552742"/>
                    <a:pt x="200455" y="244035"/>
                    <a:pt x="277632" y="186396"/>
                  </a:cubicBezTo>
                  <a:cubicBezTo>
                    <a:pt x="354809" y="128757"/>
                    <a:pt x="329409" y="154158"/>
                    <a:pt x="465201" y="186396"/>
                  </a:cubicBezTo>
                  <a:cubicBezTo>
                    <a:pt x="600993" y="218634"/>
                    <a:pt x="1106063" y="400342"/>
                    <a:pt x="1104109" y="3798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A6BBBFA4-191F-B510-071A-21AF301BE5BD}"/>
                </a:ext>
              </a:extLst>
            </p:cNvPr>
            <p:cNvSpPr/>
            <p:nvPr/>
          </p:nvSpPr>
          <p:spPr>
            <a:xfrm>
              <a:off x="4229111" y="1744696"/>
              <a:ext cx="882558" cy="1149601"/>
            </a:xfrm>
            <a:custGeom>
              <a:avLst/>
              <a:gdLst>
                <a:gd name="connsiteX0" fmla="*/ 841120 w 882558"/>
                <a:gd name="connsiteY0" fmla="*/ 1133319 h 1149601"/>
                <a:gd name="connsiteX1" fmla="*/ 360474 w 882558"/>
                <a:gd name="connsiteY1" fmla="*/ 1062981 h 1149601"/>
                <a:gd name="connsiteX2" fmla="*/ 14643 w 882558"/>
                <a:gd name="connsiteY2" fmla="*/ 910581 h 1149601"/>
                <a:gd name="connsiteX3" fmla="*/ 858704 w 882558"/>
                <a:gd name="connsiteY3" fmla="*/ 37212 h 1149601"/>
                <a:gd name="connsiteX4" fmla="*/ 618381 w 882558"/>
                <a:gd name="connsiteY4" fmla="*/ 195473 h 1149601"/>
                <a:gd name="connsiteX5" fmla="*/ 278412 w 882558"/>
                <a:gd name="connsiteY5" fmla="*/ 511996 h 1149601"/>
                <a:gd name="connsiteX6" fmla="*/ 208074 w 882558"/>
                <a:gd name="connsiteY6" fmla="*/ 752319 h 1149601"/>
                <a:gd name="connsiteX7" fmla="*/ 841120 w 882558"/>
                <a:gd name="connsiteY7" fmla="*/ 1133319 h 114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558" h="1149601">
                  <a:moveTo>
                    <a:pt x="841120" y="1133319"/>
                  </a:moveTo>
                  <a:cubicBezTo>
                    <a:pt x="866520" y="1185096"/>
                    <a:pt x="498220" y="1100104"/>
                    <a:pt x="360474" y="1062981"/>
                  </a:cubicBezTo>
                  <a:cubicBezTo>
                    <a:pt x="222728" y="1025858"/>
                    <a:pt x="-68395" y="1081543"/>
                    <a:pt x="14643" y="910581"/>
                  </a:cubicBezTo>
                  <a:cubicBezTo>
                    <a:pt x="97681" y="739619"/>
                    <a:pt x="758081" y="156397"/>
                    <a:pt x="858704" y="37212"/>
                  </a:cubicBezTo>
                  <a:cubicBezTo>
                    <a:pt x="959327" y="-81973"/>
                    <a:pt x="715096" y="116342"/>
                    <a:pt x="618381" y="195473"/>
                  </a:cubicBezTo>
                  <a:cubicBezTo>
                    <a:pt x="521666" y="274604"/>
                    <a:pt x="346796" y="419188"/>
                    <a:pt x="278412" y="511996"/>
                  </a:cubicBezTo>
                  <a:cubicBezTo>
                    <a:pt x="210028" y="604804"/>
                    <a:pt x="113312" y="650719"/>
                    <a:pt x="208074" y="752319"/>
                  </a:cubicBezTo>
                  <a:cubicBezTo>
                    <a:pt x="302835" y="853919"/>
                    <a:pt x="815720" y="1081542"/>
                    <a:pt x="841120" y="11333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C69E1CA3-1C5D-C294-34AC-6376757E2BB2}"/>
                </a:ext>
              </a:extLst>
            </p:cNvPr>
            <p:cNvSpPr/>
            <p:nvPr/>
          </p:nvSpPr>
          <p:spPr>
            <a:xfrm>
              <a:off x="3981588" y="1416997"/>
              <a:ext cx="654360" cy="1105240"/>
            </a:xfrm>
            <a:custGeom>
              <a:avLst/>
              <a:gdLst>
                <a:gd name="connsiteX0" fmla="*/ 139074 w 654360"/>
                <a:gd name="connsiteY0" fmla="*/ 1103465 h 1105240"/>
                <a:gd name="connsiteX1" fmla="*/ 4258 w 654360"/>
                <a:gd name="connsiteY1" fmla="*/ 775218 h 1105240"/>
                <a:gd name="connsiteX2" fmla="*/ 332504 w 654360"/>
                <a:gd name="connsiteY2" fmla="*/ 171480 h 1105240"/>
                <a:gd name="connsiteX3" fmla="*/ 150797 w 654360"/>
                <a:gd name="connsiteY3" fmla="*/ 253541 h 1105240"/>
                <a:gd name="connsiteX4" fmla="*/ 643166 w 654360"/>
                <a:gd name="connsiteY4" fmla="*/ 7357 h 1105240"/>
                <a:gd name="connsiteX5" fmla="*/ 473181 w 654360"/>
                <a:gd name="connsiteY5" fmla="*/ 89418 h 1105240"/>
                <a:gd name="connsiteX6" fmla="*/ 221135 w 654360"/>
                <a:gd name="connsiteY6" fmla="*/ 341465 h 1105240"/>
                <a:gd name="connsiteX7" fmla="*/ 39427 w 654360"/>
                <a:gd name="connsiteY7" fmla="*/ 640403 h 1105240"/>
                <a:gd name="connsiteX8" fmla="*/ 139074 w 654360"/>
                <a:gd name="connsiteY8" fmla="*/ 1103465 h 110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4360" h="1105240">
                  <a:moveTo>
                    <a:pt x="139074" y="1103465"/>
                  </a:moveTo>
                  <a:cubicBezTo>
                    <a:pt x="133213" y="1125934"/>
                    <a:pt x="-27980" y="930549"/>
                    <a:pt x="4258" y="775218"/>
                  </a:cubicBezTo>
                  <a:cubicBezTo>
                    <a:pt x="36496" y="619887"/>
                    <a:pt x="308081" y="258426"/>
                    <a:pt x="332504" y="171480"/>
                  </a:cubicBezTo>
                  <a:cubicBezTo>
                    <a:pt x="356927" y="84534"/>
                    <a:pt x="99020" y="280895"/>
                    <a:pt x="150797" y="253541"/>
                  </a:cubicBezTo>
                  <a:cubicBezTo>
                    <a:pt x="202574" y="226187"/>
                    <a:pt x="589435" y="34711"/>
                    <a:pt x="643166" y="7357"/>
                  </a:cubicBezTo>
                  <a:cubicBezTo>
                    <a:pt x="696897" y="-19997"/>
                    <a:pt x="543519" y="33733"/>
                    <a:pt x="473181" y="89418"/>
                  </a:cubicBezTo>
                  <a:cubicBezTo>
                    <a:pt x="402843" y="145103"/>
                    <a:pt x="293427" y="249634"/>
                    <a:pt x="221135" y="341465"/>
                  </a:cubicBezTo>
                  <a:cubicBezTo>
                    <a:pt x="148843" y="433296"/>
                    <a:pt x="53104" y="519265"/>
                    <a:pt x="39427" y="640403"/>
                  </a:cubicBezTo>
                  <a:cubicBezTo>
                    <a:pt x="25750" y="761541"/>
                    <a:pt x="144935" y="1080996"/>
                    <a:pt x="139074" y="1103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2130EB68-B067-083F-C5D9-20DCE4E3C005}"/>
                </a:ext>
              </a:extLst>
            </p:cNvPr>
            <p:cNvSpPr/>
            <p:nvPr/>
          </p:nvSpPr>
          <p:spPr>
            <a:xfrm>
              <a:off x="4858477" y="1860148"/>
              <a:ext cx="1691265" cy="836378"/>
            </a:xfrm>
            <a:custGeom>
              <a:avLst/>
              <a:gdLst>
                <a:gd name="connsiteX0" fmla="*/ 738 w 1691265"/>
                <a:gd name="connsiteY0" fmla="*/ 836160 h 836378"/>
                <a:gd name="connsiteX1" fmla="*/ 416908 w 1691265"/>
                <a:gd name="connsiteY1" fmla="*/ 548944 h 836378"/>
                <a:gd name="connsiteX2" fmla="*/ 921000 w 1691265"/>
                <a:gd name="connsiteY2" fmla="*/ 38990 h 836378"/>
                <a:gd name="connsiteX3" fmla="*/ 1677138 w 1691265"/>
                <a:gd name="connsiteY3" fmla="*/ 91744 h 836378"/>
                <a:gd name="connsiteX4" fmla="*/ 1378200 w 1691265"/>
                <a:gd name="connsiteY4" fmla="*/ 56575 h 836378"/>
                <a:gd name="connsiteX5" fmla="*/ 932723 w 1691265"/>
                <a:gd name="connsiteY5" fmla="*/ 27267 h 836378"/>
                <a:gd name="connsiteX6" fmla="*/ 328985 w 1691265"/>
                <a:gd name="connsiteY6" fmla="*/ 484467 h 836378"/>
                <a:gd name="connsiteX7" fmla="*/ 604477 w 1691265"/>
                <a:gd name="connsiteY7" fmla="*/ 261729 h 836378"/>
                <a:gd name="connsiteX8" fmla="*/ 323123 w 1691265"/>
                <a:gd name="connsiteY8" fmla="*/ 589975 h 836378"/>
                <a:gd name="connsiteX9" fmla="*/ 738 w 1691265"/>
                <a:gd name="connsiteY9" fmla="*/ 836160 h 83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265" h="836378">
                  <a:moveTo>
                    <a:pt x="738" y="836160"/>
                  </a:moveTo>
                  <a:cubicBezTo>
                    <a:pt x="16369" y="829322"/>
                    <a:pt x="263531" y="681806"/>
                    <a:pt x="416908" y="548944"/>
                  </a:cubicBezTo>
                  <a:cubicBezTo>
                    <a:pt x="570285" y="416082"/>
                    <a:pt x="710962" y="115190"/>
                    <a:pt x="921000" y="38990"/>
                  </a:cubicBezTo>
                  <a:cubicBezTo>
                    <a:pt x="1131038" y="-37210"/>
                    <a:pt x="1600938" y="88813"/>
                    <a:pt x="1677138" y="91744"/>
                  </a:cubicBezTo>
                  <a:cubicBezTo>
                    <a:pt x="1753338" y="94675"/>
                    <a:pt x="1502269" y="67321"/>
                    <a:pt x="1378200" y="56575"/>
                  </a:cubicBezTo>
                  <a:cubicBezTo>
                    <a:pt x="1254131" y="45829"/>
                    <a:pt x="1107592" y="-44048"/>
                    <a:pt x="932723" y="27267"/>
                  </a:cubicBezTo>
                  <a:cubicBezTo>
                    <a:pt x="757854" y="98582"/>
                    <a:pt x="383693" y="445390"/>
                    <a:pt x="328985" y="484467"/>
                  </a:cubicBezTo>
                  <a:cubicBezTo>
                    <a:pt x="274277" y="523544"/>
                    <a:pt x="605454" y="244144"/>
                    <a:pt x="604477" y="261729"/>
                  </a:cubicBezTo>
                  <a:cubicBezTo>
                    <a:pt x="603500" y="279314"/>
                    <a:pt x="424723" y="492283"/>
                    <a:pt x="323123" y="589975"/>
                  </a:cubicBezTo>
                  <a:cubicBezTo>
                    <a:pt x="221523" y="687667"/>
                    <a:pt x="-14893" y="842998"/>
                    <a:pt x="738" y="836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55FA2BC7-8CB1-7FA9-EFBE-C08E0468A976}"/>
                </a:ext>
              </a:extLst>
            </p:cNvPr>
            <p:cNvSpPr/>
            <p:nvPr/>
          </p:nvSpPr>
          <p:spPr>
            <a:xfrm>
              <a:off x="5398477" y="2596662"/>
              <a:ext cx="1644790" cy="454169"/>
            </a:xfrm>
            <a:custGeom>
              <a:avLst/>
              <a:gdLst>
                <a:gd name="connsiteX0" fmla="*/ 0 w 1644790"/>
                <a:gd name="connsiteY0" fmla="*/ 234461 h 454169"/>
                <a:gd name="connsiteX1" fmla="*/ 685800 w 1644790"/>
                <a:gd name="connsiteY1" fmla="*/ 76200 h 454169"/>
                <a:gd name="connsiteX2" fmla="*/ 1342292 w 1644790"/>
                <a:gd name="connsiteY2" fmla="*/ 41030 h 454169"/>
                <a:gd name="connsiteX3" fmla="*/ 1635369 w 1644790"/>
                <a:gd name="connsiteY3" fmla="*/ 439615 h 454169"/>
                <a:gd name="connsiteX4" fmla="*/ 1553308 w 1644790"/>
                <a:gd name="connsiteY4" fmla="*/ 334107 h 454169"/>
                <a:gd name="connsiteX5" fmla="*/ 1359877 w 1644790"/>
                <a:gd name="connsiteY5" fmla="*/ 17584 h 454169"/>
                <a:gd name="connsiteX6" fmla="*/ 674077 w 1644790"/>
                <a:gd name="connsiteY6" fmla="*/ 76200 h 454169"/>
                <a:gd name="connsiteX7" fmla="*/ 978877 w 1644790"/>
                <a:gd name="connsiteY7" fmla="*/ 0 h 454169"/>
                <a:gd name="connsiteX8" fmla="*/ 0 w 1644790"/>
                <a:gd name="connsiteY8" fmla="*/ 234461 h 45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790" h="454169">
                  <a:moveTo>
                    <a:pt x="0" y="234461"/>
                  </a:moveTo>
                  <a:cubicBezTo>
                    <a:pt x="231042" y="171449"/>
                    <a:pt x="462085" y="108438"/>
                    <a:pt x="685800" y="76200"/>
                  </a:cubicBezTo>
                  <a:cubicBezTo>
                    <a:pt x="909515" y="43962"/>
                    <a:pt x="1184031" y="-19539"/>
                    <a:pt x="1342292" y="41030"/>
                  </a:cubicBezTo>
                  <a:cubicBezTo>
                    <a:pt x="1500553" y="101599"/>
                    <a:pt x="1600200" y="390769"/>
                    <a:pt x="1635369" y="439615"/>
                  </a:cubicBezTo>
                  <a:cubicBezTo>
                    <a:pt x="1670538" y="488461"/>
                    <a:pt x="1599223" y="404445"/>
                    <a:pt x="1553308" y="334107"/>
                  </a:cubicBezTo>
                  <a:cubicBezTo>
                    <a:pt x="1507393" y="263769"/>
                    <a:pt x="1506416" y="60568"/>
                    <a:pt x="1359877" y="17584"/>
                  </a:cubicBezTo>
                  <a:cubicBezTo>
                    <a:pt x="1213339" y="-25401"/>
                    <a:pt x="737577" y="79131"/>
                    <a:pt x="674077" y="76200"/>
                  </a:cubicBezTo>
                  <a:cubicBezTo>
                    <a:pt x="610577" y="73269"/>
                    <a:pt x="978877" y="0"/>
                    <a:pt x="978877" y="0"/>
                  </a:cubicBezTo>
                  <a:lnTo>
                    <a:pt x="0" y="23446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ADF177D6-7C72-5532-584D-C125AA718B08}"/>
                </a:ext>
              </a:extLst>
            </p:cNvPr>
            <p:cNvSpPr/>
            <p:nvPr/>
          </p:nvSpPr>
          <p:spPr>
            <a:xfrm>
              <a:off x="6454400" y="2996699"/>
              <a:ext cx="664388" cy="1645428"/>
            </a:xfrm>
            <a:custGeom>
              <a:avLst/>
              <a:gdLst>
                <a:gd name="connsiteX0" fmla="*/ 10877 w 664388"/>
                <a:gd name="connsiteY0" fmla="*/ 4409 h 1645428"/>
                <a:gd name="connsiteX1" fmla="*/ 87077 w 664388"/>
                <a:gd name="connsiteY1" fmla="*/ 238870 h 1645428"/>
                <a:gd name="connsiteX2" fmla="*/ 520831 w 664388"/>
                <a:gd name="connsiteY2" fmla="*/ 860193 h 1645428"/>
                <a:gd name="connsiteX3" fmla="*/ 380154 w 664388"/>
                <a:gd name="connsiteY3" fmla="*/ 701932 h 1645428"/>
                <a:gd name="connsiteX4" fmla="*/ 661508 w 664388"/>
                <a:gd name="connsiteY4" fmla="*/ 1633916 h 1645428"/>
                <a:gd name="connsiteX5" fmla="*/ 509108 w 664388"/>
                <a:gd name="connsiteY5" fmla="*/ 1170855 h 1645428"/>
                <a:gd name="connsiteX6" fmla="*/ 239477 w 664388"/>
                <a:gd name="connsiteY6" fmla="*/ 414716 h 1645428"/>
                <a:gd name="connsiteX7" fmla="*/ 10877 w 664388"/>
                <a:gd name="connsiteY7" fmla="*/ 4409 h 164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4388" h="1645428">
                  <a:moveTo>
                    <a:pt x="10877" y="4409"/>
                  </a:moveTo>
                  <a:cubicBezTo>
                    <a:pt x="-14523" y="-24899"/>
                    <a:pt x="2085" y="96239"/>
                    <a:pt x="87077" y="238870"/>
                  </a:cubicBezTo>
                  <a:cubicBezTo>
                    <a:pt x="172069" y="381501"/>
                    <a:pt x="471985" y="783016"/>
                    <a:pt x="520831" y="860193"/>
                  </a:cubicBezTo>
                  <a:cubicBezTo>
                    <a:pt x="569677" y="937370"/>
                    <a:pt x="356708" y="572978"/>
                    <a:pt x="380154" y="701932"/>
                  </a:cubicBezTo>
                  <a:cubicBezTo>
                    <a:pt x="403600" y="830886"/>
                    <a:pt x="640016" y="1555762"/>
                    <a:pt x="661508" y="1633916"/>
                  </a:cubicBezTo>
                  <a:cubicBezTo>
                    <a:pt x="683000" y="1712070"/>
                    <a:pt x="579447" y="1374055"/>
                    <a:pt x="509108" y="1170855"/>
                  </a:cubicBezTo>
                  <a:cubicBezTo>
                    <a:pt x="438770" y="967655"/>
                    <a:pt x="323492" y="603262"/>
                    <a:pt x="239477" y="414716"/>
                  </a:cubicBezTo>
                  <a:cubicBezTo>
                    <a:pt x="155462" y="226170"/>
                    <a:pt x="36277" y="33717"/>
                    <a:pt x="10877" y="4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60B37563-EF71-9AB4-3D4A-E7F834DA4FB5}"/>
                </a:ext>
              </a:extLst>
            </p:cNvPr>
            <p:cNvSpPr/>
            <p:nvPr/>
          </p:nvSpPr>
          <p:spPr>
            <a:xfrm>
              <a:off x="6500401" y="3780552"/>
              <a:ext cx="499355" cy="2007757"/>
            </a:xfrm>
            <a:custGeom>
              <a:avLst/>
              <a:gdLst>
                <a:gd name="connsiteX0" fmla="*/ 45 w 499355"/>
                <a:gd name="connsiteY0" fmla="*/ 140 h 2007757"/>
                <a:gd name="connsiteX1" fmla="*/ 328291 w 499355"/>
                <a:gd name="connsiteY1" fmla="*/ 1008325 h 2007757"/>
                <a:gd name="connsiteX2" fmla="*/ 492414 w 499355"/>
                <a:gd name="connsiteY2" fmla="*/ 1993063 h 2007757"/>
                <a:gd name="connsiteX3" fmla="*/ 451384 w 499355"/>
                <a:gd name="connsiteY3" fmla="*/ 1530002 h 2007757"/>
                <a:gd name="connsiteX4" fmla="*/ 293122 w 499355"/>
                <a:gd name="connsiteY4" fmla="*/ 598017 h 2007757"/>
                <a:gd name="connsiteX5" fmla="*/ 351737 w 499355"/>
                <a:gd name="connsiteY5" fmla="*/ 932125 h 2007757"/>
                <a:gd name="connsiteX6" fmla="*/ 45 w 499355"/>
                <a:gd name="connsiteY6" fmla="*/ 140 h 2007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9355" h="2007757">
                  <a:moveTo>
                    <a:pt x="45" y="140"/>
                  </a:moveTo>
                  <a:cubicBezTo>
                    <a:pt x="-3863" y="12840"/>
                    <a:pt x="246230" y="676171"/>
                    <a:pt x="328291" y="1008325"/>
                  </a:cubicBezTo>
                  <a:cubicBezTo>
                    <a:pt x="410353" y="1340479"/>
                    <a:pt x="471899" y="1906117"/>
                    <a:pt x="492414" y="1993063"/>
                  </a:cubicBezTo>
                  <a:cubicBezTo>
                    <a:pt x="512929" y="2080009"/>
                    <a:pt x="484599" y="1762510"/>
                    <a:pt x="451384" y="1530002"/>
                  </a:cubicBezTo>
                  <a:cubicBezTo>
                    <a:pt x="418169" y="1297494"/>
                    <a:pt x="309730" y="697663"/>
                    <a:pt x="293122" y="598017"/>
                  </a:cubicBezTo>
                  <a:cubicBezTo>
                    <a:pt x="276514" y="498371"/>
                    <a:pt x="396675" y="1025909"/>
                    <a:pt x="351737" y="932125"/>
                  </a:cubicBezTo>
                  <a:cubicBezTo>
                    <a:pt x="306799" y="838341"/>
                    <a:pt x="3953" y="-12560"/>
                    <a:pt x="45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F8853D33-0F8A-C587-FAD4-9264FA2DF695}"/>
                </a:ext>
              </a:extLst>
            </p:cNvPr>
            <p:cNvSpPr/>
            <p:nvPr/>
          </p:nvSpPr>
          <p:spPr>
            <a:xfrm>
              <a:off x="4767505" y="1632408"/>
              <a:ext cx="1346155" cy="1047141"/>
            </a:xfrm>
            <a:custGeom>
              <a:avLst/>
              <a:gdLst>
                <a:gd name="connsiteX0" fmla="*/ 79987 w 1346155"/>
                <a:gd name="connsiteY0" fmla="*/ 1046315 h 1047141"/>
                <a:gd name="connsiteX1" fmla="*/ 179633 w 1346155"/>
                <a:gd name="connsiteY1" fmla="*/ 594977 h 1047141"/>
                <a:gd name="connsiteX2" fmla="*/ 924049 w 1346155"/>
                <a:gd name="connsiteY2" fmla="*/ 32269 h 1047141"/>
                <a:gd name="connsiteX3" fmla="*/ 1346080 w 1346155"/>
                <a:gd name="connsiteY3" fmla="*/ 67438 h 1047141"/>
                <a:gd name="connsiteX4" fmla="*/ 894741 w 1346155"/>
                <a:gd name="connsiteY4" fmla="*/ 55715 h 1047141"/>
                <a:gd name="connsiteX5" fmla="*/ 531326 w 1346155"/>
                <a:gd name="connsiteY5" fmla="*/ 126054 h 1047141"/>
                <a:gd name="connsiteX6" fmla="*/ 378926 w 1346155"/>
                <a:gd name="connsiteY6" fmla="*/ 436715 h 1047141"/>
                <a:gd name="connsiteX7" fmla="*/ 15510 w 1346155"/>
                <a:gd name="connsiteY7" fmla="*/ 700484 h 1047141"/>
                <a:gd name="connsiteX8" fmla="*/ 79987 w 1346155"/>
                <a:gd name="connsiteY8" fmla="*/ 1046315 h 1047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6155" h="1047141">
                  <a:moveTo>
                    <a:pt x="79987" y="1046315"/>
                  </a:moveTo>
                  <a:cubicBezTo>
                    <a:pt x="107341" y="1028731"/>
                    <a:pt x="38956" y="763985"/>
                    <a:pt x="179633" y="594977"/>
                  </a:cubicBezTo>
                  <a:cubicBezTo>
                    <a:pt x="320310" y="425969"/>
                    <a:pt x="729641" y="120192"/>
                    <a:pt x="924049" y="32269"/>
                  </a:cubicBezTo>
                  <a:cubicBezTo>
                    <a:pt x="1118457" y="-55654"/>
                    <a:pt x="1350965" y="63530"/>
                    <a:pt x="1346080" y="67438"/>
                  </a:cubicBezTo>
                  <a:cubicBezTo>
                    <a:pt x="1341195" y="71346"/>
                    <a:pt x="1030533" y="45946"/>
                    <a:pt x="894741" y="55715"/>
                  </a:cubicBezTo>
                  <a:cubicBezTo>
                    <a:pt x="758949" y="65484"/>
                    <a:pt x="617295" y="62554"/>
                    <a:pt x="531326" y="126054"/>
                  </a:cubicBezTo>
                  <a:cubicBezTo>
                    <a:pt x="445357" y="189554"/>
                    <a:pt x="464895" y="340977"/>
                    <a:pt x="378926" y="436715"/>
                  </a:cubicBezTo>
                  <a:cubicBezTo>
                    <a:pt x="292957" y="532453"/>
                    <a:pt x="66310" y="604746"/>
                    <a:pt x="15510" y="700484"/>
                  </a:cubicBezTo>
                  <a:cubicBezTo>
                    <a:pt x="-35290" y="796222"/>
                    <a:pt x="52633" y="1063899"/>
                    <a:pt x="79987" y="1046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1EC85719-461C-EDF0-C39E-C05C05C94667}"/>
                </a:ext>
              </a:extLst>
            </p:cNvPr>
            <p:cNvSpPr/>
            <p:nvPr/>
          </p:nvSpPr>
          <p:spPr>
            <a:xfrm>
              <a:off x="4144155" y="1417537"/>
              <a:ext cx="1215312" cy="1426169"/>
            </a:xfrm>
            <a:custGeom>
              <a:avLst/>
              <a:gdLst>
                <a:gd name="connsiteX0" fmla="*/ 1213291 w 1215312"/>
                <a:gd name="connsiteY0" fmla="*/ 955 h 1426169"/>
                <a:gd name="connsiteX1" fmla="*/ 556799 w 1215312"/>
                <a:gd name="connsiteY1" fmla="*/ 182663 h 1426169"/>
                <a:gd name="connsiteX2" fmla="*/ 111322 w 1215312"/>
                <a:gd name="connsiteY2" fmla="*/ 669171 h 1426169"/>
                <a:gd name="connsiteX3" fmla="*/ 146491 w 1215312"/>
                <a:gd name="connsiteY3" fmla="*/ 598832 h 1426169"/>
                <a:gd name="connsiteX4" fmla="*/ 11676 w 1215312"/>
                <a:gd name="connsiteY4" fmla="*/ 1407725 h 1426169"/>
                <a:gd name="connsiteX5" fmla="*/ 46845 w 1215312"/>
                <a:gd name="connsiteY5" fmla="*/ 1097063 h 1426169"/>
                <a:gd name="connsiteX6" fmla="*/ 363368 w 1215312"/>
                <a:gd name="connsiteY6" fmla="*/ 329201 h 1426169"/>
                <a:gd name="connsiteX7" fmla="*/ 169937 w 1215312"/>
                <a:gd name="connsiteY7" fmla="*/ 575386 h 1426169"/>
                <a:gd name="connsiteX8" fmla="*/ 556799 w 1215312"/>
                <a:gd name="connsiteY8" fmla="*/ 124048 h 1426169"/>
                <a:gd name="connsiteX9" fmla="*/ 328199 w 1215312"/>
                <a:gd name="connsiteY9" fmla="*/ 247140 h 1426169"/>
                <a:gd name="connsiteX10" fmla="*/ 1213291 w 1215312"/>
                <a:gd name="connsiteY10" fmla="*/ 955 h 1426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5312" h="1426169">
                  <a:moveTo>
                    <a:pt x="1213291" y="955"/>
                  </a:moveTo>
                  <a:cubicBezTo>
                    <a:pt x="1251391" y="-9791"/>
                    <a:pt x="740460" y="71294"/>
                    <a:pt x="556799" y="182663"/>
                  </a:cubicBezTo>
                  <a:cubicBezTo>
                    <a:pt x="373138" y="294032"/>
                    <a:pt x="179707" y="599810"/>
                    <a:pt x="111322" y="669171"/>
                  </a:cubicBezTo>
                  <a:cubicBezTo>
                    <a:pt x="42937" y="738532"/>
                    <a:pt x="163099" y="475740"/>
                    <a:pt x="146491" y="598832"/>
                  </a:cubicBezTo>
                  <a:cubicBezTo>
                    <a:pt x="129883" y="721924"/>
                    <a:pt x="28284" y="1324687"/>
                    <a:pt x="11676" y="1407725"/>
                  </a:cubicBezTo>
                  <a:cubicBezTo>
                    <a:pt x="-4932" y="1490763"/>
                    <a:pt x="-11770" y="1276817"/>
                    <a:pt x="46845" y="1097063"/>
                  </a:cubicBezTo>
                  <a:cubicBezTo>
                    <a:pt x="105460" y="917309"/>
                    <a:pt x="342853" y="416147"/>
                    <a:pt x="363368" y="329201"/>
                  </a:cubicBezTo>
                  <a:cubicBezTo>
                    <a:pt x="383883" y="242255"/>
                    <a:pt x="137699" y="609578"/>
                    <a:pt x="169937" y="575386"/>
                  </a:cubicBezTo>
                  <a:cubicBezTo>
                    <a:pt x="202175" y="541194"/>
                    <a:pt x="530422" y="178756"/>
                    <a:pt x="556799" y="124048"/>
                  </a:cubicBezTo>
                  <a:cubicBezTo>
                    <a:pt x="583176" y="69340"/>
                    <a:pt x="226599" y="265702"/>
                    <a:pt x="328199" y="247140"/>
                  </a:cubicBezTo>
                  <a:cubicBezTo>
                    <a:pt x="429799" y="228578"/>
                    <a:pt x="1175191" y="11701"/>
                    <a:pt x="1213291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794FACAF-68FD-1CC9-6B59-57FF8697846A}"/>
                </a:ext>
              </a:extLst>
            </p:cNvPr>
            <p:cNvSpPr/>
            <p:nvPr/>
          </p:nvSpPr>
          <p:spPr>
            <a:xfrm>
              <a:off x="5046670" y="2188813"/>
              <a:ext cx="1988491" cy="560521"/>
            </a:xfrm>
            <a:custGeom>
              <a:avLst/>
              <a:gdLst>
                <a:gd name="connsiteX0" fmla="*/ 115 w 1988491"/>
                <a:gd name="connsiteY0" fmla="*/ 560249 h 560521"/>
                <a:gd name="connsiteX1" fmla="*/ 785561 w 1988491"/>
                <a:gd name="connsiteY1" fmla="*/ 355095 h 560521"/>
                <a:gd name="connsiteX2" fmla="*/ 1096222 w 1988491"/>
                <a:gd name="connsiteY2" fmla="*/ 26849 h 560521"/>
                <a:gd name="connsiteX3" fmla="*/ 1699961 w 1988491"/>
                <a:gd name="connsiteY3" fmla="*/ 237864 h 560521"/>
                <a:gd name="connsiteX4" fmla="*/ 1401022 w 1988491"/>
                <a:gd name="connsiteY4" fmla="*/ 32710 h 560521"/>
                <a:gd name="connsiteX5" fmla="*/ 1987176 w 1988491"/>
                <a:gd name="connsiteY5" fmla="*/ 185110 h 560521"/>
                <a:gd name="connsiteX6" fmla="*/ 1207592 w 1988491"/>
                <a:gd name="connsiteY6" fmla="*/ 3402 h 560521"/>
                <a:gd name="connsiteX7" fmla="*/ 1025884 w 1988491"/>
                <a:gd name="connsiteY7" fmla="*/ 85464 h 560521"/>
                <a:gd name="connsiteX8" fmla="*/ 844176 w 1988491"/>
                <a:gd name="connsiteY8" fmla="*/ 314064 h 560521"/>
                <a:gd name="connsiteX9" fmla="*/ 115 w 1988491"/>
                <a:gd name="connsiteY9" fmla="*/ 560249 h 5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8491" h="560521">
                  <a:moveTo>
                    <a:pt x="115" y="560249"/>
                  </a:moveTo>
                  <a:cubicBezTo>
                    <a:pt x="-9654" y="567087"/>
                    <a:pt x="602876" y="443995"/>
                    <a:pt x="785561" y="355095"/>
                  </a:cubicBezTo>
                  <a:cubicBezTo>
                    <a:pt x="968246" y="266195"/>
                    <a:pt x="943822" y="46387"/>
                    <a:pt x="1096222" y="26849"/>
                  </a:cubicBezTo>
                  <a:cubicBezTo>
                    <a:pt x="1248622" y="7311"/>
                    <a:pt x="1649161" y="236887"/>
                    <a:pt x="1699961" y="237864"/>
                  </a:cubicBezTo>
                  <a:cubicBezTo>
                    <a:pt x="1750761" y="238841"/>
                    <a:pt x="1353153" y="41502"/>
                    <a:pt x="1401022" y="32710"/>
                  </a:cubicBezTo>
                  <a:cubicBezTo>
                    <a:pt x="1448891" y="23918"/>
                    <a:pt x="2019414" y="189995"/>
                    <a:pt x="1987176" y="185110"/>
                  </a:cubicBezTo>
                  <a:cubicBezTo>
                    <a:pt x="1954938" y="180225"/>
                    <a:pt x="1367807" y="20010"/>
                    <a:pt x="1207592" y="3402"/>
                  </a:cubicBezTo>
                  <a:cubicBezTo>
                    <a:pt x="1047377" y="-13206"/>
                    <a:pt x="1086453" y="33687"/>
                    <a:pt x="1025884" y="85464"/>
                  </a:cubicBezTo>
                  <a:cubicBezTo>
                    <a:pt x="965315" y="137241"/>
                    <a:pt x="1013184" y="233956"/>
                    <a:pt x="844176" y="314064"/>
                  </a:cubicBezTo>
                  <a:cubicBezTo>
                    <a:pt x="675168" y="394172"/>
                    <a:pt x="9884" y="553411"/>
                    <a:pt x="115" y="5602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03EBBE4B-2A30-6616-12E8-D5F26C90B7FC}"/>
                </a:ext>
              </a:extLst>
            </p:cNvPr>
            <p:cNvSpPr/>
            <p:nvPr/>
          </p:nvSpPr>
          <p:spPr>
            <a:xfrm>
              <a:off x="5943342" y="2994068"/>
              <a:ext cx="1031193" cy="943393"/>
            </a:xfrm>
            <a:custGeom>
              <a:avLst/>
              <a:gdLst>
                <a:gd name="connsiteX0" fmla="*/ 258 w 1031193"/>
                <a:gd name="connsiteY0" fmla="*/ 1178 h 943393"/>
                <a:gd name="connsiteX1" fmla="*/ 762258 w 1031193"/>
                <a:gd name="connsiteY1" fmla="*/ 698701 h 943393"/>
                <a:gd name="connsiteX2" fmla="*/ 592273 w 1031193"/>
                <a:gd name="connsiteY2" fmla="*/ 634224 h 943393"/>
                <a:gd name="connsiteX3" fmla="*/ 1026027 w 1031193"/>
                <a:gd name="connsiteY3" fmla="*/ 939024 h 943393"/>
                <a:gd name="connsiteX4" fmla="*/ 809150 w 1031193"/>
                <a:gd name="connsiteY4" fmla="*/ 786624 h 943393"/>
                <a:gd name="connsiteX5" fmla="*/ 480904 w 1031193"/>
                <a:gd name="connsiteY5" fmla="*/ 411486 h 943393"/>
                <a:gd name="connsiteX6" fmla="*/ 674335 w 1031193"/>
                <a:gd name="connsiteY6" fmla="*/ 528717 h 943393"/>
                <a:gd name="connsiteX7" fmla="*/ 258 w 1031193"/>
                <a:gd name="connsiteY7" fmla="*/ 1178 h 94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1193" h="943393">
                  <a:moveTo>
                    <a:pt x="258" y="1178"/>
                  </a:moveTo>
                  <a:cubicBezTo>
                    <a:pt x="14912" y="29509"/>
                    <a:pt x="663589" y="593193"/>
                    <a:pt x="762258" y="698701"/>
                  </a:cubicBezTo>
                  <a:cubicBezTo>
                    <a:pt x="860927" y="804209"/>
                    <a:pt x="548312" y="594170"/>
                    <a:pt x="592273" y="634224"/>
                  </a:cubicBezTo>
                  <a:cubicBezTo>
                    <a:pt x="636235" y="674278"/>
                    <a:pt x="1026027" y="939024"/>
                    <a:pt x="1026027" y="939024"/>
                  </a:cubicBezTo>
                  <a:cubicBezTo>
                    <a:pt x="1062173" y="964424"/>
                    <a:pt x="900004" y="874547"/>
                    <a:pt x="809150" y="786624"/>
                  </a:cubicBezTo>
                  <a:cubicBezTo>
                    <a:pt x="718296" y="698701"/>
                    <a:pt x="503373" y="454470"/>
                    <a:pt x="480904" y="411486"/>
                  </a:cubicBezTo>
                  <a:cubicBezTo>
                    <a:pt x="458435" y="368502"/>
                    <a:pt x="750535" y="593194"/>
                    <a:pt x="674335" y="528717"/>
                  </a:cubicBezTo>
                  <a:cubicBezTo>
                    <a:pt x="598135" y="464240"/>
                    <a:pt x="-14396" y="-27153"/>
                    <a:pt x="258" y="1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319D1E1E-CEFA-3C03-F4C2-B07D7663E253}"/>
                </a:ext>
              </a:extLst>
            </p:cNvPr>
            <p:cNvSpPr/>
            <p:nvPr/>
          </p:nvSpPr>
          <p:spPr>
            <a:xfrm>
              <a:off x="6705430" y="4882086"/>
              <a:ext cx="170253" cy="1831415"/>
            </a:xfrm>
            <a:custGeom>
              <a:avLst/>
              <a:gdLst>
                <a:gd name="connsiteX0" fmla="*/ 105678 w 170253"/>
                <a:gd name="connsiteY0" fmla="*/ 576 h 1831415"/>
                <a:gd name="connsiteX1" fmla="*/ 29478 w 170253"/>
                <a:gd name="connsiteY1" fmla="*/ 399160 h 1831415"/>
                <a:gd name="connsiteX2" fmla="*/ 158432 w 170253"/>
                <a:gd name="connsiteY2" fmla="*/ 1079099 h 1831415"/>
                <a:gd name="connsiteX3" fmla="*/ 76370 w 170253"/>
                <a:gd name="connsiteY3" fmla="*/ 903252 h 1831415"/>
                <a:gd name="connsiteX4" fmla="*/ 170155 w 170253"/>
                <a:gd name="connsiteY4" fmla="*/ 1817652 h 1831415"/>
                <a:gd name="connsiteX5" fmla="*/ 93955 w 170253"/>
                <a:gd name="connsiteY5" fmla="*/ 1378037 h 1831415"/>
                <a:gd name="connsiteX6" fmla="*/ 76370 w 170253"/>
                <a:gd name="connsiteY6" fmla="*/ 369852 h 1831415"/>
                <a:gd name="connsiteX7" fmla="*/ 170 w 170253"/>
                <a:gd name="connsiteY7" fmla="*/ 481222 h 1831415"/>
                <a:gd name="connsiteX8" fmla="*/ 105678 w 170253"/>
                <a:gd name="connsiteY8" fmla="*/ 576 h 183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253" h="1831415">
                  <a:moveTo>
                    <a:pt x="105678" y="576"/>
                  </a:moveTo>
                  <a:cubicBezTo>
                    <a:pt x="110563" y="-13101"/>
                    <a:pt x="20686" y="219406"/>
                    <a:pt x="29478" y="399160"/>
                  </a:cubicBezTo>
                  <a:cubicBezTo>
                    <a:pt x="38270" y="578914"/>
                    <a:pt x="150617" y="995084"/>
                    <a:pt x="158432" y="1079099"/>
                  </a:cubicBezTo>
                  <a:cubicBezTo>
                    <a:pt x="166247" y="1163114"/>
                    <a:pt x="74416" y="780160"/>
                    <a:pt x="76370" y="903252"/>
                  </a:cubicBezTo>
                  <a:cubicBezTo>
                    <a:pt x="78324" y="1026344"/>
                    <a:pt x="167224" y="1738521"/>
                    <a:pt x="170155" y="1817652"/>
                  </a:cubicBezTo>
                  <a:cubicBezTo>
                    <a:pt x="173086" y="1896783"/>
                    <a:pt x="109586" y="1619337"/>
                    <a:pt x="93955" y="1378037"/>
                  </a:cubicBezTo>
                  <a:cubicBezTo>
                    <a:pt x="78324" y="1136737"/>
                    <a:pt x="92001" y="519321"/>
                    <a:pt x="76370" y="369852"/>
                  </a:cubicBezTo>
                  <a:cubicBezTo>
                    <a:pt x="60739" y="220383"/>
                    <a:pt x="-3738" y="537884"/>
                    <a:pt x="170" y="481222"/>
                  </a:cubicBezTo>
                  <a:cubicBezTo>
                    <a:pt x="4078" y="424561"/>
                    <a:pt x="100793" y="14253"/>
                    <a:pt x="105678" y="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D25A9E99-6C62-DA25-CAD1-6B2D76E774EB}"/>
                </a:ext>
              </a:extLst>
            </p:cNvPr>
            <p:cNvSpPr/>
            <p:nvPr/>
          </p:nvSpPr>
          <p:spPr>
            <a:xfrm>
              <a:off x="5404261" y="6222867"/>
              <a:ext cx="277675" cy="1573029"/>
            </a:xfrm>
            <a:custGeom>
              <a:avLst/>
              <a:gdLst>
                <a:gd name="connsiteX0" fmla="*/ 88001 w 277675"/>
                <a:gd name="connsiteY0" fmla="*/ 2087 h 1573029"/>
                <a:gd name="connsiteX1" fmla="*/ 269708 w 277675"/>
                <a:gd name="connsiteY1" fmla="*/ 588241 h 1573029"/>
                <a:gd name="connsiteX2" fmla="*/ 152477 w 277675"/>
                <a:gd name="connsiteY2" fmla="*/ 1221287 h 1573029"/>
                <a:gd name="connsiteX3" fmla="*/ 211093 w 277675"/>
                <a:gd name="connsiteY3" fmla="*/ 1068887 h 1573029"/>
                <a:gd name="connsiteX4" fmla="*/ 77 w 277675"/>
                <a:gd name="connsiteY4" fmla="*/ 1572979 h 1573029"/>
                <a:gd name="connsiteX5" fmla="*/ 187647 w 277675"/>
                <a:gd name="connsiteY5" fmla="*/ 1098195 h 1573029"/>
                <a:gd name="connsiteX6" fmla="*/ 275570 w 277675"/>
                <a:gd name="connsiteY6" fmla="*/ 799256 h 1573029"/>
                <a:gd name="connsiteX7" fmla="*/ 88001 w 277675"/>
                <a:gd name="connsiteY7" fmla="*/ 2087 h 157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675" h="1573029">
                  <a:moveTo>
                    <a:pt x="88001" y="2087"/>
                  </a:moveTo>
                  <a:cubicBezTo>
                    <a:pt x="87024" y="-33082"/>
                    <a:pt x="258962" y="385041"/>
                    <a:pt x="269708" y="588241"/>
                  </a:cubicBezTo>
                  <a:cubicBezTo>
                    <a:pt x="280454" y="791441"/>
                    <a:pt x="162246" y="1141179"/>
                    <a:pt x="152477" y="1221287"/>
                  </a:cubicBezTo>
                  <a:cubicBezTo>
                    <a:pt x="142708" y="1301395"/>
                    <a:pt x="236493" y="1010272"/>
                    <a:pt x="211093" y="1068887"/>
                  </a:cubicBezTo>
                  <a:cubicBezTo>
                    <a:pt x="185693" y="1127502"/>
                    <a:pt x="3985" y="1568094"/>
                    <a:pt x="77" y="1572979"/>
                  </a:cubicBezTo>
                  <a:cubicBezTo>
                    <a:pt x="-3831" y="1577864"/>
                    <a:pt x="141732" y="1227149"/>
                    <a:pt x="187647" y="1098195"/>
                  </a:cubicBezTo>
                  <a:cubicBezTo>
                    <a:pt x="233563" y="969241"/>
                    <a:pt x="289247" y="975102"/>
                    <a:pt x="275570" y="799256"/>
                  </a:cubicBezTo>
                  <a:cubicBezTo>
                    <a:pt x="261893" y="623410"/>
                    <a:pt x="88978" y="37256"/>
                    <a:pt x="88001" y="20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0847F65F-5877-632B-91D4-F9C2CA5B081C}"/>
                </a:ext>
              </a:extLst>
            </p:cNvPr>
            <p:cNvSpPr/>
            <p:nvPr/>
          </p:nvSpPr>
          <p:spPr>
            <a:xfrm>
              <a:off x="2120900" y="3309813"/>
              <a:ext cx="445032" cy="2265730"/>
            </a:xfrm>
            <a:custGeom>
              <a:avLst/>
              <a:gdLst>
                <a:gd name="connsiteX0" fmla="*/ 444500 w 445032"/>
                <a:gd name="connsiteY0" fmla="*/ 4887 h 2265730"/>
                <a:gd name="connsiteX1" fmla="*/ 177800 w 445032"/>
                <a:gd name="connsiteY1" fmla="*/ 690687 h 2265730"/>
                <a:gd name="connsiteX2" fmla="*/ 76200 w 445032"/>
                <a:gd name="connsiteY2" fmla="*/ 1719387 h 2265730"/>
                <a:gd name="connsiteX3" fmla="*/ 101600 w 445032"/>
                <a:gd name="connsiteY3" fmla="*/ 931987 h 2265730"/>
                <a:gd name="connsiteX4" fmla="*/ 0 w 445032"/>
                <a:gd name="connsiteY4" fmla="*/ 2265487 h 2265730"/>
                <a:gd name="connsiteX5" fmla="*/ 101600 w 445032"/>
                <a:gd name="connsiteY5" fmla="*/ 1033587 h 2265730"/>
                <a:gd name="connsiteX6" fmla="*/ 444500 w 445032"/>
                <a:gd name="connsiteY6" fmla="*/ 4887 h 2265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032" h="2265730">
                  <a:moveTo>
                    <a:pt x="444500" y="4887"/>
                  </a:moveTo>
                  <a:cubicBezTo>
                    <a:pt x="457200" y="-52263"/>
                    <a:pt x="239183" y="404937"/>
                    <a:pt x="177800" y="690687"/>
                  </a:cubicBezTo>
                  <a:cubicBezTo>
                    <a:pt x="116417" y="976437"/>
                    <a:pt x="88900" y="1679170"/>
                    <a:pt x="76200" y="1719387"/>
                  </a:cubicBezTo>
                  <a:cubicBezTo>
                    <a:pt x="63500" y="1759604"/>
                    <a:pt x="114300" y="840970"/>
                    <a:pt x="101600" y="931987"/>
                  </a:cubicBezTo>
                  <a:cubicBezTo>
                    <a:pt x="88900" y="1023004"/>
                    <a:pt x="0" y="2248554"/>
                    <a:pt x="0" y="2265487"/>
                  </a:cubicBezTo>
                  <a:cubicBezTo>
                    <a:pt x="0" y="2282420"/>
                    <a:pt x="23283" y="1412470"/>
                    <a:pt x="101600" y="1033587"/>
                  </a:cubicBezTo>
                  <a:cubicBezTo>
                    <a:pt x="179917" y="654704"/>
                    <a:pt x="431800" y="62037"/>
                    <a:pt x="444500" y="48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84299C60-0EF9-BBDB-0E46-1D6563E5D56F}"/>
                </a:ext>
              </a:extLst>
            </p:cNvPr>
            <p:cNvSpPr/>
            <p:nvPr/>
          </p:nvSpPr>
          <p:spPr>
            <a:xfrm>
              <a:off x="1375887" y="5270243"/>
              <a:ext cx="869295" cy="2348929"/>
            </a:xfrm>
            <a:custGeom>
              <a:avLst/>
              <a:gdLst>
                <a:gd name="connsiteX0" fmla="*/ 869292 w 869295"/>
                <a:gd name="connsiteY0" fmla="*/ 3886 h 2348929"/>
                <a:gd name="connsiteX1" fmla="*/ 428420 w 869295"/>
                <a:gd name="connsiteY1" fmla="*/ 1114228 h 2348929"/>
                <a:gd name="connsiteX2" fmla="*/ 461077 w 869295"/>
                <a:gd name="connsiteY2" fmla="*/ 1016257 h 2348929"/>
                <a:gd name="connsiteX3" fmla="*/ 12042 w 869295"/>
                <a:gd name="connsiteY3" fmla="*/ 2306214 h 2348929"/>
                <a:gd name="connsiteX4" fmla="*/ 167163 w 869295"/>
                <a:gd name="connsiteY4" fmla="*/ 1898000 h 2348929"/>
                <a:gd name="connsiteX5" fmla="*/ 575377 w 869295"/>
                <a:gd name="connsiteY5" fmla="*/ 510071 h 2348929"/>
                <a:gd name="connsiteX6" fmla="*/ 436584 w 869295"/>
                <a:gd name="connsiteY6" fmla="*/ 738671 h 2348929"/>
                <a:gd name="connsiteX7" fmla="*/ 869292 w 869295"/>
                <a:gd name="connsiteY7" fmla="*/ 3886 h 234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9295" h="2348929">
                  <a:moveTo>
                    <a:pt x="869292" y="3886"/>
                  </a:moveTo>
                  <a:cubicBezTo>
                    <a:pt x="867931" y="66479"/>
                    <a:pt x="496456" y="945500"/>
                    <a:pt x="428420" y="1114228"/>
                  </a:cubicBezTo>
                  <a:cubicBezTo>
                    <a:pt x="360384" y="1282957"/>
                    <a:pt x="461077" y="1016257"/>
                    <a:pt x="461077" y="1016257"/>
                  </a:cubicBezTo>
                  <a:cubicBezTo>
                    <a:pt x="391681" y="1214921"/>
                    <a:pt x="61028" y="2159257"/>
                    <a:pt x="12042" y="2306214"/>
                  </a:cubicBezTo>
                  <a:cubicBezTo>
                    <a:pt x="-36944" y="2453171"/>
                    <a:pt x="73274" y="2197357"/>
                    <a:pt x="167163" y="1898000"/>
                  </a:cubicBezTo>
                  <a:cubicBezTo>
                    <a:pt x="261052" y="1598643"/>
                    <a:pt x="530473" y="703293"/>
                    <a:pt x="575377" y="510071"/>
                  </a:cubicBezTo>
                  <a:cubicBezTo>
                    <a:pt x="620280" y="316850"/>
                    <a:pt x="390320" y="823035"/>
                    <a:pt x="436584" y="738671"/>
                  </a:cubicBezTo>
                  <a:cubicBezTo>
                    <a:pt x="482848" y="654307"/>
                    <a:pt x="870653" y="-58707"/>
                    <a:pt x="869292" y="38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6953A6F2-8CFC-61BA-6F3C-2ABF5B5A77CF}"/>
                </a:ext>
              </a:extLst>
            </p:cNvPr>
            <p:cNvSpPr/>
            <p:nvPr/>
          </p:nvSpPr>
          <p:spPr>
            <a:xfrm>
              <a:off x="2216080" y="6577807"/>
              <a:ext cx="1479740" cy="1688256"/>
            </a:xfrm>
            <a:custGeom>
              <a:avLst/>
              <a:gdLst>
                <a:gd name="connsiteX0" fmla="*/ 1474177 w 1479740"/>
                <a:gd name="connsiteY0" fmla="*/ 2607 h 1688256"/>
                <a:gd name="connsiteX1" fmla="*/ 837363 w 1479740"/>
                <a:gd name="connsiteY1" fmla="*/ 329179 h 1688256"/>
                <a:gd name="connsiteX2" fmla="*/ 167891 w 1479740"/>
                <a:gd name="connsiteY2" fmla="*/ 1202757 h 1688256"/>
                <a:gd name="connsiteX3" fmla="*/ 461806 w 1479740"/>
                <a:gd name="connsiteY3" fmla="*/ 802707 h 1688256"/>
                <a:gd name="connsiteX4" fmla="*/ 20934 w 1479740"/>
                <a:gd name="connsiteY4" fmla="*/ 1668122 h 1688256"/>
                <a:gd name="connsiteX5" fmla="*/ 143399 w 1479740"/>
                <a:gd name="connsiteY5" fmla="*/ 1317057 h 1688256"/>
                <a:gd name="connsiteX6" fmla="*/ 772049 w 1479740"/>
                <a:gd name="connsiteY6" fmla="*/ 255700 h 1688256"/>
                <a:gd name="connsiteX7" fmla="*/ 461806 w 1479740"/>
                <a:gd name="connsiteY7" fmla="*/ 476136 h 1688256"/>
                <a:gd name="connsiteX8" fmla="*/ 1474177 w 1479740"/>
                <a:gd name="connsiteY8" fmla="*/ 2607 h 1688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740" h="1688256">
                  <a:moveTo>
                    <a:pt x="1474177" y="2607"/>
                  </a:moveTo>
                  <a:cubicBezTo>
                    <a:pt x="1536770" y="-21886"/>
                    <a:pt x="1055077" y="129154"/>
                    <a:pt x="837363" y="329179"/>
                  </a:cubicBezTo>
                  <a:cubicBezTo>
                    <a:pt x="619649" y="529204"/>
                    <a:pt x="230484" y="1123836"/>
                    <a:pt x="167891" y="1202757"/>
                  </a:cubicBezTo>
                  <a:cubicBezTo>
                    <a:pt x="105298" y="1281678"/>
                    <a:pt x="486299" y="725146"/>
                    <a:pt x="461806" y="802707"/>
                  </a:cubicBezTo>
                  <a:cubicBezTo>
                    <a:pt x="437313" y="880268"/>
                    <a:pt x="74002" y="1582397"/>
                    <a:pt x="20934" y="1668122"/>
                  </a:cubicBezTo>
                  <a:cubicBezTo>
                    <a:pt x="-32134" y="1753847"/>
                    <a:pt x="18213" y="1552461"/>
                    <a:pt x="143399" y="1317057"/>
                  </a:cubicBezTo>
                  <a:cubicBezTo>
                    <a:pt x="268585" y="1081653"/>
                    <a:pt x="718981" y="395853"/>
                    <a:pt x="772049" y="255700"/>
                  </a:cubicBezTo>
                  <a:cubicBezTo>
                    <a:pt x="825117" y="115547"/>
                    <a:pt x="347506" y="519679"/>
                    <a:pt x="461806" y="476136"/>
                  </a:cubicBezTo>
                  <a:cubicBezTo>
                    <a:pt x="576106" y="432593"/>
                    <a:pt x="1411584" y="27100"/>
                    <a:pt x="1474177" y="2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21512B72-F910-0E4A-4C23-8A427FC256A6}"/>
                </a:ext>
              </a:extLst>
            </p:cNvPr>
            <p:cNvSpPr/>
            <p:nvPr/>
          </p:nvSpPr>
          <p:spPr>
            <a:xfrm>
              <a:off x="2184695" y="5769518"/>
              <a:ext cx="403404" cy="923795"/>
            </a:xfrm>
            <a:custGeom>
              <a:avLst/>
              <a:gdLst>
                <a:gd name="connsiteX0" fmla="*/ 403384 w 403404"/>
                <a:gd name="connsiteY0" fmla="*/ 2632 h 923795"/>
                <a:gd name="connsiteX1" fmla="*/ 52319 w 403404"/>
                <a:gd name="connsiteY1" fmla="*/ 761911 h 923795"/>
                <a:gd name="connsiteX2" fmla="*/ 3334 w 403404"/>
                <a:gd name="connsiteY2" fmla="*/ 908868 h 923795"/>
                <a:gd name="connsiteX3" fmla="*/ 68648 w 403404"/>
                <a:gd name="connsiteY3" fmla="*/ 525146 h 923795"/>
                <a:gd name="connsiteX4" fmla="*/ 403384 w 403404"/>
                <a:gd name="connsiteY4" fmla="*/ 2632 h 92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404" h="923795">
                  <a:moveTo>
                    <a:pt x="403384" y="2632"/>
                  </a:moveTo>
                  <a:cubicBezTo>
                    <a:pt x="400663" y="42093"/>
                    <a:pt x="118994" y="610872"/>
                    <a:pt x="52319" y="761911"/>
                  </a:cubicBezTo>
                  <a:cubicBezTo>
                    <a:pt x="-14356" y="912950"/>
                    <a:pt x="613" y="948329"/>
                    <a:pt x="3334" y="908868"/>
                  </a:cubicBezTo>
                  <a:cubicBezTo>
                    <a:pt x="6055" y="869407"/>
                    <a:pt x="1973" y="672103"/>
                    <a:pt x="68648" y="525146"/>
                  </a:cubicBezTo>
                  <a:cubicBezTo>
                    <a:pt x="135323" y="378189"/>
                    <a:pt x="406105" y="-36829"/>
                    <a:pt x="403384" y="2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8C815F29-2A50-9544-E261-DB5FA277965B}"/>
                </a:ext>
              </a:extLst>
            </p:cNvPr>
            <p:cNvSpPr/>
            <p:nvPr/>
          </p:nvSpPr>
          <p:spPr>
            <a:xfrm>
              <a:off x="1658537" y="6021030"/>
              <a:ext cx="1112556" cy="2385288"/>
            </a:xfrm>
            <a:custGeom>
              <a:avLst/>
              <a:gdLst>
                <a:gd name="connsiteX0" fmla="*/ 31470 w 1112556"/>
                <a:gd name="connsiteY0" fmla="*/ 2380020 h 2385288"/>
                <a:gd name="connsiteX1" fmla="*/ 96784 w 1112556"/>
                <a:gd name="connsiteY1" fmla="*/ 1939149 h 2385288"/>
                <a:gd name="connsiteX2" fmla="*/ 1052006 w 1112556"/>
                <a:gd name="connsiteY2" fmla="*/ 102184 h 2385288"/>
                <a:gd name="connsiteX3" fmla="*/ 937706 w 1112556"/>
                <a:gd name="connsiteY3" fmla="*/ 363441 h 2385288"/>
                <a:gd name="connsiteX4" fmla="*/ 309056 w 1112556"/>
                <a:gd name="connsiteY4" fmla="*/ 1441127 h 2385288"/>
                <a:gd name="connsiteX5" fmla="*/ 382534 w 1112556"/>
                <a:gd name="connsiteY5" fmla="*/ 1204363 h 2385288"/>
                <a:gd name="connsiteX6" fmla="*/ 88620 w 1112556"/>
                <a:gd name="connsiteY6" fmla="*/ 1759534 h 2385288"/>
                <a:gd name="connsiteX7" fmla="*/ 31470 w 1112556"/>
                <a:gd name="connsiteY7" fmla="*/ 2380020 h 238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556" h="2385288">
                  <a:moveTo>
                    <a:pt x="31470" y="2380020"/>
                  </a:moveTo>
                  <a:cubicBezTo>
                    <a:pt x="32831" y="2409956"/>
                    <a:pt x="-73305" y="2318788"/>
                    <a:pt x="96784" y="1939149"/>
                  </a:cubicBezTo>
                  <a:cubicBezTo>
                    <a:pt x="266873" y="1559510"/>
                    <a:pt x="911852" y="364802"/>
                    <a:pt x="1052006" y="102184"/>
                  </a:cubicBezTo>
                  <a:cubicBezTo>
                    <a:pt x="1192160" y="-160434"/>
                    <a:pt x="1061531" y="140284"/>
                    <a:pt x="937706" y="363441"/>
                  </a:cubicBezTo>
                  <a:cubicBezTo>
                    <a:pt x="813881" y="586598"/>
                    <a:pt x="401585" y="1300973"/>
                    <a:pt x="309056" y="1441127"/>
                  </a:cubicBezTo>
                  <a:cubicBezTo>
                    <a:pt x="216527" y="1581281"/>
                    <a:pt x="419273" y="1151295"/>
                    <a:pt x="382534" y="1204363"/>
                  </a:cubicBezTo>
                  <a:cubicBezTo>
                    <a:pt x="345795" y="1257431"/>
                    <a:pt x="145770" y="1566313"/>
                    <a:pt x="88620" y="1759534"/>
                  </a:cubicBezTo>
                  <a:cubicBezTo>
                    <a:pt x="31470" y="1952755"/>
                    <a:pt x="30109" y="2350084"/>
                    <a:pt x="31470" y="23800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012334D3-3540-3B6B-EC90-8A32B9472614}"/>
                </a:ext>
              </a:extLst>
            </p:cNvPr>
            <p:cNvSpPr/>
            <p:nvPr/>
          </p:nvSpPr>
          <p:spPr>
            <a:xfrm>
              <a:off x="2578652" y="3210963"/>
              <a:ext cx="689827" cy="2408264"/>
            </a:xfrm>
            <a:custGeom>
              <a:avLst/>
              <a:gdLst>
                <a:gd name="connsiteX0" fmla="*/ 646241 w 689827"/>
                <a:gd name="connsiteY0" fmla="*/ 87408 h 2408264"/>
                <a:gd name="connsiteX1" fmla="*/ 189041 w 689827"/>
                <a:gd name="connsiteY1" fmla="*/ 707894 h 2408264"/>
                <a:gd name="connsiteX2" fmla="*/ 25755 w 689827"/>
                <a:gd name="connsiteY2" fmla="*/ 1238573 h 2408264"/>
                <a:gd name="connsiteX3" fmla="*/ 58412 w 689827"/>
                <a:gd name="connsiteY3" fmla="*/ 1083451 h 2408264"/>
                <a:gd name="connsiteX4" fmla="*/ 9427 w 689827"/>
                <a:gd name="connsiteY4" fmla="*/ 2373408 h 2408264"/>
                <a:gd name="connsiteX5" fmla="*/ 9427 w 689827"/>
                <a:gd name="connsiteY5" fmla="*/ 1908044 h 2408264"/>
                <a:gd name="connsiteX6" fmla="*/ 107398 w 689827"/>
                <a:gd name="connsiteY6" fmla="*/ 511951 h 2408264"/>
                <a:gd name="connsiteX7" fmla="*/ 25755 w 689827"/>
                <a:gd name="connsiteY7" fmla="*/ 985480 h 2408264"/>
                <a:gd name="connsiteX8" fmla="*/ 597255 w 689827"/>
                <a:gd name="connsiteY8" fmla="*/ 103737 h 2408264"/>
                <a:gd name="connsiteX9" fmla="*/ 646241 w 689827"/>
                <a:gd name="connsiteY9" fmla="*/ 87408 h 240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9827" h="2408264">
                  <a:moveTo>
                    <a:pt x="646241" y="87408"/>
                  </a:moveTo>
                  <a:cubicBezTo>
                    <a:pt x="578205" y="188101"/>
                    <a:pt x="292455" y="516033"/>
                    <a:pt x="189041" y="707894"/>
                  </a:cubicBezTo>
                  <a:cubicBezTo>
                    <a:pt x="85627" y="899755"/>
                    <a:pt x="47526" y="1175980"/>
                    <a:pt x="25755" y="1238573"/>
                  </a:cubicBezTo>
                  <a:cubicBezTo>
                    <a:pt x="3983" y="1301166"/>
                    <a:pt x="61133" y="894312"/>
                    <a:pt x="58412" y="1083451"/>
                  </a:cubicBezTo>
                  <a:cubicBezTo>
                    <a:pt x="55691" y="1272590"/>
                    <a:pt x="17591" y="2235976"/>
                    <a:pt x="9427" y="2373408"/>
                  </a:cubicBezTo>
                  <a:cubicBezTo>
                    <a:pt x="1263" y="2510840"/>
                    <a:pt x="-6902" y="2218287"/>
                    <a:pt x="9427" y="1908044"/>
                  </a:cubicBezTo>
                  <a:cubicBezTo>
                    <a:pt x="25755" y="1597801"/>
                    <a:pt x="104677" y="665712"/>
                    <a:pt x="107398" y="511951"/>
                  </a:cubicBezTo>
                  <a:cubicBezTo>
                    <a:pt x="110119" y="358190"/>
                    <a:pt x="-55888" y="1053516"/>
                    <a:pt x="25755" y="985480"/>
                  </a:cubicBezTo>
                  <a:cubicBezTo>
                    <a:pt x="107398" y="917444"/>
                    <a:pt x="488398" y="257498"/>
                    <a:pt x="597255" y="103737"/>
                  </a:cubicBezTo>
                  <a:cubicBezTo>
                    <a:pt x="706112" y="-50024"/>
                    <a:pt x="714277" y="-13285"/>
                    <a:pt x="646241" y="874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52EC2D52-B590-B248-08D1-C022E3DAFDA2}"/>
                </a:ext>
              </a:extLst>
            </p:cNvPr>
            <p:cNvSpPr/>
            <p:nvPr/>
          </p:nvSpPr>
          <p:spPr>
            <a:xfrm>
              <a:off x="2296705" y="2865664"/>
              <a:ext cx="242422" cy="1257947"/>
            </a:xfrm>
            <a:custGeom>
              <a:avLst/>
              <a:gdLst>
                <a:gd name="connsiteX0" fmla="*/ 242388 w 242422"/>
                <a:gd name="connsiteY0" fmla="*/ 0 h 1257947"/>
                <a:gd name="connsiteX1" fmla="*/ 46445 w 242422"/>
                <a:gd name="connsiteY1" fmla="*/ 391886 h 1257947"/>
                <a:gd name="connsiteX2" fmla="*/ 5624 w 242422"/>
                <a:gd name="connsiteY2" fmla="*/ 1240972 h 1257947"/>
                <a:gd name="connsiteX3" fmla="*/ 5624 w 242422"/>
                <a:gd name="connsiteY3" fmla="*/ 889907 h 1257947"/>
                <a:gd name="connsiteX4" fmla="*/ 54609 w 242422"/>
                <a:gd name="connsiteY4" fmla="*/ 65315 h 1257947"/>
                <a:gd name="connsiteX5" fmla="*/ 30116 w 242422"/>
                <a:gd name="connsiteY5" fmla="*/ 391886 h 1257947"/>
                <a:gd name="connsiteX6" fmla="*/ 242388 w 242422"/>
                <a:gd name="connsiteY6" fmla="*/ 0 h 125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422" h="1257947">
                  <a:moveTo>
                    <a:pt x="242388" y="0"/>
                  </a:moveTo>
                  <a:cubicBezTo>
                    <a:pt x="245109" y="0"/>
                    <a:pt x="85906" y="185057"/>
                    <a:pt x="46445" y="391886"/>
                  </a:cubicBezTo>
                  <a:cubicBezTo>
                    <a:pt x="6984" y="598715"/>
                    <a:pt x="12427" y="1157969"/>
                    <a:pt x="5624" y="1240972"/>
                  </a:cubicBezTo>
                  <a:cubicBezTo>
                    <a:pt x="-1179" y="1323975"/>
                    <a:pt x="-2540" y="1085850"/>
                    <a:pt x="5624" y="889907"/>
                  </a:cubicBezTo>
                  <a:cubicBezTo>
                    <a:pt x="13788" y="693964"/>
                    <a:pt x="50527" y="148318"/>
                    <a:pt x="54609" y="65315"/>
                  </a:cubicBezTo>
                  <a:cubicBezTo>
                    <a:pt x="58691" y="-17688"/>
                    <a:pt x="180" y="405493"/>
                    <a:pt x="30116" y="391886"/>
                  </a:cubicBezTo>
                  <a:cubicBezTo>
                    <a:pt x="60052" y="378279"/>
                    <a:pt x="239667" y="0"/>
                    <a:pt x="24238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C0860F2A-54DD-3E7E-8C15-A48428823070}"/>
                </a:ext>
              </a:extLst>
            </p:cNvPr>
            <p:cNvSpPr/>
            <p:nvPr/>
          </p:nvSpPr>
          <p:spPr>
            <a:xfrm>
              <a:off x="2187396" y="5956971"/>
              <a:ext cx="1015053" cy="3013327"/>
            </a:xfrm>
            <a:custGeom>
              <a:avLst/>
              <a:gdLst>
                <a:gd name="connsiteX0" fmla="*/ 1013004 w 1015053"/>
                <a:gd name="connsiteY0" fmla="*/ 11122 h 3013327"/>
                <a:gd name="connsiteX1" fmla="*/ 57783 w 1015053"/>
                <a:gd name="connsiteY1" fmla="*/ 1154122 h 3013327"/>
                <a:gd name="connsiteX2" fmla="*/ 106768 w 1015053"/>
                <a:gd name="connsiteY2" fmla="*/ 2958429 h 3013327"/>
                <a:gd name="connsiteX3" fmla="*/ 106768 w 1015053"/>
                <a:gd name="connsiteY3" fmla="*/ 2411422 h 3013327"/>
                <a:gd name="connsiteX4" fmla="*/ 123097 w 1015053"/>
                <a:gd name="connsiteY4" fmla="*/ 1031658 h 3013327"/>
                <a:gd name="connsiteX5" fmla="*/ 41454 w 1015053"/>
                <a:gd name="connsiteY5" fmla="*/ 1366393 h 3013327"/>
                <a:gd name="connsiteX6" fmla="*/ 547640 w 1015053"/>
                <a:gd name="connsiteY6" fmla="*/ 329529 h 3013327"/>
                <a:gd name="connsiteX7" fmla="*/ 319040 w 1015053"/>
                <a:gd name="connsiteY7" fmla="*/ 558129 h 3013327"/>
                <a:gd name="connsiteX8" fmla="*/ 1013004 w 1015053"/>
                <a:gd name="connsiteY8" fmla="*/ 11122 h 301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5053" h="3013327">
                  <a:moveTo>
                    <a:pt x="1013004" y="11122"/>
                  </a:moveTo>
                  <a:cubicBezTo>
                    <a:pt x="969461" y="110454"/>
                    <a:pt x="208822" y="662904"/>
                    <a:pt x="57783" y="1154122"/>
                  </a:cubicBezTo>
                  <a:cubicBezTo>
                    <a:pt x="-93256" y="1645340"/>
                    <a:pt x="98604" y="2748879"/>
                    <a:pt x="106768" y="2958429"/>
                  </a:cubicBezTo>
                  <a:cubicBezTo>
                    <a:pt x="114932" y="3167979"/>
                    <a:pt x="104047" y="2732550"/>
                    <a:pt x="106768" y="2411422"/>
                  </a:cubicBezTo>
                  <a:cubicBezTo>
                    <a:pt x="109489" y="2090294"/>
                    <a:pt x="133983" y="1205829"/>
                    <a:pt x="123097" y="1031658"/>
                  </a:cubicBezTo>
                  <a:cubicBezTo>
                    <a:pt x="112211" y="857487"/>
                    <a:pt x="-29303" y="1483415"/>
                    <a:pt x="41454" y="1366393"/>
                  </a:cubicBezTo>
                  <a:cubicBezTo>
                    <a:pt x="112211" y="1249371"/>
                    <a:pt x="501376" y="464240"/>
                    <a:pt x="547640" y="329529"/>
                  </a:cubicBezTo>
                  <a:cubicBezTo>
                    <a:pt x="593904" y="194818"/>
                    <a:pt x="245562" y="607115"/>
                    <a:pt x="319040" y="558129"/>
                  </a:cubicBezTo>
                  <a:cubicBezTo>
                    <a:pt x="392518" y="509143"/>
                    <a:pt x="1056547" y="-88210"/>
                    <a:pt x="1013004" y="1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0EADAC8E-8050-97D2-3386-A2A828B4C407}"/>
                </a:ext>
              </a:extLst>
            </p:cNvPr>
            <p:cNvSpPr/>
            <p:nvPr/>
          </p:nvSpPr>
          <p:spPr>
            <a:xfrm>
              <a:off x="6523049" y="6090282"/>
              <a:ext cx="220365" cy="924122"/>
            </a:xfrm>
            <a:custGeom>
              <a:avLst/>
              <a:gdLst>
                <a:gd name="connsiteX0" fmla="*/ 215 w 220365"/>
                <a:gd name="connsiteY0" fmla="*/ 275 h 924122"/>
                <a:gd name="connsiteX1" fmla="*/ 171665 w 220365"/>
                <a:gd name="connsiteY1" fmla="*/ 465639 h 924122"/>
                <a:gd name="connsiteX2" fmla="*/ 130844 w 220365"/>
                <a:gd name="connsiteY2" fmla="*/ 922839 h 924122"/>
                <a:gd name="connsiteX3" fmla="*/ 179830 w 220365"/>
                <a:gd name="connsiteY3" fmla="*/ 596268 h 924122"/>
                <a:gd name="connsiteX4" fmla="*/ 212487 w 220365"/>
                <a:gd name="connsiteY4" fmla="*/ 400325 h 924122"/>
                <a:gd name="connsiteX5" fmla="*/ 215 w 220365"/>
                <a:gd name="connsiteY5" fmla="*/ 275 h 924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365" h="924122">
                  <a:moveTo>
                    <a:pt x="215" y="275"/>
                  </a:moveTo>
                  <a:cubicBezTo>
                    <a:pt x="-6589" y="11161"/>
                    <a:pt x="149894" y="311878"/>
                    <a:pt x="171665" y="465639"/>
                  </a:cubicBezTo>
                  <a:cubicBezTo>
                    <a:pt x="193437" y="619400"/>
                    <a:pt x="129483" y="901068"/>
                    <a:pt x="130844" y="922839"/>
                  </a:cubicBezTo>
                  <a:cubicBezTo>
                    <a:pt x="132205" y="944610"/>
                    <a:pt x="166223" y="683354"/>
                    <a:pt x="179830" y="596268"/>
                  </a:cubicBezTo>
                  <a:cubicBezTo>
                    <a:pt x="193437" y="509182"/>
                    <a:pt x="238341" y="496936"/>
                    <a:pt x="212487" y="400325"/>
                  </a:cubicBezTo>
                  <a:cubicBezTo>
                    <a:pt x="186633" y="303714"/>
                    <a:pt x="7019" y="-10611"/>
                    <a:pt x="215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2693819A-65E7-32C6-52C1-74D58ABAFB4E}"/>
                </a:ext>
              </a:extLst>
            </p:cNvPr>
            <p:cNvSpPr/>
            <p:nvPr/>
          </p:nvSpPr>
          <p:spPr>
            <a:xfrm>
              <a:off x="5753185" y="6813120"/>
              <a:ext cx="1047992" cy="1493764"/>
            </a:xfrm>
            <a:custGeom>
              <a:avLst/>
              <a:gdLst>
                <a:gd name="connsiteX0" fmla="*/ 2636 w 1047992"/>
                <a:gd name="connsiteY0" fmla="*/ 1481794 h 1493764"/>
                <a:gd name="connsiteX1" fmla="*/ 321044 w 1047992"/>
                <a:gd name="connsiteY1" fmla="*/ 1367494 h 1493764"/>
                <a:gd name="connsiteX2" fmla="*/ 565972 w 1047992"/>
                <a:gd name="connsiteY2" fmla="*/ 1147059 h 1493764"/>
                <a:gd name="connsiteX3" fmla="*/ 1039501 w 1047992"/>
                <a:gd name="connsiteY3" fmla="*/ 20387 h 1493764"/>
                <a:gd name="connsiteX4" fmla="*/ 843558 w 1047992"/>
                <a:gd name="connsiteY4" fmla="*/ 469423 h 1493764"/>
                <a:gd name="connsiteX5" fmla="*/ 508822 w 1047992"/>
                <a:gd name="connsiteY5" fmla="*/ 1081744 h 1493764"/>
                <a:gd name="connsiteX6" fmla="*/ 2636 w 1047992"/>
                <a:gd name="connsiteY6" fmla="*/ 1481794 h 14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992" h="1493764">
                  <a:moveTo>
                    <a:pt x="2636" y="1481794"/>
                  </a:moveTo>
                  <a:cubicBezTo>
                    <a:pt x="-28660" y="1529419"/>
                    <a:pt x="227155" y="1423283"/>
                    <a:pt x="321044" y="1367494"/>
                  </a:cubicBezTo>
                  <a:cubicBezTo>
                    <a:pt x="414933" y="1311705"/>
                    <a:pt x="446229" y="1371577"/>
                    <a:pt x="565972" y="1147059"/>
                  </a:cubicBezTo>
                  <a:cubicBezTo>
                    <a:pt x="685715" y="922541"/>
                    <a:pt x="993237" y="133326"/>
                    <a:pt x="1039501" y="20387"/>
                  </a:cubicBezTo>
                  <a:cubicBezTo>
                    <a:pt x="1085765" y="-92552"/>
                    <a:pt x="932005" y="292530"/>
                    <a:pt x="843558" y="469423"/>
                  </a:cubicBezTo>
                  <a:cubicBezTo>
                    <a:pt x="755112" y="646316"/>
                    <a:pt x="654419" y="915737"/>
                    <a:pt x="508822" y="1081744"/>
                  </a:cubicBezTo>
                  <a:cubicBezTo>
                    <a:pt x="363226" y="1247751"/>
                    <a:pt x="33932" y="1434169"/>
                    <a:pt x="2636" y="14817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180E29C9-91AB-4CDA-9AC7-4084C668CB20}"/>
                </a:ext>
              </a:extLst>
            </p:cNvPr>
            <p:cNvSpPr/>
            <p:nvPr/>
          </p:nvSpPr>
          <p:spPr>
            <a:xfrm>
              <a:off x="3272894" y="2904996"/>
              <a:ext cx="1375217" cy="1969085"/>
            </a:xfrm>
            <a:custGeom>
              <a:avLst/>
              <a:gdLst>
                <a:gd name="connsiteX0" fmla="*/ 1372585 w 1375217"/>
                <a:gd name="connsiteY0" fmla="*/ 1490 h 1969085"/>
                <a:gd name="connsiteX1" fmla="*/ 621470 w 1375217"/>
                <a:gd name="connsiteY1" fmla="*/ 540333 h 1969085"/>
                <a:gd name="connsiteX2" fmla="*/ 686785 w 1375217"/>
                <a:gd name="connsiteY2" fmla="*/ 597483 h 1969085"/>
                <a:gd name="connsiteX3" fmla="*/ 294899 w 1375217"/>
                <a:gd name="connsiteY3" fmla="*/ 948547 h 1969085"/>
                <a:gd name="connsiteX4" fmla="*/ 360213 w 1375217"/>
                <a:gd name="connsiteY4" fmla="*/ 989368 h 1969085"/>
                <a:gd name="connsiteX5" fmla="*/ 156106 w 1375217"/>
                <a:gd name="connsiteY5" fmla="*/ 1234297 h 1969085"/>
                <a:gd name="connsiteX6" fmla="*/ 66299 w 1375217"/>
                <a:gd name="connsiteY6" fmla="*/ 1969083 h 1969085"/>
                <a:gd name="connsiteX7" fmla="*/ 294899 w 1375217"/>
                <a:gd name="connsiteY7" fmla="*/ 1242461 h 1969085"/>
                <a:gd name="connsiteX8" fmla="*/ 985 w 1375217"/>
                <a:gd name="connsiteY8" fmla="*/ 1634347 h 1969085"/>
                <a:gd name="connsiteX9" fmla="*/ 417363 w 1375217"/>
                <a:gd name="connsiteY9" fmla="*/ 858740 h 1969085"/>
                <a:gd name="connsiteX10" fmla="*/ 139777 w 1375217"/>
                <a:gd name="connsiteY10" fmla="*/ 1250625 h 1969085"/>
                <a:gd name="connsiteX11" fmla="*/ 580649 w 1375217"/>
                <a:gd name="connsiteY11" fmla="*/ 458690 h 1969085"/>
                <a:gd name="connsiteX12" fmla="*/ 319392 w 1375217"/>
                <a:gd name="connsiteY12" fmla="*/ 728111 h 1969085"/>
                <a:gd name="connsiteX13" fmla="*/ 1372585 w 1375217"/>
                <a:gd name="connsiteY13" fmla="*/ 1490 h 196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5217" h="1969085">
                  <a:moveTo>
                    <a:pt x="1372585" y="1490"/>
                  </a:moveTo>
                  <a:cubicBezTo>
                    <a:pt x="1422931" y="-29806"/>
                    <a:pt x="735770" y="441001"/>
                    <a:pt x="621470" y="540333"/>
                  </a:cubicBezTo>
                  <a:cubicBezTo>
                    <a:pt x="507170" y="639665"/>
                    <a:pt x="741213" y="529447"/>
                    <a:pt x="686785" y="597483"/>
                  </a:cubicBezTo>
                  <a:cubicBezTo>
                    <a:pt x="632357" y="665519"/>
                    <a:pt x="349328" y="883233"/>
                    <a:pt x="294899" y="948547"/>
                  </a:cubicBezTo>
                  <a:cubicBezTo>
                    <a:pt x="240470" y="1013861"/>
                    <a:pt x="383345" y="941743"/>
                    <a:pt x="360213" y="989368"/>
                  </a:cubicBezTo>
                  <a:cubicBezTo>
                    <a:pt x="337081" y="1036993"/>
                    <a:pt x="205092" y="1071011"/>
                    <a:pt x="156106" y="1234297"/>
                  </a:cubicBezTo>
                  <a:cubicBezTo>
                    <a:pt x="107120" y="1397583"/>
                    <a:pt x="43167" y="1967722"/>
                    <a:pt x="66299" y="1969083"/>
                  </a:cubicBezTo>
                  <a:cubicBezTo>
                    <a:pt x="89431" y="1970444"/>
                    <a:pt x="305785" y="1298250"/>
                    <a:pt x="294899" y="1242461"/>
                  </a:cubicBezTo>
                  <a:cubicBezTo>
                    <a:pt x="284013" y="1186672"/>
                    <a:pt x="-19426" y="1698300"/>
                    <a:pt x="985" y="1634347"/>
                  </a:cubicBezTo>
                  <a:cubicBezTo>
                    <a:pt x="21396" y="1570394"/>
                    <a:pt x="394231" y="922694"/>
                    <a:pt x="417363" y="858740"/>
                  </a:cubicBezTo>
                  <a:cubicBezTo>
                    <a:pt x="440495" y="794786"/>
                    <a:pt x="112563" y="1317300"/>
                    <a:pt x="139777" y="1250625"/>
                  </a:cubicBezTo>
                  <a:cubicBezTo>
                    <a:pt x="166991" y="1183950"/>
                    <a:pt x="550713" y="545776"/>
                    <a:pt x="580649" y="458690"/>
                  </a:cubicBezTo>
                  <a:cubicBezTo>
                    <a:pt x="610585" y="371604"/>
                    <a:pt x="188764" y="804311"/>
                    <a:pt x="319392" y="728111"/>
                  </a:cubicBezTo>
                  <a:cubicBezTo>
                    <a:pt x="450020" y="651911"/>
                    <a:pt x="1322239" y="32786"/>
                    <a:pt x="1372585" y="1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8F53C59A-1CF1-0494-B2BB-80895A2A8C9A}"/>
                </a:ext>
              </a:extLst>
            </p:cNvPr>
            <p:cNvSpPr/>
            <p:nvPr/>
          </p:nvSpPr>
          <p:spPr>
            <a:xfrm>
              <a:off x="2432805" y="2544140"/>
              <a:ext cx="1735139" cy="1830498"/>
            </a:xfrm>
            <a:custGeom>
              <a:avLst/>
              <a:gdLst>
                <a:gd name="connsiteX0" fmla="*/ 1730981 w 1735139"/>
                <a:gd name="connsiteY0" fmla="*/ 3117 h 1830498"/>
                <a:gd name="connsiteX1" fmla="*/ 1208466 w 1735139"/>
                <a:gd name="connsiteY1" fmla="*/ 517467 h 1830498"/>
                <a:gd name="connsiteX2" fmla="*/ 816581 w 1735139"/>
                <a:gd name="connsiteY2" fmla="*/ 1260417 h 1830498"/>
                <a:gd name="connsiteX3" fmla="*/ 873731 w 1735139"/>
                <a:gd name="connsiteY3" fmla="*/ 1105296 h 1830498"/>
                <a:gd name="connsiteX4" fmla="*/ 759431 w 1735139"/>
                <a:gd name="connsiteY4" fmla="*/ 1521674 h 1830498"/>
                <a:gd name="connsiteX5" fmla="*/ 857402 w 1735139"/>
                <a:gd name="connsiteY5" fmla="*/ 1823753 h 1830498"/>
                <a:gd name="connsiteX6" fmla="*/ 775759 w 1735139"/>
                <a:gd name="connsiteY6" fmla="*/ 1709453 h 1830498"/>
                <a:gd name="connsiteX7" fmla="*/ 152 w 1735139"/>
                <a:gd name="connsiteY7" fmla="*/ 1456360 h 1830498"/>
                <a:gd name="connsiteX8" fmla="*/ 710445 w 1735139"/>
                <a:gd name="connsiteY8" fmla="*/ 1611481 h 1830498"/>
                <a:gd name="connsiteX9" fmla="*/ 881895 w 1735139"/>
                <a:gd name="connsiteY9" fmla="*/ 1023653 h 1830498"/>
                <a:gd name="connsiteX10" fmla="*/ 726774 w 1735139"/>
                <a:gd name="connsiteY10" fmla="*/ 1154281 h 1830498"/>
                <a:gd name="connsiteX11" fmla="*/ 1224795 w 1735139"/>
                <a:gd name="connsiteY11" fmla="*/ 599110 h 1830498"/>
                <a:gd name="connsiteX12" fmla="*/ 906388 w 1735139"/>
                <a:gd name="connsiteY12" fmla="*/ 754231 h 1830498"/>
                <a:gd name="connsiteX13" fmla="*/ 1730981 w 1735139"/>
                <a:gd name="connsiteY13" fmla="*/ 3117 h 183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5139" h="1830498">
                  <a:moveTo>
                    <a:pt x="1730981" y="3117"/>
                  </a:moveTo>
                  <a:cubicBezTo>
                    <a:pt x="1781327" y="-36344"/>
                    <a:pt x="1360866" y="307917"/>
                    <a:pt x="1208466" y="517467"/>
                  </a:cubicBezTo>
                  <a:cubicBezTo>
                    <a:pt x="1056066" y="727017"/>
                    <a:pt x="872370" y="1162445"/>
                    <a:pt x="816581" y="1260417"/>
                  </a:cubicBezTo>
                  <a:cubicBezTo>
                    <a:pt x="760792" y="1358389"/>
                    <a:pt x="883256" y="1061753"/>
                    <a:pt x="873731" y="1105296"/>
                  </a:cubicBezTo>
                  <a:cubicBezTo>
                    <a:pt x="864206" y="1148839"/>
                    <a:pt x="762152" y="1401931"/>
                    <a:pt x="759431" y="1521674"/>
                  </a:cubicBezTo>
                  <a:cubicBezTo>
                    <a:pt x="756710" y="1641417"/>
                    <a:pt x="854681" y="1792457"/>
                    <a:pt x="857402" y="1823753"/>
                  </a:cubicBezTo>
                  <a:cubicBezTo>
                    <a:pt x="860123" y="1855050"/>
                    <a:pt x="918634" y="1770685"/>
                    <a:pt x="775759" y="1709453"/>
                  </a:cubicBezTo>
                  <a:cubicBezTo>
                    <a:pt x="632884" y="1648221"/>
                    <a:pt x="11038" y="1472689"/>
                    <a:pt x="152" y="1456360"/>
                  </a:cubicBezTo>
                  <a:cubicBezTo>
                    <a:pt x="-10734" y="1440031"/>
                    <a:pt x="563488" y="1683599"/>
                    <a:pt x="710445" y="1611481"/>
                  </a:cubicBezTo>
                  <a:cubicBezTo>
                    <a:pt x="857402" y="1539363"/>
                    <a:pt x="879174" y="1099853"/>
                    <a:pt x="881895" y="1023653"/>
                  </a:cubicBezTo>
                  <a:cubicBezTo>
                    <a:pt x="884616" y="947453"/>
                    <a:pt x="669624" y="1225038"/>
                    <a:pt x="726774" y="1154281"/>
                  </a:cubicBezTo>
                  <a:cubicBezTo>
                    <a:pt x="783924" y="1083524"/>
                    <a:pt x="1194859" y="665785"/>
                    <a:pt x="1224795" y="599110"/>
                  </a:cubicBezTo>
                  <a:cubicBezTo>
                    <a:pt x="1254731" y="532435"/>
                    <a:pt x="820663" y="852202"/>
                    <a:pt x="906388" y="754231"/>
                  </a:cubicBezTo>
                  <a:cubicBezTo>
                    <a:pt x="992113" y="656260"/>
                    <a:pt x="1680635" y="42578"/>
                    <a:pt x="1730981" y="3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B55C6F01-25CF-2B34-1799-6C65AAE412F3}"/>
                </a:ext>
              </a:extLst>
            </p:cNvPr>
            <p:cNvSpPr/>
            <p:nvPr/>
          </p:nvSpPr>
          <p:spPr>
            <a:xfrm>
              <a:off x="2373321" y="2609079"/>
              <a:ext cx="822015" cy="2914877"/>
            </a:xfrm>
            <a:custGeom>
              <a:avLst/>
              <a:gdLst>
                <a:gd name="connsiteX0" fmla="*/ 786258 w 822015"/>
                <a:gd name="connsiteY0" fmla="*/ 19821 h 2914877"/>
                <a:gd name="connsiteX1" fmla="*/ 778093 w 822015"/>
                <a:gd name="connsiteY1" fmla="*/ 93300 h 2914877"/>
                <a:gd name="connsiteX2" fmla="*/ 320893 w 822015"/>
                <a:gd name="connsiteY2" fmla="*/ 762771 h 2914877"/>
                <a:gd name="connsiteX3" fmla="*/ 165772 w 822015"/>
                <a:gd name="connsiteY3" fmla="*/ 1693500 h 2914877"/>
                <a:gd name="connsiteX4" fmla="*/ 190265 w 822015"/>
                <a:gd name="connsiteY4" fmla="*/ 1211807 h 2914877"/>
                <a:gd name="connsiteX5" fmla="*/ 10650 w 822015"/>
                <a:gd name="connsiteY5" fmla="*/ 2860992 h 2914877"/>
                <a:gd name="connsiteX6" fmla="*/ 51472 w 822015"/>
                <a:gd name="connsiteY6" fmla="*/ 2330314 h 2914877"/>
                <a:gd name="connsiteX7" fmla="*/ 304565 w 822015"/>
                <a:gd name="connsiteY7" fmla="*/ 517842 h 2914877"/>
                <a:gd name="connsiteX8" fmla="*/ 206593 w 822015"/>
                <a:gd name="connsiteY8" fmla="*/ 934221 h 2914877"/>
                <a:gd name="connsiteX9" fmla="*/ 622972 w 822015"/>
                <a:gd name="connsiteY9" fmla="*/ 232092 h 2914877"/>
                <a:gd name="connsiteX10" fmla="*/ 786258 w 822015"/>
                <a:gd name="connsiteY10" fmla="*/ 19821 h 291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015" h="2914877">
                  <a:moveTo>
                    <a:pt x="786258" y="19821"/>
                  </a:moveTo>
                  <a:cubicBezTo>
                    <a:pt x="812111" y="-3311"/>
                    <a:pt x="855654" y="-30525"/>
                    <a:pt x="778093" y="93300"/>
                  </a:cubicBezTo>
                  <a:cubicBezTo>
                    <a:pt x="700532" y="217125"/>
                    <a:pt x="422946" y="496071"/>
                    <a:pt x="320893" y="762771"/>
                  </a:cubicBezTo>
                  <a:cubicBezTo>
                    <a:pt x="218840" y="1029471"/>
                    <a:pt x="187543" y="1618661"/>
                    <a:pt x="165772" y="1693500"/>
                  </a:cubicBezTo>
                  <a:cubicBezTo>
                    <a:pt x="144001" y="1768339"/>
                    <a:pt x="216119" y="1017225"/>
                    <a:pt x="190265" y="1211807"/>
                  </a:cubicBezTo>
                  <a:cubicBezTo>
                    <a:pt x="164411" y="1406389"/>
                    <a:pt x="33782" y="2674574"/>
                    <a:pt x="10650" y="2860992"/>
                  </a:cubicBezTo>
                  <a:cubicBezTo>
                    <a:pt x="-12482" y="3047410"/>
                    <a:pt x="2486" y="2720839"/>
                    <a:pt x="51472" y="2330314"/>
                  </a:cubicBezTo>
                  <a:cubicBezTo>
                    <a:pt x="100458" y="1939789"/>
                    <a:pt x="278711" y="750524"/>
                    <a:pt x="304565" y="517842"/>
                  </a:cubicBezTo>
                  <a:cubicBezTo>
                    <a:pt x="330418" y="285160"/>
                    <a:pt x="153525" y="981846"/>
                    <a:pt x="206593" y="934221"/>
                  </a:cubicBezTo>
                  <a:cubicBezTo>
                    <a:pt x="259661" y="886596"/>
                    <a:pt x="522279" y="389935"/>
                    <a:pt x="622972" y="232092"/>
                  </a:cubicBezTo>
                  <a:cubicBezTo>
                    <a:pt x="723665" y="74249"/>
                    <a:pt x="760405" y="42953"/>
                    <a:pt x="786258" y="19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2698754D-EF6C-E31C-F420-679099C1C7AA}"/>
                </a:ext>
              </a:extLst>
            </p:cNvPr>
            <p:cNvSpPr/>
            <p:nvPr/>
          </p:nvSpPr>
          <p:spPr>
            <a:xfrm>
              <a:off x="2661081" y="4922058"/>
              <a:ext cx="1504669" cy="1543144"/>
            </a:xfrm>
            <a:custGeom>
              <a:avLst/>
              <a:gdLst>
                <a:gd name="connsiteX0" fmla="*/ 476 w 1504669"/>
                <a:gd name="connsiteY0" fmla="*/ 1006 h 1543144"/>
                <a:gd name="connsiteX1" fmla="*/ 972026 w 1504669"/>
                <a:gd name="connsiteY1" fmla="*/ 662313 h 1543144"/>
                <a:gd name="connsiteX2" fmla="*/ 1461883 w 1504669"/>
                <a:gd name="connsiteY2" fmla="*/ 1503235 h 1543144"/>
                <a:gd name="connsiteX3" fmla="*/ 1404733 w 1504669"/>
                <a:gd name="connsiteY3" fmla="*/ 1299128 h 1543144"/>
                <a:gd name="connsiteX4" fmla="*/ 800576 w 1504669"/>
                <a:gd name="connsiteY4" fmla="*/ 352071 h 1543144"/>
                <a:gd name="connsiteX5" fmla="*/ 841398 w 1504669"/>
                <a:gd name="connsiteY5" fmla="*/ 507192 h 1543144"/>
                <a:gd name="connsiteX6" fmla="*/ 476 w 1504669"/>
                <a:gd name="connsiteY6" fmla="*/ 1006 h 15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4669" h="1543144">
                  <a:moveTo>
                    <a:pt x="476" y="1006"/>
                  </a:moveTo>
                  <a:cubicBezTo>
                    <a:pt x="22247" y="26859"/>
                    <a:pt x="728458" y="411942"/>
                    <a:pt x="972026" y="662313"/>
                  </a:cubicBezTo>
                  <a:cubicBezTo>
                    <a:pt x="1215594" y="912684"/>
                    <a:pt x="1389765" y="1397099"/>
                    <a:pt x="1461883" y="1503235"/>
                  </a:cubicBezTo>
                  <a:cubicBezTo>
                    <a:pt x="1534001" y="1609371"/>
                    <a:pt x="1514951" y="1490989"/>
                    <a:pt x="1404733" y="1299128"/>
                  </a:cubicBezTo>
                  <a:cubicBezTo>
                    <a:pt x="1294515" y="1107267"/>
                    <a:pt x="894465" y="484060"/>
                    <a:pt x="800576" y="352071"/>
                  </a:cubicBezTo>
                  <a:cubicBezTo>
                    <a:pt x="706687" y="220082"/>
                    <a:pt x="973387" y="558899"/>
                    <a:pt x="841398" y="507192"/>
                  </a:cubicBezTo>
                  <a:cubicBezTo>
                    <a:pt x="709409" y="455485"/>
                    <a:pt x="-21295" y="-24847"/>
                    <a:pt x="476" y="10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ABFF0AA7-00B5-6A56-4533-6D94FB32B212}"/>
                </a:ext>
              </a:extLst>
            </p:cNvPr>
            <p:cNvSpPr/>
            <p:nvPr/>
          </p:nvSpPr>
          <p:spPr>
            <a:xfrm>
              <a:off x="2473521" y="4702616"/>
              <a:ext cx="730177" cy="1626577"/>
            </a:xfrm>
            <a:custGeom>
              <a:avLst/>
              <a:gdLst>
                <a:gd name="connsiteX0" fmla="*/ 258 w 730177"/>
                <a:gd name="connsiteY0" fmla="*/ 13 h 1626577"/>
                <a:gd name="connsiteX1" fmla="*/ 604415 w 730177"/>
                <a:gd name="connsiteY1" fmla="*/ 636827 h 1626577"/>
                <a:gd name="connsiteX2" fmla="*/ 571758 w 730177"/>
                <a:gd name="connsiteY2" fmla="*/ 1436927 h 1626577"/>
                <a:gd name="connsiteX3" fmla="*/ 392143 w 730177"/>
                <a:gd name="connsiteY3" fmla="*/ 1600213 h 1626577"/>
                <a:gd name="connsiteX4" fmla="*/ 726879 w 730177"/>
                <a:gd name="connsiteY4" fmla="*/ 1020548 h 1626577"/>
                <a:gd name="connsiteX5" fmla="*/ 530936 w 730177"/>
                <a:gd name="connsiteY5" fmla="*/ 653155 h 1626577"/>
                <a:gd name="connsiteX6" fmla="*/ 258 w 730177"/>
                <a:gd name="connsiteY6" fmla="*/ 13 h 16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177" h="1626577">
                  <a:moveTo>
                    <a:pt x="258" y="13"/>
                  </a:moveTo>
                  <a:cubicBezTo>
                    <a:pt x="12505" y="-2708"/>
                    <a:pt x="509165" y="397341"/>
                    <a:pt x="604415" y="636827"/>
                  </a:cubicBezTo>
                  <a:cubicBezTo>
                    <a:pt x="699665" y="876313"/>
                    <a:pt x="607137" y="1276363"/>
                    <a:pt x="571758" y="1436927"/>
                  </a:cubicBezTo>
                  <a:cubicBezTo>
                    <a:pt x="536379" y="1597491"/>
                    <a:pt x="366290" y="1669609"/>
                    <a:pt x="392143" y="1600213"/>
                  </a:cubicBezTo>
                  <a:cubicBezTo>
                    <a:pt x="417996" y="1530817"/>
                    <a:pt x="703747" y="1178391"/>
                    <a:pt x="726879" y="1020548"/>
                  </a:cubicBezTo>
                  <a:cubicBezTo>
                    <a:pt x="750011" y="862705"/>
                    <a:pt x="647957" y="825966"/>
                    <a:pt x="530936" y="653155"/>
                  </a:cubicBezTo>
                  <a:cubicBezTo>
                    <a:pt x="413915" y="480344"/>
                    <a:pt x="-11989" y="2734"/>
                    <a:pt x="25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2B7AF4FD-AA31-7180-5F91-9460988DA333}"/>
                </a:ext>
              </a:extLst>
            </p:cNvPr>
            <p:cNvSpPr/>
            <p:nvPr/>
          </p:nvSpPr>
          <p:spPr>
            <a:xfrm>
              <a:off x="3258308" y="4804117"/>
              <a:ext cx="1547620" cy="2662087"/>
            </a:xfrm>
            <a:custGeom>
              <a:avLst/>
              <a:gdLst>
                <a:gd name="connsiteX0" fmla="*/ 162528 w 1547620"/>
                <a:gd name="connsiteY0" fmla="*/ 86290 h 2662087"/>
                <a:gd name="connsiteX1" fmla="*/ 162528 w 1547620"/>
                <a:gd name="connsiteY1" fmla="*/ 143440 h 2662087"/>
                <a:gd name="connsiteX2" fmla="*/ 170692 w 1547620"/>
                <a:gd name="connsiteY2" fmla="*/ 919047 h 2662087"/>
                <a:gd name="connsiteX3" fmla="*/ 578906 w 1547620"/>
                <a:gd name="connsiteY3" fmla="*/ 1898762 h 2662087"/>
                <a:gd name="connsiteX4" fmla="*/ 497263 w 1547620"/>
                <a:gd name="connsiteY4" fmla="*/ 1727312 h 2662087"/>
                <a:gd name="connsiteX5" fmla="*/ 1509635 w 1547620"/>
                <a:gd name="connsiteY5" fmla="*/ 2617219 h 2662087"/>
                <a:gd name="connsiteX6" fmla="*/ 1248378 w 1547620"/>
                <a:gd name="connsiteY6" fmla="*/ 2445769 h 2662087"/>
                <a:gd name="connsiteX7" fmla="*/ 448278 w 1547620"/>
                <a:gd name="connsiteY7" fmla="*/ 1719147 h 2662087"/>
                <a:gd name="connsiteX8" fmla="*/ 15571 w 1547620"/>
                <a:gd name="connsiteY8" fmla="*/ 976197 h 2662087"/>
                <a:gd name="connsiteX9" fmla="*/ 89049 w 1547620"/>
                <a:gd name="connsiteY9" fmla="*/ 1172140 h 2662087"/>
                <a:gd name="connsiteX10" fmla="*/ 23735 w 1547620"/>
                <a:gd name="connsiteY10" fmla="*/ 723104 h 2662087"/>
                <a:gd name="connsiteX11" fmla="*/ 40063 w 1547620"/>
                <a:gd name="connsiteY11" fmla="*/ 1066004 h 2662087"/>
                <a:gd name="connsiteX12" fmla="*/ 162528 w 1547620"/>
                <a:gd name="connsiteY12" fmla="*/ 86290 h 26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47620" h="2662087">
                  <a:moveTo>
                    <a:pt x="162528" y="86290"/>
                  </a:moveTo>
                  <a:cubicBezTo>
                    <a:pt x="182939" y="-67471"/>
                    <a:pt x="161167" y="4647"/>
                    <a:pt x="162528" y="143440"/>
                  </a:cubicBezTo>
                  <a:cubicBezTo>
                    <a:pt x="163889" y="282233"/>
                    <a:pt x="101296" y="626493"/>
                    <a:pt x="170692" y="919047"/>
                  </a:cubicBezTo>
                  <a:cubicBezTo>
                    <a:pt x="240088" y="1211601"/>
                    <a:pt x="524478" y="1764051"/>
                    <a:pt x="578906" y="1898762"/>
                  </a:cubicBezTo>
                  <a:cubicBezTo>
                    <a:pt x="633335" y="2033473"/>
                    <a:pt x="342142" y="1607569"/>
                    <a:pt x="497263" y="1727312"/>
                  </a:cubicBezTo>
                  <a:cubicBezTo>
                    <a:pt x="652384" y="1847055"/>
                    <a:pt x="1384449" y="2497476"/>
                    <a:pt x="1509635" y="2617219"/>
                  </a:cubicBezTo>
                  <a:cubicBezTo>
                    <a:pt x="1634821" y="2736962"/>
                    <a:pt x="1425271" y="2595448"/>
                    <a:pt x="1248378" y="2445769"/>
                  </a:cubicBezTo>
                  <a:cubicBezTo>
                    <a:pt x="1071485" y="2296090"/>
                    <a:pt x="653746" y="1964076"/>
                    <a:pt x="448278" y="1719147"/>
                  </a:cubicBezTo>
                  <a:cubicBezTo>
                    <a:pt x="242810" y="1474218"/>
                    <a:pt x="75442" y="1067365"/>
                    <a:pt x="15571" y="976197"/>
                  </a:cubicBezTo>
                  <a:cubicBezTo>
                    <a:pt x="-44301" y="885029"/>
                    <a:pt x="87688" y="1214322"/>
                    <a:pt x="89049" y="1172140"/>
                  </a:cubicBezTo>
                  <a:cubicBezTo>
                    <a:pt x="90410" y="1129958"/>
                    <a:pt x="31899" y="740793"/>
                    <a:pt x="23735" y="723104"/>
                  </a:cubicBezTo>
                  <a:cubicBezTo>
                    <a:pt x="15571" y="705415"/>
                    <a:pt x="21013" y="1173500"/>
                    <a:pt x="40063" y="1066004"/>
                  </a:cubicBezTo>
                  <a:cubicBezTo>
                    <a:pt x="59113" y="958508"/>
                    <a:pt x="142117" y="240051"/>
                    <a:pt x="162528" y="86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F2671086-4438-978D-4F95-B52E31408DFD}"/>
                </a:ext>
              </a:extLst>
            </p:cNvPr>
            <p:cNvSpPr/>
            <p:nvPr/>
          </p:nvSpPr>
          <p:spPr>
            <a:xfrm>
              <a:off x="2358309" y="3882128"/>
              <a:ext cx="165212" cy="1714946"/>
            </a:xfrm>
            <a:custGeom>
              <a:avLst/>
              <a:gdLst>
                <a:gd name="connsiteX0" fmla="*/ 164455 w 165212"/>
                <a:gd name="connsiteY0" fmla="*/ 4072 h 1714946"/>
                <a:gd name="connsiteX1" fmla="*/ 9334 w 165212"/>
                <a:gd name="connsiteY1" fmla="*/ 567408 h 1714946"/>
                <a:gd name="connsiteX2" fmla="*/ 17498 w 165212"/>
                <a:gd name="connsiteY2" fmla="*/ 1702243 h 1714946"/>
                <a:gd name="connsiteX3" fmla="*/ 17498 w 165212"/>
                <a:gd name="connsiteY3" fmla="*/ 1138908 h 1714946"/>
                <a:gd name="connsiteX4" fmla="*/ 9334 w 165212"/>
                <a:gd name="connsiteY4" fmla="*/ 542915 h 1714946"/>
                <a:gd name="connsiteX5" fmla="*/ 66484 w 165212"/>
                <a:gd name="connsiteY5" fmla="*/ 322479 h 1714946"/>
                <a:gd name="connsiteX6" fmla="*/ 164455 w 165212"/>
                <a:gd name="connsiteY6" fmla="*/ 4072 h 1714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212" h="1714946">
                  <a:moveTo>
                    <a:pt x="164455" y="4072"/>
                  </a:moveTo>
                  <a:cubicBezTo>
                    <a:pt x="154930" y="44894"/>
                    <a:pt x="33827" y="284379"/>
                    <a:pt x="9334" y="567408"/>
                  </a:cubicBezTo>
                  <a:cubicBezTo>
                    <a:pt x="-15159" y="850437"/>
                    <a:pt x="16137" y="1606993"/>
                    <a:pt x="17498" y="1702243"/>
                  </a:cubicBezTo>
                  <a:cubicBezTo>
                    <a:pt x="18859" y="1797493"/>
                    <a:pt x="18859" y="1332129"/>
                    <a:pt x="17498" y="1138908"/>
                  </a:cubicBezTo>
                  <a:cubicBezTo>
                    <a:pt x="16137" y="945687"/>
                    <a:pt x="1170" y="678987"/>
                    <a:pt x="9334" y="542915"/>
                  </a:cubicBezTo>
                  <a:cubicBezTo>
                    <a:pt x="17498" y="406844"/>
                    <a:pt x="41991" y="404122"/>
                    <a:pt x="66484" y="322479"/>
                  </a:cubicBezTo>
                  <a:cubicBezTo>
                    <a:pt x="90977" y="240836"/>
                    <a:pt x="173980" y="-36750"/>
                    <a:pt x="164455" y="40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D9055EC7-DA0A-3A0B-81C2-F60C2207DF35}"/>
                </a:ext>
              </a:extLst>
            </p:cNvPr>
            <p:cNvSpPr/>
            <p:nvPr/>
          </p:nvSpPr>
          <p:spPr>
            <a:xfrm>
              <a:off x="1419621" y="5607682"/>
              <a:ext cx="1108455" cy="2312422"/>
            </a:xfrm>
            <a:custGeom>
              <a:avLst/>
              <a:gdLst>
                <a:gd name="connsiteX0" fmla="*/ 965 w 1108455"/>
                <a:gd name="connsiteY0" fmla="*/ 2311675 h 2312422"/>
                <a:gd name="connsiteX1" fmla="*/ 221400 w 1108455"/>
                <a:gd name="connsiteY1" fmla="*/ 1764668 h 2312422"/>
                <a:gd name="connsiteX2" fmla="*/ 1086815 w 1108455"/>
                <a:gd name="connsiteY2" fmla="*/ 42004 h 2312422"/>
                <a:gd name="connsiteX3" fmla="*/ 866379 w 1108455"/>
                <a:gd name="connsiteY3" fmla="*/ 491039 h 2312422"/>
                <a:gd name="connsiteX4" fmla="*/ 376522 w 1108455"/>
                <a:gd name="connsiteY4" fmla="*/ 1487082 h 2312422"/>
                <a:gd name="connsiteX5" fmla="*/ 531643 w 1108455"/>
                <a:gd name="connsiteY5" fmla="*/ 1046211 h 2312422"/>
                <a:gd name="connsiteX6" fmla="*/ 156086 w 1108455"/>
                <a:gd name="connsiteY6" fmla="*/ 1862639 h 2312422"/>
                <a:gd name="connsiteX7" fmla="*/ 965 w 1108455"/>
                <a:gd name="connsiteY7" fmla="*/ 2311675 h 231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8455" h="2312422">
                  <a:moveTo>
                    <a:pt x="965" y="2311675"/>
                  </a:moveTo>
                  <a:cubicBezTo>
                    <a:pt x="11851" y="2295347"/>
                    <a:pt x="40425" y="2142947"/>
                    <a:pt x="221400" y="1764668"/>
                  </a:cubicBezTo>
                  <a:cubicBezTo>
                    <a:pt x="402375" y="1386389"/>
                    <a:pt x="979319" y="254275"/>
                    <a:pt x="1086815" y="42004"/>
                  </a:cubicBezTo>
                  <a:cubicBezTo>
                    <a:pt x="1194311" y="-170267"/>
                    <a:pt x="866379" y="491039"/>
                    <a:pt x="866379" y="491039"/>
                  </a:cubicBezTo>
                  <a:cubicBezTo>
                    <a:pt x="747997" y="731885"/>
                    <a:pt x="432311" y="1394553"/>
                    <a:pt x="376522" y="1487082"/>
                  </a:cubicBezTo>
                  <a:cubicBezTo>
                    <a:pt x="320733" y="1579611"/>
                    <a:pt x="568382" y="983618"/>
                    <a:pt x="531643" y="1046211"/>
                  </a:cubicBezTo>
                  <a:cubicBezTo>
                    <a:pt x="494904" y="1108804"/>
                    <a:pt x="239089" y="1651728"/>
                    <a:pt x="156086" y="1862639"/>
                  </a:cubicBezTo>
                  <a:cubicBezTo>
                    <a:pt x="73083" y="2073550"/>
                    <a:pt x="-9921" y="2328003"/>
                    <a:pt x="965" y="23116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1D1DFA7B-6F01-E61D-21E4-3723464498DD}"/>
                </a:ext>
              </a:extLst>
            </p:cNvPr>
            <p:cNvSpPr/>
            <p:nvPr/>
          </p:nvSpPr>
          <p:spPr>
            <a:xfrm>
              <a:off x="6196652" y="3337124"/>
              <a:ext cx="343556" cy="2370675"/>
            </a:xfrm>
            <a:custGeom>
              <a:avLst/>
              <a:gdLst>
                <a:gd name="connsiteX0" fmla="*/ 40862 w 343556"/>
                <a:gd name="connsiteY0" fmla="*/ 2069 h 2370675"/>
                <a:gd name="connsiteX1" fmla="*/ 57191 w 343556"/>
                <a:gd name="connsiteY1" fmla="*/ 810333 h 2370675"/>
                <a:gd name="connsiteX2" fmla="*/ 342941 w 343556"/>
                <a:gd name="connsiteY2" fmla="*/ 1177726 h 2370675"/>
                <a:gd name="connsiteX3" fmla="*/ 138834 w 343556"/>
                <a:gd name="connsiteY3" fmla="*/ 1520626 h 2370675"/>
                <a:gd name="connsiteX4" fmla="*/ 334777 w 343556"/>
                <a:gd name="connsiteY4" fmla="*/ 2353383 h 2370675"/>
                <a:gd name="connsiteX5" fmla="*/ 220477 w 343556"/>
                <a:gd name="connsiteY5" fmla="*/ 2034976 h 2370675"/>
                <a:gd name="connsiteX6" fmla="*/ 106177 w 343556"/>
                <a:gd name="connsiteY6" fmla="*/ 1447147 h 2370675"/>
                <a:gd name="connsiteX7" fmla="*/ 187819 w 343556"/>
                <a:gd name="connsiteY7" fmla="*/ 1128740 h 2370675"/>
                <a:gd name="connsiteX8" fmla="*/ 40862 w 343556"/>
                <a:gd name="connsiteY8" fmla="*/ 671540 h 2370675"/>
                <a:gd name="connsiteX9" fmla="*/ 41 w 343556"/>
                <a:gd name="connsiteY9" fmla="*/ 1071590 h 2370675"/>
                <a:gd name="connsiteX10" fmla="*/ 40862 w 343556"/>
                <a:gd name="connsiteY10" fmla="*/ 2069 h 23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556" h="2370675">
                  <a:moveTo>
                    <a:pt x="40862" y="2069"/>
                  </a:moveTo>
                  <a:cubicBezTo>
                    <a:pt x="50387" y="-41474"/>
                    <a:pt x="6845" y="614390"/>
                    <a:pt x="57191" y="810333"/>
                  </a:cubicBezTo>
                  <a:cubicBezTo>
                    <a:pt x="107537" y="1006276"/>
                    <a:pt x="329334" y="1059344"/>
                    <a:pt x="342941" y="1177726"/>
                  </a:cubicBezTo>
                  <a:cubicBezTo>
                    <a:pt x="356548" y="1296108"/>
                    <a:pt x="140195" y="1324683"/>
                    <a:pt x="138834" y="1520626"/>
                  </a:cubicBezTo>
                  <a:cubicBezTo>
                    <a:pt x="137473" y="1716569"/>
                    <a:pt x="321170" y="2267658"/>
                    <a:pt x="334777" y="2353383"/>
                  </a:cubicBezTo>
                  <a:cubicBezTo>
                    <a:pt x="348384" y="2439108"/>
                    <a:pt x="258577" y="2186015"/>
                    <a:pt x="220477" y="2034976"/>
                  </a:cubicBezTo>
                  <a:cubicBezTo>
                    <a:pt x="182377" y="1883937"/>
                    <a:pt x="111620" y="1598186"/>
                    <a:pt x="106177" y="1447147"/>
                  </a:cubicBezTo>
                  <a:cubicBezTo>
                    <a:pt x="100734" y="1296108"/>
                    <a:pt x="198705" y="1258008"/>
                    <a:pt x="187819" y="1128740"/>
                  </a:cubicBezTo>
                  <a:cubicBezTo>
                    <a:pt x="176933" y="999472"/>
                    <a:pt x="72158" y="681065"/>
                    <a:pt x="40862" y="671540"/>
                  </a:cubicBezTo>
                  <a:cubicBezTo>
                    <a:pt x="9566" y="662015"/>
                    <a:pt x="1402" y="1181808"/>
                    <a:pt x="41" y="1071590"/>
                  </a:cubicBezTo>
                  <a:cubicBezTo>
                    <a:pt x="-1320" y="961372"/>
                    <a:pt x="31337" y="45612"/>
                    <a:pt x="40862" y="2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2E31AF86-877E-773D-0C8D-185DF01AC8A7}"/>
                </a:ext>
              </a:extLst>
            </p:cNvPr>
            <p:cNvSpPr/>
            <p:nvPr/>
          </p:nvSpPr>
          <p:spPr>
            <a:xfrm>
              <a:off x="5562576" y="4747252"/>
              <a:ext cx="1115936" cy="3052675"/>
            </a:xfrm>
            <a:custGeom>
              <a:avLst/>
              <a:gdLst>
                <a:gd name="connsiteX0" fmla="*/ 691267 w 1115936"/>
                <a:gd name="connsiteY0" fmla="*/ 12527 h 3052675"/>
                <a:gd name="connsiteX1" fmla="*/ 560638 w 1115936"/>
                <a:gd name="connsiteY1" fmla="*/ 690162 h 3052675"/>
                <a:gd name="connsiteX2" fmla="*/ 895374 w 1115936"/>
                <a:gd name="connsiteY2" fmla="*/ 1735191 h 3052675"/>
                <a:gd name="connsiteX3" fmla="*/ 838224 w 1115936"/>
                <a:gd name="connsiteY3" fmla="*/ 1580069 h 3052675"/>
                <a:gd name="connsiteX4" fmla="*/ 928031 w 1115936"/>
                <a:gd name="connsiteY4" fmla="*/ 2233212 h 3052675"/>
                <a:gd name="connsiteX5" fmla="*/ 13631 w 1115936"/>
                <a:gd name="connsiteY5" fmla="*/ 3041477 h 3052675"/>
                <a:gd name="connsiteX6" fmla="*/ 430010 w 1115936"/>
                <a:gd name="connsiteY6" fmla="*/ 2665919 h 3052675"/>
                <a:gd name="connsiteX7" fmla="*/ 1115810 w 1115936"/>
                <a:gd name="connsiteY7" fmla="*/ 2118912 h 3052675"/>
                <a:gd name="connsiteX8" fmla="*/ 487160 w 1115936"/>
                <a:gd name="connsiteY8" fmla="*/ 820791 h 3052675"/>
                <a:gd name="connsiteX9" fmla="*/ 470831 w 1115936"/>
                <a:gd name="connsiteY9" fmla="*/ 1212677 h 3052675"/>
                <a:gd name="connsiteX10" fmla="*/ 593295 w 1115936"/>
                <a:gd name="connsiteY10" fmla="*/ 322769 h 3052675"/>
                <a:gd name="connsiteX11" fmla="*/ 691267 w 1115936"/>
                <a:gd name="connsiteY11" fmla="*/ 12527 h 305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5936" h="3052675">
                  <a:moveTo>
                    <a:pt x="691267" y="12527"/>
                  </a:moveTo>
                  <a:cubicBezTo>
                    <a:pt x="685824" y="73759"/>
                    <a:pt x="526620" y="403051"/>
                    <a:pt x="560638" y="690162"/>
                  </a:cubicBezTo>
                  <a:cubicBezTo>
                    <a:pt x="594656" y="977273"/>
                    <a:pt x="849110" y="1586873"/>
                    <a:pt x="895374" y="1735191"/>
                  </a:cubicBezTo>
                  <a:cubicBezTo>
                    <a:pt x="941638" y="1883509"/>
                    <a:pt x="832781" y="1497066"/>
                    <a:pt x="838224" y="1580069"/>
                  </a:cubicBezTo>
                  <a:cubicBezTo>
                    <a:pt x="843667" y="1663072"/>
                    <a:pt x="1065463" y="1989644"/>
                    <a:pt x="928031" y="2233212"/>
                  </a:cubicBezTo>
                  <a:cubicBezTo>
                    <a:pt x="790599" y="2476780"/>
                    <a:pt x="96634" y="2969359"/>
                    <a:pt x="13631" y="3041477"/>
                  </a:cubicBezTo>
                  <a:cubicBezTo>
                    <a:pt x="-69372" y="3113595"/>
                    <a:pt x="246314" y="2819680"/>
                    <a:pt x="430010" y="2665919"/>
                  </a:cubicBezTo>
                  <a:cubicBezTo>
                    <a:pt x="613706" y="2512158"/>
                    <a:pt x="1106285" y="2426433"/>
                    <a:pt x="1115810" y="2118912"/>
                  </a:cubicBezTo>
                  <a:cubicBezTo>
                    <a:pt x="1125335" y="1811391"/>
                    <a:pt x="594656" y="971830"/>
                    <a:pt x="487160" y="820791"/>
                  </a:cubicBezTo>
                  <a:cubicBezTo>
                    <a:pt x="379663" y="669752"/>
                    <a:pt x="453142" y="1295681"/>
                    <a:pt x="470831" y="1212677"/>
                  </a:cubicBezTo>
                  <a:cubicBezTo>
                    <a:pt x="488520" y="1129673"/>
                    <a:pt x="559277" y="521433"/>
                    <a:pt x="593295" y="322769"/>
                  </a:cubicBezTo>
                  <a:cubicBezTo>
                    <a:pt x="627313" y="124105"/>
                    <a:pt x="696710" y="-48705"/>
                    <a:pt x="691267" y="125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5C67E46D-242E-DCB6-45C3-5FC9C54D3812}"/>
                </a:ext>
              </a:extLst>
            </p:cNvPr>
            <p:cNvSpPr/>
            <p:nvPr/>
          </p:nvSpPr>
          <p:spPr>
            <a:xfrm>
              <a:off x="5729261" y="4396824"/>
              <a:ext cx="459719" cy="3279196"/>
            </a:xfrm>
            <a:custGeom>
              <a:avLst/>
              <a:gdLst>
                <a:gd name="connsiteX0" fmla="*/ 459268 w 459719"/>
                <a:gd name="connsiteY0" fmla="*/ 3726 h 3279196"/>
                <a:gd name="connsiteX1" fmla="*/ 189846 w 459719"/>
                <a:gd name="connsiteY1" fmla="*/ 1138562 h 3279196"/>
                <a:gd name="connsiteX2" fmla="*/ 369460 w 459719"/>
                <a:gd name="connsiteY2" fmla="*/ 2216247 h 3279196"/>
                <a:gd name="connsiteX3" fmla="*/ 271489 w 459719"/>
                <a:gd name="connsiteY3" fmla="*/ 1881512 h 3279196"/>
                <a:gd name="connsiteX4" fmla="*/ 459268 w 459719"/>
                <a:gd name="connsiteY4" fmla="*/ 2583640 h 3279196"/>
                <a:gd name="connsiteX5" fmla="*/ 246996 w 459719"/>
                <a:gd name="connsiteY5" fmla="*/ 3277605 h 3279196"/>
                <a:gd name="connsiteX6" fmla="*/ 402118 w 459719"/>
                <a:gd name="connsiteY6" fmla="*/ 2755090 h 3279196"/>
                <a:gd name="connsiteX7" fmla="*/ 410282 w 459719"/>
                <a:gd name="connsiteY7" fmla="*/ 2150933 h 3279196"/>
                <a:gd name="connsiteX8" fmla="*/ 42889 w 459719"/>
                <a:gd name="connsiteY8" fmla="*/ 1244697 h 3279196"/>
                <a:gd name="connsiteX9" fmla="*/ 34725 w 459719"/>
                <a:gd name="connsiteY9" fmla="*/ 1554940 h 3279196"/>
                <a:gd name="connsiteX10" fmla="*/ 287818 w 459719"/>
                <a:gd name="connsiteY10" fmla="*/ 485419 h 3279196"/>
                <a:gd name="connsiteX11" fmla="*/ 255160 w 459719"/>
                <a:gd name="connsiteY11" fmla="*/ 763005 h 3279196"/>
                <a:gd name="connsiteX12" fmla="*/ 459268 w 459719"/>
                <a:gd name="connsiteY12" fmla="*/ 3726 h 327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719" h="3279196">
                  <a:moveTo>
                    <a:pt x="459268" y="3726"/>
                  </a:moveTo>
                  <a:cubicBezTo>
                    <a:pt x="448382" y="66319"/>
                    <a:pt x="204814" y="769809"/>
                    <a:pt x="189846" y="1138562"/>
                  </a:cubicBezTo>
                  <a:cubicBezTo>
                    <a:pt x="174878" y="1507315"/>
                    <a:pt x="355853" y="2092422"/>
                    <a:pt x="369460" y="2216247"/>
                  </a:cubicBezTo>
                  <a:cubicBezTo>
                    <a:pt x="383067" y="2340072"/>
                    <a:pt x="256521" y="1820280"/>
                    <a:pt x="271489" y="1881512"/>
                  </a:cubicBezTo>
                  <a:cubicBezTo>
                    <a:pt x="286457" y="1942744"/>
                    <a:pt x="463350" y="2350958"/>
                    <a:pt x="459268" y="2583640"/>
                  </a:cubicBezTo>
                  <a:cubicBezTo>
                    <a:pt x="455186" y="2816322"/>
                    <a:pt x="256521" y="3249030"/>
                    <a:pt x="246996" y="3277605"/>
                  </a:cubicBezTo>
                  <a:cubicBezTo>
                    <a:pt x="237471" y="3306180"/>
                    <a:pt x="374904" y="2942869"/>
                    <a:pt x="402118" y="2755090"/>
                  </a:cubicBezTo>
                  <a:cubicBezTo>
                    <a:pt x="429332" y="2567311"/>
                    <a:pt x="470153" y="2402665"/>
                    <a:pt x="410282" y="2150933"/>
                  </a:cubicBezTo>
                  <a:cubicBezTo>
                    <a:pt x="350411" y="1899201"/>
                    <a:pt x="105482" y="1344029"/>
                    <a:pt x="42889" y="1244697"/>
                  </a:cubicBezTo>
                  <a:cubicBezTo>
                    <a:pt x="-19704" y="1145365"/>
                    <a:pt x="-6096" y="1681486"/>
                    <a:pt x="34725" y="1554940"/>
                  </a:cubicBezTo>
                  <a:cubicBezTo>
                    <a:pt x="75546" y="1428394"/>
                    <a:pt x="251079" y="617408"/>
                    <a:pt x="287818" y="485419"/>
                  </a:cubicBezTo>
                  <a:cubicBezTo>
                    <a:pt x="324557" y="353430"/>
                    <a:pt x="229307" y="839205"/>
                    <a:pt x="255160" y="763005"/>
                  </a:cubicBezTo>
                  <a:cubicBezTo>
                    <a:pt x="281013" y="686805"/>
                    <a:pt x="470154" y="-58867"/>
                    <a:pt x="459268" y="3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D58B7E6-C62E-1CD4-4A4A-402543F61C38}"/>
                </a:ext>
              </a:extLst>
            </p:cNvPr>
            <p:cNvSpPr/>
            <p:nvPr/>
          </p:nvSpPr>
          <p:spPr>
            <a:xfrm>
              <a:off x="4702392" y="6459215"/>
              <a:ext cx="976322" cy="1335457"/>
            </a:xfrm>
            <a:custGeom>
              <a:avLst/>
              <a:gdLst>
                <a:gd name="connsiteX0" fmla="*/ 237 w 976322"/>
                <a:gd name="connsiteY0" fmla="*/ 161591 h 1335457"/>
                <a:gd name="connsiteX1" fmla="*/ 419623 w 976322"/>
                <a:gd name="connsiteY1" fmla="*/ 443474 h 1335457"/>
                <a:gd name="connsiteX2" fmla="*/ 605253 w 976322"/>
                <a:gd name="connsiteY2" fmla="*/ 993489 h 1335457"/>
                <a:gd name="connsiteX3" fmla="*/ 536501 w 976322"/>
                <a:gd name="connsiteY3" fmla="*/ 622229 h 1335457"/>
                <a:gd name="connsiteX4" fmla="*/ 440249 w 976322"/>
                <a:gd name="connsiteY4" fmla="*/ 429723 h 1335457"/>
                <a:gd name="connsiteX5" fmla="*/ 962763 w 976322"/>
                <a:gd name="connsiteY5" fmla="*/ 1309747 h 1335457"/>
                <a:gd name="connsiteX6" fmla="*/ 818384 w 976322"/>
                <a:gd name="connsiteY6" fmla="*/ 1041615 h 1335457"/>
                <a:gd name="connsiteX7" fmla="*/ 770258 w 976322"/>
                <a:gd name="connsiteY7" fmla="*/ 436599 h 1335457"/>
                <a:gd name="connsiteX8" fmla="*/ 763382 w 976322"/>
                <a:gd name="connsiteY8" fmla="*/ 3462 h 1335457"/>
                <a:gd name="connsiteX9" fmla="*/ 687755 w 976322"/>
                <a:gd name="connsiteY9" fmla="*/ 670355 h 1335457"/>
                <a:gd name="connsiteX10" fmla="*/ 481500 w 976322"/>
                <a:gd name="connsiteY10" fmla="*/ 429723 h 1335457"/>
                <a:gd name="connsiteX11" fmla="*/ 237 w 976322"/>
                <a:gd name="connsiteY11" fmla="*/ 161591 h 133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322" h="1335457">
                  <a:moveTo>
                    <a:pt x="237" y="161591"/>
                  </a:moveTo>
                  <a:cubicBezTo>
                    <a:pt x="-10076" y="163883"/>
                    <a:pt x="318787" y="304824"/>
                    <a:pt x="419623" y="443474"/>
                  </a:cubicBezTo>
                  <a:cubicBezTo>
                    <a:pt x="520459" y="582124"/>
                    <a:pt x="585773" y="963697"/>
                    <a:pt x="605253" y="993489"/>
                  </a:cubicBezTo>
                  <a:cubicBezTo>
                    <a:pt x="624733" y="1023282"/>
                    <a:pt x="564002" y="716190"/>
                    <a:pt x="536501" y="622229"/>
                  </a:cubicBezTo>
                  <a:cubicBezTo>
                    <a:pt x="509000" y="528268"/>
                    <a:pt x="369205" y="315137"/>
                    <a:pt x="440249" y="429723"/>
                  </a:cubicBezTo>
                  <a:cubicBezTo>
                    <a:pt x="511293" y="544309"/>
                    <a:pt x="899741" y="1207765"/>
                    <a:pt x="962763" y="1309747"/>
                  </a:cubicBezTo>
                  <a:cubicBezTo>
                    <a:pt x="1025785" y="1411729"/>
                    <a:pt x="850468" y="1187140"/>
                    <a:pt x="818384" y="1041615"/>
                  </a:cubicBezTo>
                  <a:cubicBezTo>
                    <a:pt x="786300" y="896090"/>
                    <a:pt x="779425" y="609624"/>
                    <a:pt x="770258" y="436599"/>
                  </a:cubicBezTo>
                  <a:cubicBezTo>
                    <a:pt x="761091" y="263574"/>
                    <a:pt x="777133" y="-35497"/>
                    <a:pt x="763382" y="3462"/>
                  </a:cubicBezTo>
                  <a:cubicBezTo>
                    <a:pt x="749632" y="42421"/>
                    <a:pt x="734735" y="599312"/>
                    <a:pt x="687755" y="670355"/>
                  </a:cubicBezTo>
                  <a:cubicBezTo>
                    <a:pt x="640775" y="741398"/>
                    <a:pt x="593795" y="512225"/>
                    <a:pt x="481500" y="429723"/>
                  </a:cubicBezTo>
                  <a:cubicBezTo>
                    <a:pt x="369205" y="347221"/>
                    <a:pt x="10550" y="159299"/>
                    <a:pt x="237" y="1615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905EA86A-4652-F43C-C8C3-8AA21C16ADDD}"/>
                </a:ext>
              </a:extLst>
            </p:cNvPr>
            <p:cNvSpPr/>
            <p:nvPr/>
          </p:nvSpPr>
          <p:spPr>
            <a:xfrm>
              <a:off x="4173645" y="4637339"/>
              <a:ext cx="433944" cy="1018258"/>
            </a:xfrm>
            <a:custGeom>
              <a:avLst/>
              <a:gdLst>
                <a:gd name="connsiteX0" fmla="*/ 2115 w 433944"/>
                <a:gd name="connsiteY0" fmla="*/ 701 h 1018258"/>
                <a:gd name="connsiteX1" fmla="*/ 286595 w 433944"/>
                <a:gd name="connsiteY1" fmla="*/ 549341 h 1018258"/>
                <a:gd name="connsiteX2" fmla="*/ 210395 w 433944"/>
                <a:gd name="connsiteY2" fmla="*/ 493461 h 1018258"/>
                <a:gd name="connsiteX3" fmla="*/ 327235 w 433944"/>
                <a:gd name="connsiteY3" fmla="*/ 701741 h 1018258"/>
                <a:gd name="connsiteX4" fmla="*/ 433915 w 433944"/>
                <a:gd name="connsiteY4" fmla="*/ 1016701 h 1018258"/>
                <a:gd name="connsiteX5" fmla="*/ 317075 w 433944"/>
                <a:gd name="connsiteY5" fmla="*/ 803341 h 1018258"/>
                <a:gd name="connsiteX6" fmla="*/ 124035 w 433944"/>
                <a:gd name="connsiteY6" fmla="*/ 381701 h 1018258"/>
                <a:gd name="connsiteX7" fmla="*/ 154515 w 433944"/>
                <a:gd name="connsiteY7" fmla="*/ 432501 h 1018258"/>
                <a:gd name="connsiteX8" fmla="*/ 2115 w 433944"/>
                <a:gd name="connsiteY8" fmla="*/ 701 h 1018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944" h="1018258">
                  <a:moveTo>
                    <a:pt x="2115" y="701"/>
                  </a:moveTo>
                  <a:cubicBezTo>
                    <a:pt x="24128" y="20174"/>
                    <a:pt x="251882" y="467214"/>
                    <a:pt x="286595" y="549341"/>
                  </a:cubicBezTo>
                  <a:cubicBezTo>
                    <a:pt x="321308" y="631468"/>
                    <a:pt x="203622" y="468061"/>
                    <a:pt x="210395" y="493461"/>
                  </a:cubicBezTo>
                  <a:cubicBezTo>
                    <a:pt x="217168" y="518861"/>
                    <a:pt x="289982" y="614534"/>
                    <a:pt x="327235" y="701741"/>
                  </a:cubicBezTo>
                  <a:cubicBezTo>
                    <a:pt x="364488" y="788948"/>
                    <a:pt x="435608" y="999768"/>
                    <a:pt x="433915" y="1016701"/>
                  </a:cubicBezTo>
                  <a:cubicBezTo>
                    <a:pt x="432222" y="1033634"/>
                    <a:pt x="368722" y="909174"/>
                    <a:pt x="317075" y="803341"/>
                  </a:cubicBezTo>
                  <a:cubicBezTo>
                    <a:pt x="265428" y="697508"/>
                    <a:pt x="151128" y="443508"/>
                    <a:pt x="124035" y="381701"/>
                  </a:cubicBezTo>
                  <a:cubicBezTo>
                    <a:pt x="96942" y="319894"/>
                    <a:pt x="172295" y="491768"/>
                    <a:pt x="154515" y="432501"/>
                  </a:cubicBezTo>
                  <a:cubicBezTo>
                    <a:pt x="136735" y="373234"/>
                    <a:pt x="-19898" y="-18772"/>
                    <a:pt x="2115" y="701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9970268F-8F5B-0DE8-2D36-1850CD34F89B}"/>
                </a:ext>
              </a:extLst>
            </p:cNvPr>
            <p:cNvSpPr/>
            <p:nvPr/>
          </p:nvSpPr>
          <p:spPr>
            <a:xfrm>
              <a:off x="4394079" y="5759338"/>
              <a:ext cx="777851" cy="616067"/>
            </a:xfrm>
            <a:custGeom>
              <a:avLst/>
              <a:gdLst>
                <a:gd name="connsiteX0" fmla="*/ 121 w 777851"/>
                <a:gd name="connsiteY0" fmla="*/ 1382 h 616067"/>
                <a:gd name="connsiteX1" fmla="*/ 218561 w 777851"/>
                <a:gd name="connsiteY1" fmla="*/ 184262 h 616067"/>
                <a:gd name="connsiteX2" fmla="*/ 365881 w 777851"/>
                <a:gd name="connsiteY2" fmla="*/ 397622 h 616067"/>
                <a:gd name="connsiteX3" fmla="*/ 310001 w 777851"/>
                <a:gd name="connsiteY3" fmla="*/ 367142 h 616067"/>
                <a:gd name="connsiteX4" fmla="*/ 548761 w 777851"/>
                <a:gd name="connsiteY4" fmla="*/ 539862 h 616067"/>
                <a:gd name="connsiteX5" fmla="*/ 457321 w 777851"/>
                <a:gd name="connsiteY5" fmla="*/ 509382 h 616067"/>
                <a:gd name="connsiteX6" fmla="*/ 777361 w 777851"/>
                <a:gd name="connsiteY6" fmla="*/ 616062 h 616067"/>
                <a:gd name="connsiteX7" fmla="*/ 523361 w 777851"/>
                <a:gd name="connsiteY7" fmla="*/ 504302 h 616067"/>
                <a:gd name="connsiteX8" fmla="*/ 249041 w 777851"/>
                <a:gd name="connsiteY8" fmla="*/ 402702 h 616067"/>
                <a:gd name="connsiteX9" fmla="*/ 401441 w 777851"/>
                <a:gd name="connsiteY9" fmla="*/ 438262 h 616067"/>
                <a:gd name="connsiteX10" fmla="*/ 243961 w 777851"/>
                <a:gd name="connsiteY10" fmla="*/ 270622 h 616067"/>
                <a:gd name="connsiteX11" fmla="*/ 188081 w 777851"/>
                <a:gd name="connsiteY11" fmla="*/ 108062 h 616067"/>
                <a:gd name="connsiteX12" fmla="*/ 121 w 777851"/>
                <a:gd name="connsiteY12" fmla="*/ 1382 h 61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7851" h="616067">
                  <a:moveTo>
                    <a:pt x="121" y="1382"/>
                  </a:moveTo>
                  <a:cubicBezTo>
                    <a:pt x="5201" y="14082"/>
                    <a:pt x="157601" y="118222"/>
                    <a:pt x="218561" y="184262"/>
                  </a:cubicBezTo>
                  <a:cubicBezTo>
                    <a:pt x="279521" y="250302"/>
                    <a:pt x="350641" y="367142"/>
                    <a:pt x="365881" y="397622"/>
                  </a:cubicBezTo>
                  <a:cubicBezTo>
                    <a:pt x="381121" y="428102"/>
                    <a:pt x="279521" y="343435"/>
                    <a:pt x="310001" y="367142"/>
                  </a:cubicBezTo>
                  <a:cubicBezTo>
                    <a:pt x="340481" y="390849"/>
                    <a:pt x="524208" y="516155"/>
                    <a:pt x="548761" y="539862"/>
                  </a:cubicBezTo>
                  <a:cubicBezTo>
                    <a:pt x="573314" y="563569"/>
                    <a:pt x="457321" y="509382"/>
                    <a:pt x="457321" y="509382"/>
                  </a:cubicBezTo>
                  <a:cubicBezTo>
                    <a:pt x="495421" y="522082"/>
                    <a:pt x="766354" y="616909"/>
                    <a:pt x="777361" y="616062"/>
                  </a:cubicBezTo>
                  <a:cubicBezTo>
                    <a:pt x="788368" y="615215"/>
                    <a:pt x="611414" y="539862"/>
                    <a:pt x="523361" y="504302"/>
                  </a:cubicBezTo>
                  <a:cubicBezTo>
                    <a:pt x="435308" y="468742"/>
                    <a:pt x="269361" y="413709"/>
                    <a:pt x="249041" y="402702"/>
                  </a:cubicBezTo>
                  <a:cubicBezTo>
                    <a:pt x="228721" y="391695"/>
                    <a:pt x="402288" y="460275"/>
                    <a:pt x="401441" y="438262"/>
                  </a:cubicBezTo>
                  <a:cubicBezTo>
                    <a:pt x="400594" y="416249"/>
                    <a:pt x="279521" y="325655"/>
                    <a:pt x="243961" y="270622"/>
                  </a:cubicBezTo>
                  <a:cubicBezTo>
                    <a:pt x="208401" y="215589"/>
                    <a:pt x="225334" y="149549"/>
                    <a:pt x="188081" y="108062"/>
                  </a:cubicBezTo>
                  <a:cubicBezTo>
                    <a:pt x="150828" y="66575"/>
                    <a:pt x="-4959" y="-11318"/>
                    <a:pt x="121" y="138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94860E01-11C9-BDA7-4320-E56DBFE434BC}"/>
                </a:ext>
              </a:extLst>
            </p:cNvPr>
            <p:cNvSpPr/>
            <p:nvPr/>
          </p:nvSpPr>
          <p:spPr>
            <a:xfrm>
              <a:off x="3535097" y="2649479"/>
              <a:ext cx="1997712" cy="1801684"/>
            </a:xfrm>
            <a:custGeom>
              <a:avLst/>
              <a:gdLst>
                <a:gd name="connsiteX0" fmla="*/ 1994166 w 1997712"/>
                <a:gd name="connsiteY0" fmla="*/ 208021 h 1801684"/>
                <a:gd name="connsiteX1" fmla="*/ 1601259 w 1997712"/>
                <a:gd name="connsiteY1" fmla="*/ 408046 h 1801684"/>
                <a:gd name="connsiteX2" fmla="*/ 1651266 w 1997712"/>
                <a:gd name="connsiteY2" fmla="*/ 486627 h 1801684"/>
                <a:gd name="connsiteX3" fmla="*/ 1344084 w 1997712"/>
                <a:gd name="connsiteY3" fmla="*/ 693796 h 1801684"/>
                <a:gd name="connsiteX4" fmla="*/ 1444097 w 1997712"/>
                <a:gd name="connsiteY4" fmla="*/ 708084 h 1801684"/>
                <a:gd name="connsiteX5" fmla="*/ 1265503 w 1997712"/>
                <a:gd name="connsiteY5" fmla="*/ 829527 h 1801684"/>
                <a:gd name="connsiteX6" fmla="*/ 1365516 w 1997712"/>
                <a:gd name="connsiteY6" fmla="*/ 972402 h 1801684"/>
                <a:gd name="connsiteX7" fmla="*/ 829734 w 1997712"/>
                <a:gd name="connsiteY7" fmla="*/ 1293871 h 1801684"/>
                <a:gd name="connsiteX8" fmla="*/ 1215497 w 1997712"/>
                <a:gd name="connsiteY8" fmla="*/ 1143852 h 1801684"/>
                <a:gd name="connsiteX9" fmla="*/ 443972 w 1997712"/>
                <a:gd name="connsiteY9" fmla="*/ 1429602 h 1801684"/>
                <a:gd name="connsiteX10" fmla="*/ 1059 w 1997712"/>
                <a:gd name="connsiteY10" fmla="*/ 1801077 h 1801684"/>
                <a:gd name="connsiteX11" fmla="*/ 329672 w 1997712"/>
                <a:gd name="connsiteY11" fmla="*/ 1493896 h 1801684"/>
                <a:gd name="connsiteX12" fmla="*/ 629709 w 1997712"/>
                <a:gd name="connsiteY12" fmla="*/ 686652 h 1801684"/>
                <a:gd name="connsiteX13" fmla="*/ 443972 w 1997712"/>
                <a:gd name="connsiteY13" fmla="*/ 858102 h 1801684"/>
                <a:gd name="connsiteX14" fmla="*/ 1408378 w 1997712"/>
                <a:gd name="connsiteY14" fmla="*/ 72290 h 1801684"/>
                <a:gd name="connsiteX15" fmla="*/ 1244072 w 1997712"/>
                <a:gd name="connsiteY15" fmla="*/ 172302 h 1801684"/>
                <a:gd name="connsiteX16" fmla="*/ 1629834 w 1997712"/>
                <a:gd name="connsiteY16" fmla="*/ 158015 h 1801684"/>
                <a:gd name="connsiteX17" fmla="*/ 1336941 w 1997712"/>
                <a:gd name="connsiteY17" fmla="*/ 852 h 1801684"/>
                <a:gd name="connsiteX18" fmla="*/ 1994166 w 1997712"/>
                <a:gd name="connsiteY18" fmla="*/ 208021 h 180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97712" h="1801684">
                  <a:moveTo>
                    <a:pt x="1994166" y="208021"/>
                  </a:moveTo>
                  <a:cubicBezTo>
                    <a:pt x="2038219" y="275886"/>
                    <a:pt x="1658409" y="361612"/>
                    <a:pt x="1601259" y="408046"/>
                  </a:cubicBezTo>
                  <a:cubicBezTo>
                    <a:pt x="1544109" y="454480"/>
                    <a:pt x="1694128" y="439002"/>
                    <a:pt x="1651266" y="486627"/>
                  </a:cubicBezTo>
                  <a:cubicBezTo>
                    <a:pt x="1608404" y="534252"/>
                    <a:pt x="1378612" y="656887"/>
                    <a:pt x="1344084" y="693796"/>
                  </a:cubicBezTo>
                  <a:cubicBezTo>
                    <a:pt x="1309556" y="730705"/>
                    <a:pt x="1457194" y="685462"/>
                    <a:pt x="1444097" y="708084"/>
                  </a:cubicBezTo>
                  <a:cubicBezTo>
                    <a:pt x="1431000" y="730706"/>
                    <a:pt x="1278600" y="785474"/>
                    <a:pt x="1265503" y="829527"/>
                  </a:cubicBezTo>
                  <a:cubicBezTo>
                    <a:pt x="1252406" y="873580"/>
                    <a:pt x="1438144" y="895011"/>
                    <a:pt x="1365516" y="972402"/>
                  </a:cubicBezTo>
                  <a:cubicBezTo>
                    <a:pt x="1292888" y="1049793"/>
                    <a:pt x="854737" y="1265296"/>
                    <a:pt x="829734" y="1293871"/>
                  </a:cubicBezTo>
                  <a:cubicBezTo>
                    <a:pt x="804731" y="1322446"/>
                    <a:pt x="1279791" y="1121230"/>
                    <a:pt x="1215497" y="1143852"/>
                  </a:cubicBezTo>
                  <a:cubicBezTo>
                    <a:pt x="1151203" y="1166474"/>
                    <a:pt x="646378" y="1320065"/>
                    <a:pt x="443972" y="1429602"/>
                  </a:cubicBezTo>
                  <a:cubicBezTo>
                    <a:pt x="241566" y="1539139"/>
                    <a:pt x="20109" y="1790361"/>
                    <a:pt x="1059" y="1801077"/>
                  </a:cubicBezTo>
                  <a:cubicBezTo>
                    <a:pt x="-17991" y="1811793"/>
                    <a:pt x="224897" y="1679633"/>
                    <a:pt x="329672" y="1493896"/>
                  </a:cubicBezTo>
                  <a:cubicBezTo>
                    <a:pt x="434447" y="1308159"/>
                    <a:pt x="610659" y="792618"/>
                    <a:pt x="629709" y="686652"/>
                  </a:cubicBezTo>
                  <a:cubicBezTo>
                    <a:pt x="648759" y="580686"/>
                    <a:pt x="314194" y="960496"/>
                    <a:pt x="443972" y="858102"/>
                  </a:cubicBezTo>
                  <a:cubicBezTo>
                    <a:pt x="573750" y="755708"/>
                    <a:pt x="1275028" y="186590"/>
                    <a:pt x="1408378" y="72290"/>
                  </a:cubicBezTo>
                  <a:cubicBezTo>
                    <a:pt x="1541728" y="-42010"/>
                    <a:pt x="1207163" y="158015"/>
                    <a:pt x="1244072" y="172302"/>
                  </a:cubicBezTo>
                  <a:cubicBezTo>
                    <a:pt x="1280981" y="186589"/>
                    <a:pt x="1614356" y="186590"/>
                    <a:pt x="1629834" y="158015"/>
                  </a:cubicBezTo>
                  <a:cubicBezTo>
                    <a:pt x="1645312" y="129440"/>
                    <a:pt x="1280982" y="-12245"/>
                    <a:pt x="1336941" y="852"/>
                  </a:cubicBezTo>
                  <a:cubicBezTo>
                    <a:pt x="1392900" y="13949"/>
                    <a:pt x="1950113" y="140156"/>
                    <a:pt x="1994166" y="20802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6CB42404-9DCA-7C98-4A9D-E75F8ED2AD45}"/>
                </a:ext>
              </a:extLst>
            </p:cNvPr>
            <p:cNvSpPr/>
            <p:nvPr/>
          </p:nvSpPr>
          <p:spPr>
            <a:xfrm>
              <a:off x="3619559" y="3045492"/>
              <a:ext cx="1523384" cy="1753697"/>
            </a:xfrm>
            <a:custGeom>
              <a:avLst/>
              <a:gdLst>
                <a:gd name="connsiteX0" fmla="*/ 1516797 w 1523384"/>
                <a:gd name="connsiteY0" fmla="*/ 183483 h 1753697"/>
                <a:gd name="connsiteX1" fmla="*/ 1009591 w 1523384"/>
                <a:gd name="connsiteY1" fmla="*/ 704977 h 1753697"/>
                <a:gd name="connsiteX2" fmla="*/ 1345347 w 1523384"/>
                <a:gd name="connsiteY2" fmla="*/ 790702 h 1753697"/>
                <a:gd name="connsiteX3" fmla="*/ 845285 w 1523384"/>
                <a:gd name="connsiteY3" fmla="*/ 919289 h 1753697"/>
                <a:gd name="connsiteX4" fmla="*/ 688122 w 1523384"/>
                <a:gd name="connsiteY4" fmla="*/ 1076452 h 1753697"/>
                <a:gd name="connsiteX5" fmla="*/ 938154 w 1523384"/>
                <a:gd name="connsiteY5" fmla="*/ 997871 h 1753697"/>
                <a:gd name="connsiteX6" fmla="*/ 480954 w 1523384"/>
                <a:gd name="connsiteY6" fmla="*/ 1276477 h 1753697"/>
                <a:gd name="connsiteX7" fmla="*/ 673835 w 1523384"/>
                <a:gd name="connsiteY7" fmla="*/ 1040733 h 1753697"/>
                <a:gd name="connsiteX8" fmla="*/ 9466 w 1523384"/>
                <a:gd name="connsiteY8" fmla="*/ 1747964 h 1753697"/>
                <a:gd name="connsiteX9" fmla="*/ 266641 w 1523384"/>
                <a:gd name="connsiteY9" fmla="*/ 1383633 h 1753697"/>
                <a:gd name="connsiteX10" fmla="*/ 45185 w 1523384"/>
                <a:gd name="connsiteY10" fmla="*/ 1547939 h 1753697"/>
                <a:gd name="connsiteX11" fmla="*/ 373797 w 1523384"/>
                <a:gd name="connsiteY11" fmla="*/ 704977 h 1753697"/>
                <a:gd name="connsiteX12" fmla="*/ 216635 w 1523384"/>
                <a:gd name="connsiteY12" fmla="*/ 862139 h 1753697"/>
                <a:gd name="connsiteX13" fmla="*/ 981016 w 1523384"/>
                <a:gd name="connsiteY13" fmla="*/ 4889 h 1753697"/>
                <a:gd name="connsiteX14" fmla="*/ 559535 w 1523384"/>
                <a:gd name="connsiteY14" fmla="*/ 490664 h 1753697"/>
                <a:gd name="connsiteX15" fmla="*/ 1302485 w 1523384"/>
                <a:gd name="connsiteY15" fmla="*/ 12033 h 1753697"/>
                <a:gd name="connsiteX16" fmla="*/ 573822 w 1523384"/>
                <a:gd name="connsiteY16" fmla="*/ 562102 h 1753697"/>
                <a:gd name="connsiteX17" fmla="*/ 1516797 w 1523384"/>
                <a:gd name="connsiteY17" fmla="*/ 183483 h 175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3384" h="1753697">
                  <a:moveTo>
                    <a:pt x="1516797" y="183483"/>
                  </a:moveTo>
                  <a:cubicBezTo>
                    <a:pt x="1589425" y="207295"/>
                    <a:pt x="1038166" y="603774"/>
                    <a:pt x="1009591" y="704977"/>
                  </a:cubicBezTo>
                  <a:cubicBezTo>
                    <a:pt x="981016" y="806180"/>
                    <a:pt x="1372731" y="754983"/>
                    <a:pt x="1345347" y="790702"/>
                  </a:cubicBezTo>
                  <a:cubicBezTo>
                    <a:pt x="1317963" y="826421"/>
                    <a:pt x="954822" y="871664"/>
                    <a:pt x="845285" y="919289"/>
                  </a:cubicBezTo>
                  <a:cubicBezTo>
                    <a:pt x="735748" y="966914"/>
                    <a:pt x="672644" y="1063355"/>
                    <a:pt x="688122" y="1076452"/>
                  </a:cubicBezTo>
                  <a:cubicBezTo>
                    <a:pt x="703600" y="1089549"/>
                    <a:pt x="972682" y="964534"/>
                    <a:pt x="938154" y="997871"/>
                  </a:cubicBezTo>
                  <a:cubicBezTo>
                    <a:pt x="903626" y="1031209"/>
                    <a:pt x="525007" y="1269333"/>
                    <a:pt x="480954" y="1276477"/>
                  </a:cubicBezTo>
                  <a:cubicBezTo>
                    <a:pt x="436901" y="1283621"/>
                    <a:pt x="752416" y="962152"/>
                    <a:pt x="673835" y="1040733"/>
                  </a:cubicBezTo>
                  <a:cubicBezTo>
                    <a:pt x="595254" y="1119314"/>
                    <a:pt x="77332" y="1690814"/>
                    <a:pt x="9466" y="1747964"/>
                  </a:cubicBezTo>
                  <a:cubicBezTo>
                    <a:pt x="-58400" y="1805114"/>
                    <a:pt x="260688" y="1416970"/>
                    <a:pt x="266641" y="1383633"/>
                  </a:cubicBezTo>
                  <a:cubicBezTo>
                    <a:pt x="272594" y="1350296"/>
                    <a:pt x="27326" y="1661048"/>
                    <a:pt x="45185" y="1547939"/>
                  </a:cubicBezTo>
                  <a:cubicBezTo>
                    <a:pt x="63044" y="1434830"/>
                    <a:pt x="345222" y="819277"/>
                    <a:pt x="373797" y="704977"/>
                  </a:cubicBezTo>
                  <a:cubicBezTo>
                    <a:pt x="402372" y="590677"/>
                    <a:pt x="115432" y="978820"/>
                    <a:pt x="216635" y="862139"/>
                  </a:cubicBezTo>
                  <a:cubicBezTo>
                    <a:pt x="317838" y="745458"/>
                    <a:pt x="923866" y="66801"/>
                    <a:pt x="981016" y="4889"/>
                  </a:cubicBezTo>
                  <a:cubicBezTo>
                    <a:pt x="1038166" y="-57023"/>
                    <a:pt x="505957" y="489473"/>
                    <a:pt x="559535" y="490664"/>
                  </a:cubicBezTo>
                  <a:cubicBezTo>
                    <a:pt x="613113" y="491855"/>
                    <a:pt x="1300104" y="127"/>
                    <a:pt x="1302485" y="12033"/>
                  </a:cubicBezTo>
                  <a:cubicBezTo>
                    <a:pt x="1304866" y="23939"/>
                    <a:pt x="542866" y="533527"/>
                    <a:pt x="573822" y="562102"/>
                  </a:cubicBezTo>
                  <a:cubicBezTo>
                    <a:pt x="604778" y="590677"/>
                    <a:pt x="1444169" y="159671"/>
                    <a:pt x="1516797" y="1834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D3580BB5-E4EC-7EDC-7479-3BBE6E7B7BDC}"/>
                </a:ext>
              </a:extLst>
            </p:cNvPr>
            <p:cNvSpPr/>
            <p:nvPr/>
          </p:nvSpPr>
          <p:spPr>
            <a:xfrm>
              <a:off x="4000206" y="4136207"/>
              <a:ext cx="871225" cy="364388"/>
            </a:xfrm>
            <a:custGeom>
              <a:avLst/>
              <a:gdLst>
                <a:gd name="connsiteX0" fmla="*/ 857544 w 871225"/>
                <a:gd name="connsiteY0" fmla="*/ 35743 h 364388"/>
                <a:gd name="connsiteX1" fmla="*/ 586082 w 871225"/>
                <a:gd name="connsiteY1" fmla="*/ 178618 h 364388"/>
                <a:gd name="connsiteX2" fmla="*/ 350338 w 871225"/>
                <a:gd name="connsiteY2" fmla="*/ 314349 h 364388"/>
                <a:gd name="connsiteX3" fmla="*/ 564650 w 871225"/>
                <a:gd name="connsiteY3" fmla="*/ 228624 h 364388"/>
                <a:gd name="connsiteX4" fmla="*/ 271757 w 871225"/>
                <a:gd name="connsiteY4" fmla="*/ 364356 h 364388"/>
                <a:gd name="connsiteX5" fmla="*/ 386057 w 871225"/>
                <a:gd name="connsiteY5" fmla="*/ 214337 h 364388"/>
                <a:gd name="connsiteX6" fmla="*/ 294 w 871225"/>
                <a:gd name="connsiteY6" fmla="*/ 321493 h 364388"/>
                <a:gd name="connsiteX7" fmla="*/ 457494 w 871225"/>
                <a:gd name="connsiteY7" fmla="*/ 107181 h 364388"/>
                <a:gd name="connsiteX8" fmla="*/ 150313 w 871225"/>
                <a:gd name="connsiteY8" fmla="*/ 114324 h 364388"/>
                <a:gd name="connsiteX9" fmla="*/ 486069 w 871225"/>
                <a:gd name="connsiteY9" fmla="*/ 7168 h 364388"/>
                <a:gd name="connsiteX10" fmla="*/ 128882 w 871225"/>
                <a:gd name="connsiteY10" fmla="*/ 14312 h 364388"/>
                <a:gd name="connsiteX11" fmla="*/ 857544 w 871225"/>
                <a:gd name="connsiteY11" fmla="*/ 35743 h 36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1225" h="364388">
                  <a:moveTo>
                    <a:pt x="857544" y="35743"/>
                  </a:moveTo>
                  <a:cubicBezTo>
                    <a:pt x="933744" y="63127"/>
                    <a:pt x="670616" y="132184"/>
                    <a:pt x="586082" y="178618"/>
                  </a:cubicBezTo>
                  <a:cubicBezTo>
                    <a:pt x="501548" y="225052"/>
                    <a:pt x="353910" y="306015"/>
                    <a:pt x="350338" y="314349"/>
                  </a:cubicBezTo>
                  <a:cubicBezTo>
                    <a:pt x="346766" y="322683"/>
                    <a:pt x="577747" y="220290"/>
                    <a:pt x="564650" y="228624"/>
                  </a:cubicBezTo>
                  <a:cubicBezTo>
                    <a:pt x="551553" y="236958"/>
                    <a:pt x="301522" y="366737"/>
                    <a:pt x="271757" y="364356"/>
                  </a:cubicBezTo>
                  <a:cubicBezTo>
                    <a:pt x="241992" y="361975"/>
                    <a:pt x="431301" y="221481"/>
                    <a:pt x="386057" y="214337"/>
                  </a:cubicBezTo>
                  <a:cubicBezTo>
                    <a:pt x="340813" y="207193"/>
                    <a:pt x="-11612" y="339352"/>
                    <a:pt x="294" y="321493"/>
                  </a:cubicBezTo>
                  <a:cubicBezTo>
                    <a:pt x="12200" y="303634"/>
                    <a:pt x="432491" y="141709"/>
                    <a:pt x="457494" y="107181"/>
                  </a:cubicBezTo>
                  <a:cubicBezTo>
                    <a:pt x="482497" y="72653"/>
                    <a:pt x="145550" y="130993"/>
                    <a:pt x="150313" y="114324"/>
                  </a:cubicBezTo>
                  <a:cubicBezTo>
                    <a:pt x="155075" y="97655"/>
                    <a:pt x="489641" y="23837"/>
                    <a:pt x="486069" y="7168"/>
                  </a:cubicBezTo>
                  <a:cubicBezTo>
                    <a:pt x="482497" y="-9501"/>
                    <a:pt x="69351" y="7168"/>
                    <a:pt x="128882" y="14312"/>
                  </a:cubicBezTo>
                  <a:cubicBezTo>
                    <a:pt x="188413" y="21456"/>
                    <a:pt x="781344" y="8359"/>
                    <a:pt x="857544" y="3574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6889B16C-7017-BCF4-84D8-E3D44D8B67EF}"/>
                </a:ext>
              </a:extLst>
            </p:cNvPr>
            <p:cNvSpPr/>
            <p:nvPr/>
          </p:nvSpPr>
          <p:spPr>
            <a:xfrm>
              <a:off x="3446981" y="3550079"/>
              <a:ext cx="1545567" cy="3091773"/>
            </a:xfrm>
            <a:custGeom>
              <a:avLst/>
              <a:gdLst>
                <a:gd name="connsiteX0" fmla="*/ 853557 w 1545567"/>
                <a:gd name="connsiteY0" fmla="*/ 314690 h 3091773"/>
                <a:gd name="connsiteX1" fmla="*/ 524944 w 1545567"/>
                <a:gd name="connsiteY1" fmla="*/ 921909 h 3091773"/>
                <a:gd name="connsiteX2" fmla="*/ 653532 w 1545567"/>
                <a:gd name="connsiteY2" fmla="*/ 800465 h 3091773"/>
                <a:gd name="connsiteX3" fmla="*/ 560663 w 1545567"/>
                <a:gd name="connsiteY3" fmla="*/ 1050496 h 3091773"/>
                <a:gd name="connsiteX4" fmla="*/ 603525 w 1545567"/>
                <a:gd name="connsiteY4" fmla="*/ 971915 h 3091773"/>
                <a:gd name="connsiteX5" fmla="*/ 882132 w 1545567"/>
                <a:gd name="connsiteY5" fmla="*/ 1400540 h 3091773"/>
                <a:gd name="connsiteX6" fmla="*/ 760688 w 1545567"/>
                <a:gd name="connsiteY6" fmla="*/ 1264809 h 3091773"/>
                <a:gd name="connsiteX7" fmla="*/ 1103588 w 1545567"/>
                <a:gd name="connsiteY7" fmla="*/ 1964896 h 3091773"/>
                <a:gd name="connsiteX8" fmla="*/ 910707 w 1545567"/>
                <a:gd name="connsiteY8" fmla="*/ 1514840 h 3091773"/>
                <a:gd name="connsiteX9" fmla="*/ 1275038 w 1545567"/>
                <a:gd name="connsiteY9" fmla="*/ 2272077 h 3091773"/>
                <a:gd name="connsiteX10" fmla="*/ 896419 w 1545567"/>
                <a:gd name="connsiteY10" fmla="*/ 1922034 h 3091773"/>
                <a:gd name="connsiteX11" fmla="*/ 1175025 w 1545567"/>
                <a:gd name="connsiteY11" fmla="*/ 2450671 h 3091773"/>
                <a:gd name="connsiteX12" fmla="*/ 975000 w 1545567"/>
                <a:gd name="connsiteY12" fmla="*/ 2307796 h 3091773"/>
                <a:gd name="connsiteX13" fmla="*/ 1325044 w 1545567"/>
                <a:gd name="connsiteY13" fmla="*/ 2850721 h 3091773"/>
                <a:gd name="connsiteX14" fmla="*/ 1075013 w 1545567"/>
                <a:gd name="connsiteY14" fmla="*/ 2464959 h 3091773"/>
                <a:gd name="connsiteX15" fmla="*/ 1532213 w 1545567"/>
                <a:gd name="connsiteY15" fmla="*/ 3079321 h 3091773"/>
                <a:gd name="connsiteX16" fmla="*/ 1375050 w 1545567"/>
                <a:gd name="connsiteY16" fmla="*/ 2879296 h 3091773"/>
                <a:gd name="connsiteX17" fmla="*/ 882132 w 1545567"/>
                <a:gd name="connsiteY17" fmla="*/ 2900727 h 3091773"/>
                <a:gd name="connsiteX18" fmla="*/ 967857 w 1545567"/>
                <a:gd name="connsiteY18" fmla="*/ 2907871 h 3091773"/>
                <a:gd name="connsiteX19" fmla="*/ 39169 w 1545567"/>
                <a:gd name="connsiteY19" fmla="*/ 1614852 h 3091773"/>
                <a:gd name="connsiteX20" fmla="*/ 167757 w 1545567"/>
                <a:gd name="connsiteY20" fmla="*/ 1850596 h 3091773"/>
                <a:gd name="connsiteX21" fmla="*/ 117750 w 1545567"/>
                <a:gd name="connsiteY21" fmla="*/ 721884 h 3091773"/>
                <a:gd name="connsiteX22" fmla="*/ 110607 w 1545567"/>
                <a:gd name="connsiteY22" fmla="*/ 1129077 h 3091773"/>
                <a:gd name="connsiteX23" fmla="*/ 339207 w 1545567"/>
                <a:gd name="connsiteY23" fmla="*/ 407559 h 3091773"/>
                <a:gd name="connsiteX24" fmla="*/ 117750 w 1545567"/>
                <a:gd name="connsiteY24" fmla="*/ 700452 h 3091773"/>
                <a:gd name="connsiteX25" fmla="*/ 960713 w 1545567"/>
                <a:gd name="connsiteY25" fmla="*/ 365 h 3091773"/>
                <a:gd name="connsiteX26" fmla="*/ 453507 w 1545567"/>
                <a:gd name="connsiteY26" fmla="*/ 600440 h 3091773"/>
                <a:gd name="connsiteX27" fmla="*/ 853557 w 1545567"/>
                <a:gd name="connsiteY27" fmla="*/ 314690 h 309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45567" h="3091773">
                  <a:moveTo>
                    <a:pt x="853557" y="314690"/>
                  </a:moveTo>
                  <a:cubicBezTo>
                    <a:pt x="865463" y="368268"/>
                    <a:pt x="558281" y="840947"/>
                    <a:pt x="524944" y="921909"/>
                  </a:cubicBezTo>
                  <a:cubicBezTo>
                    <a:pt x="491607" y="1002871"/>
                    <a:pt x="647579" y="779034"/>
                    <a:pt x="653532" y="800465"/>
                  </a:cubicBezTo>
                  <a:cubicBezTo>
                    <a:pt x="659485" y="821896"/>
                    <a:pt x="568997" y="1021921"/>
                    <a:pt x="560663" y="1050496"/>
                  </a:cubicBezTo>
                  <a:cubicBezTo>
                    <a:pt x="552329" y="1079071"/>
                    <a:pt x="549947" y="913574"/>
                    <a:pt x="603525" y="971915"/>
                  </a:cubicBezTo>
                  <a:cubicBezTo>
                    <a:pt x="657103" y="1030256"/>
                    <a:pt x="855938" y="1351724"/>
                    <a:pt x="882132" y="1400540"/>
                  </a:cubicBezTo>
                  <a:cubicBezTo>
                    <a:pt x="908326" y="1449356"/>
                    <a:pt x="723779" y="1170750"/>
                    <a:pt x="760688" y="1264809"/>
                  </a:cubicBezTo>
                  <a:cubicBezTo>
                    <a:pt x="797597" y="1358868"/>
                    <a:pt x="1078585" y="1923224"/>
                    <a:pt x="1103588" y="1964896"/>
                  </a:cubicBezTo>
                  <a:cubicBezTo>
                    <a:pt x="1128591" y="2006568"/>
                    <a:pt x="882132" y="1463643"/>
                    <a:pt x="910707" y="1514840"/>
                  </a:cubicBezTo>
                  <a:cubicBezTo>
                    <a:pt x="939282" y="1566037"/>
                    <a:pt x="1277419" y="2204211"/>
                    <a:pt x="1275038" y="2272077"/>
                  </a:cubicBezTo>
                  <a:cubicBezTo>
                    <a:pt x="1272657" y="2339943"/>
                    <a:pt x="913088" y="1892268"/>
                    <a:pt x="896419" y="1922034"/>
                  </a:cubicBezTo>
                  <a:cubicBezTo>
                    <a:pt x="879750" y="1951800"/>
                    <a:pt x="1161928" y="2386377"/>
                    <a:pt x="1175025" y="2450671"/>
                  </a:cubicBezTo>
                  <a:cubicBezTo>
                    <a:pt x="1188122" y="2514965"/>
                    <a:pt x="949997" y="2241121"/>
                    <a:pt x="975000" y="2307796"/>
                  </a:cubicBezTo>
                  <a:cubicBezTo>
                    <a:pt x="1000003" y="2374471"/>
                    <a:pt x="1308375" y="2824527"/>
                    <a:pt x="1325044" y="2850721"/>
                  </a:cubicBezTo>
                  <a:cubicBezTo>
                    <a:pt x="1341713" y="2876915"/>
                    <a:pt x="1040485" y="2426859"/>
                    <a:pt x="1075013" y="2464959"/>
                  </a:cubicBezTo>
                  <a:cubicBezTo>
                    <a:pt x="1109541" y="2503059"/>
                    <a:pt x="1482207" y="3010265"/>
                    <a:pt x="1532213" y="3079321"/>
                  </a:cubicBezTo>
                  <a:cubicBezTo>
                    <a:pt x="1582219" y="3148377"/>
                    <a:pt x="1483397" y="2909062"/>
                    <a:pt x="1375050" y="2879296"/>
                  </a:cubicBezTo>
                  <a:cubicBezTo>
                    <a:pt x="1266703" y="2849530"/>
                    <a:pt x="949998" y="2895965"/>
                    <a:pt x="882132" y="2900727"/>
                  </a:cubicBezTo>
                  <a:cubicBezTo>
                    <a:pt x="814266" y="2905490"/>
                    <a:pt x="1108351" y="3122184"/>
                    <a:pt x="967857" y="2907871"/>
                  </a:cubicBezTo>
                  <a:cubicBezTo>
                    <a:pt x="827363" y="2693559"/>
                    <a:pt x="172519" y="1791065"/>
                    <a:pt x="39169" y="1614852"/>
                  </a:cubicBezTo>
                  <a:cubicBezTo>
                    <a:pt x="-94181" y="1438640"/>
                    <a:pt x="154660" y="1999424"/>
                    <a:pt x="167757" y="1850596"/>
                  </a:cubicBezTo>
                  <a:cubicBezTo>
                    <a:pt x="180854" y="1701768"/>
                    <a:pt x="127275" y="842137"/>
                    <a:pt x="117750" y="721884"/>
                  </a:cubicBezTo>
                  <a:cubicBezTo>
                    <a:pt x="108225" y="601631"/>
                    <a:pt x="73698" y="1181464"/>
                    <a:pt x="110607" y="1129077"/>
                  </a:cubicBezTo>
                  <a:cubicBezTo>
                    <a:pt x="147516" y="1076690"/>
                    <a:pt x="338017" y="478996"/>
                    <a:pt x="339207" y="407559"/>
                  </a:cubicBezTo>
                  <a:cubicBezTo>
                    <a:pt x="340397" y="336122"/>
                    <a:pt x="14166" y="768318"/>
                    <a:pt x="117750" y="700452"/>
                  </a:cubicBezTo>
                  <a:cubicBezTo>
                    <a:pt x="221334" y="632586"/>
                    <a:pt x="904754" y="17034"/>
                    <a:pt x="960713" y="365"/>
                  </a:cubicBezTo>
                  <a:cubicBezTo>
                    <a:pt x="1016672" y="-16304"/>
                    <a:pt x="476129" y="542099"/>
                    <a:pt x="453507" y="600440"/>
                  </a:cubicBezTo>
                  <a:cubicBezTo>
                    <a:pt x="430885" y="658781"/>
                    <a:pt x="841651" y="261112"/>
                    <a:pt x="853557" y="31469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72C59124-97C6-7E8D-75EA-CF8A7F32315B}"/>
                </a:ext>
              </a:extLst>
            </p:cNvPr>
            <p:cNvSpPr/>
            <p:nvPr/>
          </p:nvSpPr>
          <p:spPr>
            <a:xfrm>
              <a:off x="4750315" y="5864154"/>
              <a:ext cx="807481" cy="434469"/>
            </a:xfrm>
            <a:custGeom>
              <a:avLst/>
              <a:gdLst>
                <a:gd name="connsiteX0" fmla="*/ 279 w 807481"/>
                <a:gd name="connsiteY0" fmla="*/ 865 h 434469"/>
                <a:gd name="connsiteX1" fmla="*/ 293173 w 807481"/>
                <a:gd name="connsiteY1" fmla="*/ 236609 h 434469"/>
                <a:gd name="connsiteX2" fmla="*/ 600354 w 807481"/>
                <a:gd name="connsiteY2" fmla="*/ 329477 h 434469"/>
                <a:gd name="connsiteX3" fmla="*/ 457479 w 807481"/>
                <a:gd name="connsiteY3" fmla="*/ 243752 h 434469"/>
                <a:gd name="connsiteX4" fmla="*/ 800379 w 807481"/>
                <a:gd name="connsiteY4" fmla="*/ 300902 h 434469"/>
                <a:gd name="connsiteX5" fmla="*/ 664648 w 807481"/>
                <a:gd name="connsiteY5" fmla="*/ 308046 h 434469"/>
                <a:gd name="connsiteX6" fmla="*/ 371754 w 807481"/>
                <a:gd name="connsiteY6" fmla="*/ 429490 h 434469"/>
                <a:gd name="connsiteX7" fmla="*/ 457479 w 807481"/>
                <a:gd name="connsiteY7" fmla="*/ 393771 h 434469"/>
                <a:gd name="connsiteX8" fmla="*/ 71716 w 807481"/>
                <a:gd name="connsiteY8" fmla="*/ 236609 h 434469"/>
                <a:gd name="connsiteX9" fmla="*/ 236023 w 807481"/>
                <a:gd name="connsiteY9" fmla="*/ 329477 h 434469"/>
                <a:gd name="connsiteX10" fmla="*/ 279 w 807481"/>
                <a:gd name="connsiteY10" fmla="*/ 865 h 43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7481" h="434469">
                  <a:moveTo>
                    <a:pt x="279" y="865"/>
                  </a:moveTo>
                  <a:cubicBezTo>
                    <a:pt x="9804" y="-14613"/>
                    <a:pt x="193161" y="181840"/>
                    <a:pt x="293173" y="236609"/>
                  </a:cubicBezTo>
                  <a:cubicBezTo>
                    <a:pt x="393185" y="291378"/>
                    <a:pt x="572970" y="328287"/>
                    <a:pt x="600354" y="329477"/>
                  </a:cubicBezTo>
                  <a:cubicBezTo>
                    <a:pt x="627738" y="330667"/>
                    <a:pt x="424142" y="248514"/>
                    <a:pt x="457479" y="243752"/>
                  </a:cubicBezTo>
                  <a:cubicBezTo>
                    <a:pt x="490816" y="238990"/>
                    <a:pt x="765851" y="290186"/>
                    <a:pt x="800379" y="300902"/>
                  </a:cubicBezTo>
                  <a:cubicBezTo>
                    <a:pt x="834907" y="311618"/>
                    <a:pt x="736085" y="286615"/>
                    <a:pt x="664648" y="308046"/>
                  </a:cubicBezTo>
                  <a:cubicBezTo>
                    <a:pt x="593211" y="329477"/>
                    <a:pt x="371754" y="429490"/>
                    <a:pt x="371754" y="429490"/>
                  </a:cubicBezTo>
                  <a:cubicBezTo>
                    <a:pt x="337226" y="443777"/>
                    <a:pt x="507485" y="425918"/>
                    <a:pt x="457479" y="393771"/>
                  </a:cubicBezTo>
                  <a:cubicBezTo>
                    <a:pt x="407473" y="361624"/>
                    <a:pt x="108625" y="247325"/>
                    <a:pt x="71716" y="236609"/>
                  </a:cubicBezTo>
                  <a:cubicBezTo>
                    <a:pt x="34807" y="225893"/>
                    <a:pt x="244357" y="362814"/>
                    <a:pt x="236023" y="329477"/>
                  </a:cubicBezTo>
                  <a:cubicBezTo>
                    <a:pt x="227689" y="296140"/>
                    <a:pt x="-9246" y="16343"/>
                    <a:pt x="279" y="86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1518B27D-82E6-AB65-2F67-C8B9718C9E1F}"/>
                </a:ext>
              </a:extLst>
            </p:cNvPr>
            <p:cNvSpPr/>
            <p:nvPr/>
          </p:nvSpPr>
          <p:spPr>
            <a:xfrm>
              <a:off x="4908791" y="4062186"/>
              <a:ext cx="719992" cy="1420627"/>
            </a:xfrm>
            <a:custGeom>
              <a:avLst/>
              <a:gdLst>
                <a:gd name="connsiteX0" fmla="*/ 960 w 719992"/>
                <a:gd name="connsiteY0" fmla="*/ 151468 h 1420627"/>
                <a:gd name="connsiteX1" fmla="*/ 334593 w 719992"/>
                <a:gd name="connsiteY1" fmla="*/ 151468 h 1420627"/>
                <a:gd name="connsiteX2" fmla="*/ 528182 w 719992"/>
                <a:gd name="connsiteY2" fmla="*/ 93803 h 1420627"/>
                <a:gd name="connsiteX3" fmla="*/ 449923 w 719992"/>
                <a:gd name="connsiteY3" fmla="*/ 176182 h 1420627"/>
                <a:gd name="connsiteX4" fmla="*/ 655868 w 719992"/>
                <a:gd name="connsiteY4" fmla="*/ 3187 h 1420627"/>
                <a:gd name="connsiteX5" fmla="*/ 618798 w 719992"/>
                <a:gd name="connsiteY5" fmla="*/ 77328 h 1420627"/>
                <a:gd name="connsiteX6" fmla="*/ 540539 w 719992"/>
                <a:gd name="connsiteY6" fmla="*/ 242084 h 1420627"/>
                <a:gd name="connsiteX7" fmla="*/ 561133 w 719992"/>
                <a:gd name="connsiteY7" fmla="*/ 509814 h 1420627"/>
                <a:gd name="connsiteX8" fmla="*/ 548777 w 719992"/>
                <a:gd name="connsiteY8" fmla="*/ 365652 h 1420627"/>
                <a:gd name="connsiteX9" fmla="*/ 602323 w 719992"/>
                <a:gd name="connsiteY9" fmla="*/ 616906 h 1420627"/>
                <a:gd name="connsiteX10" fmla="*/ 573490 w 719992"/>
                <a:gd name="connsiteY10" fmla="*/ 695165 h 1420627"/>
                <a:gd name="connsiteX11" fmla="*/ 647631 w 719992"/>
                <a:gd name="connsiteY11" fmla="*/ 835209 h 1420627"/>
                <a:gd name="connsiteX12" fmla="*/ 589966 w 719992"/>
                <a:gd name="connsiteY12" fmla="*/ 744592 h 1420627"/>
                <a:gd name="connsiteX13" fmla="*/ 709414 w 719992"/>
                <a:gd name="connsiteY13" fmla="*/ 1024679 h 1420627"/>
                <a:gd name="connsiteX14" fmla="*/ 709414 w 719992"/>
                <a:gd name="connsiteY14" fmla="*/ 1300646 h 1420627"/>
                <a:gd name="connsiteX15" fmla="*/ 668225 w 719992"/>
                <a:gd name="connsiteY15" fmla="*/ 1172960 h 1420627"/>
                <a:gd name="connsiteX16" fmla="*/ 610560 w 719992"/>
                <a:gd name="connsiteY16" fmla="*/ 1098819 h 1420627"/>
                <a:gd name="connsiteX17" fmla="*/ 643512 w 719992"/>
                <a:gd name="connsiteY17" fmla="*/ 1296528 h 1420627"/>
                <a:gd name="connsiteX18" fmla="*/ 577609 w 719992"/>
                <a:gd name="connsiteY18" fmla="*/ 1164722 h 1420627"/>
                <a:gd name="connsiteX19" fmla="*/ 355187 w 719992"/>
                <a:gd name="connsiteY19" fmla="*/ 1304765 h 1420627"/>
                <a:gd name="connsiteX20" fmla="*/ 425209 w 719992"/>
                <a:gd name="connsiteY20" fmla="*/ 1152365 h 1420627"/>
                <a:gd name="connsiteX21" fmla="*/ 326355 w 719992"/>
                <a:gd name="connsiteY21" fmla="*/ 1407738 h 1420627"/>
                <a:gd name="connsiteX22" fmla="*/ 322236 w 719992"/>
                <a:gd name="connsiteY22" fmla="*/ 1341836 h 1420627"/>
                <a:gd name="connsiteX23" fmla="*/ 264571 w 719992"/>
                <a:gd name="connsiteY23" fmla="*/ 1263576 h 1420627"/>
                <a:gd name="connsiteX24" fmla="*/ 384020 w 719992"/>
                <a:gd name="connsiteY24" fmla="*/ 1420095 h 1420627"/>
                <a:gd name="connsiteX25" fmla="*/ 149241 w 719992"/>
                <a:gd name="connsiteY25" fmla="*/ 1300646 h 1420627"/>
                <a:gd name="connsiteX26" fmla="*/ 486993 w 719992"/>
                <a:gd name="connsiteY26" fmla="*/ 954657 h 1420627"/>
                <a:gd name="connsiteX27" fmla="*/ 351068 w 719992"/>
                <a:gd name="connsiteY27" fmla="*/ 1041155 h 1420627"/>
                <a:gd name="connsiteX28" fmla="*/ 470517 w 719992"/>
                <a:gd name="connsiteY28" fmla="*/ 917587 h 1420627"/>
                <a:gd name="connsiteX29" fmla="*/ 351068 w 719992"/>
                <a:gd name="connsiteY29" fmla="*/ 579836 h 1420627"/>
                <a:gd name="connsiteX30" fmla="*/ 388139 w 719992"/>
                <a:gd name="connsiteY30" fmla="*/ 703403 h 1420627"/>
                <a:gd name="connsiteX31" fmla="*/ 367544 w 719992"/>
                <a:gd name="connsiteY31" fmla="*/ 443911 h 1420627"/>
                <a:gd name="connsiteX32" fmla="*/ 346950 w 719992"/>
                <a:gd name="connsiteY32" fmla="*/ 328582 h 1420627"/>
                <a:gd name="connsiteX33" fmla="*/ 363425 w 719992"/>
                <a:gd name="connsiteY33" fmla="*/ 324463 h 1420627"/>
                <a:gd name="connsiteX34" fmla="*/ 70982 w 719992"/>
                <a:gd name="connsiteY34" fmla="*/ 233846 h 1420627"/>
                <a:gd name="connsiteX35" fmla="*/ 227501 w 719992"/>
                <a:gd name="connsiteY35" fmla="*/ 266798 h 1420627"/>
                <a:gd name="connsiteX36" fmla="*/ 960 w 719992"/>
                <a:gd name="connsiteY36" fmla="*/ 151468 h 142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19992" h="1420627">
                  <a:moveTo>
                    <a:pt x="960" y="151468"/>
                  </a:moveTo>
                  <a:cubicBezTo>
                    <a:pt x="18809" y="132246"/>
                    <a:pt x="246723" y="161079"/>
                    <a:pt x="334593" y="151468"/>
                  </a:cubicBezTo>
                  <a:cubicBezTo>
                    <a:pt x="422463" y="141857"/>
                    <a:pt x="508960" y="89684"/>
                    <a:pt x="528182" y="93803"/>
                  </a:cubicBezTo>
                  <a:cubicBezTo>
                    <a:pt x="547404" y="97922"/>
                    <a:pt x="428642" y="191285"/>
                    <a:pt x="449923" y="176182"/>
                  </a:cubicBezTo>
                  <a:cubicBezTo>
                    <a:pt x="471204" y="161079"/>
                    <a:pt x="627722" y="19663"/>
                    <a:pt x="655868" y="3187"/>
                  </a:cubicBezTo>
                  <a:cubicBezTo>
                    <a:pt x="684014" y="-13289"/>
                    <a:pt x="638019" y="37512"/>
                    <a:pt x="618798" y="77328"/>
                  </a:cubicBezTo>
                  <a:cubicBezTo>
                    <a:pt x="599577" y="117144"/>
                    <a:pt x="550150" y="170003"/>
                    <a:pt x="540539" y="242084"/>
                  </a:cubicBezTo>
                  <a:cubicBezTo>
                    <a:pt x="530928" y="314165"/>
                    <a:pt x="559760" y="489219"/>
                    <a:pt x="561133" y="509814"/>
                  </a:cubicBezTo>
                  <a:cubicBezTo>
                    <a:pt x="562506" y="530409"/>
                    <a:pt x="541912" y="347803"/>
                    <a:pt x="548777" y="365652"/>
                  </a:cubicBezTo>
                  <a:cubicBezTo>
                    <a:pt x="555642" y="383501"/>
                    <a:pt x="598204" y="561987"/>
                    <a:pt x="602323" y="616906"/>
                  </a:cubicBezTo>
                  <a:cubicBezTo>
                    <a:pt x="606442" y="671825"/>
                    <a:pt x="565939" y="658781"/>
                    <a:pt x="573490" y="695165"/>
                  </a:cubicBezTo>
                  <a:cubicBezTo>
                    <a:pt x="581041" y="731549"/>
                    <a:pt x="644885" y="826971"/>
                    <a:pt x="647631" y="835209"/>
                  </a:cubicBezTo>
                  <a:cubicBezTo>
                    <a:pt x="650377" y="843447"/>
                    <a:pt x="579669" y="713014"/>
                    <a:pt x="589966" y="744592"/>
                  </a:cubicBezTo>
                  <a:cubicBezTo>
                    <a:pt x="600263" y="776170"/>
                    <a:pt x="689506" y="932003"/>
                    <a:pt x="709414" y="1024679"/>
                  </a:cubicBezTo>
                  <a:cubicBezTo>
                    <a:pt x="729322" y="1117355"/>
                    <a:pt x="716279" y="1275933"/>
                    <a:pt x="709414" y="1300646"/>
                  </a:cubicBezTo>
                  <a:cubicBezTo>
                    <a:pt x="702549" y="1325360"/>
                    <a:pt x="684701" y="1206598"/>
                    <a:pt x="668225" y="1172960"/>
                  </a:cubicBezTo>
                  <a:cubicBezTo>
                    <a:pt x="651749" y="1139322"/>
                    <a:pt x="614679" y="1078224"/>
                    <a:pt x="610560" y="1098819"/>
                  </a:cubicBezTo>
                  <a:cubicBezTo>
                    <a:pt x="606441" y="1119414"/>
                    <a:pt x="649004" y="1285544"/>
                    <a:pt x="643512" y="1296528"/>
                  </a:cubicBezTo>
                  <a:cubicBezTo>
                    <a:pt x="638020" y="1307512"/>
                    <a:pt x="625663" y="1163349"/>
                    <a:pt x="577609" y="1164722"/>
                  </a:cubicBezTo>
                  <a:cubicBezTo>
                    <a:pt x="529555" y="1166095"/>
                    <a:pt x="380587" y="1306824"/>
                    <a:pt x="355187" y="1304765"/>
                  </a:cubicBezTo>
                  <a:cubicBezTo>
                    <a:pt x="329787" y="1302706"/>
                    <a:pt x="430014" y="1135203"/>
                    <a:pt x="425209" y="1152365"/>
                  </a:cubicBezTo>
                  <a:cubicBezTo>
                    <a:pt x="420404" y="1169527"/>
                    <a:pt x="343517" y="1376160"/>
                    <a:pt x="326355" y="1407738"/>
                  </a:cubicBezTo>
                  <a:cubicBezTo>
                    <a:pt x="309193" y="1439316"/>
                    <a:pt x="332533" y="1365863"/>
                    <a:pt x="322236" y="1341836"/>
                  </a:cubicBezTo>
                  <a:cubicBezTo>
                    <a:pt x="311939" y="1317809"/>
                    <a:pt x="254274" y="1250533"/>
                    <a:pt x="264571" y="1263576"/>
                  </a:cubicBezTo>
                  <a:cubicBezTo>
                    <a:pt x="274868" y="1276619"/>
                    <a:pt x="403242" y="1413917"/>
                    <a:pt x="384020" y="1420095"/>
                  </a:cubicBezTo>
                  <a:cubicBezTo>
                    <a:pt x="364798" y="1426273"/>
                    <a:pt x="132079" y="1378219"/>
                    <a:pt x="149241" y="1300646"/>
                  </a:cubicBezTo>
                  <a:cubicBezTo>
                    <a:pt x="166403" y="1223073"/>
                    <a:pt x="453355" y="997905"/>
                    <a:pt x="486993" y="954657"/>
                  </a:cubicBezTo>
                  <a:cubicBezTo>
                    <a:pt x="520631" y="911409"/>
                    <a:pt x="353814" y="1047333"/>
                    <a:pt x="351068" y="1041155"/>
                  </a:cubicBezTo>
                  <a:cubicBezTo>
                    <a:pt x="348322" y="1034977"/>
                    <a:pt x="470517" y="994473"/>
                    <a:pt x="470517" y="917587"/>
                  </a:cubicBezTo>
                  <a:cubicBezTo>
                    <a:pt x="470517" y="840701"/>
                    <a:pt x="364798" y="615533"/>
                    <a:pt x="351068" y="579836"/>
                  </a:cubicBezTo>
                  <a:cubicBezTo>
                    <a:pt x="337338" y="544139"/>
                    <a:pt x="385393" y="726057"/>
                    <a:pt x="388139" y="703403"/>
                  </a:cubicBezTo>
                  <a:cubicBezTo>
                    <a:pt x="390885" y="680749"/>
                    <a:pt x="374409" y="506381"/>
                    <a:pt x="367544" y="443911"/>
                  </a:cubicBezTo>
                  <a:cubicBezTo>
                    <a:pt x="360679" y="381441"/>
                    <a:pt x="346950" y="328582"/>
                    <a:pt x="346950" y="328582"/>
                  </a:cubicBezTo>
                  <a:cubicBezTo>
                    <a:pt x="346264" y="308674"/>
                    <a:pt x="409420" y="340252"/>
                    <a:pt x="363425" y="324463"/>
                  </a:cubicBezTo>
                  <a:cubicBezTo>
                    <a:pt x="317430" y="308674"/>
                    <a:pt x="93636" y="243457"/>
                    <a:pt x="70982" y="233846"/>
                  </a:cubicBezTo>
                  <a:cubicBezTo>
                    <a:pt x="48328" y="224235"/>
                    <a:pt x="235052" y="279155"/>
                    <a:pt x="227501" y="266798"/>
                  </a:cubicBezTo>
                  <a:cubicBezTo>
                    <a:pt x="219950" y="254441"/>
                    <a:pt x="-16889" y="170690"/>
                    <a:pt x="960" y="15146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3F7A6CC7-FEEC-3E16-9518-25AFA1D1B3CB}"/>
                </a:ext>
              </a:extLst>
            </p:cNvPr>
            <p:cNvSpPr/>
            <p:nvPr/>
          </p:nvSpPr>
          <p:spPr>
            <a:xfrm>
              <a:off x="5031638" y="4749106"/>
              <a:ext cx="644706" cy="738640"/>
            </a:xfrm>
            <a:custGeom>
              <a:avLst/>
              <a:gdLst>
                <a:gd name="connsiteX0" fmla="*/ 458881 w 644706"/>
                <a:gd name="connsiteY0" fmla="*/ 8 h 738640"/>
                <a:gd name="connsiteX1" fmla="*/ 417692 w 644706"/>
                <a:gd name="connsiteY1" fmla="*/ 210072 h 738640"/>
                <a:gd name="connsiteX2" fmla="*/ 533021 w 644706"/>
                <a:gd name="connsiteY2" fmla="*/ 440732 h 738640"/>
                <a:gd name="connsiteX3" fmla="*/ 495951 w 644706"/>
                <a:gd name="connsiteY3" fmla="*/ 411899 h 738640"/>
                <a:gd name="connsiteX4" fmla="*/ 644232 w 644706"/>
                <a:gd name="connsiteY4" fmla="*/ 580775 h 738640"/>
                <a:gd name="connsiteX5" fmla="*/ 438286 w 644706"/>
                <a:gd name="connsiteY5" fmla="*/ 387186 h 738640"/>
                <a:gd name="connsiteX6" fmla="*/ 257054 w 644706"/>
                <a:gd name="connsiteY6" fmla="*/ 531348 h 738640"/>
                <a:gd name="connsiteX7" fmla="*/ 219984 w 644706"/>
                <a:gd name="connsiteY7" fmla="*/ 733175 h 738640"/>
                <a:gd name="connsiteX8" fmla="*/ 154081 w 644706"/>
                <a:gd name="connsiteY8" fmla="*/ 675510 h 738640"/>
                <a:gd name="connsiteX9" fmla="*/ 34632 w 644706"/>
                <a:gd name="connsiteY9" fmla="*/ 613726 h 738640"/>
                <a:gd name="connsiteX10" fmla="*/ 129367 w 644706"/>
                <a:gd name="connsiteY10" fmla="*/ 477802 h 738640"/>
                <a:gd name="connsiteX11" fmla="*/ 1681 w 644706"/>
                <a:gd name="connsiteY11" fmla="*/ 527229 h 738640"/>
                <a:gd name="connsiteX12" fmla="*/ 240578 w 644706"/>
                <a:gd name="connsiteY12" fmla="*/ 300689 h 738640"/>
                <a:gd name="connsiteX13" fmla="*/ 265292 w 644706"/>
                <a:gd name="connsiteY13" fmla="*/ 234786 h 738640"/>
                <a:gd name="connsiteX14" fmla="*/ 277648 w 644706"/>
                <a:gd name="connsiteY14" fmla="*/ 317164 h 738640"/>
                <a:gd name="connsiteX15" fmla="*/ 397097 w 644706"/>
                <a:gd name="connsiteY15" fmla="*/ 284213 h 738640"/>
                <a:gd name="connsiteX16" fmla="*/ 310600 w 644706"/>
                <a:gd name="connsiteY16" fmla="*/ 201835 h 738640"/>
                <a:gd name="connsiteX17" fmla="*/ 458881 w 644706"/>
                <a:gd name="connsiteY17" fmla="*/ 8 h 73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4706" h="738640">
                  <a:moveTo>
                    <a:pt x="458881" y="8"/>
                  </a:moveTo>
                  <a:cubicBezTo>
                    <a:pt x="476730" y="1381"/>
                    <a:pt x="405335" y="136618"/>
                    <a:pt x="417692" y="210072"/>
                  </a:cubicBezTo>
                  <a:cubicBezTo>
                    <a:pt x="430049" y="283526"/>
                    <a:pt x="519978" y="407094"/>
                    <a:pt x="533021" y="440732"/>
                  </a:cubicBezTo>
                  <a:cubicBezTo>
                    <a:pt x="546064" y="474370"/>
                    <a:pt x="477416" y="388559"/>
                    <a:pt x="495951" y="411899"/>
                  </a:cubicBezTo>
                  <a:cubicBezTo>
                    <a:pt x="514486" y="435240"/>
                    <a:pt x="653843" y="584894"/>
                    <a:pt x="644232" y="580775"/>
                  </a:cubicBezTo>
                  <a:cubicBezTo>
                    <a:pt x="634621" y="576656"/>
                    <a:pt x="502816" y="395424"/>
                    <a:pt x="438286" y="387186"/>
                  </a:cubicBezTo>
                  <a:cubicBezTo>
                    <a:pt x="373756" y="378948"/>
                    <a:pt x="293438" y="473683"/>
                    <a:pt x="257054" y="531348"/>
                  </a:cubicBezTo>
                  <a:cubicBezTo>
                    <a:pt x="220670" y="589013"/>
                    <a:pt x="237146" y="709148"/>
                    <a:pt x="219984" y="733175"/>
                  </a:cubicBezTo>
                  <a:cubicBezTo>
                    <a:pt x="202822" y="757202"/>
                    <a:pt x="184973" y="695418"/>
                    <a:pt x="154081" y="675510"/>
                  </a:cubicBezTo>
                  <a:cubicBezTo>
                    <a:pt x="123189" y="655602"/>
                    <a:pt x="38751" y="646677"/>
                    <a:pt x="34632" y="613726"/>
                  </a:cubicBezTo>
                  <a:cubicBezTo>
                    <a:pt x="30513" y="580775"/>
                    <a:pt x="134859" y="492218"/>
                    <a:pt x="129367" y="477802"/>
                  </a:cubicBezTo>
                  <a:cubicBezTo>
                    <a:pt x="123875" y="463386"/>
                    <a:pt x="-16854" y="556748"/>
                    <a:pt x="1681" y="527229"/>
                  </a:cubicBezTo>
                  <a:cubicBezTo>
                    <a:pt x="20216" y="497710"/>
                    <a:pt x="196643" y="349429"/>
                    <a:pt x="240578" y="300689"/>
                  </a:cubicBezTo>
                  <a:cubicBezTo>
                    <a:pt x="284513" y="251949"/>
                    <a:pt x="259114" y="232040"/>
                    <a:pt x="265292" y="234786"/>
                  </a:cubicBezTo>
                  <a:cubicBezTo>
                    <a:pt x="271470" y="237532"/>
                    <a:pt x="255680" y="308926"/>
                    <a:pt x="277648" y="317164"/>
                  </a:cubicBezTo>
                  <a:cubicBezTo>
                    <a:pt x="299616" y="325402"/>
                    <a:pt x="391605" y="303434"/>
                    <a:pt x="397097" y="284213"/>
                  </a:cubicBezTo>
                  <a:cubicBezTo>
                    <a:pt x="402589" y="264992"/>
                    <a:pt x="294811" y="245083"/>
                    <a:pt x="310600" y="201835"/>
                  </a:cubicBezTo>
                  <a:cubicBezTo>
                    <a:pt x="326389" y="158587"/>
                    <a:pt x="441032" y="-1365"/>
                    <a:pt x="458881" y="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F18BA351-C155-AB2B-32CE-40AFA7245E2D}"/>
                </a:ext>
              </a:extLst>
            </p:cNvPr>
            <p:cNvSpPr/>
            <p:nvPr/>
          </p:nvSpPr>
          <p:spPr>
            <a:xfrm>
              <a:off x="5183416" y="5177371"/>
              <a:ext cx="603665" cy="329831"/>
            </a:xfrm>
            <a:custGeom>
              <a:avLst/>
              <a:gdLst>
                <a:gd name="connsiteX0" fmla="*/ 220606 w 603665"/>
                <a:gd name="connsiteY0" fmla="*/ 110 h 329831"/>
                <a:gd name="connsiteX1" fmla="*/ 340054 w 603665"/>
                <a:gd name="connsiteY1" fmla="*/ 131915 h 329831"/>
                <a:gd name="connsiteX2" fmla="*/ 459503 w 603665"/>
                <a:gd name="connsiteY2" fmla="*/ 144272 h 329831"/>
                <a:gd name="connsiteX3" fmla="*/ 360649 w 603665"/>
                <a:gd name="connsiteY3" fmla="*/ 111321 h 329831"/>
                <a:gd name="connsiteX4" fmla="*/ 471860 w 603665"/>
                <a:gd name="connsiteY4" fmla="*/ 156629 h 329831"/>
                <a:gd name="connsiteX5" fmla="*/ 603665 w 603665"/>
                <a:gd name="connsiteY5" fmla="*/ 160748 h 329831"/>
                <a:gd name="connsiteX6" fmla="*/ 541881 w 603665"/>
                <a:gd name="connsiteY6" fmla="*/ 189580 h 329831"/>
                <a:gd name="connsiteX7" fmla="*/ 331816 w 603665"/>
                <a:gd name="connsiteY7" fmla="*/ 296672 h 329831"/>
                <a:gd name="connsiteX8" fmla="*/ 426552 w 603665"/>
                <a:gd name="connsiteY8" fmla="*/ 230770 h 329831"/>
                <a:gd name="connsiteX9" fmla="*/ 68206 w 603665"/>
                <a:gd name="connsiteY9" fmla="*/ 329624 h 329831"/>
                <a:gd name="connsiteX10" fmla="*/ 265914 w 603665"/>
                <a:gd name="connsiteY10" fmla="*/ 255483 h 329831"/>
                <a:gd name="connsiteX11" fmla="*/ 2303 w 603665"/>
                <a:gd name="connsiteY11" fmla="*/ 210175 h 329831"/>
                <a:gd name="connsiteX12" fmla="*/ 134108 w 603665"/>
                <a:gd name="connsiteY12" fmla="*/ 214294 h 329831"/>
                <a:gd name="connsiteX13" fmla="*/ 72325 w 603665"/>
                <a:gd name="connsiteY13" fmla="*/ 90726 h 329831"/>
                <a:gd name="connsiteX14" fmla="*/ 298865 w 603665"/>
                <a:gd name="connsiteY14" fmla="*/ 156629 h 329831"/>
                <a:gd name="connsiteX15" fmla="*/ 220606 w 603665"/>
                <a:gd name="connsiteY15" fmla="*/ 110 h 32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03665" h="329831">
                  <a:moveTo>
                    <a:pt x="220606" y="110"/>
                  </a:moveTo>
                  <a:cubicBezTo>
                    <a:pt x="227471" y="-4009"/>
                    <a:pt x="300238" y="107888"/>
                    <a:pt x="340054" y="131915"/>
                  </a:cubicBezTo>
                  <a:cubicBezTo>
                    <a:pt x="379870" y="155942"/>
                    <a:pt x="456071" y="147704"/>
                    <a:pt x="459503" y="144272"/>
                  </a:cubicBezTo>
                  <a:cubicBezTo>
                    <a:pt x="462936" y="140840"/>
                    <a:pt x="358590" y="109262"/>
                    <a:pt x="360649" y="111321"/>
                  </a:cubicBezTo>
                  <a:cubicBezTo>
                    <a:pt x="362708" y="113380"/>
                    <a:pt x="431357" y="148391"/>
                    <a:pt x="471860" y="156629"/>
                  </a:cubicBezTo>
                  <a:cubicBezTo>
                    <a:pt x="512363" y="164867"/>
                    <a:pt x="591995" y="155256"/>
                    <a:pt x="603665" y="160748"/>
                  </a:cubicBezTo>
                  <a:lnTo>
                    <a:pt x="541881" y="189580"/>
                  </a:lnTo>
                  <a:cubicBezTo>
                    <a:pt x="496573" y="212234"/>
                    <a:pt x="351037" y="289807"/>
                    <a:pt x="331816" y="296672"/>
                  </a:cubicBezTo>
                  <a:cubicBezTo>
                    <a:pt x="312595" y="303537"/>
                    <a:pt x="470487" y="225278"/>
                    <a:pt x="426552" y="230770"/>
                  </a:cubicBezTo>
                  <a:cubicBezTo>
                    <a:pt x="382617" y="236262"/>
                    <a:pt x="94979" y="325505"/>
                    <a:pt x="68206" y="329624"/>
                  </a:cubicBezTo>
                  <a:cubicBezTo>
                    <a:pt x="41433" y="333743"/>
                    <a:pt x="276898" y="275391"/>
                    <a:pt x="265914" y="255483"/>
                  </a:cubicBezTo>
                  <a:cubicBezTo>
                    <a:pt x="254930" y="235575"/>
                    <a:pt x="24271" y="217040"/>
                    <a:pt x="2303" y="210175"/>
                  </a:cubicBezTo>
                  <a:cubicBezTo>
                    <a:pt x="-19665" y="203310"/>
                    <a:pt x="122438" y="234202"/>
                    <a:pt x="134108" y="214294"/>
                  </a:cubicBezTo>
                  <a:cubicBezTo>
                    <a:pt x="145778" y="194386"/>
                    <a:pt x="44866" y="100337"/>
                    <a:pt x="72325" y="90726"/>
                  </a:cubicBezTo>
                  <a:cubicBezTo>
                    <a:pt x="99784" y="81115"/>
                    <a:pt x="274838" y="164867"/>
                    <a:pt x="298865" y="156629"/>
                  </a:cubicBezTo>
                  <a:cubicBezTo>
                    <a:pt x="322892" y="148391"/>
                    <a:pt x="213741" y="4229"/>
                    <a:pt x="220606" y="11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24F30C2B-5677-CA91-7B49-6F25D2048F6A}"/>
                </a:ext>
              </a:extLst>
            </p:cNvPr>
            <p:cNvSpPr/>
            <p:nvPr/>
          </p:nvSpPr>
          <p:spPr>
            <a:xfrm>
              <a:off x="5208932" y="5280350"/>
              <a:ext cx="471450" cy="165933"/>
            </a:xfrm>
            <a:custGeom>
              <a:avLst/>
              <a:gdLst>
                <a:gd name="connsiteX0" fmla="*/ 1500 w 471450"/>
                <a:gd name="connsiteY0" fmla="*/ 61888 h 165933"/>
                <a:gd name="connsiteX1" fmla="*/ 190971 w 471450"/>
                <a:gd name="connsiteY1" fmla="*/ 104 h 165933"/>
                <a:gd name="connsiteX2" fmla="*/ 446344 w 471450"/>
                <a:gd name="connsiteY2" fmla="*/ 78364 h 165933"/>
                <a:gd name="connsiteX3" fmla="*/ 388679 w 471450"/>
                <a:gd name="connsiteY3" fmla="*/ 78364 h 165933"/>
                <a:gd name="connsiteX4" fmla="*/ 471057 w 471450"/>
                <a:gd name="connsiteY4" fmla="*/ 127791 h 165933"/>
                <a:gd name="connsiteX5" fmla="*/ 347490 w 471450"/>
                <a:gd name="connsiteY5" fmla="*/ 140147 h 165933"/>
                <a:gd name="connsiteX6" fmla="*/ 166257 w 471450"/>
                <a:gd name="connsiteY6" fmla="*/ 144266 h 165933"/>
                <a:gd name="connsiteX7" fmla="*/ 79760 w 471450"/>
                <a:gd name="connsiteY7" fmla="*/ 160742 h 165933"/>
                <a:gd name="connsiteX8" fmla="*/ 343371 w 471450"/>
                <a:gd name="connsiteY8" fmla="*/ 156623 h 165933"/>
                <a:gd name="connsiteX9" fmla="*/ 34452 w 471450"/>
                <a:gd name="connsiteY9" fmla="*/ 160742 h 165933"/>
                <a:gd name="connsiteX10" fmla="*/ 100354 w 471450"/>
                <a:gd name="connsiteY10" fmla="*/ 74245 h 165933"/>
                <a:gd name="connsiteX11" fmla="*/ 1500 w 471450"/>
                <a:gd name="connsiteY11" fmla="*/ 61888 h 16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1450" h="165933">
                  <a:moveTo>
                    <a:pt x="1500" y="61888"/>
                  </a:moveTo>
                  <a:cubicBezTo>
                    <a:pt x="16603" y="49531"/>
                    <a:pt x="116830" y="-2642"/>
                    <a:pt x="190971" y="104"/>
                  </a:cubicBezTo>
                  <a:cubicBezTo>
                    <a:pt x="265112" y="2850"/>
                    <a:pt x="413393" y="65321"/>
                    <a:pt x="446344" y="78364"/>
                  </a:cubicBezTo>
                  <a:cubicBezTo>
                    <a:pt x="479295" y="91407"/>
                    <a:pt x="384560" y="70126"/>
                    <a:pt x="388679" y="78364"/>
                  </a:cubicBezTo>
                  <a:cubicBezTo>
                    <a:pt x="392798" y="86602"/>
                    <a:pt x="477922" y="117494"/>
                    <a:pt x="471057" y="127791"/>
                  </a:cubicBezTo>
                  <a:cubicBezTo>
                    <a:pt x="464192" y="138088"/>
                    <a:pt x="398290" y="137401"/>
                    <a:pt x="347490" y="140147"/>
                  </a:cubicBezTo>
                  <a:cubicBezTo>
                    <a:pt x="296690" y="142893"/>
                    <a:pt x="210879" y="140833"/>
                    <a:pt x="166257" y="144266"/>
                  </a:cubicBezTo>
                  <a:cubicBezTo>
                    <a:pt x="121635" y="147699"/>
                    <a:pt x="50241" y="158683"/>
                    <a:pt x="79760" y="160742"/>
                  </a:cubicBezTo>
                  <a:cubicBezTo>
                    <a:pt x="109279" y="162801"/>
                    <a:pt x="350922" y="156623"/>
                    <a:pt x="343371" y="156623"/>
                  </a:cubicBezTo>
                  <a:cubicBezTo>
                    <a:pt x="335820" y="156623"/>
                    <a:pt x="74955" y="174472"/>
                    <a:pt x="34452" y="160742"/>
                  </a:cubicBezTo>
                  <a:cubicBezTo>
                    <a:pt x="-6051" y="147012"/>
                    <a:pt x="110651" y="90034"/>
                    <a:pt x="100354" y="74245"/>
                  </a:cubicBezTo>
                  <a:cubicBezTo>
                    <a:pt x="90057" y="58456"/>
                    <a:pt x="-13603" y="74245"/>
                    <a:pt x="1500" y="6188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109CF225-89CA-1857-EB44-0C1CD9ABA03E}"/>
                </a:ext>
              </a:extLst>
            </p:cNvPr>
            <p:cNvSpPr/>
            <p:nvPr/>
          </p:nvSpPr>
          <p:spPr>
            <a:xfrm>
              <a:off x="5061009" y="5014682"/>
              <a:ext cx="378795" cy="497421"/>
            </a:xfrm>
            <a:custGeom>
              <a:avLst/>
              <a:gdLst>
                <a:gd name="connsiteX0" fmla="*/ 301823 w 378795"/>
                <a:gd name="connsiteY0" fmla="*/ 55707 h 497421"/>
                <a:gd name="connsiteX1" fmla="*/ 190613 w 378795"/>
                <a:gd name="connsiteY1" fmla="*/ 203988 h 497421"/>
                <a:gd name="connsiteX2" fmla="*/ 161780 w 378795"/>
                <a:gd name="connsiteY2" fmla="*/ 364626 h 497421"/>
                <a:gd name="connsiteX3" fmla="*/ 124710 w 378795"/>
                <a:gd name="connsiteY3" fmla="*/ 327556 h 497421"/>
                <a:gd name="connsiteX4" fmla="*/ 367726 w 378795"/>
                <a:gd name="connsiteY4" fmla="*/ 492313 h 497421"/>
                <a:gd name="connsiteX5" fmla="*/ 310061 w 378795"/>
                <a:gd name="connsiteY5" fmla="*/ 451123 h 497421"/>
                <a:gd name="connsiteX6" fmla="*/ 67045 w 378795"/>
                <a:gd name="connsiteY6" fmla="*/ 405815 h 497421"/>
                <a:gd name="connsiteX7" fmla="*/ 34094 w 378795"/>
                <a:gd name="connsiteY7" fmla="*/ 241059 h 497421"/>
                <a:gd name="connsiteX8" fmla="*/ 9380 w 378795"/>
                <a:gd name="connsiteY8" fmla="*/ 315199 h 497421"/>
                <a:gd name="connsiteX9" fmla="*/ 202969 w 378795"/>
                <a:gd name="connsiteY9" fmla="*/ 2161 h 497421"/>
                <a:gd name="connsiteX10" fmla="*/ 71164 w 378795"/>
                <a:gd name="connsiteY10" fmla="*/ 171037 h 497421"/>
                <a:gd name="connsiteX11" fmla="*/ 301823 w 378795"/>
                <a:gd name="connsiteY11" fmla="*/ 55707 h 49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8795" h="497421">
                  <a:moveTo>
                    <a:pt x="301823" y="55707"/>
                  </a:moveTo>
                  <a:cubicBezTo>
                    <a:pt x="321731" y="61199"/>
                    <a:pt x="213953" y="152502"/>
                    <a:pt x="190613" y="203988"/>
                  </a:cubicBezTo>
                  <a:cubicBezTo>
                    <a:pt x="167273" y="255474"/>
                    <a:pt x="172764" y="344031"/>
                    <a:pt x="161780" y="364626"/>
                  </a:cubicBezTo>
                  <a:cubicBezTo>
                    <a:pt x="150796" y="385221"/>
                    <a:pt x="90386" y="306275"/>
                    <a:pt x="124710" y="327556"/>
                  </a:cubicBezTo>
                  <a:cubicBezTo>
                    <a:pt x="159034" y="348837"/>
                    <a:pt x="336834" y="471719"/>
                    <a:pt x="367726" y="492313"/>
                  </a:cubicBezTo>
                  <a:cubicBezTo>
                    <a:pt x="398618" y="512907"/>
                    <a:pt x="360174" y="465539"/>
                    <a:pt x="310061" y="451123"/>
                  </a:cubicBezTo>
                  <a:cubicBezTo>
                    <a:pt x="259948" y="436707"/>
                    <a:pt x="113039" y="440826"/>
                    <a:pt x="67045" y="405815"/>
                  </a:cubicBezTo>
                  <a:cubicBezTo>
                    <a:pt x="21051" y="370804"/>
                    <a:pt x="43705" y="256162"/>
                    <a:pt x="34094" y="241059"/>
                  </a:cubicBezTo>
                  <a:cubicBezTo>
                    <a:pt x="24483" y="225956"/>
                    <a:pt x="-18766" y="355015"/>
                    <a:pt x="9380" y="315199"/>
                  </a:cubicBezTo>
                  <a:cubicBezTo>
                    <a:pt x="37526" y="275383"/>
                    <a:pt x="192672" y="26188"/>
                    <a:pt x="202969" y="2161"/>
                  </a:cubicBezTo>
                  <a:cubicBezTo>
                    <a:pt x="213266" y="-21866"/>
                    <a:pt x="56748" y="162113"/>
                    <a:pt x="71164" y="171037"/>
                  </a:cubicBezTo>
                  <a:cubicBezTo>
                    <a:pt x="85580" y="179961"/>
                    <a:pt x="281915" y="50215"/>
                    <a:pt x="301823" y="55707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286DD9A9-D77F-EEBF-DFB5-3BE0B8E2E946}"/>
                </a:ext>
              </a:extLst>
            </p:cNvPr>
            <p:cNvSpPr/>
            <p:nvPr/>
          </p:nvSpPr>
          <p:spPr>
            <a:xfrm>
              <a:off x="4979596" y="5309281"/>
              <a:ext cx="662842" cy="364240"/>
            </a:xfrm>
            <a:custGeom>
              <a:avLst/>
              <a:gdLst>
                <a:gd name="connsiteX0" fmla="*/ 4296 w 662842"/>
                <a:gd name="connsiteY0" fmla="*/ 140049 h 364240"/>
                <a:gd name="connsiteX1" fmla="*/ 370880 w 662842"/>
                <a:gd name="connsiteY1" fmla="*/ 201833 h 364240"/>
                <a:gd name="connsiteX2" fmla="*/ 659204 w 662842"/>
                <a:gd name="connsiteY2" fmla="*/ 140049 h 364240"/>
                <a:gd name="connsiteX3" fmla="*/ 527399 w 662842"/>
                <a:gd name="connsiteY3" fmla="*/ 201833 h 364240"/>
                <a:gd name="connsiteX4" fmla="*/ 440901 w 662842"/>
                <a:gd name="connsiteY4" fmla="*/ 362470 h 364240"/>
                <a:gd name="connsiteX5" fmla="*/ 646847 w 662842"/>
                <a:gd name="connsiteY5" fmla="*/ 86503 h 364240"/>
                <a:gd name="connsiteX6" fmla="*/ 547993 w 662842"/>
                <a:gd name="connsiteY6" fmla="*/ 119454 h 364240"/>
                <a:gd name="connsiteX7" fmla="*/ 263788 w 662842"/>
                <a:gd name="connsiteY7" fmla="*/ 61789 h 364240"/>
                <a:gd name="connsiteX8" fmla="*/ 300858 w 662842"/>
                <a:gd name="connsiteY8" fmla="*/ 94741 h 364240"/>
                <a:gd name="connsiteX9" fmla="*/ 115507 w 662842"/>
                <a:gd name="connsiteY9" fmla="*/ 5 h 364240"/>
                <a:gd name="connsiteX10" fmla="*/ 321453 w 662842"/>
                <a:gd name="connsiteY10" fmla="*/ 90622 h 364240"/>
                <a:gd name="connsiteX11" fmla="*/ 288501 w 662842"/>
                <a:gd name="connsiteY11" fmla="*/ 131811 h 364240"/>
                <a:gd name="connsiteX12" fmla="*/ 445020 w 662842"/>
                <a:gd name="connsiteY12" fmla="*/ 152405 h 364240"/>
                <a:gd name="connsiteX13" fmla="*/ 185528 w 662842"/>
                <a:gd name="connsiteY13" fmla="*/ 148287 h 364240"/>
                <a:gd name="connsiteX14" fmla="*/ 4296 w 662842"/>
                <a:gd name="connsiteY14" fmla="*/ 140049 h 3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2842" h="364240">
                  <a:moveTo>
                    <a:pt x="4296" y="140049"/>
                  </a:moveTo>
                  <a:cubicBezTo>
                    <a:pt x="35188" y="148973"/>
                    <a:pt x="261729" y="201833"/>
                    <a:pt x="370880" y="201833"/>
                  </a:cubicBezTo>
                  <a:cubicBezTo>
                    <a:pt x="480031" y="201833"/>
                    <a:pt x="633118" y="140049"/>
                    <a:pt x="659204" y="140049"/>
                  </a:cubicBezTo>
                  <a:cubicBezTo>
                    <a:pt x="685290" y="140049"/>
                    <a:pt x="563783" y="164763"/>
                    <a:pt x="527399" y="201833"/>
                  </a:cubicBezTo>
                  <a:cubicBezTo>
                    <a:pt x="491015" y="238903"/>
                    <a:pt x="420993" y="381692"/>
                    <a:pt x="440901" y="362470"/>
                  </a:cubicBezTo>
                  <a:cubicBezTo>
                    <a:pt x="460809" y="343248"/>
                    <a:pt x="628998" y="127006"/>
                    <a:pt x="646847" y="86503"/>
                  </a:cubicBezTo>
                  <a:cubicBezTo>
                    <a:pt x="664696" y="46000"/>
                    <a:pt x="611836" y="123573"/>
                    <a:pt x="547993" y="119454"/>
                  </a:cubicBezTo>
                  <a:cubicBezTo>
                    <a:pt x="484150" y="115335"/>
                    <a:pt x="304977" y="65908"/>
                    <a:pt x="263788" y="61789"/>
                  </a:cubicBezTo>
                  <a:cubicBezTo>
                    <a:pt x="222599" y="57670"/>
                    <a:pt x="325571" y="105038"/>
                    <a:pt x="300858" y="94741"/>
                  </a:cubicBezTo>
                  <a:cubicBezTo>
                    <a:pt x="276145" y="84444"/>
                    <a:pt x="112074" y="692"/>
                    <a:pt x="115507" y="5"/>
                  </a:cubicBezTo>
                  <a:cubicBezTo>
                    <a:pt x="118940" y="-682"/>
                    <a:pt x="292621" y="68654"/>
                    <a:pt x="321453" y="90622"/>
                  </a:cubicBezTo>
                  <a:cubicBezTo>
                    <a:pt x="350285" y="112590"/>
                    <a:pt x="267907" y="121514"/>
                    <a:pt x="288501" y="131811"/>
                  </a:cubicBezTo>
                  <a:cubicBezTo>
                    <a:pt x="309095" y="142108"/>
                    <a:pt x="462182" y="149659"/>
                    <a:pt x="445020" y="152405"/>
                  </a:cubicBezTo>
                  <a:cubicBezTo>
                    <a:pt x="427858" y="155151"/>
                    <a:pt x="254177" y="152406"/>
                    <a:pt x="185528" y="148287"/>
                  </a:cubicBezTo>
                  <a:cubicBezTo>
                    <a:pt x="116879" y="144168"/>
                    <a:pt x="-26596" y="131125"/>
                    <a:pt x="4296" y="14004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289E7889-A1FD-0805-80CB-A12E1E9316A4}"/>
                </a:ext>
              </a:extLst>
            </p:cNvPr>
            <p:cNvSpPr/>
            <p:nvPr/>
          </p:nvSpPr>
          <p:spPr>
            <a:xfrm>
              <a:off x="4699601" y="5529918"/>
              <a:ext cx="675989" cy="388971"/>
            </a:xfrm>
            <a:custGeom>
              <a:avLst/>
              <a:gdLst>
                <a:gd name="connsiteX0" fmla="*/ 646756 w 675989"/>
                <a:gd name="connsiteY0" fmla="*/ 67693 h 388971"/>
                <a:gd name="connsiteX1" fmla="*/ 383145 w 675989"/>
                <a:gd name="connsiteY1" fmla="*/ 30623 h 388971"/>
                <a:gd name="connsiteX2" fmla="*/ 85 w 675989"/>
                <a:gd name="connsiteY2" fmla="*/ 1790 h 388971"/>
                <a:gd name="connsiteX3" fmla="*/ 346075 w 675989"/>
                <a:gd name="connsiteY3" fmla="*/ 84168 h 388971"/>
                <a:gd name="connsiteX4" fmla="*/ 136010 w 675989"/>
                <a:gd name="connsiteY4" fmla="*/ 269520 h 388971"/>
                <a:gd name="connsiteX5" fmla="*/ 148367 w 675989"/>
                <a:gd name="connsiteY5" fmla="*/ 248925 h 388971"/>
                <a:gd name="connsiteX6" fmla="*/ 259577 w 675989"/>
                <a:gd name="connsiteY6" fmla="*/ 232450 h 388971"/>
                <a:gd name="connsiteX7" fmla="*/ 57750 w 675989"/>
                <a:gd name="connsiteY7" fmla="*/ 388968 h 388971"/>
                <a:gd name="connsiteX8" fmla="*/ 366669 w 675989"/>
                <a:gd name="connsiteY8" fmla="*/ 236568 h 388971"/>
                <a:gd name="connsiteX9" fmla="*/ 675588 w 675989"/>
                <a:gd name="connsiteY9" fmla="*/ 150071 h 388971"/>
                <a:gd name="connsiteX10" fmla="*/ 436691 w 675989"/>
                <a:gd name="connsiteY10" fmla="*/ 236568 h 388971"/>
                <a:gd name="connsiteX11" fmla="*/ 646756 w 675989"/>
                <a:gd name="connsiteY11" fmla="*/ 67693 h 38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75989" h="388971">
                  <a:moveTo>
                    <a:pt x="646756" y="67693"/>
                  </a:moveTo>
                  <a:cubicBezTo>
                    <a:pt x="637832" y="33369"/>
                    <a:pt x="490923" y="41607"/>
                    <a:pt x="383145" y="30623"/>
                  </a:cubicBezTo>
                  <a:cubicBezTo>
                    <a:pt x="275366" y="19639"/>
                    <a:pt x="6263" y="-7134"/>
                    <a:pt x="85" y="1790"/>
                  </a:cubicBezTo>
                  <a:cubicBezTo>
                    <a:pt x="-6093" y="10714"/>
                    <a:pt x="323421" y="39546"/>
                    <a:pt x="346075" y="84168"/>
                  </a:cubicBezTo>
                  <a:cubicBezTo>
                    <a:pt x="368729" y="128790"/>
                    <a:pt x="168961" y="242061"/>
                    <a:pt x="136010" y="269520"/>
                  </a:cubicBezTo>
                  <a:cubicBezTo>
                    <a:pt x="103059" y="296980"/>
                    <a:pt x="127773" y="255103"/>
                    <a:pt x="148367" y="248925"/>
                  </a:cubicBezTo>
                  <a:cubicBezTo>
                    <a:pt x="168961" y="242747"/>
                    <a:pt x="274680" y="209110"/>
                    <a:pt x="259577" y="232450"/>
                  </a:cubicBezTo>
                  <a:cubicBezTo>
                    <a:pt x="244474" y="255790"/>
                    <a:pt x="39901" y="388282"/>
                    <a:pt x="57750" y="388968"/>
                  </a:cubicBezTo>
                  <a:cubicBezTo>
                    <a:pt x="75599" y="389654"/>
                    <a:pt x="263696" y="276384"/>
                    <a:pt x="366669" y="236568"/>
                  </a:cubicBezTo>
                  <a:cubicBezTo>
                    <a:pt x="469642" y="196752"/>
                    <a:pt x="663918" y="150071"/>
                    <a:pt x="675588" y="150071"/>
                  </a:cubicBezTo>
                  <a:cubicBezTo>
                    <a:pt x="687258" y="150071"/>
                    <a:pt x="440810" y="242746"/>
                    <a:pt x="436691" y="236568"/>
                  </a:cubicBezTo>
                  <a:cubicBezTo>
                    <a:pt x="432572" y="230390"/>
                    <a:pt x="655680" y="102017"/>
                    <a:pt x="646756" y="67693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34647886-D75E-7E4E-608D-151562BE578D}"/>
                </a:ext>
              </a:extLst>
            </p:cNvPr>
            <p:cNvSpPr/>
            <p:nvPr/>
          </p:nvSpPr>
          <p:spPr>
            <a:xfrm>
              <a:off x="5164318" y="5418299"/>
              <a:ext cx="444505" cy="393531"/>
            </a:xfrm>
            <a:custGeom>
              <a:avLst/>
              <a:gdLst>
                <a:gd name="connsiteX0" fmla="*/ 441531 w 444505"/>
                <a:gd name="connsiteY0" fmla="*/ 2198 h 393531"/>
                <a:gd name="connsiteX1" fmla="*/ 342677 w 444505"/>
                <a:gd name="connsiteY1" fmla="*/ 142242 h 393531"/>
                <a:gd name="connsiteX2" fmla="*/ 396223 w 444505"/>
                <a:gd name="connsiteY2" fmla="*/ 236977 h 393531"/>
                <a:gd name="connsiteX3" fmla="*/ 355033 w 444505"/>
                <a:gd name="connsiteY3" fmla="*/ 278166 h 393531"/>
                <a:gd name="connsiteX4" fmla="*/ 280893 w 444505"/>
                <a:gd name="connsiteY4" fmla="*/ 269928 h 393531"/>
                <a:gd name="connsiteX5" fmla="*/ 806 w 444505"/>
                <a:gd name="connsiteY5" fmla="*/ 393496 h 393531"/>
                <a:gd name="connsiteX6" fmla="*/ 198514 w 444505"/>
                <a:gd name="connsiteY6" fmla="*/ 282285 h 393531"/>
                <a:gd name="connsiteX7" fmla="*/ 276774 w 444505"/>
                <a:gd name="connsiteY7" fmla="*/ 249333 h 393531"/>
                <a:gd name="connsiteX8" fmla="*/ 276774 w 444505"/>
                <a:gd name="connsiteY8" fmla="*/ 166955 h 393531"/>
                <a:gd name="connsiteX9" fmla="*/ 206752 w 444505"/>
                <a:gd name="connsiteY9" fmla="*/ 261690 h 393531"/>
                <a:gd name="connsiteX10" fmla="*/ 441531 w 444505"/>
                <a:gd name="connsiteY10" fmla="*/ 2198 h 393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505" h="393531">
                  <a:moveTo>
                    <a:pt x="441531" y="2198"/>
                  </a:moveTo>
                  <a:cubicBezTo>
                    <a:pt x="464185" y="-17710"/>
                    <a:pt x="350228" y="103112"/>
                    <a:pt x="342677" y="142242"/>
                  </a:cubicBezTo>
                  <a:cubicBezTo>
                    <a:pt x="335126" y="181372"/>
                    <a:pt x="394164" y="214323"/>
                    <a:pt x="396223" y="236977"/>
                  </a:cubicBezTo>
                  <a:cubicBezTo>
                    <a:pt x="398282" y="259631"/>
                    <a:pt x="374255" y="272674"/>
                    <a:pt x="355033" y="278166"/>
                  </a:cubicBezTo>
                  <a:cubicBezTo>
                    <a:pt x="335811" y="283658"/>
                    <a:pt x="339931" y="250706"/>
                    <a:pt x="280893" y="269928"/>
                  </a:cubicBezTo>
                  <a:cubicBezTo>
                    <a:pt x="221855" y="289150"/>
                    <a:pt x="14536" y="391437"/>
                    <a:pt x="806" y="393496"/>
                  </a:cubicBezTo>
                  <a:cubicBezTo>
                    <a:pt x="-12924" y="395555"/>
                    <a:pt x="152519" y="306312"/>
                    <a:pt x="198514" y="282285"/>
                  </a:cubicBezTo>
                  <a:cubicBezTo>
                    <a:pt x="244509" y="258258"/>
                    <a:pt x="263731" y="268555"/>
                    <a:pt x="276774" y="249333"/>
                  </a:cubicBezTo>
                  <a:cubicBezTo>
                    <a:pt x="289817" y="230111"/>
                    <a:pt x="288444" y="164896"/>
                    <a:pt x="276774" y="166955"/>
                  </a:cubicBezTo>
                  <a:cubicBezTo>
                    <a:pt x="265104" y="169014"/>
                    <a:pt x="179979" y="288463"/>
                    <a:pt x="206752" y="261690"/>
                  </a:cubicBezTo>
                  <a:cubicBezTo>
                    <a:pt x="233525" y="234917"/>
                    <a:pt x="418877" y="22106"/>
                    <a:pt x="441531" y="219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E5A83C04-B3E0-4B17-0326-4C77ABE6225E}"/>
                </a:ext>
              </a:extLst>
            </p:cNvPr>
            <p:cNvSpPr/>
            <p:nvPr/>
          </p:nvSpPr>
          <p:spPr>
            <a:xfrm>
              <a:off x="4950778" y="6211243"/>
              <a:ext cx="467807" cy="129705"/>
            </a:xfrm>
            <a:custGeom>
              <a:avLst/>
              <a:gdLst>
                <a:gd name="connsiteX0" fmla="*/ 282 w 467807"/>
                <a:gd name="connsiteY0" fmla="*/ 27 h 129705"/>
                <a:gd name="connsiteX1" fmla="*/ 259639 w 467807"/>
                <a:gd name="connsiteY1" fmla="*/ 99780 h 129705"/>
                <a:gd name="connsiteX2" fmla="*/ 465795 w 467807"/>
                <a:gd name="connsiteY2" fmla="*/ 33278 h 129705"/>
                <a:gd name="connsiteX3" fmla="*/ 359392 w 467807"/>
                <a:gd name="connsiteY3" fmla="*/ 89804 h 129705"/>
                <a:gd name="connsiteX4" fmla="*/ 272940 w 467807"/>
                <a:gd name="connsiteY4" fmla="*/ 129705 h 129705"/>
                <a:gd name="connsiteX5" fmla="*/ 209763 w 467807"/>
                <a:gd name="connsiteY5" fmla="*/ 89804 h 129705"/>
                <a:gd name="connsiteX6" fmla="*/ 282 w 467807"/>
                <a:gd name="connsiteY6" fmla="*/ 27 h 1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807" h="129705">
                  <a:moveTo>
                    <a:pt x="282" y="27"/>
                  </a:moveTo>
                  <a:cubicBezTo>
                    <a:pt x="8595" y="1690"/>
                    <a:pt x="182054" y="94238"/>
                    <a:pt x="259639" y="99780"/>
                  </a:cubicBezTo>
                  <a:cubicBezTo>
                    <a:pt x="337224" y="105322"/>
                    <a:pt x="449170" y="34941"/>
                    <a:pt x="465795" y="33278"/>
                  </a:cubicBezTo>
                  <a:cubicBezTo>
                    <a:pt x="482420" y="31615"/>
                    <a:pt x="391535" y="73733"/>
                    <a:pt x="359392" y="89804"/>
                  </a:cubicBezTo>
                  <a:cubicBezTo>
                    <a:pt x="327250" y="105875"/>
                    <a:pt x="297878" y="129705"/>
                    <a:pt x="272940" y="129705"/>
                  </a:cubicBezTo>
                  <a:cubicBezTo>
                    <a:pt x="248002" y="129705"/>
                    <a:pt x="249664" y="108092"/>
                    <a:pt x="209763" y="89804"/>
                  </a:cubicBezTo>
                  <a:cubicBezTo>
                    <a:pt x="169862" y="71516"/>
                    <a:pt x="-8031" y="-1636"/>
                    <a:pt x="282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19194E9A-33A1-8BBF-6E83-B3A5C262B7DD}"/>
                </a:ext>
              </a:extLst>
            </p:cNvPr>
            <p:cNvSpPr/>
            <p:nvPr/>
          </p:nvSpPr>
          <p:spPr>
            <a:xfrm>
              <a:off x="4891144" y="6287660"/>
              <a:ext cx="588670" cy="224217"/>
            </a:xfrm>
            <a:custGeom>
              <a:avLst/>
              <a:gdLst>
                <a:gd name="connsiteX0" fmla="*/ 588606 w 588670"/>
                <a:gd name="connsiteY0" fmla="*/ 87 h 224217"/>
                <a:gd name="connsiteX1" fmla="*/ 415701 w 588670"/>
                <a:gd name="connsiteY1" fmla="*/ 159691 h 224217"/>
                <a:gd name="connsiteX2" fmla="*/ 286023 w 588670"/>
                <a:gd name="connsiteY2" fmla="*/ 222868 h 224217"/>
                <a:gd name="connsiteX3" fmla="*/ 372475 w 588670"/>
                <a:gd name="connsiteY3" fmla="*/ 202917 h 224217"/>
                <a:gd name="connsiteX4" fmla="*/ 65 w 588670"/>
                <a:gd name="connsiteY4" fmla="*/ 202917 h 224217"/>
                <a:gd name="connsiteX5" fmla="*/ 342549 w 588670"/>
                <a:gd name="connsiteY5" fmla="*/ 189617 h 224217"/>
                <a:gd name="connsiteX6" fmla="*/ 395751 w 588670"/>
                <a:gd name="connsiteY6" fmla="*/ 182967 h 224217"/>
                <a:gd name="connsiteX7" fmla="*/ 588606 w 588670"/>
                <a:gd name="connsiteY7" fmla="*/ 87 h 22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670" h="224217">
                  <a:moveTo>
                    <a:pt x="588606" y="87"/>
                  </a:moveTo>
                  <a:cubicBezTo>
                    <a:pt x="591931" y="-3792"/>
                    <a:pt x="466131" y="122561"/>
                    <a:pt x="415701" y="159691"/>
                  </a:cubicBezTo>
                  <a:cubicBezTo>
                    <a:pt x="365271" y="196821"/>
                    <a:pt x="293227" y="215664"/>
                    <a:pt x="286023" y="222868"/>
                  </a:cubicBezTo>
                  <a:cubicBezTo>
                    <a:pt x="278819" y="230072"/>
                    <a:pt x="420135" y="206242"/>
                    <a:pt x="372475" y="202917"/>
                  </a:cubicBezTo>
                  <a:cubicBezTo>
                    <a:pt x="324815" y="199592"/>
                    <a:pt x="5053" y="205134"/>
                    <a:pt x="65" y="202917"/>
                  </a:cubicBezTo>
                  <a:cubicBezTo>
                    <a:pt x="-4923" y="200700"/>
                    <a:pt x="276601" y="192942"/>
                    <a:pt x="342549" y="189617"/>
                  </a:cubicBezTo>
                  <a:cubicBezTo>
                    <a:pt x="408497" y="186292"/>
                    <a:pt x="353633" y="208459"/>
                    <a:pt x="395751" y="182967"/>
                  </a:cubicBezTo>
                  <a:cubicBezTo>
                    <a:pt x="437869" y="157475"/>
                    <a:pt x="585281" y="3966"/>
                    <a:pt x="588606" y="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A6FFA822-1112-D81B-CA87-A14B781B9DA6}"/>
                </a:ext>
              </a:extLst>
            </p:cNvPr>
            <p:cNvSpPr/>
            <p:nvPr/>
          </p:nvSpPr>
          <p:spPr>
            <a:xfrm>
              <a:off x="4541287" y="6424045"/>
              <a:ext cx="355275" cy="88149"/>
            </a:xfrm>
            <a:custGeom>
              <a:avLst/>
              <a:gdLst>
                <a:gd name="connsiteX0" fmla="*/ 787 w 355275"/>
                <a:gd name="connsiteY0" fmla="*/ 31 h 88149"/>
                <a:gd name="connsiteX1" fmla="*/ 339946 w 355275"/>
                <a:gd name="connsiteY1" fmla="*/ 73183 h 88149"/>
                <a:gd name="connsiteX2" fmla="*/ 286745 w 355275"/>
                <a:gd name="connsiteY2" fmla="*/ 66532 h 88149"/>
                <a:gd name="connsiteX3" fmla="*/ 193642 w 355275"/>
                <a:gd name="connsiteY3" fmla="*/ 76508 h 88149"/>
                <a:gd name="connsiteX4" fmla="*/ 243519 w 355275"/>
                <a:gd name="connsiteY4" fmla="*/ 83158 h 88149"/>
                <a:gd name="connsiteX5" fmla="*/ 787 w 355275"/>
                <a:gd name="connsiteY5" fmla="*/ 31 h 8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275" h="88149">
                  <a:moveTo>
                    <a:pt x="787" y="31"/>
                  </a:moveTo>
                  <a:cubicBezTo>
                    <a:pt x="16858" y="-1632"/>
                    <a:pt x="292286" y="62099"/>
                    <a:pt x="339946" y="73183"/>
                  </a:cubicBezTo>
                  <a:cubicBezTo>
                    <a:pt x="387606" y="84267"/>
                    <a:pt x="311129" y="65978"/>
                    <a:pt x="286745" y="66532"/>
                  </a:cubicBezTo>
                  <a:cubicBezTo>
                    <a:pt x="262361" y="67086"/>
                    <a:pt x="200846" y="73737"/>
                    <a:pt x="193642" y="76508"/>
                  </a:cubicBezTo>
                  <a:cubicBezTo>
                    <a:pt x="186438" y="79279"/>
                    <a:pt x="267349" y="96458"/>
                    <a:pt x="243519" y="83158"/>
                  </a:cubicBezTo>
                  <a:cubicBezTo>
                    <a:pt x="219689" y="69858"/>
                    <a:pt x="-15284" y="1694"/>
                    <a:pt x="787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8277FE46-649B-9481-E268-FFCFF9FE6565}"/>
                </a:ext>
              </a:extLst>
            </p:cNvPr>
            <p:cNvSpPr/>
            <p:nvPr/>
          </p:nvSpPr>
          <p:spPr>
            <a:xfrm>
              <a:off x="3970404" y="4848131"/>
              <a:ext cx="266351" cy="698797"/>
            </a:xfrm>
            <a:custGeom>
              <a:avLst/>
              <a:gdLst>
                <a:gd name="connsiteX0" fmla="*/ 17 w 266351"/>
                <a:gd name="connsiteY0" fmla="*/ 595 h 698797"/>
                <a:gd name="connsiteX1" fmla="*/ 216585 w 266351"/>
                <a:gd name="connsiteY1" fmla="*/ 481858 h 698797"/>
                <a:gd name="connsiteX2" fmla="*/ 264712 w 266351"/>
                <a:gd name="connsiteY2" fmla="*/ 698427 h 698797"/>
                <a:gd name="connsiteX3" fmla="*/ 252680 w 266351"/>
                <a:gd name="connsiteY3" fmla="*/ 529985 h 698797"/>
                <a:gd name="connsiteX4" fmla="*/ 228617 w 266351"/>
                <a:gd name="connsiteY4" fmla="*/ 385606 h 698797"/>
                <a:gd name="connsiteX5" fmla="*/ 17 w 266351"/>
                <a:gd name="connsiteY5" fmla="*/ 595 h 69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351" h="698797">
                  <a:moveTo>
                    <a:pt x="17" y="595"/>
                  </a:moveTo>
                  <a:cubicBezTo>
                    <a:pt x="-1988" y="16637"/>
                    <a:pt x="172469" y="365553"/>
                    <a:pt x="216585" y="481858"/>
                  </a:cubicBezTo>
                  <a:cubicBezTo>
                    <a:pt x="260701" y="598163"/>
                    <a:pt x="258696" y="690406"/>
                    <a:pt x="264712" y="698427"/>
                  </a:cubicBezTo>
                  <a:cubicBezTo>
                    <a:pt x="270728" y="706448"/>
                    <a:pt x="258696" y="582122"/>
                    <a:pt x="252680" y="529985"/>
                  </a:cubicBezTo>
                  <a:cubicBezTo>
                    <a:pt x="246664" y="477848"/>
                    <a:pt x="266717" y="473838"/>
                    <a:pt x="228617" y="385606"/>
                  </a:cubicBezTo>
                  <a:cubicBezTo>
                    <a:pt x="190517" y="297374"/>
                    <a:pt x="2022" y="-15447"/>
                    <a:pt x="17" y="5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4C65CDA7-C95B-C08E-F726-DA068FE476A4}"/>
                </a:ext>
              </a:extLst>
            </p:cNvPr>
            <p:cNvSpPr/>
            <p:nvPr/>
          </p:nvSpPr>
          <p:spPr>
            <a:xfrm>
              <a:off x="4330029" y="5823205"/>
              <a:ext cx="320467" cy="361165"/>
            </a:xfrm>
            <a:custGeom>
              <a:avLst/>
              <a:gdLst>
                <a:gd name="connsiteX0" fmla="*/ 1339 w 320467"/>
                <a:gd name="connsiteY0" fmla="*/ 79 h 361165"/>
                <a:gd name="connsiteX1" fmla="*/ 169782 w 320467"/>
                <a:gd name="connsiteY1" fmla="*/ 204616 h 361165"/>
                <a:gd name="connsiteX2" fmla="*/ 314160 w 320467"/>
                <a:gd name="connsiteY2" fmla="*/ 361027 h 361165"/>
                <a:gd name="connsiteX3" fmla="*/ 266034 w 320467"/>
                <a:gd name="connsiteY3" fmla="*/ 228679 h 361165"/>
                <a:gd name="connsiteX4" fmla="*/ 1339 w 320467"/>
                <a:gd name="connsiteY4" fmla="*/ 79 h 3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467" h="361165">
                  <a:moveTo>
                    <a:pt x="1339" y="79"/>
                  </a:moveTo>
                  <a:cubicBezTo>
                    <a:pt x="-14703" y="-3931"/>
                    <a:pt x="117645" y="144458"/>
                    <a:pt x="169782" y="204616"/>
                  </a:cubicBezTo>
                  <a:cubicBezTo>
                    <a:pt x="221919" y="264774"/>
                    <a:pt x="298118" y="357017"/>
                    <a:pt x="314160" y="361027"/>
                  </a:cubicBezTo>
                  <a:cubicBezTo>
                    <a:pt x="330202" y="365037"/>
                    <a:pt x="316166" y="280816"/>
                    <a:pt x="266034" y="228679"/>
                  </a:cubicBezTo>
                  <a:cubicBezTo>
                    <a:pt x="215902" y="176542"/>
                    <a:pt x="17381" y="4089"/>
                    <a:pt x="1339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BCD5D0A0-84CB-B776-4429-8098EBFA9342}"/>
                </a:ext>
              </a:extLst>
            </p:cNvPr>
            <p:cNvSpPr/>
            <p:nvPr/>
          </p:nvSpPr>
          <p:spPr>
            <a:xfrm>
              <a:off x="5580047" y="5598650"/>
              <a:ext cx="173827" cy="380398"/>
            </a:xfrm>
            <a:custGeom>
              <a:avLst/>
              <a:gdLst>
                <a:gd name="connsiteX0" fmla="*/ 173721 w 173827"/>
                <a:gd name="connsiteY0" fmla="*/ 45 h 380398"/>
                <a:gd name="connsiteX1" fmla="*/ 61427 w 173827"/>
                <a:gd name="connsiteY1" fmla="*/ 272761 h 380398"/>
                <a:gd name="connsiteX2" fmla="*/ 2606 w 173827"/>
                <a:gd name="connsiteY2" fmla="*/ 379708 h 380398"/>
                <a:gd name="connsiteX3" fmla="*/ 13300 w 173827"/>
                <a:gd name="connsiteY3" fmla="*/ 315539 h 380398"/>
                <a:gd name="connsiteX4" fmla="*/ 40037 w 173827"/>
                <a:gd name="connsiteY4" fmla="*/ 251371 h 380398"/>
                <a:gd name="connsiteX5" fmla="*/ 173721 w 173827"/>
                <a:gd name="connsiteY5" fmla="*/ 45 h 38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27" h="380398">
                  <a:moveTo>
                    <a:pt x="173721" y="45"/>
                  </a:moveTo>
                  <a:cubicBezTo>
                    <a:pt x="177286" y="3610"/>
                    <a:pt x="89946" y="209484"/>
                    <a:pt x="61427" y="272761"/>
                  </a:cubicBezTo>
                  <a:cubicBezTo>
                    <a:pt x="32908" y="336038"/>
                    <a:pt x="10627" y="372578"/>
                    <a:pt x="2606" y="379708"/>
                  </a:cubicBezTo>
                  <a:cubicBezTo>
                    <a:pt x="-5415" y="386838"/>
                    <a:pt x="7061" y="336929"/>
                    <a:pt x="13300" y="315539"/>
                  </a:cubicBezTo>
                  <a:cubicBezTo>
                    <a:pt x="19538" y="294150"/>
                    <a:pt x="16865" y="299497"/>
                    <a:pt x="40037" y="251371"/>
                  </a:cubicBezTo>
                  <a:cubicBezTo>
                    <a:pt x="63209" y="203245"/>
                    <a:pt x="170156" y="-3520"/>
                    <a:pt x="173721" y="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DE3A9BC-5FA0-969B-F622-7AF3B037BEE3}"/>
                </a:ext>
              </a:extLst>
            </p:cNvPr>
            <p:cNvSpPr/>
            <p:nvPr/>
          </p:nvSpPr>
          <p:spPr>
            <a:xfrm>
              <a:off x="5284707" y="6081490"/>
              <a:ext cx="291433" cy="363410"/>
            </a:xfrm>
            <a:custGeom>
              <a:avLst/>
              <a:gdLst>
                <a:gd name="connsiteX0" fmla="*/ 287251 w 291433"/>
                <a:gd name="connsiteY0" fmla="*/ 3815 h 363410"/>
                <a:gd name="connsiteX1" fmla="*/ 201693 w 291433"/>
                <a:gd name="connsiteY1" fmla="*/ 110763 h 363410"/>
                <a:gd name="connsiteX2" fmla="*/ 110788 w 291433"/>
                <a:gd name="connsiteY2" fmla="*/ 255142 h 363410"/>
                <a:gd name="connsiteX3" fmla="*/ 148219 w 291433"/>
                <a:gd name="connsiteY3" fmla="*/ 180278 h 363410"/>
                <a:gd name="connsiteX4" fmla="*/ 3840 w 291433"/>
                <a:gd name="connsiteY4" fmla="*/ 362089 h 363410"/>
                <a:gd name="connsiteX5" fmla="*/ 62661 w 291433"/>
                <a:gd name="connsiteY5" fmla="*/ 249794 h 363410"/>
                <a:gd name="connsiteX6" fmla="*/ 287251 w 291433"/>
                <a:gd name="connsiteY6" fmla="*/ 3815 h 36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33" h="363410">
                  <a:moveTo>
                    <a:pt x="287251" y="3815"/>
                  </a:moveTo>
                  <a:cubicBezTo>
                    <a:pt x="310423" y="-19357"/>
                    <a:pt x="231103" y="68875"/>
                    <a:pt x="201693" y="110763"/>
                  </a:cubicBezTo>
                  <a:cubicBezTo>
                    <a:pt x="172283" y="152651"/>
                    <a:pt x="119700" y="243556"/>
                    <a:pt x="110788" y="255142"/>
                  </a:cubicBezTo>
                  <a:cubicBezTo>
                    <a:pt x="101876" y="266728"/>
                    <a:pt x="166044" y="162454"/>
                    <a:pt x="148219" y="180278"/>
                  </a:cubicBezTo>
                  <a:cubicBezTo>
                    <a:pt x="130394" y="198102"/>
                    <a:pt x="18099" y="350503"/>
                    <a:pt x="3840" y="362089"/>
                  </a:cubicBezTo>
                  <a:cubicBezTo>
                    <a:pt x="-10419" y="373675"/>
                    <a:pt x="16317" y="306833"/>
                    <a:pt x="62661" y="249794"/>
                  </a:cubicBezTo>
                  <a:cubicBezTo>
                    <a:pt x="109005" y="192755"/>
                    <a:pt x="264079" y="26987"/>
                    <a:pt x="287251" y="3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19AC4ACB-AE6B-9366-9B29-2975161FDFBC}"/>
                </a:ext>
              </a:extLst>
            </p:cNvPr>
            <p:cNvSpPr/>
            <p:nvPr/>
          </p:nvSpPr>
          <p:spPr>
            <a:xfrm>
              <a:off x="5833145" y="3214794"/>
              <a:ext cx="282510" cy="804896"/>
            </a:xfrm>
            <a:custGeom>
              <a:avLst/>
              <a:gdLst>
                <a:gd name="connsiteX0" fmla="*/ 96 w 282510"/>
                <a:gd name="connsiteY0" fmla="*/ 1372 h 804896"/>
                <a:gd name="connsiteX1" fmla="*/ 273365 w 282510"/>
                <a:gd name="connsiteY1" fmla="*/ 421785 h 804896"/>
                <a:gd name="connsiteX2" fmla="*/ 220814 w 282510"/>
                <a:gd name="connsiteY2" fmla="*/ 316682 h 804896"/>
                <a:gd name="connsiteX3" fmla="*/ 252345 w 282510"/>
                <a:gd name="connsiteY3" fmla="*/ 800158 h 804896"/>
                <a:gd name="connsiteX4" fmla="*/ 231324 w 282510"/>
                <a:gd name="connsiteY4" fmla="*/ 547909 h 804896"/>
                <a:gd name="connsiteX5" fmla="*/ 241834 w 282510"/>
                <a:gd name="connsiteY5" fmla="*/ 295661 h 804896"/>
                <a:gd name="connsiteX6" fmla="*/ 96 w 282510"/>
                <a:gd name="connsiteY6" fmla="*/ 1372 h 804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510" h="804896">
                  <a:moveTo>
                    <a:pt x="96" y="1372"/>
                  </a:moveTo>
                  <a:cubicBezTo>
                    <a:pt x="5351" y="22393"/>
                    <a:pt x="236579" y="369233"/>
                    <a:pt x="273365" y="421785"/>
                  </a:cubicBezTo>
                  <a:cubicBezTo>
                    <a:pt x="310151" y="474337"/>
                    <a:pt x="224317" y="253620"/>
                    <a:pt x="220814" y="316682"/>
                  </a:cubicBezTo>
                  <a:cubicBezTo>
                    <a:pt x="217311" y="379744"/>
                    <a:pt x="250593" y="761620"/>
                    <a:pt x="252345" y="800158"/>
                  </a:cubicBezTo>
                  <a:cubicBezTo>
                    <a:pt x="254097" y="838696"/>
                    <a:pt x="233076" y="631992"/>
                    <a:pt x="231324" y="547909"/>
                  </a:cubicBezTo>
                  <a:cubicBezTo>
                    <a:pt x="229572" y="463826"/>
                    <a:pt x="278620" y="384999"/>
                    <a:pt x="241834" y="295661"/>
                  </a:cubicBezTo>
                  <a:cubicBezTo>
                    <a:pt x="205048" y="206323"/>
                    <a:pt x="-5159" y="-19649"/>
                    <a:pt x="96" y="13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9A2DA868-212C-374F-1AA8-EA83F94EC41D}"/>
                </a:ext>
              </a:extLst>
            </p:cNvPr>
            <p:cNvSpPr/>
            <p:nvPr/>
          </p:nvSpPr>
          <p:spPr>
            <a:xfrm>
              <a:off x="5979219" y="3948840"/>
              <a:ext cx="179860" cy="903241"/>
            </a:xfrm>
            <a:custGeom>
              <a:avLst/>
              <a:gdLst>
                <a:gd name="connsiteX0" fmla="*/ 179843 w 179860"/>
                <a:gd name="connsiteY0" fmla="*/ 3050 h 903241"/>
                <a:gd name="connsiteX1" fmla="*/ 22188 w 179860"/>
                <a:gd name="connsiteY1" fmla="*/ 244788 h 903241"/>
                <a:gd name="connsiteX2" fmla="*/ 22188 w 179860"/>
                <a:gd name="connsiteY2" fmla="*/ 454994 h 903241"/>
                <a:gd name="connsiteX3" fmla="*/ 22188 w 179860"/>
                <a:gd name="connsiteY3" fmla="*/ 307850 h 903241"/>
                <a:gd name="connsiteX4" fmla="*/ 11678 w 179860"/>
                <a:gd name="connsiteY4" fmla="*/ 896429 h 903241"/>
                <a:gd name="connsiteX5" fmla="*/ 11678 w 179860"/>
                <a:gd name="connsiteY5" fmla="*/ 644181 h 903241"/>
                <a:gd name="connsiteX6" fmla="*/ 11678 w 179860"/>
                <a:gd name="connsiteY6" fmla="*/ 423463 h 903241"/>
                <a:gd name="connsiteX7" fmla="*/ 179843 w 179860"/>
                <a:gd name="connsiteY7" fmla="*/ 3050 h 90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860" h="903241">
                  <a:moveTo>
                    <a:pt x="179843" y="3050"/>
                  </a:moveTo>
                  <a:cubicBezTo>
                    <a:pt x="181595" y="-26729"/>
                    <a:pt x="48464" y="169464"/>
                    <a:pt x="22188" y="244788"/>
                  </a:cubicBezTo>
                  <a:cubicBezTo>
                    <a:pt x="-4088" y="320112"/>
                    <a:pt x="22188" y="454994"/>
                    <a:pt x="22188" y="454994"/>
                  </a:cubicBezTo>
                  <a:cubicBezTo>
                    <a:pt x="22188" y="465504"/>
                    <a:pt x="23940" y="234278"/>
                    <a:pt x="22188" y="307850"/>
                  </a:cubicBezTo>
                  <a:cubicBezTo>
                    <a:pt x="20436" y="381422"/>
                    <a:pt x="13430" y="840374"/>
                    <a:pt x="11678" y="896429"/>
                  </a:cubicBezTo>
                  <a:cubicBezTo>
                    <a:pt x="9926" y="952484"/>
                    <a:pt x="11678" y="644181"/>
                    <a:pt x="11678" y="644181"/>
                  </a:cubicBezTo>
                  <a:cubicBezTo>
                    <a:pt x="11678" y="565353"/>
                    <a:pt x="-14598" y="537325"/>
                    <a:pt x="11678" y="423463"/>
                  </a:cubicBezTo>
                  <a:cubicBezTo>
                    <a:pt x="37954" y="309601"/>
                    <a:pt x="178091" y="32829"/>
                    <a:pt x="179843" y="3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75598C8E-0803-F90F-BA9F-5578871C1AFA}"/>
                </a:ext>
              </a:extLst>
            </p:cNvPr>
            <p:cNvSpPr/>
            <p:nvPr/>
          </p:nvSpPr>
          <p:spPr>
            <a:xfrm>
              <a:off x="5906624" y="4550703"/>
              <a:ext cx="137462" cy="578778"/>
            </a:xfrm>
            <a:custGeom>
              <a:avLst/>
              <a:gdLst>
                <a:gd name="connsiteX0" fmla="*/ 52742 w 137462"/>
                <a:gd name="connsiteY0" fmla="*/ 276 h 578778"/>
                <a:gd name="connsiteX1" fmla="*/ 84273 w 137462"/>
                <a:gd name="connsiteY1" fmla="*/ 273545 h 578778"/>
                <a:gd name="connsiteX2" fmla="*/ 31721 w 137462"/>
                <a:gd name="connsiteY2" fmla="*/ 483752 h 578778"/>
                <a:gd name="connsiteX3" fmla="*/ 105293 w 137462"/>
                <a:gd name="connsiteY3" fmla="*/ 389159 h 578778"/>
                <a:gd name="connsiteX4" fmla="*/ 190 w 137462"/>
                <a:gd name="connsiteY4" fmla="*/ 578345 h 578778"/>
                <a:gd name="connsiteX5" fmla="*/ 136824 w 137462"/>
                <a:gd name="connsiteY5" fmla="*/ 326097 h 578778"/>
                <a:gd name="connsiteX6" fmla="*/ 52742 w 137462"/>
                <a:gd name="connsiteY6" fmla="*/ 276 h 57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462" h="578778">
                  <a:moveTo>
                    <a:pt x="52742" y="276"/>
                  </a:moveTo>
                  <a:cubicBezTo>
                    <a:pt x="43984" y="-8483"/>
                    <a:pt x="87776" y="192966"/>
                    <a:pt x="84273" y="273545"/>
                  </a:cubicBezTo>
                  <a:cubicBezTo>
                    <a:pt x="80770" y="354124"/>
                    <a:pt x="28218" y="464483"/>
                    <a:pt x="31721" y="483752"/>
                  </a:cubicBezTo>
                  <a:cubicBezTo>
                    <a:pt x="35224" y="503021"/>
                    <a:pt x="110548" y="373394"/>
                    <a:pt x="105293" y="389159"/>
                  </a:cubicBezTo>
                  <a:cubicBezTo>
                    <a:pt x="100038" y="404924"/>
                    <a:pt x="-5065" y="588855"/>
                    <a:pt x="190" y="578345"/>
                  </a:cubicBezTo>
                  <a:cubicBezTo>
                    <a:pt x="5445" y="567835"/>
                    <a:pt x="128065" y="422442"/>
                    <a:pt x="136824" y="326097"/>
                  </a:cubicBezTo>
                  <a:cubicBezTo>
                    <a:pt x="145583" y="229752"/>
                    <a:pt x="61500" y="9035"/>
                    <a:pt x="52742" y="2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E9BCF7CE-48DA-B8B7-95BC-5C96FBCA0138}"/>
                </a:ext>
              </a:extLst>
            </p:cNvPr>
            <p:cNvSpPr/>
            <p:nvPr/>
          </p:nvSpPr>
          <p:spPr>
            <a:xfrm>
              <a:off x="5692348" y="5074026"/>
              <a:ext cx="301319" cy="569742"/>
            </a:xfrm>
            <a:custGeom>
              <a:avLst/>
              <a:gdLst>
                <a:gd name="connsiteX0" fmla="*/ 298549 w 301319"/>
                <a:gd name="connsiteY0" fmla="*/ 2471 h 569742"/>
                <a:gd name="connsiteX1" fmla="*/ 182935 w 301319"/>
                <a:gd name="connsiteY1" fmla="*/ 191657 h 569742"/>
                <a:gd name="connsiteX2" fmla="*/ 4259 w 301319"/>
                <a:gd name="connsiteY2" fmla="*/ 559519 h 569742"/>
                <a:gd name="connsiteX3" fmla="*/ 56811 w 301319"/>
                <a:gd name="connsiteY3" fmla="*/ 454415 h 569742"/>
                <a:gd name="connsiteX4" fmla="*/ 67321 w 301319"/>
                <a:gd name="connsiteY4" fmla="*/ 317781 h 569742"/>
                <a:gd name="connsiteX5" fmla="*/ 298549 w 301319"/>
                <a:gd name="connsiteY5" fmla="*/ 2471 h 569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319" h="569742">
                  <a:moveTo>
                    <a:pt x="298549" y="2471"/>
                  </a:moveTo>
                  <a:cubicBezTo>
                    <a:pt x="317818" y="-18550"/>
                    <a:pt x="231983" y="98816"/>
                    <a:pt x="182935" y="191657"/>
                  </a:cubicBezTo>
                  <a:cubicBezTo>
                    <a:pt x="133887" y="284498"/>
                    <a:pt x="25280" y="515726"/>
                    <a:pt x="4259" y="559519"/>
                  </a:cubicBezTo>
                  <a:cubicBezTo>
                    <a:pt x="-16762" y="603312"/>
                    <a:pt x="46301" y="494705"/>
                    <a:pt x="56811" y="454415"/>
                  </a:cubicBezTo>
                  <a:cubicBezTo>
                    <a:pt x="67321" y="414125"/>
                    <a:pt x="25280" y="393105"/>
                    <a:pt x="67321" y="317781"/>
                  </a:cubicBezTo>
                  <a:cubicBezTo>
                    <a:pt x="109362" y="242457"/>
                    <a:pt x="279280" y="23492"/>
                    <a:pt x="298549" y="24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379E5FCB-E9ED-8F52-CA06-1783B62F632D}"/>
                </a:ext>
              </a:extLst>
            </p:cNvPr>
            <p:cNvSpPr/>
            <p:nvPr/>
          </p:nvSpPr>
          <p:spPr>
            <a:xfrm>
              <a:off x="4771697" y="5665026"/>
              <a:ext cx="122765" cy="423136"/>
            </a:xfrm>
            <a:custGeom>
              <a:avLst/>
              <a:gdLst>
                <a:gd name="connsiteX0" fmla="*/ 94593 w 122765"/>
                <a:gd name="connsiteY0" fmla="*/ 50 h 423136"/>
                <a:gd name="connsiteX1" fmla="*/ 31531 w 122765"/>
                <a:gd name="connsiteY1" fmla="*/ 252298 h 423136"/>
                <a:gd name="connsiteX2" fmla="*/ 115613 w 122765"/>
                <a:gd name="connsiteY2" fmla="*/ 420464 h 423136"/>
                <a:gd name="connsiteX3" fmla="*/ 105103 w 122765"/>
                <a:gd name="connsiteY3" fmla="*/ 346891 h 423136"/>
                <a:gd name="connsiteX4" fmla="*/ 0 w 122765"/>
                <a:gd name="connsiteY4" fmla="*/ 231277 h 423136"/>
                <a:gd name="connsiteX5" fmla="*/ 94593 w 122765"/>
                <a:gd name="connsiteY5" fmla="*/ 50 h 42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765" h="423136">
                  <a:moveTo>
                    <a:pt x="94593" y="50"/>
                  </a:moveTo>
                  <a:cubicBezTo>
                    <a:pt x="99848" y="3553"/>
                    <a:pt x="28028" y="182229"/>
                    <a:pt x="31531" y="252298"/>
                  </a:cubicBezTo>
                  <a:cubicBezTo>
                    <a:pt x="35034" y="322367"/>
                    <a:pt x="115613" y="420464"/>
                    <a:pt x="115613" y="420464"/>
                  </a:cubicBezTo>
                  <a:cubicBezTo>
                    <a:pt x="127875" y="436229"/>
                    <a:pt x="124372" y="378422"/>
                    <a:pt x="105103" y="346891"/>
                  </a:cubicBezTo>
                  <a:cubicBezTo>
                    <a:pt x="85834" y="315360"/>
                    <a:pt x="0" y="285580"/>
                    <a:pt x="0" y="231277"/>
                  </a:cubicBezTo>
                  <a:cubicBezTo>
                    <a:pt x="0" y="176974"/>
                    <a:pt x="89338" y="-3453"/>
                    <a:pt x="94593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1CEA2820-4828-DF50-822F-DBBA861E9E32}"/>
                </a:ext>
              </a:extLst>
            </p:cNvPr>
            <p:cNvSpPr/>
            <p:nvPr/>
          </p:nvSpPr>
          <p:spPr>
            <a:xfrm>
              <a:off x="4803107" y="5065986"/>
              <a:ext cx="107001" cy="252248"/>
            </a:xfrm>
            <a:custGeom>
              <a:avLst/>
              <a:gdLst>
                <a:gd name="connsiteX0" fmla="*/ 121 w 107001"/>
                <a:gd name="connsiteY0" fmla="*/ 0 h 252248"/>
                <a:gd name="connsiteX1" fmla="*/ 84203 w 107001"/>
                <a:gd name="connsiteY1" fmla="*/ 136635 h 252248"/>
                <a:gd name="connsiteX2" fmla="*/ 84203 w 107001"/>
                <a:gd name="connsiteY2" fmla="*/ 252248 h 252248"/>
                <a:gd name="connsiteX3" fmla="*/ 105224 w 107001"/>
                <a:gd name="connsiteY3" fmla="*/ 136635 h 252248"/>
                <a:gd name="connsiteX4" fmla="*/ 121 w 107001"/>
                <a:gd name="connsiteY4" fmla="*/ 0 h 25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01" h="252248">
                  <a:moveTo>
                    <a:pt x="121" y="0"/>
                  </a:moveTo>
                  <a:cubicBezTo>
                    <a:pt x="-3382" y="0"/>
                    <a:pt x="70189" y="94594"/>
                    <a:pt x="84203" y="136635"/>
                  </a:cubicBezTo>
                  <a:cubicBezTo>
                    <a:pt x="98217" y="178676"/>
                    <a:pt x="80700" y="252248"/>
                    <a:pt x="84203" y="252248"/>
                  </a:cubicBezTo>
                  <a:cubicBezTo>
                    <a:pt x="87706" y="252248"/>
                    <a:pt x="113982" y="173421"/>
                    <a:pt x="105224" y="136635"/>
                  </a:cubicBezTo>
                  <a:cubicBezTo>
                    <a:pt x="96466" y="99849"/>
                    <a:pt x="3624" y="0"/>
                    <a:pt x="12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4615F424-7C7B-AD72-04C9-80609FDFFCE3}"/>
                </a:ext>
              </a:extLst>
            </p:cNvPr>
            <p:cNvSpPr/>
            <p:nvPr/>
          </p:nvSpPr>
          <p:spPr>
            <a:xfrm>
              <a:off x="4946595" y="5084922"/>
              <a:ext cx="230510" cy="389022"/>
            </a:xfrm>
            <a:custGeom>
              <a:avLst/>
              <a:gdLst>
                <a:gd name="connsiteX0" fmla="*/ 182453 w 230510"/>
                <a:gd name="connsiteY0" fmla="*/ 23106 h 389022"/>
                <a:gd name="connsiteX1" fmla="*/ 3777 w 230510"/>
                <a:gd name="connsiteY1" fmla="*/ 380457 h 389022"/>
                <a:gd name="connsiteX2" fmla="*/ 56329 w 230510"/>
                <a:gd name="connsiteY2" fmla="*/ 285864 h 389022"/>
                <a:gd name="connsiteX3" fmla="*/ 56329 w 230510"/>
                <a:gd name="connsiteY3" fmla="*/ 222802 h 389022"/>
                <a:gd name="connsiteX4" fmla="*/ 224495 w 230510"/>
                <a:gd name="connsiteY4" fmla="*/ 54637 h 389022"/>
                <a:gd name="connsiteX5" fmla="*/ 182453 w 230510"/>
                <a:gd name="connsiteY5" fmla="*/ 23106 h 389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10" h="389022">
                  <a:moveTo>
                    <a:pt x="182453" y="23106"/>
                  </a:moveTo>
                  <a:cubicBezTo>
                    <a:pt x="145667" y="77409"/>
                    <a:pt x="24798" y="336664"/>
                    <a:pt x="3777" y="380457"/>
                  </a:cubicBezTo>
                  <a:cubicBezTo>
                    <a:pt x="-17244" y="424250"/>
                    <a:pt x="56329" y="285864"/>
                    <a:pt x="56329" y="285864"/>
                  </a:cubicBezTo>
                  <a:cubicBezTo>
                    <a:pt x="65088" y="259588"/>
                    <a:pt x="28301" y="261340"/>
                    <a:pt x="56329" y="222802"/>
                  </a:cubicBezTo>
                  <a:cubicBezTo>
                    <a:pt x="84357" y="184264"/>
                    <a:pt x="206978" y="86168"/>
                    <a:pt x="224495" y="54637"/>
                  </a:cubicBezTo>
                  <a:cubicBezTo>
                    <a:pt x="242012" y="23106"/>
                    <a:pt x="219239" y="-31197"/>
                    <a:pt x="182453" y="23106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1D6FC147-275A-6D7C-481B-5AAB87437503}"/>
                </a:ext>
              </a:extLst>
            </p:cNvPr>
            <p:cNvSpPr/>
            <p:nvPr/>
          </p:nvSpPr>
          <p:spPr>
            <a:xfrm>
              <a:off x="4697341" y="5244250"/>
              <a:ext cx="53335" cy="253226"/>
            </a:xfrm>
            <a:custGeom>
              <a:avLst/>
              <a:gdLst>
                <a:gd name="connsiteX0" fmla="*/ 783 w 53335"/>
                <a:gd name="connsiteY0" fmla="*/ 412 h 253226"/>
                <a:gd name="connsiteX1" fmla="*/ 21804 w 53335"/>
                <a:gd name="connsiteY1" fmla="*/ 158067 h 253226"/>
                <a:gd name="connsiteX2" fmla="*/ 21804 w 53335"/>
                <a:gd name="connsiteY2" fmla="*/ 252660 h 253226"/>
                <a:gd name="connsiteX3" fmla="*/ 53335 w 53335"/>
                <a:gd name="connsiteY3" fmla="*/ 116026 h 253226"/>
                <a:gd name="connsiteX4" fmla="*/ 783 w 53335"/>
                <a:gd name="connsiteY4" fmla="*/ 412 h 25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35" h="253226">
                  <a:moveTo>
                    <a:pt x="783" y="412"/>
                  </a:moveTo>
                  <a:cubicBezTo>
                    <a:pt x="-4472" y="7419"/>
                    <a:pt x="18301" y="116026"/>
                    <a:pt x="21804" y="158067"/>
                  </a:cubicBezTo>
                  <a:cubicBezTo>
                    <a:pt x="25308" y="200108"/>
                    <a:pt x="16549" y="259667"/>
                    <a:pt x="21804" y="252660"/>
                  </a:cubicBezTo>
                  <a:cubicBezTo>
                    <a:pt x="27059" y="245653"/>
                    <a:pt x="53335" y="154564"/>
                    <a:pt x="53335" y="116026"/>
                  </a:cubicBezTo>
                  <a:cubicBezTo>
                    <a:pt x="53335" y="77488"/>
                    <a:pt x="6038" y="-6595"/>
                    <a:pt x="783" y="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F6596475-6517-1EEE-4BC3-072C6FAA8F8C}"/>
                </a:ext>
              </a:extLst>
            </p:cNvPr>
            <p:cNvSpPr/>
            <p:nvPr/>
          </p:nvSpPr>
          <p:spPr>
            <a:xfrm>
              <a:off x="5075235" y="5633496"/>
              <a:ext cx="139829" cy="80012"/>
            </a:xfrm>
            <a:custGeom>
              <a:avLst/>
              <a:gdLst>
                <a:gd name="connsiteX0" fmla="*/ 1262 w 139829"/>
                <a:gd name="connsiteY0" fmla="*/ 73621 h 80012"/>
                <a:gd name="connsiteX1" fmla="*/ 137896 w 139829"/>
                <a:gd name="connsiteY1" fmla="*/ 49 h 80012"/>
                <a:gd name="connsiteX2" fmla="*/ 74834 w 139829"/>
                <a:gd name="connsiteY2" fmla="*/ 63111 h 80012"/>
                <a:gd name="connsiteX3" fmla="*/ 1262 w 139829"/>
                <a:gd name="connsiteY3" fmla="*/ 73621 h 8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829" h="80012">
                  <a:moveTo>
                    <a:pt x="1262" y="73621"/>
                  </a:moveTo>
                  <a:cubicBezTo>
                    <a:pt x="11772" y="63111"/>
                    <a:pt x="137896" y="49"/>
                    <a:pt x="137896" y="49"/>
                  </a:cubicBezTo>
                  <a:cubicBezTo>
                    <a:pt x="150158" y="-1703"/>
                    <a:pt x="101110" y="43842"/>
                    <a:pt x="74834" y="63111"/>
                  </a:cubicBezTo>
                  <a:cubicBezTo>
                    <a:pt x="48558" y="82380"/>
                    <a:pt x="-9248" y="84131"/>
                    <a:pt x="1262" y="73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92937556-C661-6422-2A75-D29CE836C380}"/>
                </a:ext>
              </a:extLst>
            </p:cNvPr>
            <p:cNvSpPr/>
            <p:nvPr/>
          </p:nvSpPr>
          <p:spPr>
            <a:xfrm>
              <a:off x="4806560" y="2455429"/>
              <a:ext cx="1363012" cy="1748032"/>
            </a:xfrm>
            <a:custGeom>
              <a:avLst/>
              <a:gdLst>
                <a:gd name="connsiteX0" fmla="*/ 301468 w 1363012"/>
                <a:gd name="connsiteY0" fmla="*/ 25012 h 1748032"/>
                <a:gd name="connsiteX1" fmla="*/ 1215868 w 1363012"/>
                <a:gd name="connsiteY1" fmla="*/ 361343 h 1748032"/>
                <a:gd name="connsiteX2" fmla="*/ 1194847 w 1363012"/>
                <a:gd name="connsiteY2" fmla="*/ 382364 h 1748032"/>
                <a:gd name="connsiteX3" fmla="*/ 1341992 w 1363012"/>
                <a:gd name="connsiteY3" fmla="*/ 991964 h 1748032"/>
                <a:gd name="connsiteX4" fmla="*/ 1289440 w 1363012"/>
                <a:gd name="connsiteY4" fmla="*/ 865840 h 1748032"/>
                <a:gd name="connsiteX5" fmla="*/ 1363012 w 1363012"/>
                <a:gd name="connsiteY5" fmla="*/ 1727688 h 1748032"/>
                <a:gd name="connsiteX6" fmla="*/ 1289440 w 1363012"/>
                <a:gd name="connsiteY6" fmla="*/ 1496461 h 1748032"/>
                <a:gd name="connsiteX7" fmla="*/ 1068723 w 1363012"/>
                <a:gd name="connsiteY7" fmla="*/ 802778 h 1748032"/>
                <a:gd name="connsiteX8" fmla="*/ 784943 w 1363012"/>
                <a:gd name="connsiteY8" fmla="*/ 571550 h 1748032"/>
                <a:gd name="connsiteX9" fmla="*/ 942599 w 1363012"/>
                <a:gd name="connsiteY9" fmla="*/ 834309 h 1748032"/>
                <a:gd name="connsiteX10" fmla="*/ 7178 w 1363012"/>
                <a:gd name="connsiteY10" fmla="*/ 245730 h 1748032"/>
                <a:gd name="connsiteX11" fmla="*/ 501164 w 1363012"/>
                <a:gd name="connsiteY11" fmla="*/ 466447 h 1748032"/>
                <a:gd name="connsiteX12" fmla="*/ 322488 w 1363012"/>
                <a:gd name="connsiteY12" fmla="*/ 77564 h 1748032"/>
                <a:gd name="connsiteX13" fmla="*/ 301468 w 1363012"/>
                <a:gd name="connsiteY13" fmla="*/ 25012 h 174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63012" h="1748032">
                  <a:moveTo>
                    <a:pt x="301468" y="25012"/>
                  </a:moveTo>
                  <a:cubicBezTo>
                    <a:pt x="450365" y="72309"/>
                    <a:pt x="1215868" y="361343"/>
                    <a:pt x="1215868" y="361343"/>
                  </a:cubicBezTo>
                  <a:cubicBezTo>
                    <a:pt x="1364765" y="420902"/>
                    <a:pt x="1173826" y="277261"/>
                    <a:pt x="1194847" y="382364"/>
                  </a:cubicBezTo>
                  <a:cubicBezTo>
                    <a:pt x="1215868" y="487467"/>
                    <a:pt x="1326227" y="911385"/>
                    <a:pt x="1341992" y="991964"/>
                  </a:cubicBezTo>
                  <a:cubicBezTo>
                    <a:pt x="1357758" y="1072543"/>
                    <a:pt x="1285937" y="743219"/>
                    <a:pt x="1289440" y="865840"/>
                  </a:cubicBezTo>
                  <a:cubicBezTo>
                    <a:pt x="1292943" y="988461"/>
                    <a:pt x="1363012" y="1622585"/>
                    <a:pt x="1363012" y="1727688"/>
                  </a:cubicBezTo>
                  <a:cubicBezTo>
                    <a:pt x="1363012" y="1832791"/>
                    <a:pt x="1289440" y="1496461"/>
                    <a:pt x="1289440" y="1496461"/>
                  </a:cubicBezTo>
                  <a:cubicBezTo>
                    <a:pt x="1240392" y="1342309"/>
                    <a:pt x="1152806" y="956930"/>
                    <a:pt x="1068723" y="802778"/>
                  </a:cubicBezTo>
                  <a:cubicBezTo>
                    <a:pt x="984640" y="648626"/>
                    <a:pt x="805964" y="566295"/>
                    <a:pt x="784943" y="571550"/>
                  </a:cubicBezTo>
                  <a:cubicBezTo>
                    <a:pt x="763922" y="576805"/>
                    <a:pt x="1072227" y="888612"/>
                    <a:pt x="942599" y="834309"/>
                  </a:cubicBezTo>
                  <a:cubicBezTo>
                    <a:pt x="812972" y="780006"/>
                    <a:pt x="80750" y="307040"/>
                    <a:pt x="7178" y="245730"/>
                  </a:cubicBezTo>
                  <a:cubicBezTo>
                    <a:pt x="-66395" y="184420"/>
                    <a:pt x="448612" y="494475"/>
                    <a:pt x="501164" y="466447"/>
                  </a:cubicBezTo>
                  <a:cubicBezTo>
                    <a:pt x="553716" y="438419"/>
                    <a:pt x="355771" y="156392"/>
                    <a:pt x="322488" y="77564"/>
                  </a:cubicBezTo>
                  <a:cubicBezTo>
                    <a:pt x="289205" y="-1264"/>
                    <a:pt x="152571" y="-22285"/>
                    <a:pt x="301468" y="2501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EA100376-3A49-A01F-B216-AA2CFBD28776}"/>
                </a:ext>
              </a:extLst>
            </p:cNvPr>
            <p:cNvSpPr/>
            <p:nvPr/>
          </p:nvSpPr>
          <p:spPr>
            <a:xfrm>
              <a:off x="5854200" y="3868611"/>
              <a:ext cx="351098" cy="1260837"/>
            </a:xfrm>
            <a:custGeom>
              <a:avLst/>
              <a:gdLst>
                <a:gd name="connsiteX0" fmla="*/ 346903 w 351098"/>
                <a:gd name="connsiteY0" fmla="*/ 51748 h 1260837"/>
                <a:gd name="connsiteX1" fmla="*/ 252310 w 351098"/>
                <a:gd name="connsiteY1" fmla="*/ 388079 h 1260837"/>
                <a:gd name="connsiteX2" fmla="*/ 252310 w 351098"/>
                <a:gd name="connsiteY2" fmla="*/ 755941 h 1260837"/>
                <a:gd name="connsiteX3" fmla="*/ 273331 w 351098"/>
                <a:gd name="connsiteY3" fmla="*/ 671858 h 1260837"/>
                <a:gd name="connsiteX4" fmla="*/ 262821 w 351098"/>
                <a:gd name="connsiteY4" fmla="*/ 1176355 h 1260837"/>
                <a:gd name="connsiteX5" fmla="*/ 262821 w 351098"/>
                <a:gd name="connsiteY5" fmla="*/ 1029210 h 1260837"/>
                <a:gd name="connsiteX6" fmla="*/ 189248 w 351098"/>
                <a:gd name="connsiteY6" fmla="*/ 1260437 h 1260837"/>
                <a:gd name="connsiteX7" fmla="*/ 178738 w 351098"/>
                <a:gd name="connsiteY7" fmla="*/ 1071251 h 1260837"/>
                <a:gd name="connsiteX8" fmla="*/ 62 w 351098"/>
                <a:gd name="connsiteY8" fmla="*/ 598286 h 1260837"/>
                <a:gd name="connsiteX9" fmla="*/ 157717 w 351098"/>
                <a:gd name="connsiteY9" fmla="*/ 9706 h 1260837"/>
                <a:gd name="connsiteX10" fmla="*/ 94655 w 351098"/>
                <a:gd name="connsiteY10" fmla="*/ 219913 h 1260837"/>
                <a:gd name="connsiteX11" fmla="*/ 346903 w 351098"/>
                <a:gd name="connsiteY11" fmla="*/ 51748 h 126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098" h="1260837">
                  <a:moveTo>
                    <a:pt x="346903" y="51748"/>
                  </a:moveTo>
                  <a:cubicBezTo>
                    <a:pt x="373179" y="79776"/>
                    <a:pt x="268075" y="270714"/>
                    <a:pt x="252310" y="388079"/>
                  </a:cubicBezTo>
                  <a:cubicBezTo>
                    <a:pt x="236545" y="505444"/>
                    <a:pt x="248806" y="708645"/>
                    <a:pt x="252310" y="755941"/>
                  </a:cubicBezTo>
                  <a:cubicBezTo>
                    <a:pt x="255813" y="803238"/>
                    <a:pt x="271579" y="601789"/>
                    <a:pt x="273331" y="671858"/>
                  </a:cubicBezTo>
                  <a:cubicBezTo>
                    <a:pt x="275083" y="741927"/>
                    <a:pt x="264573" y="1116796"/>
                    <a:pt x="262821" y="1176355"/>
                  </a:cubicBezTo>
                  <a:cubicBezTo>
                    <a:pt x="261069" y="1235914"/>
                    <a:pt x="275083" y="1015196"/>
                    <a:pt x="262821" y="1029210"/>
                  </a:cubicBezTo>
                  <a:cubicBezTo>
                    <a:pt x="250559" y="1043224"/>
                    <a:pt x="203262" y="1253430"/>
                    <a:pt x="189248" y="1260437"/>
                  </a:cubicBezTo>
                  <a:cubicBezTo>
                    <a:pt x="175234" y="1267444"/>
                    <a:pt x="210269" y="1181610"/>
                    <a:pt x="178738" y="1071251"/>
                  </a:cubicBezTo>
                  <a:cubicBezTo>
                    <a:pt x="147207" y="960892"/>
                    <a:pt x="3565" y="775210"/>
                    <a:pt x="62" y="598286"/>
                  </a:cubicBezTo>
                  <a:cubicBezTo>
                    <a:pt x="-3441" y="421362"/>
                    <a:pt x="141951" y="72768"/>
                    <a:pt x="157717" y="9706"/>
                  </a:cubicBezTo>
                  <a:cubicBezTo>
                    <a:pt x="173483" y="-53356"/>
                    <a:pt x="70131" y="211154"/>
                    <a:pt x="94655" y="219913"/>
                  </a:cubicBezTo>
                  <a:cubicBezTo>
                    <a:pt x="119179" y="228672"/>
                    <a:pt x="320627" y="23720"/>
                    <a:pt x="346903" y="5174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CE0A56C-BE0A-D471-3A9E-AAA95F840C14}"/>
                </a:ext>
              </a:extLst>
            </p:cNvPr>
            <p:cNvSpPr/>
            <p:nvPr/>
          </p:nvSpPr>
          <p:spPr>
            <a:xfrm>
              <a:off x="5319161" y="4550962"/>
              <a:ext cx="916855" cy="1989745"/>
            </a:xfrm>
            <a:custGeom>
              <a:avLst/>
              <a:gdLst>
                <a:gd name="connsiteX0" fmla="*/ 913473 w 916855"/>
                <a:gd name="connsiteY0" fmla="*/ 315328 h 1989745"/>
                <a:gd name="connsiteX1" fmla="*/ 734798 w 916855"/>
                <a:gd name="connsiteY1" fmla="*/ 756762 h 1989745"/>
                <a:gd name="connsiteX2" fmla="*/ 377446 w 916855"/>
                <a:gd name="connsiteY2" fmla="*/ 1429424 h 1989745"/>
                <a:gd name="connsiteX3" fmla="*/ 9584 w 916855"/>
                <a:gd name="connsiteY3" fmla="*/ 1986472 h 1989745"/>
                <a:gd name="connsiteX4" fmla="*/ 125198 w 916855"/>
                <a:gd name="connsiteY4" fmla="*/ 1629121 h 1989745"/>
                <a:gd name="connsiteX5" fmla="*/ 314384 w 916855"/>
                <a:gd name="connsiteY5" fmla="*/ 1009010 h 1989745"/>
                <a:gd name="connsiteX6" fmla="*/ 240811 w 916855"/>
                <a:gd name="connsiteY6" fmla="*/ 1198197 h 1989745"/>
                <a:gd name="connsiteX7" fmla="*/ 503570 w 916855"/>
                <a:gd name="connsiteY7" fmla="*/ 609617 h 1989745"/>
                <a:gd name="connsiteX8" fmla="*/ 640205 w 916855"/>
                <a:gd name="connsiteY8" fmla="*/ 178693 h 1989745"/>
                <a:gd name="connsiteX9" fmla="*/ 587653 w 916855"/>
                <a:gd name="connsiteY9" fmla="*/ 546555 h 1989745"/>
                <a:gd name="connsiteX10" fmla="*/ 787349 w 916855"/>
                <a:gd name="connsiteY10" fmla="*/ 17 h 1989745"/>
                <a:gd name="connsiteX11" fmla="*/ 587653 w 916855"/>
                <a:gd name="connsiteY11" fmla="*/ 567576 h 1989745"/>
                <a:gd name="connsiteX12" fmla="*/ 913473 w 916855"/>
                <a:gd name="connsiteY12" fmla="*/ 315328 h 19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6855" h="1989745">
                  <a:moveTo>
                    <a:pt x="913473" y="315328"/>
                  </a:moveTo>
                  <a:cubicBezTo>
                    <a:pt x="937997" y="346859"/>
                    <a:pt x="824136" y="571079"/>
                    <a:pt x="734798" y="756762"/>
                  </a:cubicBezTo>
                  <a:cubicBezTo>
                    <a:pt x="645460" y="942445"/>
                    <a:pt x="498315" y="1224472"/>
                    <a:pt x="377446" y="1429424"/>
                  </a:cubicBezTo>
                  <a:cubicBezTo>
                    <a:pt x="256577" y="1634376"/>
                    <a:pt x="51625" y="1953189"/>
                    <a:pt x="9584" y="1986472"/>
                  </a:cubicBezTo>
                  <a:cubicBezTo>
                    <a:pt x="-32457" y="2019755"/>
                    <a:pt x="74398" y="1792031"/>
                    <a:pt x="125198" y="1629121"/>
                  </a:cubicBezTo>
                  <a:cubicBezTo>
                    <a:pt x="175998" y="1466211"/>
                    <a:pt x="295115" y="1080831"/>
                    <a:pt x="314384" y="1009010"/>
                  </a:cubicBezTo>
                  <a:cubicBezTo>
                    <a:pt x="333653" y="937189"/>
                    <a:pt x="209280" y="1264762"/>
                    <a:pt x="240811" y="1198197"/>
                  </a:cubicBezTo>
                  <a:cubicBezTo>
                    <a:pt x="272342" y="1131632"/>
                    <a:pt x="437004" y="779534"/>
                    <a:pt x="503570" y="609617"/>
                  </a:cubicBezTo>
                  <a:cubicBezTo>
                    <a:pt x="570136" y="439700"/>
                    <a:pt x="626191" y="189203"/>
                    <a:pt x="640205" y="178693"/>
                  </a:cubicBezTo>
                  <a:cubicBezTo>
                    <a:pt x="654219" y="168183"/>
                    <a:pt x="563129" y="576334"/>
                    <a:pt x="587653" y="546555"/>
                  </a:cubicBezTo>
                  <a:cubicBezTo>
                    <a:pt x="612177" y="516776"/>
                    <a:pt x="787349" y="-3486"/>
                    <a:pt x="787349" y="17"/>
                  </a:cubicBezTo>
                  <a:cubicBezTo>
                    <a:pt x="787349" y="3520"/>
                    <a:pt x="570136" y="513273"/>
                    <a:pt x="587653" y="567576"/>
                  </a:cubicBezTo>
                  <a:cubicBezTo>
                    <a:pt x="605170" y="621880"/>
                    <a:pt x="888949" y="283797"/>
                    <a:pt x="913473" y="31532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84BEC8AB-B6F0-4708-7965-FAFAD380D0F4}"/>
                </a:ext>
              </a:extLst>
            </p:cNvPr>
            <p:cNvSpPr/>
            <p:nvPr/>
          </p:nvSpPr>
          <p:spPr>
            <a:xfrm>
              <a:off x="4475002" y="6158282"/>
              <a:ext cx="906993" cy="306507"/>
            </a:xfrm>
            <a:custGeom>
              <a:avLst/>
              <a:gdLst>
                <a:gd name="connsiteX0" fmla="*/ 2405 w 906993"/>
                <a:gd name="connsiteY0" fmla="*/ 780 h 306507"/>
                <a:gd name="connsiteX1" fmla="*/ 317715 w 906993"/>
                <a:gd name="connsiteY1" fmla="*/ 210987 h 306507"/>
                <a:gd name="connsiteX2" fmla="*/ 885274 w 906993"/>
                <a:gd name="connsiteY2" fmla="*/ 274049 h 306507"/>
                <a:gd name="connsiteX3" fmla="*/ 759150 w 906993"/>
                <a:gd name="connsiteY3" fmla="*/ 253028 h 306507"/>
                <a:gd name="connsiteX4" fmla="*/ 475370 w 906993"/>
                <a:gd name="connsiteY4" fmla="*/ 295070 h 306507"/>
                <a:gd name="connsiteX5" fmla="*/ 2405 w 906993"/>
                <a:gd name="connsiteY5" fmla="*/ 780 h 30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6993" h="306507">
                  <a:moveTo>
                    <a:pt x="2405" y="780"/>
                  </a:moveTo>
                  <a:cubicBezTo>
                    <a:pt x="-23871" y="-13234"/>
                    <a:pt x="170570" y="165442"/>
                    <a:pt x="317715" y="210987"/>
                  </a:cubicBezTo>
                  <a:cubicBezTo>
                    <a:pt x="464860" y="256532"/>
                    <a:pt x="811702" y="267042"/>
                    <a:pt x="885274" y="274049"/>
                  </a:cubicBezTo>
                  <a:cubicBezTo>
                    <a:pt x="958846" y="281056"/>
                    <a:pt x="827467" y="249525"/>
                    <a:pt x="759150" y="253028"/>
                  </a:cubicBezTo>
                  <a:cubicBezTo>
                    <a:pt x="690833" y="256532"/>
                    <a:pt x="599743" y="335360"/>
                    <a:pt x="475370" y="295070"/>
                  </a:cubicBezTo>
                  <a:cubicBezTo>
                    <a:pt x="350997" y="254780"/>
                    <a:pt x="28681" y="14794"/>
                    <a:pt x="2405" y="78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B04CE501-9A81-90A2-05C3-625DA1D1E79F}"/>
                </a:ext>
              </a:extLst>
            </p:cNvPr>
            <p:cNvSpPr/>
            <p:nvPr/>
          </p:nvSpPr>
          <p:spPr>
            <a:xfrm>
              <a:off x="4707850" y="6042602"/>
              <a:ext cx="568440" cy="240960"/>
            </a:xfrm>
            <a:custGeom>
              <a:avLst/>
              <a:gdLst>
                <a:gd name="connsiteX0" fmla="*/ 784 w 568440"/>
                <a:gd name="connsiteY0" fmla="*/ 846 h 240960"/>
                <a:gd name="connsiteX1" fmla="*/ 305584 w 568440"/>
                <a:gd name="connsiteY1" fmla="*/ 147991 h 240960"/>
                <a:gd name="connsiteX2" fmla="*/ 568343 w 568440"/>
                <a:gd name="connsiteY2" fmla="*/ 211053 h 240960"/>
                <a:gd name="connsiteX3" fmla="*/ 337116 w 568440"/>
                <a:gd name="connsiteY3" fmla="*/ 232074 h 240960"/>
                <a:gd name="connsiteX4" fmla="*/ 400178 w 568440"/>
                <a:gd name="connsiteY4" fmla="*/ 221564 h 240960"/>
                <a:gd name="connsiteX5" fmla="*/ 784 w 568440"/>
                <a:gd name="connsiteY5" fmla="*/ 846 h 24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440" h="240960">
                  <a:moveTo>
                    <a:pt x="784" y="846"/>
                  </a:moveTo>
                  <a:cubicBezTo>
                    <a:pt x="-14982" y="-11416"/>
                    <a:pt x="210991" y="112957"/>
                    <a:pt x="305584" y="147991"/>
                  </a:cubicBezTo>
                  <a:cubicBezTo>
                    <a:pt x="400177" y="183025"/>
                    <a:pt x="563088" y="197039"/>
                    <a:pt x="568343" y="211053"/>
                  </a:cubicBezTo>
                  <a:cubicBezTo>
                    <a:pt x="573598" y="225067"/>
                    <a:pt x="365144" y="230322"/>
                    <a:pt x="337116" y="232074"/>
                  </a:cubicBezTo>
                  <a:cubicBezTo>
                    <a:pt x="309088" y="233826"/>
                    <a:pt x="459737" y="256599"/>
                    <a:pt x="400178" y="221564"/>
                  </a:cubicBezTo>
                  <a:cubicBezTo>
                    <a:pt x="340619" y="186529"/>
                    <a:pt x="16550" y="13108"/>
                    <a:pt x="784" y="8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125B4E3A-7EFC-0E7E-5F2B-E24E98CEAAAD}"/>
                </a:ext>
              </a:extLst>
            </p:cNvPr>
            <p:cNvSpPr/>
            <p:nvPr/>
          </p:nvSpPr>
          <p:spPr>
            <a:xfrm>
              <a:off x="4486197" y="4537028"/>
              <a:ext cx="384545" cy="95817"/>
            </a:xfrm>
            <a:custGeom>
              <a:avLst/>
              <a:gdLst>
                <a:gd name="connsiteX0" fmla="*/ 78 w 384545"/>
                <a:gd name="connsiteY0" fmla="*/ 38147 h 95817"/>
                <a:gd name="connsiteX1" fmla="*/ 120728 w 384545"/>
                <a:gd name="connsiteY1" fmla="*/ 60372 h 95817"/>
                <a:gd name="connsiteX2" fmla="*/ 82628 w 384545"/>
                <a:gd name="connsiteY2" fmla="*/ 79422 h 95817"/>
                <a:gd name="connsiteX3" fmla="*/ 184228 w 384545"/>
                <a:gd name="connsiteY3" fmla="*/ 60372 h 95817"/>
                <a:gd name="connsiteX4" fmla="*/ 257253 w 384545"/>
                <a:gd name="connsiteY4" fmla="*/ 92122 h 95817"/>
                <a:gd name="connsiteX5" fmla="*/ 235028 w 384545"/>
                <a:gd name="connsiteY5" fmla="*/ 44497 h 95817"/>
                <a:gd name="connsiteX6" fmla="*/ 384253 w 384545"/>
                <a:gd name="connsiteY6" fmla="*/ 44497 h 95817"/>
                <a:gd name="connsiteX7" fmla="*/ 190578 w 384545"/>
                <a:gd name="connsiteY7" fmla="*/ 95297 h 95817"/>
                <a:gd name="connsiteX8" fmla="*/ 304878 w 384545"/>
                <a:gd name="connsiteY8" fmla="*/ 69897 h 95817"/>
                <a:gd name="connsiteX9" fmla="*/ 190578 w 384545"/>
                <a:gd name="connsiteY9" fmla="*/ 54022 h 95817"/>
                <a:gd name="connsiteX10" fmla="*/ 76278 w 384545"/>
                <a:gd name="connsiteY10" fmla="*/ 47 h 95817"/>
                <a:gd name="connsiteX11" fmla="*/ 101678 w 384545"/>
                <a:gd name="connsiteY11" fmla="*/ 44497 h 95817"/>
                <a:gd name="connsiteX12" fmla="*/ 78 w 384545"/>
                <a:gd name="connsiteY12" fmla="*/ 38147 h 95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545" h="95817">
                  <a:moveTo>
                    <a:pt x="78" y="38147"/>
                  </a:moveTo>
                  <a:cubicBezTo>
                    <a:pt x="3253" y="40793"/>
                    <a:pt x="106970" y="53493"/>
                    <a:pt x="120728" y="60372"/>
                  </a:cubicBezTo>
                  <a:cubicBezTo>
                    <a:pt x="134486" y="67251"/>
                    <a:pt x="72045" y="79422"/>
                    <a:pt x="82628" y="79422"/>
                  </a:cubicBezTo>
                  <a:cubicBezTo>
                    <a:pt x="93211" y="79422"/>
                    <a:pt x="155124" y="58255"/>
                    <a:pt x="184228" y="60372"/>
                  </a:cubicBezTo>
                  <a:cubicBezTo>
                    <a:pt x="213332" y="62489"/>
                    <a:pt x="248786" y="94768"/>
                    <a:pt x="257253" y="92122"/>
                  </a:cubicBezTo>
                  <a:cubicBezTo>
                    <a:pt x="265720" y="89476"/>
                    <a:pt x="213861" y="52435"/>
                    <a:pt x="235028" y="44497"/>
                  </a:cubicBezTo>
                  <a:cubicBezTo>
                    <a:pt x="256195" y="36559"/>
                    <a:pt x="391661" y="36030"/>
                    <a:pt x="384253" y="44497"/>
                  </a:cubicBezTo>
                  <a:cubicBezTo>
                    <a:pt x="376845" y="52964"/>
                    <a:pt x="203807" y="91064"/>
                    <a:pt x="190578" y="95297"/>
                  </a:cubicBezTo>
                  <a:cubicBezTo>
                    <a:pt x="177349" y="99530"/>
                    <a:pt x="304878" y="76776"/>
                    <a:pt x="304878" y="69897"/>
                  </a:cubicBezTo>
                  <a:cubicBezTo>
                    <a:pt x="304878" y="63018"/>
                    <a:pt x="228678" y="65664"/>
                    <a:pt x="190578" y="54022"/>
                  </a:cubicBezTo>
                  <a:cubicBezTo>
                    <a:pt x="152478" y="42380"/>
                    <a:pt x="91095" y="1634"/>
                    <a:pt x="76278" y="47"/>
                  </a:cubicBezTo>
                  <a:cubicBezTo>
                    <a:pt x="61461" y="-1540"/>
                    <a:pt x="111732" y="37089"/>
                    <a:pt x="101678" y="44497"/>
                  </a:cubicBezTo>
                  <a:cubicBezTo>
                    <a:pt x="91624" y="51905"/>
                    <a:pt x="-3097" y="35501"/>
                    <a:pt x="78" y="38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D63A94C4-4B40-76C9-FDB0-1352EDEDA262}"/>
                </a:ext>
              </a:extLst>
            </p:cNvPr>
            <p:cNvSpPr/>
            <p:nvPr/>
          </p:nvSpPr>
          <p:spPr>
            <a:xfrm>
              <a:off x="5062253" y="4254294"/>
              <a:ext cx="118794" cy="174831"/>
            </a:xfrm>
            <a:custGeom>
              <a:avLst/>
              <a:gdLst>
                <a:gd name="connsiteX0" fmla="*/ 1872 w 118794"/>
                <a:gd name="connsiteY0" fmla="*/ 206 h 174831"/>
                <a:gd name="connsiteX1" fmla="*/ 116172 w 118794"/>
                <a:gd name="connsiteY1" fmla="*/ 127206 h 174831"/>
                <a:gd name="connsiteX2" fmla="*/ 81247 w 118794"/>
                <a:gd name="connsiteY2" fmla="*/ 98631 h 174831"/>
                <a:gd name="connsiteX3" fmla="*/ 71722 w 118794"/>
                <a:gd name="connsiteY3" fmla="*/ 174831 h 174831"/>
                <a:gd name="connsiteX4" fmla="*/ 46322 w 118794"/>
                <a:gd name="connsiteY4" fmla="*/ 98631 h 174831"/>
                <a:gd name="connsiteX5" fmla="*/ 1872 w 118794"/>
                <a:gd name="connsiteY5" fmla="*/ 206 h 17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794" h="174831">
                  <a:moveTo>
                    <a:pt x="1872" y="206"/>
                  </a:moveTo>
                  <a:cubicBezTo>
                    <a:pt x="13514" y="4968"/>
                    <a:pt x="102943" y="110802"/>
                    <a:pt x="116172" y="127206"/>
                  </a:cubicBezTo>
                  <a:cubicBezTo>
                    <a:pt x="129401" y="143610"/>
                    <a:pt x="88655" y="90694"/>
                    <a:pt x="81247" y="98631"/>
                  </a:cubicBezTo>
                  <a:cubicBezTo>
                    <a:pt x="73839" y="106569"/>
                    <a:pt x="77543" y="174831"/>
                    <a:pt x="71722" y="174831"/>
                  </a:cubicBezTo>
                  <a:cubicBezTo>
                    <a:pt x="65901" y="174831"/>
                    <a:pt x="56376" y="122973"/>
                    <a:pt x="46322" y="98631"/>
                  </a:cubicBezTo>
                  <a:cubicBezTo>
                    <a:pt x="36268" y="74289"/>
                    <a:pt x="-9770" y="-4556"/>
                    <a:pt x="1872" y="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7415A08C-39DE-36EB-0ADC-64BEB2A6FFCA}"/>
                </a:ext>
              </a:extLst>
            </p:cNvPr>
            <p:cNvSpPr/>
            <p:nvPr/>
          </p:nvSpPr>
          <p:spPr>
            <a:xfrm>
              <a:off x="4815806" y="4403434"/>
              <a:ext cx="345323" cy="239004"/>
            </a:xfrm>
            <a:custGeom>
              <a:avLst/>
              <a:gdLst>
                <a:gd name="connsiteX0" fmla="*/ 261019 w 345323"/>
                <a:gd name="connsiteY0" fmla="*/ 291 h 239004"/>
                <a:gd name="connsiteX1" fmla="*/ 343569 w 345323"/>
                <a:gd name="connsiteY1" fmla="*/ 117766 h 239004"/>
                <a:gd name="connsiteX2" fmla="*/ 314994 w 345323"/>
                <a:gd name="connsiteY2" fmla="*/ 101891 h 239004"/>
                <a:gd name="connsiteX3" fmla="*/ 286419 w 345323"/>
                <a:gd name="connsiteY3" fmla="*/ 178091 h 239004"/>
                <a:gd name="connsiteX4" fmla="*/ 261019 w 345323"/>
                <a:gd name="connsiteY4" fmla="*/ 139991 h 239004"/>
                <a:gd name="connsiteX5" fmla="*/ 203869 w 345323"/>
                <a:gd name="connsiteY5" fmla="*/ 139991 h 239004"/>
                <a:gd name="connsiteX6" fmla="*/ 241969 w 345323"/>
                <a:gd name="connsiteY6" fmla="*/ 162216 h 239004"/>
                <a:gd name="connsiteX7" fmla="*/ 140369 w 345323"/>
                <a:gd name="connsiteY7" fmla="*/ 165391 h 239004"/>
                <a:gd name="connsiteX8" fmla="*/ 156244 w 345323"/>
                <a:gd name="connsiteY8" fmla="*/ 184441 h 239004"/>
                <a:gd name="connsiteX9" fmla="*/ 60994 w 345323"/>
                <a:gd name="connsiteY9" fmla="*/ 171741 h 239004"/>
                <a:gd name="connsiteX10" fmla="*/ 143544 w 345323"/>
                <a:gd name="connsiteY10" fmla="*/ 206666 h 239004"/>
                <a:gd name="connsiteX11" fmla="*/ 669 w 345323"/>
                <a:gd name="connsiteY11" fmla="*/ 238416 h 239004"/>
                <a:gd name="connsiteX12" fmla="*/ 86394 w 345323"/>
                <a:gd name="connsiteY12" fmla="*/ 178091 h 239004"/>
                <a:gd name="connsiteX13" fmla="*/ 80044 w 345323"/>
                <a:gd name="connsiteY13" fmla="*/ 171741 h 239004"/>
                <a:gd name="connsiteX14" fmla="*/ 292769 w 345323"/>
                <a:gd name="connsiteY14" fmla="*/ 86016 h 239004"/>
                <a:gd name="connsiteX15" fmla="*/ 261019 w 345323"/>
                <a:gd name="connsiteY15" fmla="*/ 291 h 239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5323" h="239004">
                  <a:moveTo>
                    <a:pt x="261019" y="291"/>
                  </a:moveTo>
                  <a:cubicBezTo>
                    <a:pt x="269486" y="5583"/>
                    <a:pt x="334573" y="100833"/>
                    <a:pt x="343569" y="117766"/>
                  </a:cubicBezTo>
                  <a:cubicBezTo>
                    <a:pt x="352565" y="134699"/>
                    <a:pt x="324519" y="91837"/>
                    <a:pt x="314994" y="101891"/>
                  </a:cubicBezTo>
                  <a:cubicBezTo>
                    <a:pt x="305469" y="111945"/>
                    <a:pt x="295415" y="171741"/>
                    <a:pt x="286419" y="178091"/>
                  </a:cubicBezTo>
                  <a:cubicBezTo>
                    <a:pt x="277423" y="184441"/>
                    <a:pt x="274777" y="146341"/>
                    <a:pt x="261019" y="139991"/>
                  </a:cubicBezTo>
                  <a:cubicBezTo>
                    <a:pt x="247261" y="133641"/>
                    <a:pt x="207044" y="136287"/>
                    <a:pt x="203869" y="139991"/>
                  </a:cubicBezTo>
                  <a:cubicBezTo>
                    <a:pt x="200694" y="143695"/>
                    <a:pt x="252552" y="157983"/>
                    <a:pt x="241969" y="162216"/>
                  </a:cubicBezTo>
                  <a:cubicBezTo>
                    <a:pt x="231386" y="166449"/>
                    <a:pt x="154656" y="161687"/>
                    <a:pt x="140369" y="165391"/>
                  </a:cubicBezTo>
                  <a:cubicBezTo>
                    <a:pt x="126082" y="169095"/>
                    <a:pt x="169473" y="183383"/>
                    <a:pt x="156244" y="184441"/>
                  </a:cubicBezTo>
                  <a:cubicBezTo>
                    <a:pt x="143015" y="185499"/>
                    <a:pt x="63111" y="168037"/>
                    <a:pt x="60994" y="171741"/>
                  </a:cubicBezTo>
                  <a:cubicBezTo>
                    <a:pt x="58877" y="175445"/>
                    <a:pt x="153598" y="195554"/>
                    <a:pt x="143544" y="206666"/>
                  </a:cubicBezTo>
                  <a:cubicBezTo>
                    <a:pt x="133490" y="217778"/>
                    <a:pt x="10194" y="243179"/>
                    <a:pt x="669" y="238416"/>
                  </a:cubicBezTo>
                  <a:cubicBezTo>
                    <a:pt x="-8856" y="233653"/>
                    <a:pt x="86394" y="178091"/>
                    <a:pt x="86394" y="178091"/>
                  </a:cubicBezTo>
                  <a:cubicBezTo>
                    <a:pt x="99623" y="166979"/>
                    <a:pt x="45648" y="187087"/>
                    <a:pt x="80044" y="171741"/>
                  </a:cubicBezTo>
                  <a:cubicBezTo>
                    <a:pt x="114440" y="156395"/>
                    <a:pt x="261019" y="108770"/>
                    <a:pt x="292769" y="86016"/>
                  </a:cubicBezTo>
                  <a:cubicBezTo>
                    <a:pt x="324519" y="63262"/>
                    <a:pt x="252552" y="-5001"/>
                    <a:pt x="261019" y="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6B04CF4D-738E-A913-5165-8FBC5BF4B36F}"/>
                </a:ext>
              </a:extLst>
            </p:cNvPr>
            <p:cNvSpPr/>
            <p:nvPr/>
          </p:nvSpPr>
          <p:spPr>
            <a:xfrm>
              <a:off x="4613198" y="4495697"/>
              <a:ext cx="584278" cy="182818"/>
            </a:xfrm>
            <a:custGeom>
              <a:avLst/>
              <a:gdLst>
                <a:gd name="connsiteX0" fmla="*/ 584277 w 584278"/>
                <a:gd name="connsiteY0" fmla="*/ 103 h 182818"/>
                <a:gd name="connsiteX1" fmla="*/ 400127 w 584278"/>
                <a:gd name="connsiteY1" fmla="*/ 108053 h 182818"/>
                <a:gd name="connsiteX2" fmla="*/ 257252 w 584278"/>
                <a:gd name="connsiteY2" fmla="*/ 165203 h 182818"/>
                <a:gd name="connsiteX3" fmla="*/ 327102 w 584278"/>
                <a:gd name="connsiteY3" fmla="*/ 149328 h 182818"/>
                <a:gd name="connsiteX4" fmla="*/ 142952 w 584278"/>
                <a:gd name="connsiteY4" fmla="*/ 181078 h 182818"/>
                <a:gd name="connsiteX5" fmla="*/ 235027 w 584278"/>
                <a:gd name="connsiteY5" fmla="*/ 177903 h 182818"/>
                <a:gd name="connsiteX6" fmla="*/ 77 w 584278"/>
                <a:gd name="connsiteY6" fmla="*/ 171553 h 182818"/>
                <a:gd name="connsiteX7" fmla="*/ 263602 w 584278"/>
                <a:gd name="connsiteY7" fmla="*/ 171553 h 182818"/>
                <a:gd name="connsiteX8" fmla="*/ 209627 w 584278"/>
                <a:gd name="connsiteY8" fmla="*/ 171553 h 182818"/>
                <a:gd name="connsiteX9" fmla="*/ 355677 w 584278"/>
                <a:gd name="connsiteY9" fmla="*/ 111228 h 182818"/>
                <a:gd name="connsiteX10" fmla="*/ 238202 w 584278"/>
                <a:gd name="connsiteY10" fmla="*/ 146153 h 182818"/>
                <a:gd name="connsiteX11" fmla="*/ 403302 w 584278"/>
                <a:gd name="connsiteY11" fmla="*/ 89003 h 182818"/>
                <a:gd name="connsiteX12" fmla="*/ 584277 w 584278"/>
                <a:gd name="connsiteY12" fmla="*/ 103 h 18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4278" h="182818">
                  <a:moveTo>
                    <a:pt x="584277" y="103"/>
                  </a:moveTo>
                  <a:cubicBezTo>
                    <a:pt x="583748" y="3278"/>
                    <a:pt x="454631" y="80536"/>
                    <a:pt x="400127" y="108053"/>
                  </a:cubicBezTo>
                  <a:cubicBezTo>
                    <a:pt x="345623" y="135570"/>
                    <a:pt x="269423" y="158324"/>
                    <a:pt x="257252" y="165203"/>
                  </a:cubicBezTo>
                  <a:cubicBezTo>
                    <a:pt x="245081" y="172082"/>
                    <a:pt x="346152" y="146682"/>
                    <a:pt x="327102" y="149328"/>
                  </a:cubicBezTo>
                  <a:cubicBezTo>
                    <a:pt x="308052" y="151974"/>
                    <a:pt x="158298" y="176315"/>
                    <a:pt x="142952" y="181078"/>
                  </a:cubicBezTo>
                  <a:cubicBezTo>
                    <a:pt x="127606" y="185841"/>
                    <a:pt x="258840" y="179491"/>
                    <a:pt x="235027" y="177903"/>
                  </a:cubicBezTo>
                  <a:cubicBezTo>
                    <a:pt x="211214" y="176315"/>
                    <a:pt x="-4685" y="172611"/>
                    <a:pt x="77" y="171553"/>
                  </a:cubicBezTo>
                  <a:cubicBezTo>
                    <a:pt x="4839" y="170495"/>
                    <a:pt x="263602" y="171553"/>
                    <a:pt x="263602" y="171553"/>
                  </a:cubicBezTo>
                  <a:cubicBezTo>
                    <a:pt x="298527" y="171553"/>
                    <a:pt x="194281" y="181607"/>
                    <a:pt x="209627" y="171553"/>
                  </a:cubicBezTo>
                  <a:cubicBezTo>
                    <a:pt x="224973" y="161499"/>
                    <a:pt x="350915" y="115461"/>
                    <a:pt x="355677" y="111228"/>
                  </a:cubicBezTo>
                  <a:cubicBezTo>
                    <a:pt x="360439" y="106995"/>
                    <a:pt x="230265" y="149857"/>
                    <a:pt x="238202" y="146153"/>
                  </a:cubicBezTo>
                  <a:cubicBezTo>
                    <a:pt x="246139" y="142449"/>
                    <a:pt x="351444" y="110170"/>
                    <a:pt x="403302" y="89003"/>
                  </a:cubicBezTo>
                  <a:cubicBezTo>
                    <a:pt x="455160" y="67836"/>
                    <a:pt x="584806" y="-3072"/>
                    <a:pt x="584277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A4A03C6C-026A-C747-278A-70914970C464}"/>
                </a:ext>
              </a:extLst>
            </p:cNvPr>
            <p:cNvSpPr/>
            <p:nvPr/>
          </p:nvSpPr>
          <p:spPr>
            <a:xfrm>
              <a:off x="5111546" y="4257439"/>
              <a:ext cx="92508" cy="195428"/>
            </a:xfrm>
            <a:custGeom>
              <a:avLst/>
              <a:gdLst>
                <a:gd name="connsiteX0" fmla="*/ 204 w 92508"/>
                <a:gd name="connsiteY0" fmla="*/ 236 h 195428"/>
                <a:gd name="connsiteX1" fmla="*/ 51004 w 92508"/>
                <a:gd name="connsiteY1" fmla="*/ 95486 h 195428"/>
                <a:gd name="connsiteX2" fmla="*/ 89104 w 92508"/>
                <a:gd name="connsiteY2" fmla="*/ 190736 h 195428"/>
                <a:gd name="connsiteX3" fmla="*/ 82754 w 92508"/>
                <a:gd name="connsiteY3" fmla="*/ 171686 h 195428"/>
                <a:gd name="connsiteX4" fmla="*/ 19254 w 92508"/>
                <a:gd name="connsiteY4" fmla="*/ 92311 h 195428"/>
                <a:gd name="connsiteX5" fmla="*/ 31954 w 92508"/>
                <a:gd name="connsiteY5" fmla="*/ 124061 h 195428"/>
                <a:gd name="connsiteX6" fmla="*/ 204 w 92508"/>
                <a:gd name="connsiteY6" fmla="*/ 236 h 19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08" h="195428">
                  <a:moveTo>
                    <a:pt x="204" y="236"/>
                  </a:moveTo>
                  <a:cubicBezTo>
                    <a:pt x="3379" y="-4526"/>
                    <a:pt x="36187" y="63736"/>
                    <a:pt x="51004" y="95486"/>
                  </a:cubicBezTo>
                  <a:cubicBezTo>
                    <a:pt x="65821" y="127236"/>
                    <a:pt x="89104" y="190736"/>
                    <a:pt x="89104" y="190736"/>
                  </a:cubicBezTo>
                  <a:cubicBezTo>
                    <a:pt x="94396" y="203436"/>
                    <a:pt x="94396" y="188090"/>
                    <a:pt x="82754" y="171686"/>
                  </a:cubicBezTo>
                  <a:cubicBezTo>
                    <a:pt x="71112" y="155282"/>
                    <a:pt x="27721" y="100249"/>
                    <a:pt x="19254" y="92311"/>
                  </a:cubicBezTo>
                  <a:cubicBezTo>
                    <a:pt x="10787" y="84374"/>
                    <a:pt x="31954" y="134115"/>
                    <a:pt x="31954" y="124061"/>
                  </a:cubicBezTo>
                  <a:cubicBezTo>
                    <a:pt x="31954" y="114007"/>
                    <a:pt x="-2971" y="4998"/>
                    <a:pt x="204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87A24A3E-A2F4-C59D-8229-C5A3517A1AEE}"/>
                </a:ext>
              </a:extLst>
            </p:cNvPr>
            <p:cNvSpPr/>
            <p:nvPr/>
          </p:nvSpPr>
          <p:spPr>
            <a:xfrm>
              <a:off x="4268636" y="4324347"/>
              <a:ext cx="209689" cy="130333"/>
            </a:xfrm>
            <a:custGeom>
              <a:avLst/>
              <a:gdLst>
                <a:gd name="connsiteX0" fmla="*/ 208114 w 209689"/>
                <a:gd name="connsiteY0" fmla="*/ 85728 h 130333"/>
                <a:gd name="connsiteX1" fmla="*/ 119214 w 209689"/>
                <a:gd name="connsiteY1" fmla="*/ 82553 h 130333"/>
                <a:gd name="connsiteX2" fmla="*/ 1739 w 209689"/>
                <a:gd name="connsiteY2" fmla="*/ 3 h 130333"/>
                <a:gd name="connsiteX3" fmla="*/ 49364 w 209689"/>
                <a:gd name="connsiteY3" fmla="*/ 79378 h 130333"/>
                <a:gd name="connsiteX4" fmla="*/ 55714 w 209689"/>
                <a:gd name="connsiteY4" fmla="*/ 130178 h 130333"/>
                <a:gd name="connsiteX5" fmla="*/ 43014 w 209689"/>
                <a:gd name="connsiteY5" fmla="*/ 63503 h 130333"/>
                <a:gd name="connsiteX6" fmla="*/ 208114 w 209689"/>
                <a:gd name="connsiteY6" fmla="*/ 85728 h 13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689" h="130333">
                  <a:moveTo>
                    <a:pt x="208114" y="85728"/>
                  </a:moveTo>
                  <a:cubicBezTo>
                    <a:pt x="220814" y="88903"/>
                    <a:pt x="153610" y="96841"/>
                    <a:pt x="119214" y="82553"/>
                  </a:cubicBezTo>
                  <a:cubicBezTo>
                    <a:pt x="84818" y="68265"/>
                    <a:pt x="13381" y="532"/>
                    <a:pt x="1739" y="3"/>
                  </a:cubicBezTo>
                  <a:cubicBezTo>
                    <a:pt x="-9903" y="-526"/>
                    <a:pt x="40368" y="57682"/>
                    <a:pt x="49364" y="79378"/>
                  </a:cubicBezTo>
                  <a:cubicBezTo>
                    <a:pt x="58360" y="101074"/>
                    <a:pt x="56772" y="132824"/>
                    <a:pt x="55714" y="130178"/>
                  </a:cubicBezTo>
                  <a:cubicBezTo>
                    <a:pt x="54656" y="127532"/>
                    <a:pt x="22906" y="68795"/>
                    <a:pt x="43014" y="63503"/>
                  </a:cubicBezTo>
                  <a:cubicBezTo>
                    <a:pt x="63122" y="58211"/>
                    <a:pt x="195414" y="82553"/>
                    <a:pt x="208114" y="85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3D6C4C65-8761-5CD3-1A4D-2923EF34DCCA}"/>
                </a:ext>
              </a:extLst>
            </p:cNvPr>
            <p:cNvSpPr/>
            <p:nvPr/>
          </p:nvSpPr>
          <p:spPr>
            <a:xfrm>
              <a:off x="4400147" y="4539831"/>
              <a:ext cx="153590" cy="108395"/>
            </a:xfrm>
            <a:custGeom>
              <a:avLst/>
              <a:gdLst>
                <a:gd name="connsiteX0" fmla="*/ 403 w 153590"/>
                <a:gd name="connsiteY0" fmla="*/ 419 h 108395"/>
                <a:gd name="connsiteX1" fmla="*/ 89303 w 153590"/>
                <a:gd name="connsiteY1" fmla="*/ 25819 h 108395"/>
                <a:gd name="connsiteX2" fmla="*/ 149628 w 153590"/>
                <a:gd name="connsiteY2" fmla="*/ 108369 h 108395"/>
                <a:gd name="connsiteX3" fmla="*/ 105178 w 153590"/>
                <a:gd name="connsiteY3" fmla="*/ 35344 h 108395"/>
                <a:gd name="connsiteX4" fmla="*/ 143278 w 153590"/>
                <a:gd name="connsiteY4" fmla="*/ 82969 h 108395"/>
                <a:gd name="connsiteX5" fmla="*/ 152803 w 153590"/>
                <a:gd name="connsiteY5" fmla="*/ 22644 h 108395"/>
                <a:gd name="connsiteX6" fmla="*/ 127403 w 153590"/>
                <a:gd name="connsiteY6" fmla="*/ 41694 h 108395"/>
                <a:gd name="connsiteX7" fmla="*/ 403 w 153590"/>
                <a:gd name="connsiteY7" fmla="*/ 419 h 10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90" h="108395">
                  <a:moveTo>
                    <a:pt x="403" y="419"/>
                  </a:moveTo>
                  <a:cubicBezTo>
                    <a:pt x="-5947" y="-2227"/>
                    <a:pt x="64432" y="7827"/>
                    <a:pt x="89303" y="25819"/>
                  </a:cubicBezTo>
                  <a:cubicBezTo>
                    <a:pt x="114174" y="43811"/>
                    <a:pt x="146982" y="106782"/>
                    <a:pt x="149628" y="108369"/>
                  </a:cubicBezTo>
                  <a:cubicBezTo>
                    <a:pt x="152274" y="109957"/>
                    <a:pt x="106236" y="39577"/>
                    <a:pt x="105178" y="35344"/>
                  </a:cubicBezTo>
                  <a:cubicBezTo>
                    <a:pt x="104120" y="31111"/>
                    <a:pt x="135341" y="85086"/>
                    <a:pt x="143278" y="82969"/>
                  </a:cubicBezTo>
                  <a:cubicBezTo>
                    <a:pt x="151215" y="80852"/>
                    <a:pt x="155449" y="29523"/>
                    <a:pt x="152803" y="22644"/>
                  </a:cubicBezTo>
                  <a:cubicBezTo>
                    <a:pt x="150157" y="15765"/>
                    <a:pt x="144866" y="44340"/>
                    <a:pt x="127403" y="41694"/>
                  </a:cubicBezTo>
                  <a:cubicBezTo>
                    <a:pt x="109940" y="39048"/>
                    <a:pt x="6753" y="3065"/>
                    <a:pt x="403" y="4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0D27B207-9E4F-6181-BE6E-E5474468D683}"/>
                </a:ext>
              </a:extLst>
            </p:cNvPr>
            <p:cNvSpPr/>
            <p:nvPr/>
          </p:nvSpPr>
          <p:spPr>
            <a:xfrm>
              <a:off x="4910171" y="4559669"/>
              <a:ext cx="241484" cy="149631"/>
            </a:xfrm>
            <a:custGeom>
              <a:avLst/>
              <a:gdLst>
                <a:gd name="connsiteX0" fmla="*/ 236504 w 241484"/>
                <a:gd name="connsiteY0" fmla="*/ 2806 h 149631"/>
                <a:gd name="connsiteX1" fmla="*/ 153954 w 241484"/>
                <a:gd name="connsiteY1" fmla="*/ 50431 h 149631"/>
                <a:gd name="connsiteX2" fmla="*/ 1554 w 241484"/>
                <a:gd name="connsiteY2" fmla="*/ 148856 h 149631"/>
                <a:gd name="connsiteX3" fmla="*/ 71404 w 241484"/>
                <a:gd name="connsiteY3" fmla="*/ 98056 h 149631"/>
                <a:gd name="connsiteX4" fmla="*/ 11079 w 241484"/>
                <a:gd name="connsiteY4" fmla="*/ 129806 h 149631"/>
                <a:gd name="connsiteX5" fmla="*/ 236504 w 241484"/>
                <a:gd name="connsiteY5" fmla="*/ 2806 h 14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484" h="149631">
                  <a:moveTo>
                    <a:pt x="236504" y="2806"/>
                  </a:moveTo>
                  <a:cubicBezTo>
                    <a:pt x="260316" y="-10423"/>
                    <a:pt x="193112" y="26089"/>
                    <a:pt x="153954" y="50431"/>
                  </a:cubicBezTo>
                  <a:cubicBezTo>
                    <a:pt x="114796" y="74773"/>
                    <a:pt x="15312" y="140919"/>
                    <a:pt x="1554" y="148856"/>
                  </a:cubicBezTo>
                  <a:cubicBezTo>
                    <a:pt x="-12204" y="156794"/>
                    <a:pt x="69817" y="101231"/>
                    <a:pt x="71404" y="98056"/>
                  </a:cubicBezTo>
                  <a:cubicBezTo>
                    <a:pt x="72991" y="94881"/>
                    <a:pt x="-13263" y="144623"/>
                    <a:pt x="11079" y="129806"/>
                  </a:cubicBezTo>
                  <a:cubicBezTo>
                    <a:pt x="35421" y="114989"/>
                    <a:pt x="212692" y="16035"/>
                    <a:pt x="236504" y="2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53694F9A-DD24-BDA9-130B-B67BEF9F1E55}"/>
                </a:ext>
              </a:extLst>
            </p:cNvPr>
            <p:cNvSpPr/>
            <p:nvPr/>
          </p:nvSpPr>
          <p:spPr>
            <a:xfrm>
              <a:off x="3926086" y="5912922"/>
              <a:ext cx="1536911" cy="709774"/>
            </a:xfrm>
            <a:custGeom>
              <a:avLst/>
              <a:gdLst>
                <a:gd name="connsiteX0" fmla="*/ 324445 w 1536911"/>
                <a:gd name="connsiteY0" fmla="*/ 87828 h 709774"/>
                <a:gd name="connsiteX1" fmla="*/ 953095 w 1536911"/>
                <a:gd name="connsiteY1" fmla="*/ 552172 h 709774"/>
                <a:gd name="connsiteX2" fmla="*/ 760214 w 1536911"/>
                <a:gd name="connsiteY2" fmla="*/ 452159 h 709774"/>
                <a:gd name="connsiteX3" fmla="*/ 1374577 w 1536911"/>
                <a:gd name="connsiteY3" fmla="*/ 559316 h 709774"/>
                <a:gd name="connsiteX4" fmla="*/ 1060252 w 1536911"/>
                <a:gd name="connsiteY4" fmla="*/ 516453 h 709774"/>
                <a:gd name="connsiteX5" fmla="*/ 1531739 w 1536911"/>
                <a:gd name="connsiteY5" fmla="*/ 559316 h 709774"/>
                <a:gd name="connsiteX6" fmla="*/ 1260277 w 1536911"/>
                <a:gd name="connsiteY6" fmla="*/ 645041 h 709774"/>
                <a:gd name="connsiteX7" fmla="*/ 495895 w 1536911"/>
                <a:gd name="connsiteY7" fmla="*/ 645041 h 709774"/>
                <a:gd name="connsiteX8" fmla="*/ 767358 w 1536911"/>
                <a:gd name="connsiteY8" fmla="*/ 666472 h 709774"/>
                <a:gd name="connsiteX9" fmla="*/ 2977 w 1536911"/>
                <a:gd name="connsiteY9" fmla="*/ 2103 h 709774"/>
                <a:gd name="connsiteX10" fmla="*/ 495895 w 1536911"/>
                <a:gd name="connsiteY10" fmla="*/ 445016 h 709774"/>
                <a:gd name="connsiteX11" fmla="*/ 324445 w 1536911"/>
                <a:gd name="connsiteY11" fmla="*/ 87828 h 709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6911" h="709774">
                  <a:moveTo>
                    <a:pt x="324445" y="87828"/>
                  </a:moveTo>
                  <a:cubicBezTo>
                    <a:pt x="400645" y="105687"/>
                    <a:pt x="880467" y="491450"/>
                    <a:pt x="953095" y="552172"/>
                  </a:cubicBezTo>
                  <a:cubicBezTo>
                    <a:pt x="1025723" y="612894"/>
                    <a:pt x="689967" y="450968"/>
                    <a:pt x="760214" y="452159"/>
                  </a:cubicBezTo>
                  <a:cubicBezTo>
                    <a:pt x="830461" y="453350"/>
                    <a:pt x="1324571" y="548600"/>
                    <a:pt x="1374577" y="559316"/>
                  </a:cubicBezTo>
                  <a:cubicBezTo>
                    <a:pt x="1424583" y="570032"/>
                    <a:pt x="1034058" y="516453"/>
                    <a:pt x="1060252" y="516453"/>
                  </a:cubicBezTo>
                  <a:cubicBezTo>
                    <a:pt x="1086446" y="516453"/>
                    <a:pt x="1498402" y="537885"/>
                    <a:pt x="1531739" y="559316"/>
                  </a:cubicBezTo>
                  <a:cubicBezTo>
                    <a:pt x="1565077" y="580747"/>
                    <a:pt x="1432918" y="630754"/>
                    <a:pt x="1260277" y="645041"/>
                  </a:cubicBezTo>
                  <a:cubicBezTo>
                    <a:pt x="1087636" y="659328"/>
                    <a:pt x="578048" y="641469"/>
                    <a:pt x="495895" y="645041"/>
                  </a:cubicBezTo>
                  <a:cubicBezTo>
                    <a:pt x="413742" y="648613"/>
                    <a:pt x="849511" y="773628"/>
                    <a:pt x="767358" y="666472"/>
                  </a:cubicBezTo>
                  <a:cubicBezTo>
                    <a:pt x="685205" y="559316"/>
                    <a:pt x="48221" y="39012"/>
                    <a:pt x="2977" y="2103"/>
                  </a:cubicBezTo>
                  <a:cubicBezTo>
                    <a:pt x="-42267" y="-34806"/>
                    <a:pt x="442317" y="425966"/>
                    <a:pt x="495895" y="445016"/>
                  </a:cubicBezTo>
                  <a:cubicBezTo>
                    <a:pt x="549473" y="464066"/>
                    <a:pt x="248245" y="69969"/>
                    <a:pt x="324445" y="8782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89DF38A3-A1C2-F049-2C47-8FD2EB588FF4}"/>
                </a:ext>
              </a:extLst>
            </p:cNvPr>
            <p:cNvSpPr/>
            <p:nvPr/>
          </p:nvSpPr>
          <p:spPr>
            <a:xfrm>
              <a:off x="4039996" y="4846128"/>
              <a:ext cx="206482" cy="588833"/>
            </a:xfrm>
            <a:custGeom>
              <a:avLst/>
              <a:gdLst>
                <a:gd name="connsiteX0" fmla="*/ 98 w 206482"/>
                <a:gd name="connsiteY0" fmla="*/ 790 h 588833"/>
                <a:gd name="connsiteX1" fmla="*/ 41933 w 206482"/>
                <a:gd name="connsiteY1" fmla="*/ 180084 h 588833"/>
                <a:gd name="connsiteX2" fmla="*/ 137557 w 206482"/>
                <a:gd name="connsiteY2" fmla="*/ 389260 h 588833"/>
                <a:gd name="connsiteX3" fmla="*/ 119628 w 206482"/>
                <a:gd name="connsiteY3" fmla="*/ 341448 h 588833"/>
                <a:gd name="connsiteX4" fmla="*/ 203298 w 206482"/>
                <a:gd name="connsiteY4" fmla="*/ 580507 h 588833"/>
                <a:gd name="connsiteX5" fmla="*/ 173416 w 206482"/>
                <a:gd name="connsiteY5" fmla="*/ 508790 h 588833"/>
                <a:gd name="connsiteX6" fmla="*/ 29980 w 206482"/>
                <a:gd name="connsiteY6" fmla="*/ 263754 h 588833"/>
                <a:gd name="connsiteX7" fmla="*/ 29980 w 206482"/>
                <a:gd name="connsiteY7" fmla="*/ 251801 h 588833"/>
                <a:gd name="connsiteX8" fmla="*/ 98 w 206482"/>
                <a:gd name="connsiteY8" fmla="*/ 790 h 58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482" h="588833">
                  <a:moveTo>
                    <a:pt x="98" y="790"/>
                  </a:moveTo>
                  <a:cubicBezTo>
                    <a:pt x="2090" y="-11163"/>
                    <a:pt x="19023" y="115339"/>
                    <a:pt x="41933" y="180084"/>
                  </a:cubicBezTo>
                  <a:cubicBezTo>
                    <a:pt x="64843" y="244829"/>
                    <a:pt x="124608" y="362366"/>
                    <a:pt x="137557" y="389260"/>
                  </a:cubicBezTo>
                  <a:cubicBezTo>
                    <a:pt x="150506" y="416154"/>
                    <a:pt x="108671" y="309574"/>
                    <a:pt x="119628" y="341448"/>
                  </a:cubicBezTo>
                  <a:cubicBezTo>
                    <a:pt x="130585" y="373322"/>
                    <a:pt x="194333" y="552617"/>
                    <a:pt x="203298" y="580507"/>
                  </a:cubicBezTo>
                  <a:cubicBezTo>
                    <a:pt x="212263" y="608397"/>
                    <a:pt x="202302" y="561582"/>
                    <a:pt x="173416" y="508790"/>
                  </a:cubicBezTo>
                  <a:cubicBezTo>
                    <a:pt x="144530" y="455998"/>
                    <a:pt x="29980" y="263754"/>
                    <a:pt x="29980" y="263754"/>
                  </a:cubicBezTo>
                  <a:cubicBezTo>
                    <a:pt x="6074" y="220923"/>
                    <a:pt x="32968" y="292640"/>
                    <a:pt x="29980" y="251801"/>
                  </a:cubicBezTo>
                  <a:cubicBezTo>
                    <a:pt x="26992" y="210962"/>
                    <a:pt x="-1894" y="12743"/>
                    <a:pt x="98" y="79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7FC50928-BBCC-0ABC-A601-796B6446B184}"/>
                </a:ext>
              </a:extLst>
            </p:cNvPr>
            <p:cNvSpPr/>
            <p:nvPr/>
          </p:nvSpPr>
          <p:spPr>
            <a:xfrm>
              <a:off x="4612564" y="6153761"/>
              <a:ext cx="380037" cy="96690"/>
            </a:xfrm>
            <a:custGeom>
              <a:avLst/>
              <a:gdLst>
                <a:gd name="connsiteX0" fmla="*/ 1271 w 380037"/>
                <a:gd name="connsiteY0" fmla="*/ 2004 h 96690"/>
                <a:gd name="connsiteX1" fmla="*/ 365836 w 380037"/>
                <a:gd name="connsiteY1" fmla="*/ 91651 h 96690"/>
                <a:gd name="connsiteX2" fmla="*/ 300095 w 380037"/>
                <a:gd name="connsiteY2" fmla="*/ 79698 h 96690"/>
                <a:gd name="connsiteX3" fmla="*/ 246307 w 380037"/>
                <a:gd name="connsiteY3" fmla="*/ 31886 h 96690"/>
                <a:gd name="connsiteX4" fmla="*/ 1271 w 380037"/>
                <a:gd name="connsiteY4" fmla="*/ 2004 h 9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037" h="96690">
                  <a:moveTo>
                    <a:pt x="1271" y="2004"/>
                  </a:moveTo>
                  <a:cubicBezTo>
                    <a:pt x="21192" y="11965"/>
                    <a:pt x="316032" y="78702"/>
                    <a:pt x="365836" y="91651"/>
                  </a:cubicBezTo>
                  <a:cubicBezTo>
                    <a:pt x="415640" y="104600"/>
                    <a:pt x="320016" y="89659"/>
                    <a:pt x="300095" y="79698"/>
                  </a:cubicBezTo>
                  <a:cubicBezTo>
                    <a:pt x="280174" y="69737"/>
                    <a:pt x="291131" y="41847"/>
                    <a:pt x="246307" y="31886"/>
                  </a:cubicBezTo>
                  <a:cubicBezTo>
                    <a:pt x="201484" y="21925"/>
                    <a:pt x="-18650" y="-7957"/>
                    <a:pt x="1271" y="2004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81E458BD-873D-7FC8-26BC-DDA9DA0FA326}"/>
                </a:ext>
              </a:extLst>
            </p:cNvPr>
            <p:cNvSpPr/>
            <p:nvPr/>
          </p:nvSpPr>
          <p:spPr>
            <a:xfrm>
              <a:off x="4356844" y="5844818"/>
              <a:ext cx="281332" cy="305769"/>
            </a:xfrm>
            <a:custGeom>
              <a:avLst/>
              <a:gdLst>
                <a:gd name="connsiteX0" fmla="*/ 3 w 281332"/>
                <a:gd name="connsiteY0" fmla="*/ 170 h 305769"/>
                <a:gd name="connsiteX1" fmla="*/ 233085 w 281332"/>
                <a:gd name="connsiteY1" fmla="*/ 197394 h 305769"/>
                <a:gd name="connsiteX2" fmla="*/ 280897 w 281332"/>
                <a:gd name="connsiteY2" fmla="*/ 304970 h 305769"/>
                <a:gd name="connsiteX3" fmla="*/ 239062 w 281332"/>
                <a:gd name="connsiteY3" fmla="*/ 233253 h 305769"/>
                <a:gd name="connsiteX4" fmla="*/ 3 w 281332"/>
                <a:gd name="connsiteY4" fmla="*/ 170 h 30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332" h="305769">
                  <a:moveTo>
                    <a:pt x="3" y="170"/>
                  </a:moveTo>
                  <a:cubicBezTo>
                    <a:pt x="-993" y="-5806"/>
                    <a:pt x="186269" y="146594"/>
                    <a:pt x="233085" y="197394"/>
                  </a:cubicBezTo>
                  <a:cubicBezTo>
                    <a:pt x="279901" y="248194"/>
                    <a:pt x="279901" y="298994"/>
                    <a:pt x="280897" y="304970"/>
                  </a:cubicBezTo>
                  <a:cubicBezTo>
                    <a:pt x="281893" y="310946"/>
                    <a:pt x="284881" y="283057"/>
                    <a:pt x="239062" y="233253"/>
                  </a:cubicBezTo>
                  <a:cubicBezTo>
                    <a:pt x="193243" y="183449"/>
                    <a:pt x="999" y="6146"/>
                    <a:pt x="3" y="170"/>
                  </a:cubicBezTo>
                  <a:close/>
                </a:path>
              </a:pathLst>
            </a:custGeom>
            <a:solidFill>
              <a:srgbClr val="FF8A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DC5C7F72-79E1-07CC-072A-E917CC5ABAE4}"/>
                </a:ext>
              </a:extLst>
            </p:cNvPr>
            <p:cNvSpPr/>
            <p:nvPr/>
          </p:nvSpPr>
          <p:spPr>
            <a:xfrm>
              <a:off x="4905050" y="5762621"/>
              <a:ext cx="152787" cy="123834"/>
            </a:xfrm>
            <a:custGeom>
              <a:avLst/>
              <a:gdLst>
                <a:gd name="connsiteX0" fmla="*/ 152725 w 152787"/>
                <a:gd name="connsiteY0" fmla="*/ 4 h 123834"/>
                <a:gd name="connsiteX1" fmla="*/ 47950 w 152787"/>
                <a:gd name="connsiteY1" fmla="*/ 63504 h 123834"/>
                <a:gd name="connsiteX2" fmla="*/ 325 w 152787"/>
                <a:gd name="connsiteY2" fmla="*/ 123829 h 123834"/>
                <a:gd name="connsiteX3" fmla="*/ 32075 w 152787"/>
                <a:gd name="connsiteY3" fmla="*/ 66679 h 123834"/>
                <a:gd name="connsiteX4" fmla="*/ 152725 w 152787"/>
                <a:gd name="connsiteY4" fmla="*/ 4 h 12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787" h="123834">
                  <a:moveTo>
                    <a:pt x="152725" y="4"/>
                  </a:moveTo>
                  <a:cubicBezTo>
                    <a:pt x="155371" y="-525"/>
                    <a:pt x="73350" y="42866"/>
                    <a:pt x="47950" y="63504"/>
                  </a:cubicBezTo>
                  <a:cubicBezTo>
                    <a:pt x="22550" y="84142"/>
                    <a:pt x="2971" y="123300"/>
                    <a:pt x="325" y="123829"/>
                  </a:cubicBezTo>
                  <a:cubicBezTo>
                    <a:pt x="-2321" y="124358"/>
                    <a:pt x="11438" y="85200"/>
                    <a:pt x="32075" y="66679"/>
                  </a:cubicBezTo>
                  <a:cubicBezTo>
                    <a:pt x="52712" y="48158"/>
                    <a:pt x="150079" y="533"/>
                    <a:pt x="15272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4CCC6254-CD88-E31E-ABA8-48AF8E74FF08}"/>
                </a:ext>
              </a:extLst>
            </p:cNvPr>
            <p:cNvSpPr/>
            <p:nvPr/>
          </p:nvSpPr>
          <p:spPr>
            <a:xfrm>
              <a:off x="5203824" y="5676708"/>
              <a:ext cx="302477" cy="63692"/>
            </a:xfrm>
            <a:custGeom>
              <a:avLst/>
              <a:gdLst>
                <a:gd name="connsiteX0" fmla="*/ 1 w 302477"/>
                <a:gd name="connsiteY0" fmla="*/ 63692 h 63692"/>
                <a:gd name="connsiteX1" fmla="*/ 184151 w 302477"/>
                <a:gd name="connsiteY1" fmla="*/ 12892 h 63692"/>
                <a:gd name="connsiteX2" fmla="*/ 193676 w 302477"/>
                <a:gd name="connsiteY2" fmla="*/ 192 h 63692"/>
                <a:gd name="connsiteX3" fmla="*/ 298451 w 302477"/>
                <a:gd name="connsiteY3" fmla="*/ 19242 h 63692"/>
                <a:gd name="connsiteX4" fmla="*/ 273051 w 302477"/>
                <a:gd name="connsiteY4" fmla="*/ 12892 h 63692"/>
                <a:gd name="connsiteX5" fmla="*/ 200026 w 302477"/>
                <a:gd name="connsiteY5" fmla="*/ 19242 h 63692"/>
                <a:gd name="connsiteX6" fmla="*/ 146051 w 302477"/>
                <a:gd name="connsiteY6" fmla="*/ 25592 h 63692"/>
                <a:gd name="connsiteX7" fmla="*/ 180976 w 302477"/>
                <a:gd name="connsiteY7" fmla="*/ 12892 h 63692"/>
                <a:gd name="connsiteX8" fmla="*/ 1 w 302477"/>
                <a:gd name="connsiteY8" fmla="*/ 63692 h 6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477" h="63692">
                  <a:moveTo>
                    <a:pt x="1" y="63692"/>
                  </a:moveTo>
                  <a:cubicBezTo>
                    <a:pt x="530" y="63692"/>
                    <a:pt x="184151" y="12892"/>
                    <a:pt x="184151" y="12892"/>
                  </a:cubicBezTo>
                  <a:cubicBezTo>
                    <a:pt x="216430" y="2309"/>
                    <a:pt x="174626" y="-866"/>
                    <a:pt x="193676" y="192"/>
                  </a:cubicBezTo>
                  <a:cubicBezTo>
                    <a:pt x="212726" y="1250"/>
                    <a:pt x="285222" y="17125"/>
                    <a:pt x="298451" y="19242"/>
                  </a:cubicBezTo>
                  <a:cubicBezTo>
                    <a:pt x="311680" y="21359"/>
                    <a:pt x="289455" y="12892"/>
                    <a:pt x="273051" y="12892"/>
                  </a:cubicBezTo>
                  <a:cubicBezTo>
                    <a:pt x="256647" y="12892"/>
                    <a:pt x="221193" y="17125"/>
                    <a:pt x="200026" y="19242"/>
                  </a:cubicBezTo>
                  <a:cubicBezTo>
                    <a:pt x="178859" y="21359"/>
                    <a:pt x="149226" y="26650"/>
                    <a:pt x="146051" y="25592"/>
                  </a:cubicBezTo>
                  <a:cubicBezTo>
                    <a:pt x="142876" y="24534"/>
                    <a:pt x="202672" y="7600"/>
                    <a:pt x="180976" y="12892"/>
                  </a:cubicBezTo>
                  <a:cubicBezTo>
                    <a:pt x="159280" y="18184"/>
                    <a:pt x="-528" y="63692"/>
                    <a:pt x="1" y="636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FDFBA3A3-4BCC-AF4F-9577-30299150B543}"/>
                </a:ext>
              </a:extLst>
            </p:cNvPr>
            <p:cNvSpPr/>
            <p:nvPr/>
          </p:nvSpPr>
          <p:spPr>
            <a:xfrm>
              <a:off x="5536952" y="5647546"/>
              <a:ext cx="130835" cy="45414"/>
            </a:xfrm>
            <a:custGeom>
              <a:avLst/>
              <a:gdLst>
                <a:gd name="connsiteX0" fmla="*/ 248 w 130835"/>
                <a:gd name="connsiteY0" fmla="*/ 38879 h 45414"/>
                <a:gd name="connsiteX1" fmla="*/ 51048 w 130835"/>
                <a:gd name="connsiteY1" fmla="*/ 13479 h 45414"/>
                <a:gd name="connsiteX2" fmla="*/ 95498 w 130835"/>
                <a:gd name="connsiteY2" fmla="*/ 16654 h 45414"/>
                <a:gd name="connsiteX3" fmla="*/ 89148 w 130835"/>
                <a:gd name="connsiteY3" fmla="*/ 779 h 45414"/>
                <a:gd name="connsiteX4" fmla="*/ 130423 w 130835"/>
                <a:gd name="connsiteY4" fmla="*/ 45229 h 45414"/>
                <a:gd name="connsiteX5" fmla="*/ 108198 w 130835"/>
                <a:gd name="connsiteY5" fmla="*/ 16654 h 45414"/>
                <a:gd name="connsiteX6" fmla="*/ 73273 w 130835"/>
                <a:gd name="connsiteY6" fmla="*/ 16654 h 45414"/>
                <a:gd name="connsiteX7" fmla="*/ 248 w 130835"/>
                <a:gd name="connsiteY7" fmla="*/ 38879 h 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35" h="45414">
                  <a:moveTo>
                    <a:pt x="248" y="38879"/>
                  </a:moveTo>
                  <a:cubicBezTo>
                    <a:pt x="-3456" y="38350"/>
                    <a:pt x="35173" y="17183"/>
                    <a:pt x="51048" y="13479"/>
                  </a:cubicBezTo>
                  <a:cubicBezTo>
                    <a:pt x="66923" y="9775"/>
                    <a:pt x="95498" y="16654"/>
                    <a:pt x="95498" y="16654"/>
                  </a:cubicBezTo>
                  <a:cubicBezTo>
                    <a:pt x="101848" y="14537"/>
                    <a:pt x="83327" y="-3983"/>
                    <a:pt x="89148" y="779"/>
                  </a:cubicBezTo>
                  <a:cubicBezTo>
                    <a:pt x="94969" y="5541"/>
                    <a:pt x="127248" y="42583"/>
                    <a:pt x="130423" y="45229"/>
                  </a:cubicBezTo>
                  <a:cubicBezTo>
                    <a:pt x="133598" y="47875"/>
                    <a:pt x="117723" y="21417"/>
                    <a:pt x="108198" y="16654"/>
                  </a:cubicBezTo>
                  <a:cubicBezTo>
                    <a:pt x="98673" y="11891"/>
                    <a:pt x="90206" y="13479"/>
                    <a:pt x="73273" y="16654"/>
                  </a:cubicBezTo>
                  <a:cubicBezTo>
                    <a:pt x="56340" y="19829"/>
                    <a:pt x="3952" y="39408"/>
                    <a:pt x="248" y="388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B21348D4-AFA5-9213-05D1-16481C50D496}"/>
                </a:ext>
              </a:extLst>
            </p:cNvPr>
            <p:cNvSpPr/>
            <p:nvPr/>
          </p:nvSpPr>
          <p:spPr>
            <a:xfrm>
              <a:off x="4904764" y="5895662"/>
              <a:ext cx="191302" cy="205027"/>
            </a:xfrm>
            <a:custGeom>
              <a:avLst/>
              <a:gdLst>
                <a:gd name="connsiteX0" fmla="*/ 3786 w 191302"/>
                <a:gd name="connsiteY0" fmla="*/ 313 h 205027"/>
                <a:gd name="connsiteX1" fmla="*/ 6961 w 191302"/>
                <a:gd name="connsiteY1" fmla="*/ 66988 h 205027"/>
                <a:gd name="connsiteX2" fmla="*/ 60936 w 191302"/>
                <a:gd name="connsiteY2" fmla="*/ 124138 h 205027"/>
                <a:gd name="connsiteX3" fmla="*/ 22836 w 191302"/>
                <a:gd name="connsiteY3" fmla="*/ 98738 h 205027"/>
                <a:gd name="connsiteX4" fmla="*/ 187936 w 191302"/>
                <a:gd name="connsiteY4" fmla="*/ 203513 h 205027"/>
                <a:gd name="connsiteX5" fmla="*/ 127611 w 191302"/>
                <a:gd name="connsiteY5" fmla="*/ 159063 h 205027"/>
                <a:gd name="connsiteX6" fmla="*/ 51411 w 191302"/>
                <a:gd name="connsiteY6" fmla="*/ 133663 h 205027"/>
                <a:gd name="connsiteX7" fmla="*/ 35536 w 191302"/>
                <a:gd name="connsiteY7" fmla="*/ 95563 h 205027"/>
                <a:gd name="connsiteX8" fmla="*/ 3786 w 191302"/>
                <a:gd name="connsiteY8" fmla="*/ 313 h 20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02" h="205027">
                  <a:moveTo>
                    <a:pt x="3786" y="313"/>
                  </a:moveTo>
                  <a:cubicBezTo>
                    <a:pt x="-976" y="-4449"/>
                    <a:pt x="-2564" y="46351"/>
                    <a:pt x="6961" y="66988"/>
                  </a:cubicBezTo>
                  <a:cubicBezTo>
                    <a:pt x="16486" y="87625"/>
                    <a:pt x="58290" y="118846"/>
                    <a:pt x="60936" y="124138"/>
                  </a:cubicBezTo>
                  <a:cubicBezTo>
                    <a:pt x="63582" y="129430"/>
                    <a:pt x="22836" y="98738"/>
                    <a:pt x="22836" y="98738"/>
                  </a:cubicBezTo>
                  <a:lnTo>
                    <a:pt x="187936" y="203513"/>
                  </a:lnTo>
                  <a:cubicBezTo>
                    <a:pt x="205398" y="213567"/>
                    <a:pt x="150365" y="170705"/>
                    <a:pt x="127611" y="159063"/>
                  </a:cubicBezTo>
                  <a:cubicBezTo>
                    <a:pt x="104857" y="147421"/>
                    <a:pt x="66757" y="144246"/>
                    <a:pt x="51411" y="133663"/>
                  </a:cubicBezTo>
                  <a:cubicBezTo>
                    <a:pt x="36065" y="123080"/>
                    <a:pt x="38711" y="113026"/>
                    <a:pt x="35536" y="95563"/>
                  </a:cubicBezTo>
                  <a:cubicBezTo>
                    <a:pt x="32361" y="78101"/>
                    <a:pt x="8548" y="5075"/>
                    <a:pt x="3786" y="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D457FA36-EBDA-D2A8-F38D-2C31CC957BC4}"/>
                </a:ext>
              </a:extLst>
            </p:cNvPr>
            <p:cNvSpPr/>
            <p:nvPr/>
          </p:nvSpPr>
          <p:spPr>
            <a:xfrm>
              <a:off x="4892675" y="5676871"/>
              <a:ext cx="120650" cy="104825"/>
            </a:xfrm>
            <a:custGeom>
              <a:avLst/>
              <a:gdLst>
                <a:gd name="connsiteX0" fmla="*/ 120650 w 120650"/>
                <a:gd name="connsiteY0" fmla="*/ 29 h 104825"/>
                <a:gd name="connsiteX1" fmla="*/ 28575 w 120650"/>
                <a:gd name="connsiteY1" fmla="*/ 50829 h 104825"/>
                <a:gd name="connsiteX2" fmla="*/ 0 w 120650"/>
                <a:gd name="connsiteY2" fmla="*/ 104804 h 104825"/>
                <a:gd name="connsiteX3" fmla="*/ 28575 w 120650"/>
                <a:gd name="connsiteY3" fmla="*/ 44479 h 104825"/>
                <a:gd name="connsiteX4" fmla="*/ 120650 w 120650"/>
                <a:gd name="connsiteY4" fmla="*/ 29 h 1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650" h="104825">
                  <a:moveTo>
                    <a:pt x="120650" y="29"/>
                  </a:moveTo>
                  <a:cubicBezTo>
                    <a:pt x="120650" y="1087"/>
                    <a:pt x="48683" y="33367"/>
                    <a:pt x="28575" y="50829"/>
                  </a:cubicBezTo>
                  <a:cubicBezTo>
                    <a:pt x="8467" y="68291"/>
                    <a:pt x="0" y="105862"/>
                    <a:pt x="0" y="104804"/>
                  </a:cubicBezTo>
                  <a:cubicBezTo>
                    <a:pt x="0" y="103746"/>
                    <a:pt x="8467" y="61941"/>
                    <a:pt x="28575" y="44479"/>
                  </a:cubicBezTo>
                  <a:cubicBezTo>
                    <a:pt x="48683" y="27017"/>
                    <a:pt x="120650" y="-1029"/>
                    <a:pt x="120650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FABC1DD-D560-6661-A849-37A6CB415333}"/>
                </a:ext>
              </a:extLst>
            </p:cNvPr>
            <p:cNvSpPr/>
            <p:nvPr/>
          </p:nvSpPr>
          <p:spPr>
            <a:xfrm>
              <a:off x="4906825" y="6317590"/>
              <a:ext cx="149138" cy="61484"/>
            </a:xfrm>
            <a:custGeom>
              <a:avLst/>
              <a:gdLst>
                <a:gd name="connsiteX0" fmla="*/ 1725 w 149138"/>
                <a:gd name="connsiteY0" fmla="*/ 660 h 61484"/>
                <a:gd name="connsiteX1" fmla="*/ 147775 w 149138"/>
                <a:gd name="connsiteY1" fmla="*/ 60985 h 61484"/>
                <a:gd name="connsiteX2" fmla="*/ 71575 w 149138"/>
                <a:gd name="connsiteY2" fmla="*/ 29235 h 61484"/>
                <a:gd name="connsiteX3" fmla="*/ 1725 w 149138"/>
                <a:gd name="connsiteY3" fmla="*/ 660 h 61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138" h="61484">
                  <a:moveTo>
                    <a:pt x="1725" y="660"/>
                  </a:moveTo>
                  <a:lnTo>
                    <a:pt x="147775" y="60985"/>
                  </a:lnTo>
                  <a:cubicBezTo>
                    <a:pt x="159417" y="65747"/>
                    <a:pt x="93271" y="35056"/>
                    <a:pt x="71575" y="29235"/>
                  </a:cubicBezTo>
                  <a:cubicBezTo>
                    <a:pt x="49879" y="23414"/>
                    <a:pt x="-10975" y="-4632"/>
                    <a:pt x="1725" y="6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A1B39E9E-57A2-16C4-A027-30BF1BFD7A29}"/>
                </a:ext>
              </a:extLst>
            </p:cNvPr>
            <p:cNvSpPr/>
            <p:nvPr/>
          </p:nvSpPr>
          <p:spPr>
            <a:xfrm>
              <a:off x="4676634" y="6168961"/>
              <a:ext cx="120284" cy="146190"/>
            </a:xfrm>
            <a:custGeom>
              <a:avLst/>
              <a:gdLst>
                <a:gd name="connsiteX0" fmla="*/ 141 w 120284"/>
                <a:gd name="connsiteY0" fmla="*/ 64 h 146190"/>
                <a:gd name="connsiteX1" fmla="*/ 85866 w 120284"/>
                <a:gd name="connsiteY1" fmla="*/ 73089 h 146190"/>
                <a:gd name="connsiteX2" fmla="*/ 117616 w 120284"/>
                <a:gd name="connsiteY2" fmla="*/ 146114 h 146190"/>
                <a:gd name="connsiteX3" fmla="*/ 108091 w 120284"/>
                <a:gd name="connsiteY3" fmla="*/ 85789 h 146190"/>
                <a:gd name="connsiteX4" fmla="*/ 141 w 120284"/>
                <a:gd name="connsiteY4" fmla="*/ 64 h 14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284" h="146190">
                  <a:moveTo>
                    <a:pt x="141" y="64"/>
                  </a:moveTo>
                  <a:cubicBezTo>
                    <a:pt x="-3563" y="-2053"/>
                    <a:pt x="66287" y="48747"/>
                    <a:pt x="85866" y="73089"/>
                  </a:cubicBezTo>
                  <a:cubicBezTo>
                    <a:pt x="105445" y="97431"/>
                    <a:pt x="113912" y="143997"/>
                    <a:pt x="117616" y="146114"/>
                  </a:cubicBezTo>
                  <a:cubicBezTo>
                    <a:pt x="121320" y="148231"/>
                    <a:pt x="123437" y="105897"/>
                    <a:pt x="108091" y="85789"/>
                  </a:cubicBezTo>
                  <a:cubicBezTo>
                    <a:pt x="92745" y="65681"/>
                    <a:pt x="3845" y="2181"/>
                    <a:pt x="141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7FA60491-3FD1-118D-539C-310EE357DF52}"/>
                </a:ext>
              </a:extLst>
            </p:cNvPr>
            <p:cNvSpPr/>
            <p:nvPr/>
          </p:nvSpPr>
          <p:spPr>
            <a:xfrm>
              <a:off x="4816450" y="5463939"/>
              <a:ext cx="38833" cy="74032"/>
            </a:xfrm>
            <a:custGeom>
              <a:avLst/>
              <a:gdLst>
                <a:gd name="connsiteX0" fmla="*/ 25 w 38833"/>
                <a:gd name="connsiteY0" fmla="*/ 236 h 74032"/>
                <a:gd name="connsiteX1" fmla="*/ 31775 w 38833"/>
                <a:gd name="connsiteY1" fmla="*/ 57386 h 74032"/>
                <a:gd name="connsiteX2" fmla="*/ 31775 w 38833"/>
                <a:gd name="connsiteY2" fmla="*/ 73261 h 74032"/>
                <a:gd name="connsiteX3" fmla="*/ 38125 w 38833"/>
                <a:gd name="connsiteY3" fmla="*/ 38336 h 74032"/>
                <a:gd name="connsiteX4" fmla="*/ 25 w 38833"/>
                <a:gd name="connsiteY4" fmla="*/ 236 h 7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33" h="74032">
                  <a:moveTo>
                    <a:pt x="25" y="236"/>
                  </a:moveTo>
                  <a:cubicBezTo>
                    <a:pt x="-1033" y="3411"/>
                    <a:pt x="31775" y="57386"/>
                    <a:pt x="31775" y="57386"/>
                  </a:cubicBezTo>
                  <a:cubicBezTo>
                    <a:pt x="37067" y="69557"/>
                    <a:pt x="30717" y="76436"/>
                    <a:pt x="31775" y="73261"/>
                  </a:cubicBezTo>
                  <a:cubicBezTo>
                    <a:pt x="32833" y="70086"/>
                    <a:pt x="41300" y="49978"/>
                    <a:pt x="38125" y="38336"/>
                  </a:cubicBezTo>
                  <a:cubicBezTo>
                    <a:pt x="34950" y="26694"/>
                    <a:pt x="1083" y="-2939"/>
                    <a:pt x="25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C77F8CD2-F386-68D0-17CB-2219003ADE3A}"/>
                </a:ext>
              </a:extLst>
            </p:cNvPr>
            <p:cNvSpPr/>
            <p:nvPr/>
          </p:nvSpPr>
          <p:spPr>
            <a:xfrm>
              <a:off x="5057674" y="4886322"/>
              <a:ext cx="44557" cy="133359"/>
            </a:xfrm>
            <a:custGeom>
              <a:avLst/>
              <a:gdLst>
                <a:gd name="connsiteX0" fmla="*/ 101 w 44557"/>
                <a:gd name="connsiteY0" fmla="*/ 3 h 133359"/>
                <a:gd name="connsiteX1" fmla="*/ 31851 w 44557"/>
                <a:gd name="connsiteY1" fmla="*/ 79378 h 133359"/>
                <a:gd name="connsiteX2" fmla="*/ 12801 w 44557"/>
                <a:gd name="connsiteY2" fmla="*/ 133353 h 133359"/>
                <a:gd name="connsiteX3" fmla="*/ 44551 w 44557"/>
                <a:gd name="connsiteY3" fmla="*/ 82553 h 133359"/>
                <a:gd name="connsiteX4" fmla="*/ 101 w 44557"/>
                <a:gd name="connsiteY4" fmla="*/ 3 h 13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57" h="133359">
                  <a:moveTo>
                    <a:pt x="101" y="3"/>
                  </a:moveTo>
                  <a:cubicBezTo>
                    <a:pt x="-2016" y="-526"/>
                    <a:pt x="29734" y="57153"/>
                    <a:pt x="31851" y="79378"/>
                  </a:cubicBezTo>
                  <a:cubicBezTo>
                    <a:pt x="33968" y="101603"/>
                    <a:pt x="10684" y="132824"/>
                    <a:pt x="12801" y="133353"/>
                  </a:cubicBezTo>
                  <a:cubicBezTo>
                    <a:pt x="14918" y="133882"/>
                    <a:pt x="45080" y="101074"/>
                    <a:pt x="44551" y="82553"/>
                  </a:cubicBezTo>
                  <a:cubicBezTo>
                    <a:pt x="44022" y="64032"/>
                    <a:pt x="2218" y="532"/>
                    <a:pt x="101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DFE39480-B58D-D9DD-0B2E-FA165E953405}"/>
                </a:ext>
              </a:extLst>
            </p:cNvPr>
            <p:cNvSpPr/>
            <p:nvPr/>
          </p:nvSpPr>
          <p:spPr>
            <a:xfrm>
              <a:off x="5641969" y="4464039"/>
              <a:ext cx="322052" cy="38122"/>
            </a:xfrm>
            <a:custGeom>
              <a:avLst/>
              <a:gdLst>
                <a:gd name="connsiteX0" fmla="*/ 6 w 322052"/>
                <a:gd name="connsiteY0" fmla="*/ 6361 h 38122"/>
                <a:gd name="connsiteX1" fmla="*/ 146056 w 322052"/>
                <a:gd name="connsiteY1" fmla="*/ 15886 h 38122"/>
                <a:gd name="connsiteX2" fmla="*/ 92081 w 322052"/>
                <a:gd name="connsiteY2" fmla="*/ 38111 h 38122"/>
                <a:gd name="connsiteX3" fmla="*/ 228606 w 322052"/>
                <a:gd name="connsiteY3" fmla="*/ 19061 h 38122"/>
                <a:gd name="connsiteX4" fmla="*/ 203206 w 322052"/>
                <a:gd name="connsiteY4" fmla="*/ 28586 h 38122"/>
                <a:gd name="connsiteX5" fmla="*/ 292106 w 322052"/>
                <a:gd name="connsiteY5" fmla="*/ 22236 h 38122"/>
                <a:gd name="connsiteX6" fmla="*/ 254006 w 322052"/>
                <a:gd name="connsiteY6" fmla="*/ 34936 h 38122"/>
                <a:gd name="connsiteX7" fmla="*/ 320681 w 322052"/>
                <a:gd name="connsiteY7" fmla="*/ 22236 h 38122"/>
                <a:gd name="connsiteX8" fmla="*/ 295281 w 322052"/>
                <a:gd name="connsiteY8" fmla="*/ 11 h 38122"/>
                <a:gd name="connsiteX9" fmla="*/ 250831 w 322052"/>
                <a:gd name="connsiteY9" fmla="*/ 19061 h 38122"/>
                <a:gd name="connsiteX10" fmla="*/ 206381 w 322052"/>
                <a:gd name="connsiteY10" fmla="*/ 6361 h 38122"/>
                <a:gd name="connsiteX11" fmla="*/ 152406 w 322052"/>
                <a:gd name="connsiteY11" fmla="*/ 22236 h 38122"/>
                <a:gd name="connsiteX12" fmla="*/ 6 w 322052"/>
                <a:gd name="connsiteY12" fmla="*/ 6361 h 3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2052" h="38122">
                  <a:moveTo>
                    <a:pt x="6" y="6361"/>
                  </a:moveTo>
                  <a:cubicBezTo>
                    <a:pt x="-1052" y="5303"/>
                    <a:pt x="130710" y="10594"/>
                    <a:pt x="146056" y="15886"/>
                  </a:cubicBezTo>
                  <a:cubicBezTo>
                    <a:pt x="161402" y="21178"/>
                    <a:pt x="78323" y="37582"/>
                    <a:pt x="92081" y="38111"/>
                  </a:cubicBezTo>
                  <a:cubicBezTo>
                    <a:pt x="105839" y="38640"/>
                    <a:pt x="210085" y="20648"/>
                    <a:pt x="228606" y="19061"/>
                  </a:cubicBezTo>
                  <a:cubicBezTo>
                    <a:pt x="247127" y="17474"/>
                    <a:pt x="192623" y="28057"/>
                    <a:pt x="203206" y="28586"/>
                  </a:cubicBezTo>
                  <a:cubicBezTo>
                    <a:pt x="213789" y="29115"/>
                    <a:pt x="283639" y="21178"/>
                    <a:pt x="292106" y="22236"/>
                  </a:cubicBezTo>
                  <a:cubicBezTo>
                    <a:pt x="300573" y="23294"/>
                    <a:pt x="249244" y="34936"/>
                    <a:pt x="254006" y="34936"/>
                  </a:cubicBezTo>
                  <a:cubicBezTo>
                    <a:pt x="258768" y="34936"/>
                    <a:pt x="313802" y="28057"/>
                    <a:pt x="320681" y="22236"/>
                  </a:cubicBezTo>
                  <a:cubicBezTo>
                    <a:pt x="327560" y="16415"/>
                    <a:pt x="306923" y="540"/>
                    <a:pt x="295281" y="11"/>
                  </a:cubicBezTo>
                  <a:cubicBezTo>
                    <a:pt x="283639" y="-518"/>
                    <a:pt x="265648" y="18003"/>
                    <a:pt x="250831" y="19061"/>
                  </a:cubicBezTo>
                  <a:cubicBezTo>
                    <a:pt x="236014" y="20119"/>
                    <a:pt x="222785" y="5832"/>
                    <a:pt x="206381" y="6361"/>
                  </a:cubicBezTo>
                  <a:cubicBezTo>
                    <a:pt x="189977" y="6890"/>
                    <a:pt x="182039" y="22236"/>
                    <a:pt x="152406" y="22236"/>
                  </a:cubicBezTo>
                  <a:cubicBezTo>
                    <a:pt x="122773" y="22236"/>
                    <a:pt x="1064" y="7419"/>
                    <a:pt x="6" y="63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CD2145FD-77D8-6CDF-8948-B700FA43AFEA}"/>
                </a:ext>
              </a:extLst>
            </p:cNvPr>
            <p:cNvSpPr/>
            <p:nvPr/>
          </p:nvSpPr>
          <p:spPr>
            <a:xfrm>
              <a:off x="5727250" y="4482997"/>
              <a:ext cx="273596" cy="85920"/>
            </a:xfrm>
            <a:custGeom>
              <a:avLst/>
              <a:gdLst>
                <a:gd name="connsiteX0" fmla="*/ 450 w 273596"/>
                <a:gd name="connsiteY0" fmla="*/ 103 h 85920"/>
                <a:gd name="connsiteX1" fmla="*/ 133800 w 273596"/>
                <a:gd name="connsiteY1" fmla="*/ 54078 h 85920"/>
                <a:gd name="connsiteX2" fmla="*/ 83000 w 273596"/>
                <a:gd name="connsiteY2" fmla="*/ 47728 h 85920"/>
                <a:gd name="connsiteX3" fmla="*/ 241750 w 273596"/>
                <a:gd name="connsiteY3" fmla="*/ 85828 h 85920"/>
                <a:gd name="connsiteX4" fmla="*/ 273500 w 273596"/>
                <a:gd name="connsiteY4" fmla="*/ 35028 h 85920"/>
                <a:gd name="connsiteX5" fmla="*/ 238575 w 273596"/>
                <a:gd name="connsiteY5" fmla="*/ 57253 h 85920"/>
                <a:gd name="connsiteX6" fmla="*/ 260800 w 273596"/>
                <a:gd name="connsiteY6" fmla="*/ 60428 h 85920"/>
                <a:gd name="connsiteX7" fmla="*/ 244925 w 273596"/>
                <a:gd name="connsiteY7" fmla="*/ 66778 h 85920"/>
                <a:gd name="connsiteX8" fmla="*/ 162375 w 273596"/>
                <a:gd name="connsiteY8" fmla="*/ 50903 h 85920"/>
                <a:gd name="connsiteX9" fmla="*/ 187775 w 273596"/>
                <a:gd name="connsiteY9" fmla="*/ 69953 h 85920"/>
                <a:gd name="connsiteX10" fmla="*/ 450 w 273596"/>
                <a:gd name="connsiteY10" fmla="*/ 103 h 8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3596" h="85920">
                  <a:moveTo>
                    <a:pt x="450" y="103"/>
                  </a:moveTo>
                  <a:cubicBezTo>
                    <a:pt x="-8546" y="-2543"/>
                    <a:pt x="120042" y="46141"/>
                    <a:pt x="133800" y="54078"/>
                  </a:cubicBezTo>
                  <a:cubicBezTo>
                    <a:pt x="147558" y="62016"/>
                    <a:pt x="65008" y="42436"/>
                    <a:pt x="83000" y="47728"/>
                  </a:cubicBezTo>
                  <a:cubicBezTo>
                    <a:pt x="100992" y="53020"/>
                    <a:pt x="210000" y="87945"/>
                    <a:pt x="241750" y="85828"/>
                  </a:cubicBezTo>
                  <a:cubicBezTo>
                    <a:pt x="273500" y="83711"/>
                    <a:pt x="274029" y="39791"/>
                    <a:pt x="273500" y="35028"/>
                  </a:cubicBezTo>
                  <a:cubicBezTo>
                    <a:pt x="272971" y="30266"/>
                    <a:pt x="240692" y="53020"/>
                    <a:pt x="238575" y="57253"/>
                  </a:cubicBezTo>
                  <a:cubicBezTo>
                    <a:pt x="236458" y="61486"/>
                    <a:pt x="259742" y="58840"/>
                    <a:pt x="260800" y="60428"/>
                  </a:cubicBezTo>
                  <a:cubicBezTo>
                    <a:pt x="261858" y="62016"/>
                    <a:pt x="261329" y="68365"/>
                    <a:pt x="244925" y="66778"/>
                  </a:cubicBezTo>
                  <a:cubicBezTo>
                    <a:pt x="228521" y="65191"/>
                    <a:pt x="171900" y="50374"/>
                    <a:pt x="162375" y="50903"/>
                  </a:cubicBezTo>
                  <a:cubicBezTo>
                    <a:pt x="152850" y="51432"/>
                    <a:pt x="211058" y="77361"/>
                    <a:pt x="187775" y="69953"/>
                  </a:cubicBezTo>
                  <a:cubicBezTo>
                    <a:pt x="164492" y="62545"/>
                    <a:pt x="9446" y="2749"/>
                    <a:pt x="4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BBBA58D6-1C89-65E4-FD77-B409EB6EB040}"/>
                </a:ext>
              </a:extLst>
            </p:cNvPr>
            <p:cNvSpPr/>
            <p:nvPr/>
          </p:nvSpPr>
          <p:spPr>
            <a:xfrm>
              <a:off x="5657766" y="4502124"/>
              <a:ext cx="301766" cy="104966"/>
            </a:xfrm>
            <a:custGeom>
              <a:avLst/>
              <a:gdLst>
                <a:gd name="connsiteX0" fmla="*/ 84 w 301766"/>
                <a:gd name="connsiteY0" fmla="*/ 26 h 104966"/>
                <a:gd name="connsiteX1" fmla="*/ 133434 w 301766"/>
                <a:gd name="connsiteY1" fmla="*/ 79401 h 104966"/>
                <a:gd name="connsiteX2" fmla="*/ 108034 w 301766"/>
                <a:gd name="connsiteY2" fmla="*/ 63526 h 104966"/>
                <a:gd name="connsiteX3" fmla="*/ 203284 w 301766"/>
                <a:gd name="connsiteY3" fmla="*/ 104801 h 104966"/>
                <a:gd name="connsiteX4" fmla="*/ 165184 w 301766"/>
                <a:gd name="connsiteY4" fmla="*/ 73051 h 104966"/>
                <a:gd name="connsiteX5" fmla="*/ 301709 w 301766"/>
                <a:gd name="connsiteY5" fmla="*/ 104801 h 104966"/>
                <a:gd name="connsiteX6" fmla="*/ 181059 w 301766"/>
                <a:gd name="connsiteY6" fmla="*/ 82576 h 104966"/>
                <a:gd name="connsiteX7" fmla="*/ 95334 w 301766"/>
                <a:gd name="connsiteY7" fmla="*/ 22251 h 104966"/>
                <a:gd name="connsiteX8" fmla="*/ 155659 w 301766"/>
                <a:gd name="connsiteY8" fmla="*/ 88926 h 104966"/>
                <a:gd name="connsiteX9" fmla="*/ 84 w 301766"/>
                <a:gd name="connsiteY9" fmla="*/ 26 h 10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1766" h="104966">
                  <a:moveTo>
                    <a:pt x="84" y="26"/>
                  </a:moveTo>
                  <a:cubicBezTo>
                    <a:pt x="-3620" y="-1561"/>
                    <a:pt x="115442" y="68818"/>
                    <a:pt x="133434" y="79401"/>
                  </a:cubicBezTo>
                  <a:cubicBezTo>
                    <a:pt x="151426" y="89984"/>
                    <a:pt x="96392" y="59293"/>
                    <a:pt x="108034" y="63526"/>
                  </a:cubicBezTo>
                  <a:cubicBezTo>
                    <a:pt x="119676" y="67759"/>
                    <a:pt x="193759" y="103214"/>
                    <a:pt x="203284" y="104801"/>
                  </a:cubicBezTo>
                  <a:cubicBezTo>
                    <a:pt x="212809" y="106389"/>
                    <a:pt x="148780" y="73051"/>
                    <a:pt x="165184" y="73051"/>
                  </a:cubicBezTo>
                  <a:cubicBezTo>
                    <a:pt x="181588" y="73051"/>
                    <a:pt x="299063" y="103214"/>
                    <a:pt x="301709" y="104801"/>
                  </a:cubicBezTo>
                  <a:cubicBezTo>
                    <a:pt x="304355" y="106389"/>
                    <a:pt x="215455" y="96334"/>
                    <a:pt x="181059" y="82576"/>
                  </a:cubicBezTo>
                  <a:cubicBezTo>
                    <a:pt x="146663" y="68818"/>
                    <a:pt x="99567" y="21193"/>
                    <a:pt x="95334" y="22251"/>
                  </a:cubicBezTo>
                  <a:cubicBezTo>
                    <a:pt x="91101" y="23309"/>
                    <a:pt x="166771" y="88926"/>
                    <a:pt x="155659" y="88926"/>
                  </a:cubicBezTo>
                  <a:cubicBezTo>
                    <a:pt x="144547" y="88926"/>
                    <a:pt x="3788" y="1613"/>
                    <a:pt x="84" y="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26CD234A-C32E-5EFD-B991-3FAA0A059B16}"/>
                </a:ext>
              </a:extLst>
            </p:cNvPr>
            <p:cNvSpPr/>
            <p:nvPr/>
          </p:nvSpPr>
          <p:spPr>
            <a:xfrm>
              <a:off x="5808722" y="4692569"/>
              <a:ext cx="74621" cy="175725"/>
            </a:xfrm>
            <a:custGeom>
              <a:avLst/>
              <a:gdLst>
                <a:gd name="connsiteX0" fmla="*/ 74553 w 74621"/>
                <a:gd name="connsiteY0" fmla="*/ 81 h 175725"/>
                <a:gd name="connsiteX1" fmla="*/ 17403 w 74621"/>
                <a:gd name="connsiteY1" fmla="*/ 66756 h 175725"/>
                <a:gd name="connsiteX2" fmla="*/ 4703 w 74621"/>
                <a:gd name="connsiteY2" fmla="*/ 174706 h 175725"/>
                <a:gd name="connsiteX3" fmla="*/ 4703 w 74621"/>
                <a:gd name="connsiteY3" fmla="*/ 123906 h 175725"/>
                <a:gd name="connsiteX4" fmla="*/ 4703 w 74621"/>
                <a:gd name="connsiteY4" fmla="*/ 79456 h 175725"/>
                <a:gd name="connsiteX5" fmla="*/ 74553 w 74621"/>
                <a:gd name="connsiteY5" fmla="*/ 81 h 17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21" h="175725">
                  <a:moveTo>
                    <a:pt x="74553" y="81"/>
                  </a:moveTo>
                  <a:cubicBezTo>
                    <a:pt x="76670" y="-2036"/>
                    <a:pt x="29045" y="37652"/>
                    <a:pt x="17403" y="66756"/>
                  </a:cubicBezTo>
                  <a:cubicBezTo>
                    <a:pt x="5761" y="95860"/>
                    <a:pt x="6820" y="165181"/>
                    <a:pt x="4703" y="174706"/>
                  </a:cubicBezTo>
                  <a:cubicBezTo>
                    <a:pt x="2586" y="184231"/>
                    <a:pt x="4703" y="123906"/>
                    <a:pt x="4703" y="123906"/>
                  </a:cubicBezTo>
                  <a:cubicBezTo>
                    <a:pt x="4703" y="108031"/>
                    <a:pt x="-5880" y="97977"/>
                    <a:pt x="4703" y="79456"/>
                  </a:cubicBezTo>
                  <a:cubicBezTo>
                    <a:pt x="15286" y="60935"/>
                    <a:pt x="72436" y="2198"/>
                    <a:pt x="74553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0CE9988C-4F2B-50F8-CEE7-808A10CA6C6F}"/>
                </a:ext>
              </a:extLst>
            </p:cNvPr>
            <p:cNvSpPr/>
            <p:nvPr/>
          </p:nvSpPr>
          <p:spPr>
            <a:xfrm>
              <a:off x="5199602" y="2635809"/>
              <a:ext cx="961439" cy="1228039"/>
            </a:xfrm>
            <a:custGeom>
              <a:avLst/>
              <a:gdLst>
                <a:gd name="connsiteX0" fmla="*/ 557331 w 961439"/>
                <a:gd name="connsiteY0" fmla="*/ 4589 h 1228039"/>
                <a:gd name="connsiteX1" fmla="*/ 865738 w 961439"/>
                <a:gd name="connsiteY1" fmla="*/ 599760 h 1228039"/>
                <a:gd name="connsiteX2" fmla="*/ 822452 w 961439"/>
                <a:gd name="connsiteY2" fmla="*/ 518600 h 1228039"/>
                <a:gd name="connsiteX3" fmla="*/ 941487 w 961439"/>
                <a:gd name="connsiteY3" fmla="*/ 1189521 h 1228039"/>
                <a:gd name="connsiteX4" fmla="*/ 898202 w 961439"/>
                <a:gd name="connsiteY4" fmla="*/ 1038023 h 1228039"/>
                <a:gd name="connsiteX5" fmla="*/ 351726 w 961439"/>
                <a:gd name="connsiteY5" fmla="*/ 139855 h 1228039"/>
                <a:gd name="connsiteX6" fmla="*/ 497813 w 961439"/>
                <a:gd name="connsiteY6" fmla="*/ 377924 h 1228039"/>
                <a:gd name="connsiteX7" fmla="*/ 34 w 961439"/>
                <a:gd name="connsiteY7" fmla="*/ 129034 h 1228039"/>
                <a:gd name="connsiteX8" fmla="*/ 524867 w 961439"/>
                <a:gd name="connsiteY8" fmla="*/ 312996 h 1228039"/>
                <a:gd name="connsiteX9" fmla="*/ 557331 w 961439"/>
                <a:gd name="connsiteY9" fmla="*/ 4589 h 122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1439" h="1228039">
                  <a:moveTo>
                    <a:pt x="557331" y="4589"/>
                  </a:moveTo>
                  <a:cubicBezTo>
                    <a:pt x="614143" y="52383"/>
                    <a:pt x="821551" y="514092"/>
                    <a:pt x="865738" y="599760"/>
                  </a:cubicBezTo>
                  <a:cubicBezTo>
                    <a:pt x="909925" y="685428"/>
                    <a:pt x="809827" y="420306"/>
                    <a:pt x="822452" y="518600"/>
                  </a:cubicBezTo>
                  <a:cubicBezTo>
                    <a:pt x="835077" y="616894"/>
                    <a:pt x="928862" y="1102951"/>
                    <a:pt x="941487" y="1189521"/>
                  </a:cubicBezTo>
                  <a:cubicBezTo>
                    <a:pt x="954112" y="1276091"/>
                    <a:pt x="996496" y="1212967"/>
                    <a:pt x="898202" y="1038023"/>
                  </a:cubicBezTo>
                  <a:cubicBezTo>
                    <a:pt x="799909" y="863079"/>
                    <a:pt x="418458" y="249872"/>
                    <a:pt x="351726" y="139855"/>
                  </a:cubicBezTo>
                  <a:cubicBezTo>
                    <a:pt x="284994" y="29838"/>
                    <a:pt x="556428" y="379728"/>
                    <a:pt x="497813" y="377924"/>
                  </a:cubicBezTo>
                  <a:cubicBezTo>
                    <a:pt x="439198" y="376121"/>
                    <a:pt x="-4475" y="139855"/>
                    <a:pt x="34" y="129034"/>
                  </a:cubicBezTo>
                  <a:cubicBezTo>
                    <a:pt x="4543" y="118213"/>
                    <a:pt x="432886" y="328326"/>
                    <a:pt x="524867" y="312996"/>
                  </a:cubicBezTo>
                  <a:cubicBezTo>
                    <a:pt x="616848" y="297666"/>
                    <a:pt x="500519" y="-43205"/>
                    <a:pt x="557331" y="4589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C068EC0C-CF27-097C-AE6B-D264EF13BCA3}"/>
                </a:ext>
              </a:extLst>
            </p:cNvPr>
            <p:cNvSpPr/>
            <p:nvPr/>
          </p:nvSpPr>
          <p:spPr>
            <a:xfrm>
              <a:off x="5706763" y="3129280"/>
              <a:ext cx="425361" cy="1168605"/>
            </a:xfrm>
            <a:custGeom>
              <a:avLst/>
              <a:gdLst>
                <a:gd name="connsiteX0" fmla="*/ 3157 w 425361"/>
                <a:gd name="connsiteY0" fmla="*/ 0 h 1168605"/>
                <a:gd name="connsiteX1" fmla="*/ 226677 w 425361"/>
                <a:gd name="connsiteY1" fmla="*/ 518160 h 1168605"/>
                <a:gd name="connsiteX2" fmla="*/ 196197 w 425361"/>
                <a:gd name="connsiteY2" fmla="*/ 406400 h 1168605"/>
                <a:gd name="connsiteX3" fmla="*/ 277477 w 425361"/>
                <a:gd name="connsiteY3" fmla="*/ 843280 h 1168605"/>
                <a:gd name="connsiteX4" fmla="*/ 267317 w 425361"/>
                <a:gd name="connsiteY4" fmla="*/ 660400 h 1168605"/>
                <a:gd name="connsiteX5" fmla="*/ 267317 w 425361"/>
                <a:gd name="connsiteY5" fmla="*/ 944880 h 1168605"/>
                <a:gd name="connsiteX6" fmla="*/ 257157 w 425361"/>
                <a:gd name="connsiteY6" fmla="*/ 1168400 h 1168605"/>
                <a:gd name="connsiteX7" fmla="*/ 257157 w 425361"/>
                <a:gd name="connsiteY7" fmla="*/ 975360 h 1168605"/>
                <a:gd name="connsiteX8" fmla="*/ 419717 w 425361"/>
                <a:gd name="connsiteY8" fmla="*/ 518160 h 1168605"/>
                <a:gd name="connsiteX9" fmla="*/ 3157 w 425361"/>
                <a:gd name="connsiteY9" fmla="*/ 0 h 11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361" h="1168605">
                  <a:moveTo>
                    <a:pt x="3157" y="0"/>
                  </a:moveTo>
                  <a:cubicBezTo>
                    <a:pt x="-29016" y="0"/>
                    <a:pt x="194504" y="450427"/>
                    <a:pt x="226677" y="518160"/>
                  </a:cubicBezTo>
                  <a:cubicBezTo>
                    <a:pt x="258850" y="585893"/>
                    <a:pt x="187730" y="352213"/>
                    <a:pt x="196197" y="406400"/>
                  </a:cubicBezTo>
                  <a:cubicBezTo>
                    <a:pt x="204664" y="460587"/>
                    <a:pt x="265624" y="800947"/>
                    <a:pt x="277477" y="843280"/>
                  </a:cubicBezTo>
                  <a:cubicBezTo>
                    <a:pt x="289330" y="885613"/>
                    <a:pt x="269010" y="643467"/>
                    <a:pt x="267317" y="660400"/>
                  </a:cubicBezTo>
                  <a:cubicBezTo>
                    <a:pt x="265624" y="677333"/>
                    <a:pt x="269010" y="860213"/>
                    <a:pt x="267317" y="944880"/>
                  </a:cubicBezTo>
                  <a:cubicBezTo>
                    <a:pt x="265624" y="1029547"/>
                    <a:pt x="258850" y="1163320"/>
                    <a:pt x="257157" y="1168400"/>
                  </a:cubicBezTo>
                  <a:cubicBezTo>
                    <a:pt x="255464" y="1173480"/>
                    <a:pt x="230064" y="1083733"/>
                    <a:pt x="257157" y="975360"/>
                  </a:cubicBezTo>
                  <a:cubicBezTo>
                    <a:pt x="284250" y="866987"/>
                    <a:pt x="458664" y="679027"/>
                    <a:pt x="419717" y="518160"/>
                  </a:cubicBezTo>
                  <a:cubicBezTo>
                    <a:pt x="380770" y="357293"/>
                    <a:pt x="35330" y="0"/>
                    <a:pt x="3157" y="0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247A996-D2A0-E754-86CB-F473A4409BCD}"/>
                </a:ext>
              </a:extLst>
            </p:cNvPr>
            <p:cNvSpPr/>
            <p:nvPr/>
          </p:nvSpPr>
          <p:spPr>
            <a:xfrm>
              <a:off x="4496637" y="3010992"/>
              <a:ext cx="1458212" cy="495493"/>
            </a:xfrm>
            <a:custGeom>
              <a:avLst/>
              <a:gdLst>
                <a:gd name="connsiteX0" fmla="*/ 4243 w 1458212"/>
                <a:gd name="connsiteY0" fmla="*/ 494208 h 495493"/>
                <a:gd name="connsiteX1" fmla="*/ 969443 w 1458212"/>
                <a:gd name="connsiteY1" fmla="*/ 158928 h 495493"/>
                <a:gd name="connsiteX2" fmla="*/ 624003 w 1458212"/>
                <a:gd name="connsiteY2" fmla="*/ 209728 h 495493"/>
                <a:gd name="connsiteX3" fmla="*/ 1446963 w 1458212"/>
                <a:gd name="connsiteY3" fmla="*/ 37008 h 495493"/>
                <a:gd name="connsiteX4" fmla="*/ 1071043 w 1458212"/>
                <a:gd name="connsiteY4" fmla="*/ 97968 h 495493"/>
                <a:gd name="connsiteX5" fmla="*/ 634163 w 1458212"/>
                <a:gd name="connsiteY5" fmla="*/ 16688 h 495493"/>
                <a:gd name="connsiteX6" fmla="*/ 4243 w 1458212"/>
                <a:gd name="connsiteY6" fmla="*/ 494208 h 49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212" h="495493">
                  <a:moveTo>
                    <a:pt x="4243" y="494208"/>
                  </a:moveTo>
                  <a:cubicBezTo>
                    <a:pt x="60123" y="517915"/>
                    <a:pt x="866150" y="206341"/>
                    <a:pt x="969443" y="158928"/>
                  </a:cubicBezTo>
                  <a:cubicBezTo>
                    <a:pt x="1072736" y="111515"/>
                    <a:pt x="544416" y="230048"/>
                    <a:pt x="624003" y="209728"/>
                  </a:cubicBezTo>
                  <a:cubicBezTo>
                    <a:pt x="703590" y="189408"/>
                    <a:pt x="1372456" y="55635"/>
                    <a:pt x="1446963" y="37008"/>
                  </a:cubicBezTo>
                  <a:cubicBezTo>
                    <a:pt x="1521470" y="18381"/>
                    <a:pt x="1206510" y="101355"/>
                    <a:pt x="1071043" y="97968"/>
                  </a:cubicBezTo>
                  <a:cubicBezTo>
                    <a:pt x="935576" y="94581"/>
                    <a:pt x="808576" y="-47659"/>
                    <a:pt x="634163" y="16688"/>
                  </a:cubicBezTo>
                  <a:cubicBezTo>
                    <a:pt x="459750" y="81035"/>
                    <a:pt x="-51637" y="470501"/>
                    <a:pt x="4243" y="494208"/>
                  </a:cubicBezTo>
                  <a:close/>
                </a:path>
              </a:pathLst>
            </a:custGeom>
            <a:solidFill>
              <a:schemeClr val="accent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F32F6B0-857B-4E63-10B0-8F7B088A3C65}"/>
              </a:ext>
            </a:extLst>
          </p:cNvPr>
          <p:cNvSpPr/>
          <p:nvPr/>
        </p:nvSpPr>
        <p:spPr>
          <a:xfrm>
            <a:off x="4177393" y="4008736"/>
            <a:ext cx="1357584" cy="276855"/>
          </a:xfrm>
          <a:custGeom>
            <a:avLst/>
            <a:gdLst>
              <a:gd name="connsiteX0" fmla="*/ 93393 w 1357584"/>
              <a:gd name="connsiteY0" fmla="*/ 197504 h 276855"/>
              <a:gd name="connsiteX1" fmla="*/ 208141 w 1357584"/>
              <a:gd name="connsiteY1" fmla="*/ 158059 h 276855"/>
              <a:gd name="connsiteX2" fmla="*/ 462739 w 1357584"/>
              <a:gd name="connsiteY2" fmla="*/ 25382 h 276855"/>
              <a:gd name="connsiteX3" fmla="*/ 416122 w 1357584"/>
              <a:gd name="connsiteY3" fmla="*/ 50483 h 276855"/>
              <a:gd name="connsiteX4" fmla="*/ 380263 w 1357584"/>
              <a:gd name="connsiteY4" fmla="*/ 93513 h 276855"/>
              <a:gd name="connsiteX5" fmla="*/ 606174 w 1357584"/>
              <a:gd name="connsiteY5" fmla="*/ 25382 h 276855"/>
              <a:gd name="connsiteX6" fmla="*/ 394607 w 1357584"/>
              <a:gd name="connsiteY6" fmla="*/ 129372 h 276855"/>
              <a:gd name="connsiteX7" fmla="*/ 835671 w 1357584"/>
              <a:gd name="connsiteY7" fmla="*/ 280 h 276855"/>
              <a:gd name="connsiteX8" fmla="*/ 591831 w 1357584"/>
              <a:gd name="connsiteY8" fmla="*/ 93513 h 276855"/>
              <a:gd name="connsiteX9" fmla="*/ 900216 w 1357584"/>
              <a:gd name="connsiteY9" fmla="*/ 46897 h 276855"/>
              <a:gd name="connsiteX10" fmla="*/ 796226 w 1357584"/>
              <a:gd name="connsiteY10" fmla="*/ 93513 h 276855"/>
              <a:gd name="connsiteX11" fmla="*/ 1043652 w 1357584"/>
              <a:gd name="connsiteY11" fmla="*/ 64826 h 276855"/>
              <a:gd name="connsiteX12" fmla="*/ 928903 w 1357584"/>
              <a:gd name="connsiteY12" fmla="*/ 97099 h 276855"/>
              <a:gd name="connsiteX13" fmla="*/ 1294663 w 1357584"/>
              <a:gd name="connsiteY13" fmla="*/ 46897 h 276855"/>
              <a:gd name="connsiteX14" fmla="*/ 1104612 w 1357584"/>
              <a:gd name="connsiteY14" fmla="*/ 122200 h 276855"/>
              <a:gd name="connsiteX15" fmla="*/ 1355623 w 1357584"/>
              <a:gd name="connsiteY15" fmla="*/ 36139 h 276855"/>
              <a:gd name="connsiteX16" fmla="*/ 1222946 w 1357584"/>
              <a:gd name="connsiteY16" fmla="*/ 107857 h 276855"/>
              <a:gd name="connsiteX17" fmla="*/ 1251633 w 1357584"/>
              <a:gd name="connsiteY17" fmla="*/ 175989 h 276855"/>
              <a:gd name="connsiteX18" fmla="*/ 1050823 w 1357584"/>
              <a:gd name="connsiteY18" fmla="*/ 247706 h 276855"/>
              <a:gd name="connsiteX19" fmla="*/ 1122541 w 1357584"/>
              <a:gd name="connsiteY19" fmla="*/ 208262 h 276855"/>
              <a:gd name="connsiteX20" fmla="*/ 1061581 w 1357584"/>
              <a:gd name="connsiteY20" fmla="*/ 247706 h 276855"/>
              <a:gd name="connsiteX21" fmla="*/ 620518 w 1357584"/>
              <a:gd name="connsiteY21" fmla="*/ 233363 h 276855"/>
              <a:gd name="connsiteX22" fmla="*/ 806983 w 1357584"/>
              <a:gd name="connsiteY22" fmla="*/ 222605 h 276855"/>
              <a:gd name="connsiteX23" fmla="*/ 627689 w 1357584"/>
              <a:gd name="connsiteY23" fmla="*/ 211848 h 276855"/>
              <a:gd name="connsiteX24" fmla="*/ 462739 w 1357584"/>
              <a:gd name="connsiteY24" fmla="*/ 236949 h 276855"/>
              <a:gd name="connsiteX25" fmla="*/ 670720 w 1357584"/>
              <a:gd name="connsiteY25" fmla="*/ 168817 h 276855"/>
              <a:gd name="connsiteX26" fmla="*/ 484254 w 1357584"/>
              <a:gd name="connsiteY26" fmla="*/ 186746 h 276855"/>
              <a:gd name="connsiteX27" fmla="*/ 258343 w 1357584"/>
              <a:gd name="connsiteY27" fmla="*/ 208262 h 276855"/>
              <a:gd name="connsiteX28" fmla="*/ 380263 w 1357584"/>
              <a:gd name="connsiteY28" fmla="*/ 165231 h 276855"/>
              <a:gd name="connsiteX29" fmla="*/ 254758 w 1357584"/>
              <a:gd name="connsiteY29" fmla="*/ 186746 h 276855"/>
              <a:gd name="connsiteX30" fmla="*/ 160 w 1357584"/>
              <a:gd name="connsiteY30" fmla="*/ 276393 h 276855"/>
              <a:gd name="connsiteX31" fmla="*/ 294202 w 1357584"/>
              <a:gd name="connsiteY31" fmla="*/ 143716 h 276855"/>
              <a:gd name="connsiteX32" fmla="*/ 93393 w 1357584"/>
              <a:gd name="connsiteY32" fmla="*/ 197504 h 27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57584" h="276855">
                <a:moveTo>
                  <a:pt x="93393" y="197504"/>
                </a:moveTo>
                <a:cubicBezTo>
                  <a:pt x="79050" y="199894"/>
                  <a:pt x="146583" y="186746"/>
                  <a:pt x="208141" y="158059"/>
                </a:cubicBezTo>
                <a:cubicBezTo>
                  <a:pt x="269699" y="129372"/>
                  <a:pt x="428076" y="43311"/>
                  <a:pt x="462739" y="25382"/>
                </a:cubicBezTo>
                <a:cubicBezTo>
                  <a:pt x="497402" y="7453"/>
                  <a:pt x="429868" y="39128"/>
                  <a:pt x="416122" y="50483"/>
                </a:cubicBezTo>
                <a:cubicBezTo>
                  <a:pt x="402376" y="61838"/>
                  <a:pt x="348588" y="97696"/>
                  <a:pt x="380263" y="93513"/>
                </a:cubicBezTo>
                <a:cubicBezTo>
                  <a:pt x="411938" y="89330"/>
                  <a:pt x="603783" y="19406"/>
                  <a:pt x="606174" y="25382"/>
                </a:cubicBezTo>
                <a:cubicBezTo>
                  <a:pt x="608565" y="31358"/>
                  <a:pt x="356358" y="133556"/>
                  <a:pt x="394607" y="129372"/>
                </a:cubicBezTo>
                <a:cubicBezTo>
                  <a:pt x="432856" y="125188"/>
                  <a:pt x="802800" y="6256"/>
                  <a:pt x="835671" y="280"/>
                </a:cubicBezTo>
                <a:cubicBezTo>
                  <a:pt x="868542" y="-5696"/>
                  <a:pt x="581074" y="85743"/>
                  <a:pt x="591831" y="93513"/>
                </a:cubicBezTo>
                <a:cubicBezTo>
                  <a:pt x="602589" y="101282"/>
                  <a:pt x="866150" y="46897"/>
                  <a:pt x="900216" y="46897"/>
                </a:cubicBezTo>
                <a:cubicBezTo>
                  <a:pt x="934282" y="46897"/>
                  <a:pt x="772320" y="90525"/>
                  <a:pt x="796226" y="93513"/>
                </a:cubicBezTo>
                <a:cubicBezTo>
                  <a:pt x="820132" y="96501"/>
                  <a:pt x="1021539" y="64228"/>
                  <a:pt x="1043652" y="64826"/>
                </a:cubicBezTo>
                <a:cubicBezTo>
                  <a:pt x="1065765" y="65424"/>
                  <a:pt x="887068" y="100087"/>
                  <a:pt x="928903" y="97099"/>
                </a:cubicBezTo>
                <a:cubicBezTo>
                  <a:pt x="970738" y="94111"/>
                  <a:pt x="1265378" y="42714"/>
                  <a:pt x="1294663" y="46897"/>
                </a:cubicBezTo>
                <a:cubicBezTo>
                  <a:pt x="1323948" y="51080"/>
                  <a:pt x="1094452" y="123993"/>
                  <a:pt x="1104612" y="122200"/>
                </a:cubicBezTo>
                <a:cubicBezTo>
                  <a:pt x="1114772" y="120407"/>
                  <a:pt x="1335901" y="38529"/>
                  <a:pt x="1355623" y="36139"/>
                </a:cubicBezTo>
                <a:cubicBezTo>
                  <a:pt x="1375345" y="33749"/>
                  <a:pt x="1240278" y="84549"/>
                  <a:pt x="1222946" y="107857"/>
                </a:cubicBezTo>
                <a:cubicBezTo>
                  <a:pt x="1205614" y="131165"/>
                  <a:pt x="1280320" y="152681"/>
                  <a:pt x="1251633" y="175989"/>
                </a:cubicBezTo>
                <a:cubicBezTo>
                  <a:pt x="1222946" y="199297"/>
                  <a:pt x="1072338" y="242327"/>
                  <a:pt x="1050823" y="247706"/>
                </a:cubicBezTo>
                <a:cubicBezTo>
                  <a:pt x="1029308" y="253085"/>
                  <a:pt x="1120748" y="208262"/>
                  <a:pt x="1122541" y="208262"/>
                </a:cubicBezTo>
                <a:cubicBezTo>
                  <a:pt x="1124334" y="208262"/>
                  <a:pt x="1145251" y="243523"/>
                  <a:pt x="1061581" y="247706"/>
                </a:cubicBezTo>
                <a:cubicBezTo>
                  <a:pt x="977911" y="251889"/>
                  <a:pt x="662951" y="237546"/>
                  <a:pt x="620518" y="233363"/>
                </a:cubicBezTo>
                <a:cubicBezTo>
                  <a:pt x="578085" y="229180"/>
                  <a:pt x="805788" y="226191"/>
                  <a:pt x="806983" y="222605"/>
                </a:cubicBezTo>
                <a:cubicBezTo>
                  <a:pt x="808178" y="219019"/>
                  <a:pt x="685063" y="209457"/>
                  <a:pt x="627689" y="211848"/>
                </a:cubicBezTo>
                <a:cubicBezTo>
                  <a:pt x="570315" y="214239"/>
                  <a:pt x="455567" y="244121"/>
                  <a:pt x="462739" y="236949"/>
                </a:cubicBezTo>
                <a:cubicBezTo>
                  <a:pt x="469911" y="229777"/>
                  <a:pt x="667134" y="177184"/>
                  <a:pt x="670720" y="168817"/>
                </a:cubicBezTo>
                <a:cubicBezTo>
                  <a:pt x="674306" y="160450"/>
                  <a:pt x="484254" y="186746"/>
                  <a:pt x="484254" y="186746"/>
                </a:cubicBezTo>
                <a:cubicBezTo>
                  <a:pt x="415525" y="193320"/>
                  <a:pt x="275675" y="211848"/>
                  <a:pt x="258343" y="208262"/>
                </a:cubicBezTo>
                <a:cubicBezTo>
                  <a:pt x="241011" y="204676"/>
                  <a:pt x="380861" y="168817"/>
                  <a:pt x="380263" y="165231"/>
                </a:cubicBezTo>
                <a:cubicBezTo>
                  <a:pt x="379666" y="161645"/>
                  <a:pt x="318109" y="168219"/>
                  <a:pt x="254758" y="186746"/>
                </a:cubicBezTo>
                <a:cubicBezTo>
                  <a:pt x="191408" y="205273"/>
                  <a:pt x="-6414" y="283565"/>
                  <a:pt x="160" y="276393"/>
                </a:cubicBezTo>
                <a:cubicBezTo>
                  <a:pt x="6734" y="269221"/>
                  <a:pt x="273284" y="158059"/>
                  <a:pt x="294202" y="143716"/>
                </a:cubicBezTo>
                <a:cubicBezTo>
                  <a:pt x="315120" y="129372"/>
                  <a:pt x="107736" y="195114"/>
                  <a:pt x="93393" y="19750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CD474017-E668-628E-03CD-470B67008E7F}"/>
              </a:ext>
            </a:extLst>
          </p:cNvPr>
          <p:cNvSpPr/>
          <p:nvPr/>
        </p:nvSpPr>
        <p:spPr>
          <a:xfrm>
            <a:off x="5643784" y="3949535"/>
            <a:ext cx="528551" cy="285465"/>
          </a:xfrm>
          <a:custGeom>
            <a:avLst/>
            <a:gdLst>
              <a:gd name="connsiteX0" fmla="*/ 527520 w 528551"/>
              <a:gd name="connsiteY0" fmla="*/ 9279 h 285465"/>
              <a:gd name="connsiteX1" fmla="*/ 419943 w 528551"/>
              <a:gd name="connsiteY1" fmla="*/ 116856 h 285465"/>
              <a:gd name="connsiteX2" fmla="*/ 326710 w 528551"/>
              <a:gd name="connsiteY2" fmla="*/ 206503 h 285465"/>
              <a:gd name="connsiteX3" fmla="*/ 355397 w 528551"/>
              <a:gd name="connsiteY3" fmla="*/ 152714 h 285465"/>
              <a:gd name="connsiteX4" fmla="*/ 269336 w 528551"/>
              <a:gd name="connsiteY4" fmla="*/ 181401 h 285465"/>
              <a:gd name="connsiteX5" fmla="*/ 86456 w 528551"/>
              <a:gd name="connsiteY5" fmla="*/ 285392 h 285465"/>
              <a:gd name="connsiteX6" fmla="*/ 136658 w 528551"/>
              <a:gd name="connsiteY6" fmla="*/ 199331 h 285465"/>
              <a:gd name="connsiteX7" fmla="*/ 395 w 528551"/>
              <a:gd name="connsiteY7" fmla="*/ 285392 h 285465"/>
              <a:gd name="connsiteX8" fmla="*/ 93628 w 528551"/>
              <a:gd name="connsiteY8" fmla="*/ 195745 h 285465"/>
              <a:gd name="connsiteX9" fmla="*/ 47011 w 528551"/>
              <a:gd name="connsiteY9" fmla="*/ 77411 h 285465"/>
              <a:gd name="connsiteX10" fmla="*/ 147416 w 528551"/>
              <a:gd name="connsiteY10" fmla="*/ 163472 h 285465"/>
              <a:gd name="connsiteX11" fmla="*/ 107971 w 528551"/>
              <a:gd name="connsiteY11" fmla="*/ 45138 h 285465"/>
              <a:gd name="connsiteX12" fmla="*/ 183275 w 528551"/>
              <a:gd name="connsiteY12" fmla="*/ 98926 h 285465"/>
              <a:gd name="connsiteX13" fmla="*/ 143830 w 528551"/>
              <a:gd name="connsiteY13" fmla="*/ 34380 h 285465"/>
              <a:gd name="connsiteX14" fmla="*/ 247821 w 528551"/>
              <a:gd name="connsiteY14" fmla="*/ 84583 h 285465"/>
              <a:gd name="connsiteX15" fmla="*/ 326710 w 528551"/>
              <a:gd name="connsiteY15" fmla="*/ 23623 h 285465"/>
              <a:gd name="connsiteX16" fmla="*/ 272922 w 528551"/>
              <a:gd name="connsiteY16" fmla="*/ 52310 h 285465"/>
              <a:gd name="connsiteX17" fmla="*/ 430701 w 528551"/>
              <a:gd name="connsiteY17" fmla="*/ 9279 h 285465"/>
              <a:gd name="connsiteX18" fmla="*/ 351811 w 528551"/>
              <a:gd name="connsiteY18" fmla="*/ 5693 h 285465"/>
              <a:gd name="connsiteX19" fmla="*/ 527520 w 528551"/>
              <a:gd name="connsiteY19" fmla="*/ 9279 h 28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551" h="285465">
                <a:moveTo>
                  <a:pt x="527520" y="9279"/>
                </a:moveTo>
                <a:cubicBezTo>
                  <a:pt x="538875" y="27806"/>
                  <a:pt x="453411" y="83985"/>
                  <a:pt x="419943" y="116856"/>
                </a:cubicBezTo>
                <a:cubicBezTo>
                  <a:pt x="386475" y="149727"/>
                  <a:pt x="337468" y="200527"/>
                  <a:pt x="326710" y="206503"/>
                </a:cubicBezTo>
                <a:cubicBezTo>
                  <a:pt x="315952" y="212479"/>
                  <a:pt x="364959" y="156898"/>
                  <a:pt x="355397" y="152714"/>
                </a:cubicBezTo>
                <a:cubicBezTo>
                  <a:pt x="345835" y="148530"/>
                  <a:pt x="314159" y="159288"/>
                  <a:pt x="269336" y="181401"/>
                </a:cubicBezTo>
                <a:cubicBezTo>
                  <a:pt x="224513" y="203514"/>
                  <a:pt x="108569" y="282404"/>
                  <a:pt x="86456" y="285392"/>
                </a:cubicBezTo>
                <a:cubicBezTo>
                  <a:pt x="64343" y="288380"/>
                  <a:pt x="151001" y="199331"/>
                  <a:pt x="136658" y="199331"/>
                </a:cubicBezTo>
                <a:cubicBezTo>
                  <a:pt x="122315" y="199331"/>
                  <a:pt x="7567" y="285990"/>
                  <a:pt x="395" y="285392"/>
                </a:cubicBezTo>
                <a:cubicBezTo>
                  <a:pt x="-6777" y="284794"/>
                  <a:pt x="85859" y="230409"/>
                  <a:pt x="93628" y="195745"/>
                </a:cubicBezTo>
                <a:cubicBezTo>
                  <a:pt x="101397" y="161082"/>
                  <a:pt x="38046" y="82790"/>
                  <a:pt x="47011" y="77411"/>
                </a:cubicBezTo>
                <a:cubicBezTo>
                  <a:pt x="55976" y="72032"/>
                  <a:pt x="137256" y="168851"/>
                  <a:pt x="147416" y="163472"/>
                </a:cubicBezTo>
                <a:cubicBezTo>
                  <a:pt x="157576" y="158093"/>
                  <a:pt x="101995" y="55896"/>
                  <a:pt x="107971" y="45138"/>
                </a:cubicBezTo>
                <a:cubicBezTo>
                  <a:pt x="113947" y="34380"/>
                  <a:pt x="177299" y="100719"/>
                  <a:pt x="183275" y="98926"/>
                </a:cubicBezTo>
                <a:cubicBezTo>
                  <a:pt x="189251" y="97133"/>
                  <a:pt x="133072" y="36770"/>
                  <a:pt x="143830" y="34380"/>
                </a:cubicBezTo>
                <a:cubicBezTo>
                  <a:pt x="154588" y="31990"/>
                  <a:pt x="217341" y="86376"/>
                  <a:pt x="247821" y="84583"/>
                </a:cubicBezTo>
                <a:cubicBezTo>
                  <a:pt x="278301" y="82790"/>
                  <a:pt x="322527" y="29002"/>
                  <a:pt x="326710" y="23623"/>
                </a:cubicBezTo>
                <a:cubicBezTo>
                  <a:pt x="330893" y="18244"/>
                  <a:pt x="255590" y="54701"/>
                  <a:pt x="272922" y="52310"/>
                </a:cubicBezTo>
                <a:cubicBezTo>
                  <a:pt x="290254" y="49919"/>
                  <a:pt x="417553" y="17048"/>
                  <a:pt x="430701" y="9279"/>
                </a:cubicBezTo>
                <a:cubicBezTo>
                  <a:pt x="443849" y="1510"/>
                  <a:pt x="339858" y="5693"/>
                  <a:pt x="351811" y="5693"/>
                </a:cubicBezTo>
                <a:cubicBezTo>
                  <a:pt x="363764" y="5693"/>
                  <a:pt x="516165" y="-9248"/>
                  <a:pt x="527520" y="927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62DD8076-5939-4B93-68E9-7661DEFA8B64}"/>
              </a:ext>
            </a:extLst>
          </p:cNvPr>
          <p:cNvSpPr/>
          <p:nvPr/>
        </p:nvSpPr>
        <p:spPr>
          <a:xfrm>
            <a:off x="4901842" y="5694133"/>
            <a:ext cx="705516" cy="252948"/>
          </a:xfrm>
          <a:custGeom>
            <a:avLst/>
            <a:gdLst>
              <a:gd name="connsiteX0" fmla="*/ 613133 w 705516"/>
              <a:gd name="connsiteY0" fmla="*/ 1817 h 252948"/>
              <a:gd name="connsiteX1" fmla="*/ 479783 w 705516"/>
              <a:gd name="connsiteY1" fmla="*/ 14517 h 252948"/>
              <a:gd name="connsiteX2" fmla="*/ 463908 w 705516"/>
              <a:gd name="connsiteY2" fmla="*/ 33567 h 252948"/>
              <a:gd name="connsiteX3" fmla="*/ 270233 w 705516"/>
              <a:gd name="connsiteY3" fmla="*/ 84367 h 252948"/>
              <a:gd name="connsiteX4" fmla="*/ 343258 w 705516"/>
              <a:gd name="connsiteY4" fmla="*/ 65317 h 252948"/>
              <a:gd name="connsiteX5" fmla="*/ 241658 w 705516"/>
              <a:gd name="connsiteY5" fmla="*/ 119292 h 252948"/>
              <a:gd name="connsiteX6" fmla="*/ 32108 w 705516"/>
              <a:gd name="connsiteY6" fmla="*/ 163742 h 252948"/>
              <a:gd name="connsiteX7" fmla="*/ 124183 w 705516"/>
              <a:gd name="connsiteY7" fmla="*/ 147867 h 252948"/>
              <a:gd name="connsiteX8" fmla="*/ 358 w 705516"/>
              <a:gd name="connsiteY8" fmla="*/ 198667 h 252948"/>
              <a:gd name="connsiteX9" fmla="*/ 171808 w 705516"/>
              <a:gd name="connsiteY9" fmla="*/ 205017 h 252948"/>
              <a:gd name="connsiteX10" fmla="*/ 57508 w 705516"/>
              <a:gd name="connsiteY10" fmla="*/ 252642 h 252948"/>
              <a:gd name="connsiteX11" fmla="*/ 413108 w 705516"/>
              <a:gd name="connsiteY11" fmla="*/ 205017 h 252948"/>
              <a:gd name="connsiteX12" fmla="*/ 225783 w 705516"/>
              <a:gd name="connsiteY12" fmla="*/ 252642 h 252948"/>
              <a:gd name="connsiteX13" fmla="*/ 578208 w 705516"/>
              <a:gd name="connsiteY13" fmla="*/ 176442 h 252948"/>
              <a:gd name="connsiteX14" fmla="*/ 705208 w 705516"/>
              <a:gd name="connsiteY14" fmla="*/ 87542 h 252948"/>
              <a:gd name="connsiteX15" fmla="*/ 616308 w 705516"/>
              <a:gd name="connsiteY15" fmla="*/ 128817 h 252948"/>
              <a:gd name="connsiteX16" fmla="*/ 695683 w 705516"/>
              <a:gd name="connsiteY16" fmla="*/ 62142 h 252948"/>
              <a:gd name="connsiteX17" fmla="*/ 613133 w 705516"/>
              <a:gd name="connsiteY17" fmla="*/ 1817 h 25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05516" h="252948">
                <a:moveTo>
                  <a:pt x="613133" y="1817"/>
                </a:moveTo>
                <a:cubicBezTo>
                  <a:pt x="577150" y="-6121"/>
                  <a:pt x="479783" y="14517"/>
                  <a:pt x="479783" y="14517"/>
                </a:cubicBezTo>
                <a:cubicBezTo>
                  <a:pt x="454912" y="19809"/>
                  <a:pt x="498833" y="21925"/>
                  <a:pt x="463908" y="33567"/>
                </a:cubicBezTo>
                <a:cubicBezTo>
                  <a:pt x="428983" y="45209"/>
                  <a:pt x="270233" y="84367"/>
                  <a:pt x="270233" y="84367"/>
                </a:cubicBezTo>
                <a:cubicBezTo>
                  <a:pt x="250125" y="89659"/>
                  <a:pt x="348020" y="59496"/>
                  <a:pt x="343258" y="65317"/>
                </a:cubicBezTo>
                <a:cubicBezTo>
                  <a:pt x="338496" y="71138"/>
                  <a:pt x="293516" y="102888"/>
                  <a:pt x="241658" y="119292"/>
                </a:cubicBezTo>
                <a:cubicBezTo>
                  <a:pt x="189800" y="135696"/>
                  <a:pt x="51687" y="158980"/>
                  <a:pt x="32108" y="163742"/>
                </a:cubicBezTo>
                <a:cubicBezTo>
                  <a:pt x="12529" y="168504"/>
                  <a:pt x="129475" y="142046"/>
                  <a:pt x="124183" y="147867"/>
                </a:cubicBezTo>
                <a:cubicBezTo>
                  <a:pt x="118891" y="153688"/>
                  <a:pt x="-7579" y="189142"/>
                  <a:pt x="358" y="198667"/>
                </a:cubicBezTo>
                <a:cubicBezTo>
                  <a:pt x="8295" y="208192"/>
                  <a:pt x="162283" y="196021"/>
                  <a:pt x="171808" y="205017"/>
                </a:cubicBezTo>
                <a:cubicBezTo>
                  <a:pt x="181333" y="214013"/>
                  <a:pt x="17291" y="252642"/>
                  <a:pt x="57508" y="252642"/>
                </a:cubicBezTo>
                <a:cubicBezTo>
                  <a:pt x="97725" y="252642"/>
                  <a:pt x="385062" y="205017"/>
                  <a:pt x="413108" y="205017"/>
                </a:cubicBezTo>
                <a:cubicBezTo>
                  <a:pt x="441154" y="205017"/>
                  <a:pt x="198266" y="257404"/>
                  <a:pt x="225783" y="252642"/>
                </a:cubicBezTo>
                <a:cubicBezTo>
                  <a:pt x="253300" y="247880"/>
                  <a:pt x="498304" y="203959"/>
                  <a:pt x="578208" y="176442"/>
                </a:cubicBezTo>
                <a:cubicBezTo>
                  <a:pt x="658112" y="148925"/>
                  <a:pt x="698858" y="95479"/>
                  <a:pt x="705208" y="87542"/>
                </a:cubicBezTo>
                <a:cubicBezTo>
                  <a:pt x="711558" y="79605"/>
                  <a:pt x="617895" y="133050"/>
                  <a:pt x="616308" y="128817"/>
                </a:cubicBezTo>
                <a:cubicBezTo>
                  <a:pt x="614721" y="124584"/>
                  <a:pt x="694096" y="79604"/>
                  <a:pt x="695683" y="62142"/>
                </a:cubicBezTo>
                <a:cubicBezTo>
                  <a:pt x="697270" y="44680"/>
                  <a:pt x="649116" y="9755"/>
                  <a:pt x="613133" y="181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94F5885F-7B64-2554-5E32-81D3CE046EDC}"/>
              </a:ext>
            </a:extLst>
          </p:cNvPr>
          <p:cNvSpPr/>
          <p:nvPr/>
        </p:nvSpPr>
        <p:spPr>
          <a:xfrm>
            <a:off x="5403679" y="5660009"/>
            <a:ext cx="304006" cy="271071"/>
          </a:xfrm>
          <a:custGeom>
            <a:avLst/>
            <a:gdLst>
              <a:gd name="connsiteX0" fmla="*/ 25571 w 304006"/>
              <a:gd name="connsiteY0" fmla="*/ 86741 h 271071"/>
              <a:gd name="connsiteX1" fmla="*/ 152571 w 304006"/>
              <a:gd name="connsiteY1" fmla="*/ 26416 h 271071"/>
              <a:gd name="connsiteX2" fmla="*/ 190671 w 304006"/>
              <a:gd name="connsiteY2" fmla="*/ 1016 h 271071"/>
              <a:gd name="connsiteX3" fmla="*/ 298621 w 304006"/>
              <a:gd name="connsiteY3" fmla="*/ 58166 h 271071"/>
              <a:gd name="connsiteX4" fmla="*/ 285921 w 304006"/>
              <a:gd name="connsiteY4" fmla="*/ 108966 h 271071"/>
              <a:gd name="connsiteX5" fmla="*/ 270046 w 304006"/>
              <a:gd name="connsiteY5" fmla="*/ 143891 h 271071"/>
              <a:gd name="connsiteX6" fmla="*/ 127171 w 304006"/>
              <a:gd name="connsiteY6" fmla="*/ 251841 h 271071"/>
              <a:gd name="connsiteX7" fmla="*/ 149396 w 304006"/>
              <a:gd name="connsiteY7" fmla="*/ 201041 h 271071"/>
              <a:gd name="connsiteX8" fmla="*/ 3346 w 304006"/>
              <a:gd name="connsiteY8" fmla="*/ 270891 h 271071"/>
              <a:gd name="connsiteX9" fmla="*/ 47796 w 304006"/>
              <a:gd name="connsiteY9" fmla="*/ 220091 h 271071"/>
              <a:gd name="connsiteX10" fmla="*/ 57321 w 304006"/>
              <a:gd name="connsiteY10" fmla="*/ 185166 h 271071"/>
              <a:gd name="connsiteX11" fmla="*/ 25571 w 304006"/>
              <a:gd name="connsiteY11" fmla="*/ 86741 h 27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006" h="271071">
                <a:moveTo>
                  <a:pt x="25571" y="86741"/>
                </a:moveTo>
                <a:cubicBezTo>
                  <a:pt x="41446" y="60283"/>
                  <a:pt x="125054" y="40703"/>
                  <a:pt x="152571" y="26416"/>
                </a:cubicBezTo>
                <a:cubicBezTo>
                  <a:pt x="180088" y="12128"/>
                  <a:pt x="166329" y="-4276"/>
                  <a:pt x="190671" y="1016"/>
                </a:cubicBezTo>
                <a:cubicBezTo>
                  <a:pt x="215013" y="6308"/>
                  <a:pt x="282746" y="40174"/>
                  <a:pt x="298621" y="58166"/>
                </a:cubicBezTo>
                <a:cubicBezTo>
                  <a:pt x="314496" y="76158"/>
                  <a:pt x="290684" y="94678"/>
                  <a:pt x="285921" y="108966"/>
                </a:cubicBezTo>
                <a:cubicBezTo>
                  <a:pt x="281158" y="123254"/>
                  <a:pt x="296504" y="120079"/>
                  <a:pt x="270046" y="143891"/>
                </a:cubicBezTo>
                <a:cubicBezTo>
                  <a:pt x="243588" y="167703"/>
                  <a:pt x="147279" y="242316"/>
                  <a:pt x="127171" y="251841"/>
                </a:cubicBezTo>
                <a:cubicBezTo>
                  <a:pt x="107063" y="261366"/>
                  <a:pt x="170034" y="197866"/>
                  <a:pt x="149396" y="201041"/>
                </a:cubicBezTo>
                <a:cubicBezTo>
                  <a:pt x="128759" y="204216"/>
                  <a:pt x="20279" y="267716"/>
                  <a:pt x="3346" y="270891"/>
                </a:cubicBezTo>
                <a:cubicBezTo>
                  <a:pt x="-13587" y="274066"/>
                  <a:pt x="38800" y="234378"/>
                  <a:pt x="47796" y="220091"/>
                </a:cubicBezTo>
                <a:cubicBezTo>
                  <a:pt x="56792" y="205804"/>
                  <a:pt x="57850" y="203687"/>
                  <a:pt x="57321" y="185166"/>
                </a:cubicBezTo>
                <a:cubicBezTo>
                  <a:pt x="56792" y="166645"/>
                  <a:pt x="9696" y="113199"/>
                  <a:pt x="25571" y="86741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EEB83F4-7339-B4AD-9CDA-011DBBAA8B1A}"/>
              </a:ext>
            </a:extLst>
          </p:cNvPr>
          <p:cNvSpPr/>
          <p:nvPr/>
        </p:nvSpPr>
        <p:spPr>
          <a:xfrm>
            <a:off x="4904993" y="5778361"/>
            <a:ext cx="783415" cy="405039"/>
          </a:xfrm>
          <a:custGeom>
            <a:avLst/>
            <a:gdLst>
              <a:gd name="connsiteX0" fmla="*/ 382 w 783415"/>
              <a:gd name="connsiteY0" fmla="*/ 130314 h 405039"/>
              <a:gd name="connsiteX1" fmla="*/ 232157 w 783415"/>
              <a:gd name="connsiteY1" fmla="*/ 143014 h 405039"/>
              <a:gd name="connsiteX2" fmla="*/ 533782 w 783415"/>
              <a:gd name="connsiteY2" fmla="*/ 82689 h 405039"/>
              <a:gd name="connsiteX3" fmla="*/ 451232 w 783415"/>
              <a:gd name="connsiteY3" fmla="*/ 123964 h 405039"/>
              <a:gd name="connsiteX4" fmla="*/ 771907 w 783415"/>
              <a:gd name="connsiteY4" fmla="*/ 3314 h 405039"/>
              <a:gd name="connsiteX5" fmla="*/ 708407 w 783415"/>
              <a:gd name="connsiteY5" fmla="*/ 41414 h 405039"/>
              <a:gd name="connsiteX6" fmla="*/ 670307 w 783415"/>
              <a:gd name="connsiteY6" fmla="*/ 120789 h 405039"/>
              <a:gd name="connsiteX7" fmla="*/ 667132 w 783415"/>
              <a:gd name="connsiteY7" fmla="*/ 270014 h 405039"/>
              <a:gd name="connsiteX8" fmla="*/ 683007 w 783415"/>
              <a:gd name="connsiteY8" fmla="*/ 225564 h 405039"/>
              <a:gd name="connsiteX9" fmla="*/ 568707 w 783415"/>
              <a:gd name="connsiteY9" fmla="*/ 387489 h 405039"/>
              <a:gd name="connsiteX10" fmla="*/ 530607 w 783415"/>
              <a:gd name="connsiteY10" fmla="*/ 390664 h 405039"/>
              <a:gd name="connsiteX11" fmla="*/ 524257 w 783415"/>
              <a:gd name="connsiteY11" fmla="*/ 298589 h 405039"/>
              <a:gd name="connsiteX12" fmla="*/ 524257 w 783415"/>
              <a:gd name="connsiteY12" fmla="*/ 190639 h 405039"/>
              <a:gd name="connsiteX13" fmla="*/ 479807 w 783415"/>
              <a:gd name="connsiteY13" fmla="*/ 181114 h 405039"/>
              <a:gd name="connsiteX14" fmla="*/ 267082 w 783415"/>
              <a:gd name="connsiteY14" fmla="*/ 190639 h 405039"/>
              <a:gd name="connsiteX15" fmla="*/ 286132 w 783415"/>
              <a:gd name="connsiteY15" fmla="*/ 219214 h 405039"/>
              <a:gd name="connsiteX16" fmla="*/ 382 w 783415"/>
              <a:gd name="connsiteY16" fmla="*/ 130314 h 40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3415" h="405039">
                <a:moveTo>
                  <a:pt x="382" y="130314"/>
                </a:moveTo>
                <a:cubicBezTo>
                  <a:pt x="-8614" y="117614"/>
                  <a:pt x="143257" y="150951"/>
                  <a:pt x="232157" y="143014"/>
                </a:cubicBezTo>
                <a:cubicBezTo>
                  <a:pt x="321057" y="135077"/>
                  <a:pt x="497270" y="85864"/>
                  <a:pt x="533782" y="82689"/>
                </a:cubicBezTo>
                <a:cubicBezTo>
                  <a:pt x="570294" y="79514"/>
                  <a:pt x="411545" y="137193"/>
                  <a:pt x="451232" y="123964"/>
                </a:cubicBezTo>
                <a:cubicBezTo>
                  <a:pt x="490919" y="110735"/>
                  <a:pt x="729045" y="17072"/>
                  <a:pt x="771907" y="3314"/>
                </a:cubicBezTo>
                <a:cubicBezTo>
                  <a:pt x="814769" y="-10444"/>
                  <a:pt x="725340" y="21835"/>
                  <a:pt x="708407" y="41414"/>
                </a:cubicBezTo>
                <a:cubicBezTo>
                  <a:pt x="691474" y="60993"/>
                  <a:pt x="677186" y="82689"/>
                  <a:pt x="670307" y="120789"/>
                </a:cubicBezTo>
                <a:cubicBezTo>
                  <a:pt x="663428" y="158889"/>
                  <a:pt x="665015" y="252552"/>
                  <a:pt x="667132" y="270014"/>
                </a:cubicBezTo>
                <a:cubicBezTo>
                  <a:pt x="669249" y="287476"/>
                  <a:pt x="699411" y="205985"/>
                  <a:pt x="683007" y="225564"/>
                </a:cubicBezTo>
                <a:cubicBezTo>
                  <a:pt x="666603" y="245143"/>
                  <a:pt x="594107" y="359972"/>
                  <a:pt x="568707" y="387489"/>
                </a:cubicBezTo>
                <a:cubicBezTo>
                  <a:pt x="543307" y="415006"/>
                  <a:pt x="538015" y="405481"/>
                  <a:pt x="530607" y="390664"/>
                </a:cubicBezTo>
                <a:cubicBezTo>
                  <a:pt x="523199" y="375847"/>
                  <a:pt x="525315" y="331926"/>
                  <a:pt x="524257" y="298589"/>
                </a:cubicBezTo>
                <a:cubicBezTo>
                  <a:pt x="523199" y="265252"/>
                  <a:pt x="531665" y="210218"/>
                  <a:pt x="524257" y="190639"/>
                </a:cubicBezTo>
                <a:cubicBezTo>
                  <a:pt x="516849" y="171060"/>
                  <a:pt x="522669" y="181114"/>
                  <a:pt x="479807" y="181114"/>
                </a:cubicBezTo>
                <a:cubicBezTo>
                  <a:pt x="436945" y="181114"/>
                  <a:pt x="299361" y="184289"/>
                  <a:pt x="267082" y="190639"/>
                </a:cubicBezTo>
                <a:cubicBezTo>
                  <a:pt x="234803" y="196989"/>
                  <a:pt x="326878" y="225564"/>
                  <a:pt x="286132" y="219214"/>
                </a:cubicBezTo>
                <a:cubicBezTo>
                  <a:pt x="245386" y="212864"/>
                  <a:pt x="9378" y="143014"/>
                  <a:pt x="382" y="13031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E1DE01FA-C542-D25D-9F16-1390B84FDCE5}"/>
              </a:ext>
            </a:extLst>
          </p:cNvPr>
          <p:cNvSpPr/>
          <p:nvPr/>
        </p:nvSpPr>
        <p:spPr>
          <a:xfrm>
            <a:off x="4944808" y="5898635"/>
            <a:ext cx="536359" cy="302140"/>
          </a:xfrm>
          <a:custGeom>
            <a:avLst/>
            <a:gdLst>
              <a:gd name="connsiteX0" fmla="*/ 11367 w 536359"/>
              <a:gd name="connsiteY0" fmla="*/ 3690 h 302140"/>
              <a:gd name="connsiteX1" fmla="*/ 446342 w 536359"/>
              <a:gd name="connsiteY1" fmla="*/ 32265 h 302140"/>
              <a:gd name="connsiteX2" fmla="*/ 427292 w 536359"/>
              <a:gd name="connsiteY2" fmla="*/ 44965 h 302140"/>
              <a:gd name="connsiteX3" fmla="*/ 532067 w 536359"/>
              <a:gd name="connsiteY3" fmla="*/ 184665 h 302140"/>
              <a:gd name="connsiteX4" fmla="*/ 497142 w 536359"/>
              <a:gd name="connsiteY4" fmla="*/ 289440 h 302140"/>
              <a:gd name="connsiteX5" fmla="*/ 325692 w 536359"/>
              <a:gd name="connsiteY5" fmla="*/ 292615 h 302140"/>
              <a:gd name="connsiteX6" fmla="*/ 351092 w 536359"/>
              <a:gd name="connsiteY6" fmla="*/ 302140 h 302140"/>
              <a:gd name="connsiteX7" fmla="*/ 1842 w 536359"/>
              <a:gd name="connsiteY7" fmla="*/ 156090 h 302140"/>
              <a:gd name="connsiteX8" fmla="*/ 205042 w 536359"/>
              <a:gd name="connsiteY8" fmla="*/ 222765 h 302140"/>
              <a:gd name="connsiteX9" fmla="*/ 17717 w 536359"/>
              <a:gd name="connsiteY9" fmla="*/ 64015 h 302140"/>
              <a:gd name="connsiteX10" fmla="*/ 125667 w 536359"/>
              <a:gd name="connsiteY10" fmla="*/ 124340 h 302140"/>
              <a:gd name="connsiteX11" fmla="*/ 11367 w 536359"/>
              <a:gd name="connsiteY11" fmla="*/ 3690 h 30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6359" h="302140">
                <a:moveTo>
                  <a:pt x="11367" y="3690"/>
                </a:moveTo>
                <a:cubicBezTo>
                  <a:pt x="64813" y="-11656"/>
                  <a:pt x="377021" y="25386"/>
                  <a:pt x="446342" y="32265"/>
                </a:cubicBezTo>
                <a:cubicBezTo>
                  <a:pt x="515663" y="39144"/>
                  <a:pt x="413005" y="19565"/>
                  <a:pt x="427292" y="44965"/>
                </a:cubicBezTo>
                <a:cubicBezTo>
                  <a:pt x="441579" y="70365"/>
                  <a:pt x="520425" y="143919"/>
                  <a:pt x="532067" y="184665"/>
                </a:cubicBezTo>
                <a:cubicBezTo>
                  <a:pt x="543709" y="225411"/>
                  <a:pt x="531538" y="271448"/>
                  <a:pt x="497142" y="289440"/>
                </a:cubicBezTo>
                <a:cubicBezTo>
                  <a:pt x="462746" y="307432"/>
                  <a:pt x="350034" y="290498"/>
                  <a:pt x="325692" y="292615"/>
                </a:cubicBezTo>
                <a:cubicBezTo>
                  <a:pt x="301350" y="294732"/>
                  <a:pt x="351092" y="302140"/>
                  <a:pt x="351092" y="302140"/>
                </a:cubicBezTo>
                <a:lnTo>
                  <a:pt x="1842" y="156090"/>
                </a:lnTo>
                <a:cubicBezTo>
                  <a:pt x="-22500" y="142861"/>
                  <a:pt x="202396" y="238111"/>
                  <a:pt x="205042" y="222765"/>
                </a:cubicBezTo>
                <a:cubicBezTo>
                  <a:pt x="207688" y="207419"/>
                  <a:pt x="30946" y="80419"/>
                  <a:pt x="17717" y="64015"/>
                </a:cubicBezTo>
                <a:cubicBezTo>
                  <a:pt x="4488" y="47611"/>
                  <a:pt x="124609" y="130690"/>
                  <a:pt x="125667" y="124340"/>
                </a:cubicBezTo>
                <a:cubicBezTo>
                  <a:pt x="126725" y="117990"/>
                  <a:pt x="-42079" y="19036"/>
                  <a:pt x="11367" y="369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FBD01B11-5099-3C85-0EC2-7B51104E9621}"/>
              </a:ext>
            </a:extLst>
          </p:cNvPr>
          <p:cNvSpPr/>
          <p:nvPr/>
        </p:nvSpPr>
        <p:spPr>
          <a:xfrm>
            <a:off x="5156078" y="5736324"/>
            <a:ext cx="317907" cy="118385"/>
          </a:xfrm>
          <a:custGeom>
            <a:avLst/>
            <a:gdLst>
              <a:gd name="connsiteX0" fmla="*/ 122 w 317907"/>
              <a:gd name="connsiteY0" fmla="*/ 118376 h 118385"/>
              <a:gd name="connsiteX1" fmla="*/ 282697 w 317907"/>
              <a:gd name="connsiteY1" fmla="*/ 16776 h 118385"/>
              <a:gd name="connsiteX2" fmla="*/ 228722 w 317907"/>
              <a:gd name="connsiteY2" fmla="*/ 45351 h 118385"/>
              <a:gd name="connsiteX3" fmla="*/ 317622 w 317907"/>
              <a:gd name="connsiteY3" fmla="*/ 7251 h 118385"/>
              <a:gd name="connsiteX4" fmla="*/ 247772 w 317907"/>
              <a:gd name="connsiteY4" fmla="*/ 10426 h 118385"/>
              <a:gd name="connsiteX5" fmla="*/ 122 w 317907"/>
              <a:gd name="connsiteY5" fmla="*/ 118376 h 118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907" h="118385">
                <a:moveTo>
                  <a:pt x="122" y="118376"/>
                </a:moveTo>
                <a:cubicBezTo>
                  <a:pt x="5943" y="119434"/>
                  <a:pt x="244597" y="28947"/>
                  <a:pt x="282697" y="16776"/>
                </a:cubicBezTo>
                <a:cubicBezTo>
                  <a:pt x="320797" y="4605"/>
                  <a:pt x="222901" y="46938"/>
                  <a:pt x="228722" y="45351"/>
                </a:cubicBezTo>
                <a:cubicBezTo>
                  <a:pt x="234543" y="43763"/>
                  <a:pt x="314447" y="13072"/>
                  <a:pt x="317622" y="7251"/>
                </a:cubicBezTo>
                <a:cubicBezTo>
                  <a:pt x="320797" y="1430"/>
                  <a:pt x="297514" y="-7037"/>
                  <a:pt x="247772" y="10426"/>
                </a:cubicBezTo>
                <a:cubicBezTo>
                  <a:pt x="198030" y="27888"/>
                  <a:pt x="-5699" y="117318"/>
                  <a:pt x="122" y="1183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63744D26-844A-F678-F898-190695C0A48F}"/>
              </a:ext>
            </a:extLst>
          </p:cNvPr>
          <p:cNvSpPr/>
          <p:nvPr/>
        </p:nvSpPr>
        <p:spPr>
          <a:xfrm>
            <a:off x="5486970" y="5717964"/>
            <a:ext cx="50323" cy="110170"/>
          </a:xfrm>
          <a:custGeom>
            <a:avLst/>
            <a:gdLst>
              <a:gd name="connsiteX0" fmla="*/ 50230 w 50323"/>
              <a:gd name="connsiteY0" fmla="*/ 211 h 110170"/>
              <a:gd name="connsiteX1" fmla="*/ 15305 w 50323"/>
              <a:gd name="connsiteY1" fmla="*/ 108161 h 110170"/>
              <a:gd name="connsiteX2" fmla="*/ 34355 w 50323"/>
              <a:gd name="connsiteY2" fmla="*/ 73236 h 110170"/>
              <a:gd name="connsiteX3" fmla="*/ 8955 w 50323"/>
              <a:gd name="connsiteY3" fmla="*/ 108161 h 110170"/>
              <a:gd name="connsiteX4" fmla="*/ 2605 w 50323"/>
              <a:gd name="connsiteY4" fmla="*/ 57361 h 110170"/>
              <a:gd name="connsiteX5" fmla="*/ 2605 w 50323"/>
              <a:gd name="connsiteY5" fmla="*/ 79586 h 110170"/>
              <a:gd name="connsiteX6" fmla="*/ 50230 w 50323"/>
              <a:gd name="connsiteY6" fmla="*/ 211 h 1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23" h="110170">
                <a:moveTo>
                  <a:pt x="50230" y="211"/>
                </a:moveTo>
                <a:cubicBezTo>
                  <a:pt x="52347" y="4973"/>
                  <a:pt x="17951" y="95990"/>
                  <a:pt x="15305" y="108161"/>
                </a:cubicBezTo>
                <a:cubicBezTo>
                  <a:pt x="12659" y="120332"/>
                  <a:pt x="35413" y="73236"/>
                  <a:pt x="34355" y="73236"/>
                </a:cubicBezTo>
                <a:cubicBezTo>
                  <a:pt x="33297" y="73236"/>
                  <a:pt x="14247" y="110807"/>
                  <a:pt x="8955" y="108161"/>
                </a:cubicBezTo>
                <a:cubicBezTo>
                  <a:pt x="3663" y="105515"/>
                  <a:pt x="3663" y="62123"/>
                  <a:pt x="2605" y="57361"/>
                </a:cubicBezTo>
                <a:cubicBezTo>
                  <a:pt x="1547" y="52599"/>
                  <a:pt x="-2687" y="86465"/>
                  <a:pt x="2605" y="79586"/>
                </a:cubicBezTo>
                <a:cubicBezTo>
                  <a:pt x="7897" y="72707"/>
                  <a:pt x="48113" y="-4551"/>
                  <a:pt x="50230" y="2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9DC8BAD9-7DF2-86FF-10F4-C35B54F6A920}"/>
              </a:ext>
            </a:extLst>
          </p:cNvPr>
          <p:cNvSpPr/>
          <p:nvPr/>
        </p:nvSpPr>
        <p:spPr>
          <a:xfrm>
            <a:off x="5571958" y="5721110"/>
            <a:ext cx="68738" cy="55466"/>
          </a:xfrm>
          <a:custGeom>
            <a:avLst/>
            <a:gdLst>
              <a:gd name="connsiteX0" fmla="*/ 167 w 68738"/>
              <a:gd name="connsiteY0" fmla="*/ 54215 h 55466"/>
              <a:gd name="connsiteX1" fmla="*/ 66842 w 68738"/>
              <a:gd name="connsiteY1" fmla="*/ 240 h 55466"/>
              <a:gd name="connsiteX2" fmla="*/ 47792 w 68738"/>
              <a:gd name="connsiteY2" fmla="*/ 35165 h 55466"/>
              <a:gd name="connsiteX3" fmla="*/ 167 w 68738"/>
              <a:gd name="connsiteY3" fmla="*/ 54215 h 5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8" h="55466">
                <a:moveTo>
                  <a:pt x="167" y="54215"/>
                </a:moveTo>
                <a:cubicBezTo>
                  <a:pt x="3342" y="48394"/>
                  <a:pt x="58904" y="3415"/>
                  <a:pt x="66842" y="240"/>
                </a:cubicBezTo>
                <a:cubicBezTo>
                  <a:pt x="74780" y="-2935"/>
                  <a:pt x="55730" y="26169"/>
                  <a:pt x="47792" y="35165"/>
                </a:cubicBezTo>
                <a:cubicBezTo>
                  <a:pt x="39855" y="44161"/>
                  <a:pt x="-3008" y="60036"/>
                  <a:pt x="167" y="54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5D12FB7A-04E3-1434-19C3-168A074A8CE3}"/>
              </a:ext>
            </a:extLst>
          </p:cNvPr>
          <p:cNvSpPr/>
          <p:nvPr/>
        </p:nvSpPr>
        <p:spPr>
          <a:xfrm>
            <a:off x="5111300" y="5987846"/>
            <a:ext cx="377526" cy="61127"/>
          </a:xfrm>
          <a:custGeom>
            <a:avLst/>
            <a:gdLst>
              <a:gd name="connsiteX0" fmla="*/ 450 w 377526"/>
              <a:gd name="connsiteY0" fmla="*/ 204 h 61127"/>
              <a:gd name="connsiteX1" fmla="*/ 178250 w 377526"/>
              <a:gd name="connsiteY1" fmla="*/ 28779 h 61127"/>
              <a:gd name="connsiteX2" fmla="*/ 143325 w 377526"/>
              <a:gd name="connsiteY2" fmla="*/ 44654 h 61127"/>
              <a:gd name="connsiteX3" fmla="*/ 279850 w 377526"/>
              <a:gd name="connsiteY3" fmla="*/ 16079 h 61127"/>
              <a:gd name="connsiteX4" fmla="*/ 375100 w 377526"/>
              <a:gd name="connsiteY4" fmla="*/ 3379 h 61127"/>
              <a:gd name="connsiteX5" fmla="*/ 349700 w 377526"/>
              <a:gd name="connsiteY5" fmla="*/ 16079 h 61127"/>
              <a:gd name="connsiteX6" fmla="*/ 356050 w 377526"/>
              <a:gd name="connsiteY6" fmla="*/ 38304 h 61127"/>
              <a:gd name="connsiteX7" fmla="*/ 244925 w 377526"/>
              <a:gd name="connsiteY7" fmla="*/ 31954 h 61127"/>
              <a:gd name="connsiteX8" fmla="*/ 270325 w 377526"/>
              <a:gd name="connsiteY8" fmla="*/ 57354 h 61127"/>
              <a:gd name="connsiteX9" fmla="*/ 210000 w 377526"/>
              <a:gd name="connsiteY9" fmla="*/ 51004 h 61127"/>
              <a:gd name="connsiteX10" fmla="*/ 86175 w 377526"/>
              <a:gd name="connsiteY10" fmla="*/ 25604 h 61127"/>
              <a:gd name="connsiteX11" fmla="*/ 225875 w 377526"/>
              <a:gd name="connsiteY11" fmla="*/ 60529 h 61127"/>
              <a:gd name="connsiteX12" fmla="*/ 130625 w 377526"/>
              <a:gd name="connsiteY12" fmla="*/ 44654 h 61127"/>
              <a:gd name="connsiteX13" fmla="*/ 450 w 377526"/>
              <a:gd name="connsiteY13" fmla="*/ 204 h 6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526" h="61127">
                <a:moveTo>
                  <a:pt x="450" y="204"/>
                </a:moveTo>
                <a:cubicBezTo>
                  <a:pt x="8387" y="-2442"/>
                  <a:pt x="154438" y="21371"/>
                  <a:pt x="178250" y="28779"/>
                </a:cubicBezTo>
                <a:cubicBezTo>
                  <a:pt x="202063" y="36187"/>
                  <a:pt x="126392" y="46771"/>
                  <a:pt x="143325" y="44654"/>
                </a:cubicBezTo>
                <a:cubicBezTo>
                  <a:pt x="160258" y="42537"/>
                  <a:pt x="241221" y="22958"/>
                  <a:pt x="279850" y="16079"/>
                </a:cubicBezTo>
                <a:cubicBezTo>
                  <a:pt x="318479" y="9200"/>
                  <a:pt x="363458" y="3379"/>
                  <a:pt x="375100" y="3379"/>
                </a:cubicBezTo>
                <a:cubicBezTo>
                  <a:pt x="386742" y="3379"/>
                  <a:pt x="352875" y="10258"/>
                  <a:pt x="349700" y="16079"/>
                </a:cubicBezTo>
                <a:cubicBezTo>
                  <a:pt x="346525" y="21900"/>
                  <a:pt x="373513" y="35658"/>
                  <a:pt x="356050" y="38304"/>
                </a:cubicBezTo>
                <a:cubicBezTo>
                  <a:pt x="338587" y="40950"/>
                  <a:pt x="259212" y="28779"/>
                  <a:pt x="244925" y="31954"/>
                </a:cubicBezTo>
                <a:cubicBezTo>
                  <a:pt x="230638" y="35129"/>
                  <a:pt x="276146" y="54179"/>
                  <a:pt x="270325" y="57354"/>
                </a:cubicBezTo>
                <a:cubicBezTo>
                  <a:pt x="264504" y="60529"/>
                  <a:pt x="240692" y="56296"/>
                  <a:pt x="210000" y="51004"/>
                </a:cubicBezTo>
                <a:cubicBezTo>
                  <a:pt x="179308" y="45712"/>
                  <a:pt x="83529" y="24017"/>
                  <a:pt x="86175" y="25604"/>
                </a:cubicBezTo>
                <a:cubicBezTo>
                  <a:pt x="88821" y="27192"/>
                  <a:pt x="218467" y="57354"/>
                  <a:pt x="225875" y="60529"/>
                </a:cubicBezTo>
                <a:cubicBezTo>
                  <a:pt x="233283" y="63704"/>
                  <a:pt x="169783" y="53650"/>
                  <a:pt x="130625" y="44654"/>
                </a:cubicBezTo>
                <a:cubicBezTo>
                  <a:pt x="91467" y="35658"/>
                  <a:pt x="-7487" y="2850"/>
                  <a:pt x="450" y="2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9BBCCC8-E748-B36D-A540-2B6FB8F01473}"/>
              </a:ext>
            </a:extLst>
          </p:cNvPr>
          <p:cNvSpPr/>
          <p:nvPr/>
        </p:nvSpPr>
        <p:spPr>
          <a:xfrm>
            <a:off x="5206005" y="6076781"/>
            <a:ext cx="261847" cy="51348"/>
          </a:xfrm>
          <a:custGeom>
            <a:avLst/>
            <a:gdLst>
              <a:gd name="connsiteX0" fmla="*/ 995 w 261847"/>
              <a:gd name="connsiteY0" fmla="*/ 169 h 51348"/>
              <a:gd name="connsiteX1" fmla="*/ 93070 w 261847"/>
              <a:gd name="connsiteY1" fmla="*/ 31919 h 51348"/>
              <a:gd name="connsiteX2" fmla="*/ 156570 w 261847"/>
              <a:gd name="connsiteY2" fmla="*/ 31919 h 51348"/>
              <a:gd name="connsiteX3" fmla="*/ 261345 w 261847"/>
              <a:gd name="connsiteY3" fmla="*/ 12869 h 51348"/>
              <a:gd name="connsiteX4" fmla="*/ 194670 w 261847"/>
              <a:gd name="connsiteY4" fmla="*/ 44619 h 51348"/>
              <a:gd name="connsiteX5" fmla="*/ 156570 w 261847"/>
              <a:gd name="connsiteY5" fmla="*/ 47794 h 51348"/>
              <a:gd name="connsiteX6" fmla="*/ 995 w 261847"/>
              <a:gd name="connsiteY6" fmla="*/ 169 h 5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847" h="51348">
                <a:moveTo>
                  <a:pt x="995" y="169"/>
                </a:moveTo>
                <a:cubicBezTo>
                  <a:pt x="-9588" y="-2477"/>
                  <a:pt x="67141" y="26627"/>
                  <a:pt x="93070" y="31919"/>
                </a:cubicBezTo>
                <a:cubicBezTo>
                  <a:pt x="118999" y="37211"/>
                  <a:pt x="128524" y="35094"/>
                  <a:pt x="156570" y="31919"/>
                </a:cubicBezTo>
                <a:cubicBezTo>
                  <a:pt x="184616" y="28744"/>
                  <a:pt x="254995" y="10752"/>
                  <a:pt x="261345" y="12869"/>
                </a:cubicBezTo>
                <a:cubicBezTo>
                  <a:pt x="267695" y="14986"/>
                  <a:pt x="212132" y="38798"/>
                  <a:pt x="194670" y="44619"/>
                </a:cubicBezTo>
                <a:cubicBezTo>
                  <a:pt x="177208" y="50440"/>
                  <a:pt x="189908" y="54673"/>
                  <a:pt x="156570" y="47794"/>
                </a:cubicBezTo>
                <a:cubicBezTo>
                  <a:pt x="123232" y="40915"/>
                  <a:pt x="11578" y="2815"/>
                  <a:pt x="995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727EA08-98F5-5706-D1D6-426B97298F90}"/>
              </a:ext>
            </a:extLst>
          </p:cNvPr>
          <p:cNvSpPr/>
          <p:nvPr/>
        </p:nvSpPr>
        <p:spPr>
          <a:xfrm>
            <a:off x="5567745" y="5844980"/>
            <a:ext cx="61549" cy="73512"/>
          </a:xfrm>
          <a:custGeom>
            <a:avLst/>
            <a:gdLst>
              <a:gd name="connsiteX0" fmla="*/ 61530 w 61549"/>
              <a:gd name="connsiteY0" fmla="*/ 195 h 73512"/>
              <a:gd name="connsiteX1" fmla="*/ 10730 w 61549"/>
              <a:gd name="connsiteY1" fmla="*/ 47820 h 73512"/>
              <a:gd name="connsiteX2" fmla="*/ 1205 w 61549"/>
              <a:gd name="connsiteY2" fmla="*/ 73220 h 73512"/>
              <a:gd name="connsiteX3" fmla="*/ 4380 w 61549"/>
              <a:gd name="connsiteY3" fmla="*/ 31945 h 73512"/>
              <a:gd name="connsiteX4" fmla="*/ 61530 w 61549"/>
              <a:gd name="connsiteY4" fmla="*/ 195 h 7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49" h="73512">
                <a:moveTo>
                  <a:pt x="61530" y="195"/>
                </a:moveTo>
                <a:cubicBezTo>
                  <a:pt x="62588" y="2841"/>
                  <a:pt x="20784" y="35649"/>
                  <a:pt x="10730" y="47820"/>
                </a:cubicBezTo>
                <a:cubicBezTo>
                  <a:pt x="676" y="59991"/>
                  <a:pt x="2263" y="75866"/>
                  <a:pt x="1205" y="73220"/>
                </a:cubicBezTo>
                <a:cubicBezTo>
                  <a:pt x="147" y="70574"/>
                  <a:pt x="-1970" y="41470"/>
                  <a:pt x="4380" y="31945"/>
                </a:cubicBezTo>
                <a:cubicBezTo>
                  <a:pt x="10730" y="22420"/>
                  <a:pt x="60472" y="-2451"/>
                  <a:pt x="61530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39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「地獄の花園」オリジナル・サウンドトラック 2021年5月19日発売！2021年4月28日先行配信スタート！">
            <a:extLst>
              <a:ext uri="{FF2B5EF4-FFF2-40B4-BE49-F238E27FC236}">
                <a16:creationId xmlns:a16="http://schemas.microsoft.com/office/drawing/2014/main" id="{4C166ADC-9EF7-2FAB-791E-E567531B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601200" cy="97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96C8F96-7C64-28EC-FBF2-3B07A8223CE8}"/>
              </a:ext>
            </a:extLst>
          </p:cNvPr>
          <p:cNvSpPr/>
          <p:nvPr/>
        </p:nvSpPr>
        <p:spPr>
          <a:xfrm>
            <a:off x="4391636" y="4334619"/>
            <a:ext cx="732925" cy="169846"/>
          </a:xfrm>
          <a:custGeom>
            <a:avLst/>
            <a:gdLst>
              <a:gd name="connsiteX0" fmla="*/ 2564 w 732925"/>
              <a:gd name="connsiteY0" fmla="*/ 161181 h 169846"/>
              <a:gd name="connsiteX1" fmla="*/ 262914 w 732925"/>
              <a:gd name="connsiteY1" fmla="*/ 27831 h 169846"/>
              <a:gd name="connsiteX2" fmla="*/ 120039 w 732925"/>
              <a:gd name="connsiteY2" fmla="*/ 59581 h 169846"/>
              <a:gd name="connsiteX3" fmla="*/ 421664 w 732925"/>
              <a:gd name="connsiteY3" fmla="*/ 11956 h 169846"/>
              <a:gd name="connsiteX4" fmla="*/ 548664 w 732925"/>
              <a:gd name="connsiteY4" fmla="*/ 31006 h 169846"/>
              <a:gd name="connsiteX5" fmla="*/ 523264 w 732925"/>
              <a:gd name="connsiteY5" fmla="*/ 15131 h 169846"/>
              <a:gd name="connsiteX6" fmla="*/ 612164 w 732925"/>
              <a:gd name="connsiteY6" fmla="*/ 50056 h 169846"/>
              <a:gd name="connsiteX7" fmla="*/ 605814 w 732925"/>
              <a:gd name="connsiteY7" fmla="*/ 34181 h 169846"/>
              <a:gd name="connsiteX8" fmla="*/ 669314 w 732925"/>
              <a:gd name="connsiteY8" fmla="*/ 100856 h 169846"/>
              <a:gd name="connsiteX9" fmla="*/ 666139 w 732925"/>
              <a:gd name="connsiteY9" fmla="*/ 78631 h 169846"/>
              <a:gd name="connsiteX10" fmla="*/ 729639 w 732925"/>
              <a:gd name="connsiteY10" fmla="*/ 167531 h 169846"/>
              <a:gd name="connsiteX11" fmla="*/ 713764 w 732925"/>
              <a:gd name="connsiteY11" fmla="*/ 135781 h 169846"/>
              <a:gd name="connsiteX12" fmla="*/ 628039 w 732925"/>
              <a:gd name="connsiteY12" fmla="*/ 50056 h 169846"/>
              <a:gd name="connsiteX13" fmla="*/ 513739 w 732925"/>
              <a:gd name="connsiteY13" fmla="*/ 2431 h 169846"/>
              <a:gd name="connsiteX14" fmla="*/ 316889 w 732925"/>
              <a:gd name="connsiteY14" fmla="*/ 8781 h 169846"/>
              <a:gd name="connsiteX15" fmla="*/ 186714 w 732925"/>
              <a:gd name="connsiteY15" fmla="*/ 24656 h 169846"/>
              <a:gd name="connsiteX16" fmla="*/ 227989 w 732925"/>
              <a:gd name="connsiteY16" fmla="*/ 24656 h 169846"/>
              <a:gd name="connsiteX17" fmla="*/ 24789 w 732925"/>
              <a:gd name="connsiteY17" fmla="*/ 104031 h 169846"/>
              <a:gd name="connsiteX18" fmla="*/ 123214 w 732925"/>
              <a:gd name="connsiteY18" fmla="*/ 72281 h 169846"/>
              <a:gd name="connsiteX19" fmla="*/ 2564 w 732925"/>
              <a:gd name="connsiteY19" fmla="*/ 161181 h 16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2925" h="169846">
                <a:moveTo>
                  <a:pt x="2564" y="161181"/>
                </a:moveTo>
                <a:cubicBezTo>
                  <a:pt x="25847" y="153773"/>
                  <a:pt x="243335" y="44764"/>
                  <a:pt x="262914" y="27831"/>
                </a:cubicBezTo>
                <a:cubicBezTo>
                  <a:pt x="282493" y="10898"/>
                  <a:pt x="93581" y="62227"/>
                  <a:pt x="120039" y="59581"/>
                </a:cubicBezTo>
                <a:cubicBezTo>
                  <a:pt x="146497" y="56935"/>
                  <a:pt x="350227" y="16718"/>
                  <a:pt x="421664" y="11956"/>
                </a:cubicBezTo>
                <a:cubicBezTo>
                  <a:pt x="493102" y="7193"/>
                  <a:pt x="531731" y="30477"/>
                  <a:pt x="548664" y="31006"/>
                </a:cubicBezTo>
                <a:cubicBezTo>
                  <a:pt x="565597" y="31535"/>
                  <a:pt x="512681" y="11956"/>
                  <a:pt x="523264" y="15131"/>
                </a:cubicBezTo>
                <a:cubicBezTo>
                  <a:pt x="533847" y="18306"/>
                  <a:pt x="612164" y="50056"/>
                  <a:pt x="612164" y="50056"/>
                </a:cubicBezTo>
                <a:cubicBezTo>
                  <a:pt x="625922" y="53231"/>
                  <a:pt x="596289" y="25714"/>
                  <a:pt x="605814" y="34181"/>
                </a:cubicBezTo>
                <a:cubicBezTo>
                  <a:pt x="615339" y="42648"/>
                  <a:pt x="659260" y="93448"/>
                  <a:pt x="669314" y="100856"/>
                </a:cubicBezTo>
                <a:cubicBezTo>
                  <a:pt x="679368" y="108264"/>
                  <a:pt x="656085" y="67519"/>
                  <a:pt x="666139" y="78631"/>
                </a:cubicBezTo>
                <a:cubicBezTo>
                  <a:pt x="676193" y="89743"/>
                  <a:pt x="721702" y="158006"/>
                  <a:pt x="729639" y="167531"/>
                </a:cubicBezTo>
                <a:cubicBezTo>
                  <a:pt x="737576" y="177056"/>
                  <a:pt x="730697" y="155360"/>
                  <a:pt x="713764" y="135781"/>
                </a:cubicBezTo>
                <a:cubicBezTo>
                  <a:pt x="696831" y="116202"/>
                  <a:pt x="661376" y="72281"/>
                  <a:pt x="628039" y="50056"/>
                </a:cubicBezTo>
                <a:cubicBezTo>
                  <a:pt x="594702" y="27831"/>
                  <a:pt x="565597" y="9310"/>
                  <a:pt x="513739" y="2431"/>
                </a:cubicBezTo>
                <a:cubicBezTo>
                  <a:pt x="461881" y="-4448"/>
                  <a:pt x="371393" y="5077"/>
                  <a:pt x="316889" y="8781"/>
                </a:cubicBezTo>
                <a:cubicBezTo>
                  <a:pt x="262385" y="12485"/>
                  <a:pt x="201531" y="22010"/>
                  <a:pt x="186714" y="24656"/>
                </a:cubicBezTo>
                <a:cubicBezTo>
                  <a:pt x="171897" y="27302"/>
                  <a:pt x="254977" y="11427"/>
                  <a:pt x="227989" y="24656"/>
                </a:cubicBezTo>
                <a:cubicBezTo>
                  <a:pt x="201002" y="37885"/>
                  <a:pt x="42251" y="96094"/>
                  <a:pt x="24789" y="104031"/>
                </a:cubicBezTo>
                <a:cubicBezTo>
                  <a:pt x="7327" y="111968"/>
                  <a:pt x="124272" y="65402"/>
                  <a:pt x="123214" y="72281"/>
                </a:cubicBezTo>
                <a:cubicBezTo>
                  <a:pt x="122156" y="79160"/>
                  <a:pt x="-20719" y="168589"/>
                  <a:pt x="2564" y="16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692C9EA-AFB7-283E-23F8-B0FAF70CF724}"/>
              </a:ext>
            </a:extLst>
          </p:cNvPr>
          <p:cNvSpPr/>
          <p:nvPr/>
        </p:nvSpPr>
        <p:spPr>
          <a:xfrm>
            <a:off x="4504299" y="4272715"/>
            <a:ext cx="699558" cy="115451"/>
          </a:xfrm>
          <a:custGeom>
            <a:avLst/>
            <a:gdLst>
              <a:gd name="connsiteX0" fmla="*/ 1026 w 699558"/>
              <a:gd name="connsiteY0" fmla="*/ 115135 h 115451"/>
              <a:gd name="connsiteX1" fmla="*/ 315351 w 699558"/>
              <a:gd name="connsiteY1" fmla="*/ 26235 h 115451"/>
              <a:gd name="connsiteX2" fmla="*/ 204226 w 699558"/>
              <a:gd name="connsiteY2" fmla="*/ 42110 h 115451"/>
              <a:gd name="connsiteX3" fmla="*/ 493151 w 699558"/>
              <a:gd name="connsiteY3" fmla="*/ 10360 h 115451"/>
              <a:gd name="connsiteX4" fmla="*/ 575701 w 699558"/>
              <a:gd name="connsiteY4" fmla="*/ 23060 h 115451"/>
              <a:gd name="connsiteX5" fmla="*/ 563001 w 699558"/>
              <a:gd name="connsiteY5" fmla="*/ 835 h 115451"/>
              <a:gd name="connsiteX6" fmla="*/ 620151 w 699558"/>
              <a:gd name="connsiteY6" fmla="*/ 57985 h 115451"/>
              <a:gd name="connsiteX7" fmla="*/ 610626 w 699558"/>
              <a:gd name="connsiteY7" fmla="*/ 32585 h 115451"/>
              <a:gd name="connsiteX8" fmla="*/ 699526 w 699558"/>
              <a:gd name="connsiteY8" fmla="*/ 111960 h 115451"/>
              <a:gd name="connsiteX9" fmla="*/ 620151 w 699558"/>
              <a:gd name="connsiteY9" fmla="*/ 45285 h 115451"/>
              <a:gd name="connsiteX10" fmla="*/ 556651 w 699558"/>
              <a:gd name="connsiteY10" fmla="*/ 23060 h 115451"/>
              <a:gd name="connsiteX11" fmla="*/ 397901 w 699558"/>
              <a:gd name="connsiteY11" fmla="*/ 32585 h 115451"/>
              <a:gd name="connsiteX12" fmla="*/ 220101 w 699558"/>
              <a:gd name="connsiteY12" fmla="*/ 54810 h 115451"/>
              <a:gd name="connsiteX13" fmla="*/ 1026 w 699558"/>
              <a:gd name="connsiteY13" fmla="*/ 115135 h 11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9558" h="115451">
                <a:moveTo>
                  <a:pt x="1026" y="115135"/>
                </a:moveTo>
                <a:cubicBezTo>
                  <a:pt x="16901" y="110373"/>
                  <a:pt x="281484" y="38406"/>
                  <a:pt x="315351" y="26235"/>
                </a:cubicBezTo>
                <a:cubicBezTo>
                  <a:pt x="349218" y="14064"/>
                  <a:pt x="174593" y="44756"/>
                  <a:pt x="204226" y="42110"/>
                </a:cubicBezTo>
                <a:cubicBezTo>
                  <a:pt x="233859" y="39464"/>
                  <a:pt x="431238" y="13535"/>
                  <a:pt x="493151" y="10360"/>
                </a:cubicBezTo>
                <a:cubicBezTo>
                  <a:pt x="555064" y="7185"/>
                  <a:pt x="564059" y="24647"/>
                  <a:pt x="575701" y="23060"/>
                </a:cubicBezTo>
                <a:cubicBezTo>
                  <a:pt x="587343" y="21473"/>
                  <a:pt x="555593" y="-4986"/>
                  <a:pt x="563001" y="835"/>
                </a:cubicBezTo>
                <a:cubicBezTo>
                  <a:pt x="570409" y="6656"/>
                  <a:pt x="612214" y="52693"/>
                  <a:pt x="620151" y="57985"/>
                </a:cubicBezTo>
                <a:cubicBezTo>
                  <a:pt x="628088" y="63277"/>
                  <a:pt x="597397" y="23589"/>
                  <a:pt x="610626" y="32585"/>
                </a:cubicBezTo>
                <a:cubicBezTo>
                  <a:pt x="623855" y="41581"/>
                  <a:pt x="697938" y="109843"/>
                  <a:pt x="699526" y="111960"/>
                </a:cubicBezTo>
                <a:cubicBezTo>
                  <a:pt x="701114" y="114077"/>
                  <a:pt x="643963" y="60102"/>
                  <a:pt x="620151" y="45285"/>
                </a:cubicBezTo>
                <a:cubicBezTo>
                  <a:pt x="596339" y="30468"/>
                  <a:pt x="593693" y="25177"/>
                  <a:pt x="556651" y="23060"/>
                </a:cubicBezTo>
                <a:cubicBezTo>
                  <a:pt x="519609" y="20943"/>
                  <a:pt x="453993" y="27293"/>
                  <a:pt x="397901" y="32585"/>
                </a:cubicBezTo>
                <a:cubicBezTo>
                  <a:pt x="341809" y="37877"/>
                  <a:pt x="282543" y="39993"/>
                  <a:pt x="220101" y="54810"/>
                </a:cubicBezTo>
                <a:cubicBezTo>
                  <a:pt x="157659" y="69627"/>
                  <a:pt x="-14849" y="119897"/>
                  <a:pt x="1026" y="115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D2E64B0-F4F3-8E68-3928-04C671FD5237}"/>
              </a:ext>
            </a:extLst>
          </p:cNvPr>
          <p:cNvSpPr/>
          <p:nvPr/>
        </p:nvSpPr>
        <p:spPr>
          <a:xfrm>
            <a:off x="4562460" y="4264025"/>
            <a:ext cx="621022" cy="289292"/>
          </a:xfrm>
          <a:custGeom>
            <a:avLst/>
            <a:gdLst>
              <a:gd name="connsiteX0" fmla="*/ 457215 w 621022"/>
              <a:gd name="connsiteY0" fmla="*/ 0 h 289292"/>
              <a:gd name="connsiteX1" fmla="*/ 574690 w 621022"/>
              <a:gd name="connsiteY1" fmla="*/ 146050 h 289292"/>
              <a:gd name="connsiteX2" fmla="*/ 542940 w 621022"/>
              <a:gd name="connsiteY2" fmla="*/ 111125 h 289292"/>
              <a:gd name="connsiteX3" fmla="*/ 606440 w 621022"/>
              <a:gd name="connsiteY3" fmla="*/ 222250 h 289292"/>
              <a:gd name="connsiteX4" fmla="*/ 609615 w 621022"/>
              <a:gd name="connsiteY4" fmla="*/ 285750 h 289292"/>
              <a:gd name="connsiteX5" fmla="*/ 609615 w 621022"/>
              <a:gd name="connsiteY5" fmla="*/ 263525 h 289292"/>
              <a:gd name="connsiteX6" fmla="*/ 457215 w 621022"/>
              <a:gd name="connsiteY6" fmla="*/ 117475 h 289292"/>
              <a:gd name="connsiteX7" fmla="*/ 492140 w 621022"/>
              <a:gd name="connsiteY7" fmla="*/ 161925 h 289292"/>
              <a:gd name="connsiteX8" fmla="*/ 361965 w 621022"/>
              <a:gd name="connsiteY8" fmla="*/ 101600 h 289292"/>
              <a:gd name="connsiteX9" fmla="*/ 317515 w 621022"/>
              <a:gd name="connsiteY9" fmla="*/ 88900 h 289292"/>
              <a:gd name="connsiteX10" fmla="*/ 260365 w 621022"/>
              <a:gd name="connsiteY10" fmla="*/ 95250 h 289292"/>
              <a:gd name="connsiteX11" fmla="*/ 304815 w 621022"/>
              <a:gd name="connsiteY11" fmla="*/ 92075 h 289292"/>
              <a:gd name="connsiteX12" fmla="*/ 114315 w 621022"/>
              <a:gd name="connsiteY12" fmla="*/ 95250 h 289292"/>
              <a:gd name="connsiteX13" fmla="*/ 15890 w 621022"/>
              <a:gd name="connsiteY13" fmla="*/ 136525 h 289292"/>
              <a:gd name="connsiteX14" fmla="*/ 212740 w 621022"/>
              <a:gd name="connsiteY14" fmla="*/ 57150 h 289292"/>
              <a:gd name="connsiteX15" fmla="*/ 15 w 621022"/>
              <a:gd name="connsiteY15" fmla="*/ 114300 h 289292"/>
              <a:gd name="connsiteX16" fmla="*/ 225440 w 621022"/>
              <a:gd name="connsiteY16" fmla="*/ 38100 h 289292"/>
              <a:gd name="connsiteX17" fmla="*/ 368315 w 621022"/>
              <a:gd name="connsiteY17" fmla="*/ 22225 h 289292"/>
              <a:gd name="connsiteX18" fmla="*/ 457215 w 621022"/>
              <a:gd name="connsiteY18" fmla="*/ 0 h 28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1022" h="289292">
                <a:moveTo>
                  <a:pt x="457215" y="0"/>
                </a:moveTo>
                <a:lnTo>
                  <a:pt x="574690" y="146050"/>
                </a:lnTo>
                <a:cubicBezTo>
                  <a:pt x="588977" y="164571"/>
                  <a:pt x="537648" y="98425"/>
                  <a:pt x="542940" y="111125"/>
                </a:cubicBezTo>
                <a:cubicBezTo>
                  <a:pt x="548232" y="123825"/>
                  <a:pt x="595328" y="193146"/>
                  <a:pt x="606440" y="222250"/>
                </a:cubicBezTo>
                <a:cubicBezTo>
                  <a:pt x="617553" y="251354"/>
                  <a:pt x="609086" y="278871"/>
                  <a:pt x="609615" y="285750"/>
                </a:cubicBezTo>
                <a:cubicBezTo>
                  <a:pt x="610144" y="292629"/>
                  <a:pt x="635015" y="291571"/>
                  <a:pt x="609615" y="263525"/>
                </a:cubicBezTo>
                <a:cubicBezTo>
                  <a:pt x="584215" y="235479"/>
                  <a:pt x="476794" y="134408"/>
                  <a:pt x="457215" y="117475"/>
                </a:cubicBezTo>
                <a:cubicBezTo>
                  <a:pt x="437636" y="100542"/>
                  <a:pt x="508015" y="164571"/>
                  <a:pt x="492140" y="161925"/>
                </a:cubicBezTo>
                <a:cubicBezTo>
                  <a:pt x="476265" y="159279"/>
                  <a:pt x="391069" y="113771"/>
                  <a:pt x="361965" y="101600"/>
                </a:cubicBezTo>
                <a:cubicBezTo>
                  <a:pt x="332861" y="89429"/>
                  <a:pt x="334448" y="89958"/>
                  <a:pt x="317515" y="88900"/>
                </a:cubicBezTo>
                <a:cubicBezTo>
                  <a:pt x="300582" y="87842"/>
                  <a:pt x="262482" y="94721"/>
                  <a:pt x="260365" y="95250"/>
                </a:cubicBezTo>
                <a:cubicBezTo>
                  <a:pt x="258248" y="95779"/>
                  <a:pt x="329157" y="92075"/>
                  <a:pt x="304815" y="92075"/>
                </a:cubicBezTo>
                <a:cubicBezTo>
                  <a:pt x="280473" y="92075"/>
                  <a:pt x="162469" y="87842"/>
                  <a:pt x="114315" y="95250"/>
                </a:cubicBezTo>
                <a:cubicBezTo>
                  <a:pt x="66161" y="102658"/>
                  <a:pt x="-514" y="142875"/>
                  <a:pt x="15890" y="136525"/>
                </a:cubicBezTo>
                <a:cubicBezTo>
                  <a:pt x="32294" y="130175"/>
                  <a:pt x="215386" y="60854"/>
                  <a:pt x="212740" y="57150"/>
                </a:cubicBezTo>
                <a:cubicBezTo>
                  <a:pt x="210094" y="53446"/>
                  <a:pt x="-2102" y="117475"/>
                  <a:pt x="15" y="114300"/>
                </a:cubicBezTo>
                <a:cubicBezTo>
                  <a:pt x="2132" y="111125"/>
                  <a:pt x="164057" y="53446"/>
                  <a:pt x="225440" y="38100"/>
                </a:cubicBezTo>
                <a:cubicBezTo>
                  <a:pt x="286823" y="22754"/>
                  <a:pt x="368315" y="22225"/>
                  <a:pt x="368315" y="22225"/>
                </a:cubicBezTo>
                <a:lnTo>
                  <a:pt x="45721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39D69DF1-36A3-2913-3F15-659EB362ED40}"/>
              </a:ext>
            </a:extLst>
          </p:cNvPr>
          <p:cNvSpPr/>
          <p:nvPr/>
        </p:nvSpPr>
        <p:spPr>
          <a:xfrm>
            <a:off x="5101552" y="4291752"/>
            <a:ext cx="80079" cy="236120"/>
          </a:xfrm>
          <a:custGeom>
            <a:avLst/>
            <a:gdLst>
              <a:gd name="connsiteX0" fmla="*/ 19723 w 80079"/>
              <a:gd name="connsiteY0" fmla="*/ 848 h 236120"/>
              <a:gd name="connsiteX1" fmla="*/ 19723 w 80079"/>
              <a:gd name="connsiteY1" fmla="*/ 77048 h 236120"/>
              <a:gd name="connsiteX2" fmla="*/ 26073 w 80079"/>
              <a:gd name="connsiteY2" fmla="*/ 121498 h 236120"/>
              <a:gd name="connsiteX3" fmla="*/ 673 w 80079"/>
              <a:gd name="connsiteY3" fmla="*/ 83398 h 236120"/>
              <a:gd name="connsiteX4" fmla="*/ 57823 w 80079"/>
              <a:gd name="connsiteY4" fmla="*/ 150073 h 236120"/>
              <a:gd name="connsiteX5" fmla="*/ 70523 w 80079"/>
              <a:gd name="connsiteY5" fmla="*/ 172298 h 236120"/>
              <a:gd name="connsiteX6" fmla="*/ 80048 w 80079"/>
              <a:gd name="connsiteY6" fmla="*/ 235798 h 236120"/>
              <a:gd name="connsiteX7" fmla="*/ 67348 w 80079"/>
              <a:gd name="connsiteY7" fmla="*/ 194523 h 236120"/>
              <a:gd name="connsiteX8" fmla="*/ 19723 w 80079"/>
              <a:gd name="connsiteY8" fmla="*/ 140548 h 236120"/>
              <a:gd name="connsiteX9" fmla="*/ 16548 w 80079"/>
              <a:gd name="connsiteY9" fmla="*/ 111973 h 236120"/>
              <a:gd name="connsiteX10" fmla="*/ 45123 w 80079"/>
              <a:gd name="connsiteY10" fmla="*/ 169123 h 236120"/>
              <a:gd name="connsiteX11" fmla="*/ 35598 w 80079"/>
              <a:gd name="connsiteY11" fmla="*/ 99273 h 236120"/>
              <a:gd name="connsiteX12" fmla="*/ 26073 w 80079"/>
              <a:gd name="connsiteY12" fmla="*/ 131023 h 236120"/>
              <a:gd name="connsiteX13" fmla="*/ 19723 w 80079"/>
              <a:gd name="connsiteY13" fmla="*/ 848 h 23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079" h="236120">
                <a:moveTo>
                  <a:pt x="19723" y="848"/>
                </a:moveTo>
                <a:cubicBezTo>
                  <a:pt x="18665" y="-8148"/>
                  <a:pt x="18665" y="56940"/>
                  <a:pt x="19723" y="77048"/>
                </a:cubicBezTo>
                <a:cubicBezTo>
                  <a:pt x="20781" y="97156"/>
                  <a:pt x="29248" y="120440"/>
                  <a:pt x="26073" y="121498"/>
                </a:cubicBezTo>
                <a:cubicBezTo>
                  <a:pt x="22898" y="122556"/>
                  <a:pt x="-4619" y="78636"/>
                  <a:pt x="673" y="83398"/>
                </a:cubicBezTo>
                <a:cubicBezTo>
                  <a:pt x="5965" y="88161"/>
                  <a:pt x="46181" y="135257"/>
                  <a:pt x="57823" y="150073"/>
                </a:cubicBezTo>
                <a:cubicBezTo>
                  <a:pt x="69465" y="164889"/>
                  <a:pt x="66819" y="158011"/>
                  <a:pt x="70523" y="172298"/>
                </a:cubicBezTo>
                <a:cubicBezTo>
                  <a:pt x="74227" y="186585"/>
                  <a:pt x="80577" y="232094"/>
                  <a:pt x="80048" y="235798"/>
                </a:cubicBezTo>
                <a:cubicBezTo>
                  <a:pt x="79519" y="239502"/>
                  <a:pt x="77402" y="210398"/>
                  <a:pt x="67348" y="194523"/>
                </a:cubicBezTo>
                <a:cubicBezTo>
                  <a:pt x="57294" y="178648"/>
                  <a:pt x="28190" y="154306"/>
                  <a:pt x="19723" y="140548"/>
                </a:cubicBezTo>
                <a:cubicBezTo>
                  <a:pt x="11256" y="126790"/>
                  <a:pt x="12315" y="107211"/>
                  <a:pt x="16548" y="111973"/>
                </a:cubicBezTo>
                <a:cubicBezTo>
                  <a:pt x="20781" y="116735"/>
                  <a:pt x="41948" y="171240"/>
                  <a:pt x="45123" y="169123"/>
                </a:cubicBezTo>
                <a:cubicBezTo>
                  <a:pt x="48298" y="167006"/>
                  <a:pt x="38773" y="105623"/>
                  <a:pt x="35598" y="99273"/>
                </a:cubicBezTo>
                <a:cubicBezTo>
                  <a:pt x="32423" y="92923"/>
                  <a:pt x="26602" y="144781"/>
                  <a:pt x="26073" y="131023"/>
                </a:cubicBezTo>
                <a:cubicBezTo>
                  <a:pt x="25544" y="117265"/>
                  <a:pt x="20781" y="9844"/>
                  <a:pt x="19723" y="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3C600A9-1F9A-DD37-6566-C5E7437B352F}"/>
              </a:ext>
            </a:extLst>
          </p:cNvPr>
          <p:cNvSpPr/>
          <p:nvPr/>
        </p:nvSpPr>
        <p:spPr>
          <a:xfrm>
            <a:off x="5001825" y="4244222"/>
            <a:ext cx="132301" cy="169573"/>
          </a:xfrm>
          <a:custGeom>
            <a:avLst/>
            <a:gdLst>
              <a:gd name="connsiteX0" fmla="*/ 1975 w 132301"/>
              <a:gd name="connsiteY0" fmla="*/ 753 h 169573"/>
              <a:gd name="connsiteX1" fmla="*/ 90875 w 132301"/>
              <a:gd name="connsiteY1" fmla="*/ 83303 h 169573"/>
              <a:gd name="connsiteX2" fmla="*/ 132150 w 132301"/>
              <a:gd name="connsiteY2" fmla="*/ 169028 h 169573"/>
              <a:gd name="connsiteX3" fmla="*/ 103575 w 132301"/>
              <a:gd name="connsiteY3" fmla="*/ 118228 h 169573"/>
              <a:gd name="connsiteX4" fmla="*/ 71825 w 132301"/>
              <a:gd name="connsiteY4" fmla="*/ 83303 h 169573"/>
              <a:gd name="connsiteX5" fmla="*/ 75000 w 132301"/>
              <a:gd name="connsiteY5" fmla="*/ 111878 h 169573"/>
              <a:gd name="connsiteX6" fmla="*/ 30550 w 132301"/>
              <a:gd name="connsiteY6" fmla="*/ 45203 h 169573"/>
              <a:gd name="connsiteX7" fmla="*/ 1975 w 132301"/>
              <a:gd name="connsiteY7" fmla="*/ 753 h 1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301" h="169573">
                <a:moveTo>
                  <a:pt x="1975" y="753"/>
                </a:moveTo>
                <a:cubicBezTo>
                  <a:pt x="12029" y="7103"/>
                  <a:pt x="69179" y="55257"/>
                  <a:pt x="90875" y="83303"/>
                </a:cubicBezTo>
                <a:cubicBezTo>
                  <a:pt x="112571" y="111349"/>
                  <a:pt x="130033" y="163207"/>
                  <a:pt x="132150" y="169028"/>
                </a:cubicBezTo>
                <a:cubicBezTo>
                  <a:pt x="134267" y="174849"/>
                  <a:pt x="113629" y="132515"/>
                  <a:pt x="103575" y="118228"/>
                </a:cubicBezTo>
                <a:cubicBezTo>
                  <a:pt x="93521" y="103941"/>
                  <a:pt x="76587" y="84361"/>
                  <a:pt x="71825" y="83303"/>
                </a:cubicBezTo>
                <a:cubicBezTo>
                  <a:pt x="67063" y="82245"/>
                  <a:pt x="81879" y="118228"/>
                  <a:pt x="75000" y="111878"/>
                </a:cubicBezTo>
                <a:cubicBezTo>
                  <a:pt x="68121" y="105528"/>
                  <a:pt x="37958" y="60549"/>
                  <a:pt x="30550" y="45203"/>
                </a:cubicBezTo>
                <a:cubicBezTo>
                  <a:pt x="23142" y="29857"/>
                  <a:pt x="-8079" y="-5597"/>
                  <a:pt x="1975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1FDAB49-85AA-624F-3D38-097780E542DE}"/>
              </a:ext>
            </a:extLst>
          </p:cNvPr>
          <p:cNvSpPr/>
          <p:nvPr/>
        </p:nvSpPr>
        <p:spPr>
          <a:xfrm>
            <a:off x="5035277" y="4238305"/>
            <a:ext cx="148091" cy="157573"/>
          </a:xfrm>
          <a:custGeom>
            <a:avLst/>
            <a:gdLst>
              <a:gd name="connsiteX0" fmla="*/ 273 w 148091"/>
              <a:gd name="connsiteY0" fmla="*/ 320 h 157573"/>
              <a:gd name="connsiteX1" fmla="*/ 92348 w 148091"/>
              <a:gd name="connsiteY1" fmla="*/ 95570 h 157573"/>
              <a:gd name="connsiteX2" fmla="*/ 146323 w 148091"/>
              <a:gd name="connsiteY2" fmla="*/ 155895 h 157573"/>
              <a:gd name="connsiteX3" fmla="*/ 124098 w 148091"/>
              <a:gd name="connsiteY3" fmla="*/ 130495 h 157573"/>
              <a:gd name="connsiteX4" fmla="*/ 273 w 148091"/>
              <a:gd name="connsiteY4" fmla="*/ 320 h 15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91" h="157573">
                <a:moveTo>
                  <a:pt x="273" y="320"/>
                </a:moveTo>
                <a:cubicBezTo>
                  <a:pt x="-5019" y="-5501"/>
                  <a:pt x="68006" y="69641"/>
                  <a:pt x="92348" y="95570"/>
                </a:cubicBezTo>
                <a:cubicBezTo>
                  <a:pt x="116690" y="121499"/>
                  <a:pt x="141031" y="150074"/>
                  <a:pt x="146323" y="155895"/>
                </a:cubicBezTo>
                <a:cubicBezTo>
                  <a:pt x="151615" y="161716"/>
                  <a:pt x="145265" y="152191"/>
                  <a:pt x="124098" y="130495"/>
                </a:cubicBezTo>
                <a:cubicBezTo>
                  <a:pt x="102931" y="108799"/>
                  <a:pt x="5565" y="6141"/>
                  <a:pt x="273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13B7391-CAB8-85F4-24B5-8F8BDE8D5969}"/>
              </a:ext>
            </a:extLst>
          </p:cNvPr>
          <p:cNvSpPr/>
          <p:nvPr/>
        </p:nvSpPr>
        <p:spPr>
          <a:xfrm>
            <a:off x="4432034" y="4428818"/>
            <a:ext cx="643820" cy="140703"/>
          </a:xfrm>
          <a:custGeom>
            <a:avLst/>
            <a:gdLst>
              <a:gd name="connsiteX0" fmla="*/ 266 w 643820"/>
              <a:gd name="connsiteY0" fmla="*/ 307 h 140703"/>
              <a:gd name="connsiteX1" fmla="*/ 289191 w 643820"/>
              <a:gd name="connsiteY1" fmla="*/ 117782 h 140703"/>
              <a:gd name="connsiteX2" fmla="*/ 254266 w 643820"/>
              <a:gd name="connsiteY2" fmla="*/ 92382 h 140703"/>
              <a:gd name="connsiteX3" fmla="*/ 435241 w 643820"/>
              <a:gd name="connsiteY3" fmla="*/ 120957 h 140703"/>
              <a:gd name="connsiteX4" fmla="*/ 562241 w 643820"/>
              <a:gd name="connsiteY4" fmla="*/ 86032 h 140703"/>
              <a:gd name="connsiteX5" fmla="*/ 530491 w 643820"/>
              <a:gd name="connsiteY5" fmla="*/ 95557 h 140703"/>
              <a:gd name="connsiteX6" fmla="*/ 597166 w 643820"/>
              <a:gd name="connsiteY6" fmla="*/ 63807 h 140703"/>
              <a:gd name="connsiteX7" fmla="*/ 641616 w 643820"/>
              <a:gd name="connsiteY7" fmla="*/ 307 h 140703"/>
              <a:gd name="connsiteX8" fmla="*/ 628916 w 643820"/>
              <a:gd name="connsiteY8" fmla="*/ 41582 h 140703"/>
              <a:gd name="connsiteX9" fmla="*/ 559066 w 643820"/>
              <a:gd name="connsiteY9" fmla="*/ 86032 h 140703"/>
              <a:gd name="connsiteX10" fmla="*/ 397141 w 643820"/>
              <a:gd name="connsiteY10" fmla="*/ 114607 h 140703"/>
              <a:gd name="connsiteX11" fmla="*/ 292366 w 643820"/>
              <a:gd name="connsiteY11" fmla="*/ 114607 h 140703"/>
              <a:gd name="connsiteX12" fmla="*/ 343166 w 643820"/>
              <a:gd name="connsiteY12" fmla="*/ 140007 h 140703"/>
              <a:gd name="connsiteX13" fmla="*/ 168541 w 643820"/>
              <a:gd name="connsiteY13" fmla="*/ 82857 h 140703"/>
              <a:gd name="connsiteX14" fmla="*/ 235216 w 643820"/>
              <a:gd name="connsiteY14" fmla="*/ 117782 h 140703"/>
              <a:gd name="connsiteX15" fmla="*/ 266 w 643820"/>
              <a:gd name="connsiteY15" fmla="*/ 307 h 14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3820" h="140703">
                <a:moveTo>
                  <a:pt x="266" y="307"/>
                </a:moveTo>
                <a:cubicBezTo>
                  <a:pt x="9262" y="307"/>
                  <a:pt x="246858" y="102436"/>
                  <a:pt x="289191" y="117782"/>
                </a:cubicBezTo>
                <a:cubicBezTo>
                  <a:pt x="331524" y="133128"/>
                  <a:pt x="229924" y="91853"/>
                  <a:pt x="254266" y="92382"/>
                </a:cubicBezTo>
                <a:cubicBezTo>
                  <a:pt x="278608" y="92911"/>
                  <a:pt x="383912" y="122015"/>
                  <a:pt x="435241" y="120957"/>
                </a:cubicBezTo>
                <a:cubicBezTo>
                  <a:pt x="486570" y="119899"/>
                  <a:pt x="546366" y="90265"/>
                  <a:pt x="562241" y="86032"/>
                </a:cubicBezTo>
                <a:cubicBezTo>
                  <a:pt x="578116" y="81799"/>
                  <a:pt x="524670" y="99261"/>
                  <a:pt x="530491" y="95557"/>
                </a:cubicBezTo>
                <a:cubicBezTo>
                  <a:pt x="536312" y="91853"/>
                  <a:pt x="578645" y="79682"/>
                  <a:pt x="597166" y="63807"/>
                </a:cubicBezTo>
                <a:cubicBezTo>
                  <a:pt x="615687" y="47932"/>
                  <a:pt x="636324" y="4011"/>
                  <a:pt x="641616" y="307"/>
                </a:cubicBezTo>
                <a:cubicBezTo>
                  <a:pt x="646908" y="-3397"/>
                  <a:pt x="642674" y="27294"/>
                  <a:pt x="628916" y="41582"/>
                </a:cubicBezTo>
                <a:cubicBezTo>
                  <a:pt x="615158" y="55870"/>
                  <a:pt x="597695" y="73861"/>
                  <a:pt x="559066" y="86032"/>
                </a:cubicBezTo>
                <a:cubicBezTo>
                  <a:pt x="520437" y="98203"/>
                  <a:pt x="441591" y="109845"/>
                  <a:pt x="397141" y="114607"/>
                </a:cubicBezTo>
                <a:cubicBezTo>
                  <a:pt x="352691" y="119370"/>
                  <a:pt x="301362" y="110374"/>
                  <a:pt x="292366" y="114607"/>
                </a:cubicBezTo>
                <a:cubicBezTo>
                  <a:pt x="283370" y="118840"/>
                  <a:pt x="363803" y="145299"/>
                  <a:pt x="343166" y="140007"/>
                </a:cubicBezTo>
                <a:cubicBezTo>
                  <a:pt x="322529" y="134715"/>
                  <a:pt x="186533" y="86561"/>
                  <a:pt x="168541" y="82857"/>
                </a:cubicBezTo>
                <a:cubicBezTo>
                  <a:pt x="150549" y="79153"/>
                  <a:pt x="257970" y="126778"/>
                  <a:pt x="235216" y="117782"/>
                </a:cubicBezTo>
                <a:cubicBezTo>
                  <a:pt x="212462" y="108786"/>
                  <a:pt x="-8730" y="307"/>
                  <a:pt x="266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783C10F-7255-2ED2-F7B2-797457316A51}"/>
              </a:ext>
            </a:extLst>
          </p:cNvPr>
          <p:cNvSpPr/>
          <p:nvPr/>
        </p:nvSpPr>
        <p:spPr>
          <a:xfrm>
            <a:off x="4526317" y="4508476"/>
            <a:ext cx="658630" cy="123905"/>
          </a:xfrm>
          <a:custGeom>
            <a:avLst/>
            <a:gdLst>
              <a:gd name="connsiteX0" fmla="*/ 658458 w 658630"/>
              <a:gd name="connsiteY0" fmla="*/ 24 h 123905"/>
              <a:gd name="connsiteX1" fmla="*/ 448908 w 658630"/>
              <a:gd name="connsiteY1" fmla="*/ 47649 h 123905"/>
              <a:gd name="connsiteX2" fmla="*/ 563208 w 658630"/>
              <a:gd name="connsiteY2" fmla="*/ 53999 h 123905"/>
              <a:gd name="connsiteX3" fmla="*/ 420333 w 658630"/>
              <a:gd name="connsiteY3" fmla="*/ 63524 h 123905"/>
              <a:gd name="connsiteX4" fmla="*/ 471133 w 658630"/>
              <a:gd name="connsiteY4" fmla="*/ 73049 h 123905"/>
              <a:gd name="connsiteX5" fmla="*/ 407633 w 658630"/>
              <a:gd name="connsiteY5" fmla="*/ 63524 h 123905"/>
              <a:gd name="connsiteX6" fmla="*/ 455258 w 658630"/>
              <a:gd name="connsiteY6" fmla="*/ 88924 h 123905"/>
              <a:gd name="connsiteX7" fmla="*/ 360008 w 658630"/>
              <a:gd name="connsiteY7" fmla="*/ 69874 h 123905"/>
              <a:gd name="connsiteX8" fmla="*/ 413983 w 658630"/>
              <a:gd name="connsiteY8" fmla="*/ 95274 h 123905"/>
              <a:gd name="connsiteX9" fmla="*/ 360008 w 658630"/>
              <a:gd name="connsiteY9" fmla="*/ 76224 h 123905"/>
              <a:gd name="connsiteX10" fmla="*/ 299683 w 658630"/>
              <a:gd name="connsiteY10" fmla="*/ 117499 h 123905"/>
              <a:gd name="connsiteX11" fmla="*/ 318733 w 658630"/>
              <a:gd name="connsiteY11" fmla="*/ 92099 h 123905"/>
              <a:gd name="connsiteX12" fmla="*/ 261583 w 658630"/>
              <a:gd name="connsiteY12" fmla="*/ 123849 h 123905"/>
              <a:gd name="connsiteX13" fmla="*/ 271108 w 658630"/>
              <a:gd name="connsiteY13" fmla="*/ 82574 h 123905"/>
              <a:gd name="connsiteX14" fmla="*/ 229833 w 658630"/>
              <a:gd name="connsiteY14" fmla="*/ 63524 h 123905"/>
              <a:gd name="connsiteX15" fmla="*/ 159983 w 658630"/>
              <a:gd name="connsiteY15" fmla="*/ 85749 h 123905"/>
              <a:gd name="connsiteX16" fmla="*/ 201258 w 658630"/>
              <a:gd name="connsiteY16" fmla="*/ 50824 h 123905"/>
              <a:gd name="connsiteX17" fmla="*/ 61558 w 658630"/>
              <a:gd name="connsiteY17" fmla="*/ 98449 h 123905"/>
              <a:gd name="connsiteX18" fmla="*/ 121883 w 658630"/>
              <a:gd name="connsiteY18" fmla="*/ 73049 h 123905"/>
              <a:gd name="connsiteX19" fmla="*/ 83783 w 658630"/>
              <a:gd name="connsiteY19" fmla="*/ 44474 h 123905"/>
              <a:gd name="connsiteX20" fmla="*/ 1233 w 658630"/>
              <a:gd name="connsiteY20" fmla="*/ 31774 h 123905"/>
              <a:gd name="connsiteX21" fmla="*/ 153633 w 658630"/>
              <a:gd name="connsiteY21" fmla="*/ 60349 h 123905"/>
              <a:gd name="connsiteX22" fmla="*/ 229833 w 658630"/>
              <a:gd name="connsiteY22" fmla="*/ 63524 h 123905"/>
              <a:gd name="connsiteX23" fmla="*/ 356833 w 658630"/>
              <a:gd name="connsiteY23" fmla="*/ 60349 h 123905"/>
              <a:gd name="connsiteX24" fmla="*/ 407633 w 658630"/>
              <a:gd name="connsiteY24" fmla="*/ 41299 h 123905"/>
              <a:gd name="connsiteX25" fmla="*/ 658458 w 658630"/>
              <a:gd name="connsiteY25" fmla="*/ 24 h 12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8630" h="123905">
                <a:moveTo>
                  <a:pt x="658458" y="24"/>
                </a:moveTo>
                <a:cubicBezTo>
                  <a:pt x="665337" y="1082"/>
                  <a:pt x="464783" y="38653"/>
                  <a:pt x="448908" y="47649"/>
                </a:cubicBezTo>
                <a:cubicBezTo>
                  <a:pt x="433033" y="56645"/>
                  <a:pt x="567970" y="51353"/>
                  <a:pt x="563208" y="53999"/>
                </a:cubicBezTo>
                <a:cubicBezTo>
                  <a:pt x="558446" y="56645"/>
                  <a:pt x="435679" y="60349"/>
                  <a:pt x="420333" y="63524"/>
                </a:cubicBezTo>
                <a:cubicBezTo>
                  <a:pt x="404987" y="66699"/>
                  <a:pt x="473250" y="73049"/>
                  <a:pt x="471133" y="73049"/>
                </a:cubicBezTo>
                <a:cubicBezTo>
                  <a:pt x="469016" y="73049"/>
                  <a:pt x="410279" y="60878"/>
                  <a:pt x="407633" y="63524"/>
                </a:cubicBezTo>
                <a:cubicBezTo>
                  <a:pt x="404987" y="66170"/>
                  <a:pt x="463195" y="87866"/>
                  <a:pt x="455258" y="88924"/>
                </a:cubicBezTo>
                <a:cubicBezTo>
                  <a:pt x="447321" y="89982"/>
                  <a:pt x="366887" y="68816"/>
                  <a:pt x="360008" y="69874"/>
                </a:cubicBezTo>
                <a:cubicBezTo>
                  <a:pt x="353129" y="70932"/>
                  <a:pt x="413983" y="94216"/>
                  <a:pt x="413983" y="95274"/>
                </a:cubicBezTo>
                <a:cubicBezTo>
                  <a:pt x="413983" y="96332"/>
                  <a:pt x="379058" y="72520"/>
                  <a:pt x="360008" y="76224"/>
                </a:cubicBezTo>
                <a:cubicBezTo>
                  <a:pt x="340958" y="79928"/>
                  <a:pt x="306562" y="114853"/>
                  <a:pt x="299683" y="117499"/>
                </a:cubicBezTo>
                <a:cubicBezTo>
                  <a:pt x="292804" y="120145"/>
                  <a:pt x="325083" y="91041"/>
                  <a:pt x="318733" y="92099"/>
                </a:cubicBezTo>
                <a:cubicBezTo>
                  <a:pt x="312383" y="93157"/>
                  <a:pt x="269521" y="125437"/>
                  <a:pt x="261583" y="123849"/>
                </a:cubicBezTo>
                <a:cubicBezTo>
                  <a:pt x="253645" y="122261"/>
                  <a:pt x="276400" y="92628"/>
                  <a:pt x="271108" y="82574"/>
                </a:cubicBezTo>
                <a:cubicBezTo>
                  <a:pt x="265816" y="72520"/>
                  <a:pt x="248354" y="62995"/>
                  <a:pt x="229833" y="63524"/>
                </a:cubicBezTo>
                <a:cubicBezTo>
                  <a:pt x="211312" y="64053"/>
                  <a:pt x="164745" y="87866"/>
                  <a:pt x="159983" y="85749"/>
                </a:cubicBezTo>
                <a:cubicBezTo>
                  <a:pt x="155221" y="83632"/>
                  <a:pt x="217662" y="48707"/>
                  <a:pt x="201258" y="50824"/>
                </a:cubicBezTo>
                <a:cubicBezTo>
                  <a:pt x="184854" y="52941"/>
                  <a:pt x="74787" y="94745"/>
                  <a:pt x="61558" y="98449"/>
                </a:cubicBezTo>
                <a:cubicBezTo>
                  <a:pt x="48329" y="102153"/>
                  <a:pt x="118179" y="82045"/>
                  <a:pt x="121883" y="73049"/>
                </a:cubicBezTo>
                <a:cubicBezTo>
                  <a:pt x="125587" y="64053"/>
                  <a:pt x="103891" y="51353"/>
                  <a:pt x="83783" y="44474"/>
                </a:cubicBezTo>
                <a:cubicBezTo>
                  <a:pt x="63675" y="37595"/>
                  <a:pt x="-10409" y="29128"/>
                  <a:pt x="1233" y="31774"/>
                </a:cubicBezTo>
                <a:cubicBezTo>
                  <a:pt x="12875" y="34420"/>
                  <a:pt x="115533" y="55057"/>
                  <a:pt x="153633" y="60349"/>
                </a:cubicBezTo>
                <a:cubicBezTo>
                  <a:pt x="191733" y="65641"/>
                  <a:pt x="195966" y="63524"/>
                  <a:pt x="229833" y="63524"/>
                </a:cubicBezTo>
                <a:cubicBezTo>
                  <a:pt x="263700" y="63524"/>
                  <a:pt x="327200" y="64053"/>
                  <a:pt x="356833" y="60349"/>
                </a:cubicBezTo>
                <a:cubicBezTo>
                  <a:pt x="386466" y="56645"/>
                  <a:pt x="364770" y="50295"/>
                  <a:pt x="407633" y="41299"/>
                </a:cubicBezTo>
                <a:cubicBezTo>
                  <a:pt x="450495" y="32303"/>
                  <a:pt x="651579" y="-1034"/>
                  <a:pt x="65845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CD3F84-13A9-7F41-DF58-79F1007B448A}"/>
              </a:ext>
            </a:extLst>
          </p:cNvPr>
          <p:cNvSpPr/>
          <p:nvPr/>
        </p:nvSpPr>
        <p:spPr>
          <a:xfrm>
            <a:off x="4429053" y="4457698"/>
            <a:ext cx="597604" cy="108542"/>
          </a:xfrm>
          <a:custGeom>
            <a:avLst/>
            <a:gdLst>
              <a:gd name="connsiteX0" fmla="*/ 72 w 597604"/>
              <a:gd name="connsiteY0" fmla="*/ 2 h 108542"/>
              <a:gd name="connsiteX1" fmla="*/ 285822 w 597604"/>
              <a:gd name="connsiteY1" fmla="*/ 104777 h 108542"/>
              <a:gd name="connsiteX2" fmla="*/ 165172 w 597604"/>
              <a:gd name="connsiteY2" fmla="*/ 76202 h 108542"/>
              <a:gd name="connsiteX3" fmla="*/ 444572 w 597604"/>
              <a:gd name="connsiteY3" fmla="*/ 101602 h 108542"/>
              <a:gd name="connsiteX4" fmla="*/ 396947 w 597604"/>
              <a:gd name="connsiteY4" fmla="*/ 104777 h 108542"/>
              <a:gd name="connsiteX5" fmla="*/ 593797 w 597604"/>
              <a:gd name="connsiteY5" fmla="*/ 53977 h 108542"/>
              <a:gd name="connsiteX6" fmla="*/ 517597 w 597604"/>
              <a:gd name="connsiteY6" fmla="*/ 76202 h 108542"/>
              <a:gd name="connsiteX7" fmla="*/ 403297 w 597604"/>
              <a:gd name="connsiteY7" fmla="*/ 104777 h 108542"/>
              <a:gd name="connsiteX8" fmla="*/ 200097 w 597604"/>
              <a:gd name="connsiteY8" fmla="*/ 79377 h 108542"/>
              <a:gd name="connsiteX9" fmla="*/ 257247 w 597604"/>
              <a:gd name="connsiteY9" fmla="*/ 101602 h 108542"/>
              <a:gd name="connsiteX10" fmla="*/ 72 w 597604"/>
              <a:gd name="connsiteY10" fmla="*/ 2 h 10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7604" h="108542">
                <a:moveTo>
                  <a:pt x="72" y="2"/>
                </a:moveTo>
                <a:cubicBezTo>
                  <a:pt x="4835" y="531"/>
                  <a:pt x="258305" y="92077"/>
                  <a:pt x="285822" y="104777"/>
                </a:cubicBezTo>
                <a:cubicBezTo>
                  <a:pt x="313339" y="117477"/>
                  <a:pt x="138714" y="76731"/>
                  <a:pt x="165172" y="76202"/>
                </a:cubicBezTo>
                <a:cubicBezTo>
                  <a:pt x="191630" y="75673"/>
                  <a:pt x="405943" y="96840"/>
                  <a:pt x="444572" y="101602"/>
                </a:cubicBezTo>
                <a:cubicBezTo>
                  <a:pt x="483201" y="106364"/>
                  <a:pt x="372076" y="112714"/>
                  <a:pt x="396947" y="104777"/>
                </a:cubicBezTo>
                <a:cubicBezTo>
                  <a:pt x="421818" y="96840"/>
                  <a:pt x="573689" y="58739"/>
                  <a:pt x="593797" y="53977"/>
                </a:cubicBezTo>
                <a:cubicBezTo>
                  <a:pt x="613905" y="49215"/>
                  <a:pt x="549347" y="67735"/>
                  <a:pt x="517597" y="76202"/>
                </a:cubicBezTo>
                <a:cubicBezTo>
                  <a:pt x="485847" y="84669"/>
                  <a:pt x="456214" y="104248"/>
                  <a:pt x="403297" y="104777"/>
                </a:cubicBezTo>
                <a:cubicBezTo>
                  <a:pt x="350380" y="105306"/>
                  <a:pt x="224439" y="79906"/>
                  <a:pt x="200097" y="79377"/>
                </a:cubicBezTo>
                <a:cubicBezTo>
                  <a:pt x="175755" y="78848"/>
                  <a:pt x="287409" y="111656"/>
                  <a:pt x="257247" y="101602"/>
                </a:cubicBezTo>
                <a:cubicBezTo>
                  <a:pt x="227085" y="91548"/>
                  <a:pt x="-4691" y="-527"/>
                  <a:pt x="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7039857-6B82-E58D-EF6C-4FBF44036F71}"/>
              </a:ext>
            </a:extLst>
          </p:cNvPr>
          <p:cNvSpPr/>
          <p:nvPr/>
        </p:nvSpPr>
        <p:spPr>
          <a:xfrm>
            <a:off x="4824258" y="4476646"/>
            <a:ext cx="316393" cy="112375"/>
          </a:xfrm>
          <a:custGeom>
            <a:avLst/>
            <a:gdLst>
              <a:gd name="connsiteX0" fmla="*/ 316067 w 316393"/>
              <a:gd name="connsiteY0" fmla="*/ 104 h 112375"/>
              <a:gd name="connsiteX1" fmla="*/ 195417 w 316393"/>
              <a:gd name="connsiteY1" fmla="*/ 54079 h 112375"/>
              <a:gd name="connsiteX2" fmla="*/ 81117 w 316393"/>
              <a:gd name="connsiteY2" fmla="*/ 82654 h 112375"/>
              <a:gd name="connsiteX3" fmla="*/ 1742 w 316393"/>
              <a:gd name="connsiteY3" fmla="*/ 111229 h 112375"/>
              <a:gd name="connsiteX4" fmla="*/ 157317 w 316393"/>
              <a:gd name="connsiteY4" fmla="*/ 41379 h 112375"/>
              <a:gd name="connsiteX5" fmla="*/ 316067 w 316393"/>
              <a:gd name="connsiteY5" fmla="*/ 104 h 11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393" h="112375">
                <a:moveTo>
                  <a:pt x="316067" y="104"/>
                </a:moveTo>
                <a:cubicBezTo>
                  <a:pt x="322417" y="2221"/>
                  <a:pt x="234575" y="40321"/>
                  <a:pt x="195417" y="54079"/>
                </a:cubicBezTo>
                <a:cubicBezTo>
                  <a:pt x="156259" y="67837"/>
                  <a:pt x="113396" y="73129"/>
                  <a:pt x="81117" y="82654"/>
                </a:cubicBezTo>
                <a:cubicBezTo>
                  <a:pt x="48838" y="92179"/>
                  <a:pt x="-10958" y="118108"/>
                  <a:pt x="1742" y="111229"/>
                </a:cubicBezTo>
                <a:cubicBezTo>
                  <a:pt x="14442" y="104350"/>
                  <a:pt x="102813" y="54079"/>
                  <a:pt x="157317" y="41379"/>
                </a:cubicBezTo>
                <a:cubicBezTo>
                  <a:pt x="211821" y="28679"/>
                  <a:pt x="309717" y="-2013"/>
                  <a:pt x="316067" y="1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194C6057-D1DD-E374-2F46-BFF5219D4A98}"/>
              </a:ext>
            </a:extLst>
          </p:cNvPr>
          <p:cNvSpPr/>
          <p:nvPr/>
        </p:nvSpPr>
        <p:spPr>
          <a:xfrm>
            <a:off x="4340127" y="4371972"/>
            <a:ext cx="385872" cy="235239"/>
          </a:xfrm>
          <a:custGeom>
            <a:avLst/>
            <a:gdLst>
              <a:gd name="connsiteX0" fmla="*/ 222348 w 385872"/>
              <a:gd name="connsiteY0" fmla="*/ 3 h 235239"/>
              <a:gd name="connsiteX1" fmla="*/ 85823 w 385872"/>
              <a:gd name="connsiteY1" fmla="*/ 82553 h 235239"/>
              <a:gd name="connsiteX2" fmla="*/ 98 w 385872"/>
              <a:gd name="connsiteY2" fmla="*/ 123828 h 235239"/>
              <a:gd name="connsiteX3" fmla="*/ 101698 w 385872"/>
              <a:gd name="connsiteY3" fmla="*/ 85728 h 235239"/>
              <a:gd name="connsiteX4" fmla="*/ 76298 w 385872"/>
              <a:gd name="connsiteY4" fmla="*/ 146053 h 235239"/>
              <a:gd name="connsiteX5" fmla="*/ 114398 w 385872"/>
              <a:gd name="connsiteY5" fmla="*/ 117478 h 235239"/>
              <a:gd name="connsiteX6" fmla="*/ 63598 w 385872"/>
              <a:gd name="connsiteY6" fmla="*/ 158753 h 235239"/>
              <a:gd name="connsiteX7" fmla="*/ 25498 w 385872"/>
              <a:gd name="connsiteY7" fmla="*/ 155578 h 235239"/>
              <a:gd name="connsiteX8" fmla="*/ 203298 w 385872"/>
              <a:gd name="connsiteY8" fmla="*/ 158753 h 235239"/>
              <a:gd name="connsiteX9" fmla="*/ 133448 w 385872"/>
              <a:gd name="connsiteY9" fmla="*/ 168278 h 235239"/>
              <a:gd name="connsiteX10" fmla="*/ 209648 w 385872"/>
              <a:gd name="connsiteY10" fmla="*/ 174628 h 235239"/>
              <a:gd name="connsiteX11" fmla="*/ 244573 w 385872"/>
              <a:gd name="connsiteY11" fmla="*/ 222253 h 235239"/>
              <a:gd name="connsiteX12" fmla="*/ 257273 w 385872"/>
              <a:gd name="connsiteY12" fmla="*/ 203203 h 235239"/>
              <a:gd name="connsiteX13" fmla="*/ 384273 w 385872"/>
              <a:gd name="connsiteY13" fmla="*/ 234953 h 235239"/>
              <a:gd name="connsiteX14" fmla="*/ 317598 w 385872"/>
              <a:gd name="connsiteY14" fmla="*/ 180978 h 235239"/>
              <a:gd name="connsiteX15" fmla="*/ 158848 w 385872"/>
              <a:gd name="connsiteY15" fmla="*/ 101603 h 235239"/>
              <a:gd name="connsiteX16" fmla="*/ 206473 w 385872"/>
              <a:gd name="connsiteY16" fmla="*/ 57153 h 235239"/>
              <a:gd name="connsiteX17" fmla="*/ 120748 w 385872"/>
              <a:gd name="connsiteY17" fmla="*/ 85728 h 235239"/>
              <a:gd name="connsiteX18" fmla="*/ 222348 w 385872"/>
              <a:gd name="connsiteY18" fmla="*/ 3 h 23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5872" h="235239">
                <a:moveTo>
                  <a:pt x="222348" y="3"/>
                </a:moveTo>
                <a:cubicBezTo>
                  <a:pt x="216527" y="-526"/>
                  <a:pt x="122865" y="61915"/>
                  <a:pt x="85823" y="82553"/>
                </a:cubicBezTo>
                <a:cubicBezTo>
                  <a:pt x="48781" y="103191"/>
                  <a:pt x="-2548" y="123299"/>
                  <a:pt x="98" y="123828"/>
                </a:cubicBezTo>
                <a:cubicBezTo>
                  <a:pt x="2744" y="124357"/>
                  <a:pt x="88998" y="82024"/>
                  <a:pt x="101698" y="85728"/>
                </a:cubicBezTo>
                <a:cubicBezTo>
                  <a:pt x="114398" y="89432"/>
                  <a:pt x="74181" y="140761"/>
                  <a:pt x="76298" y="146053"/>
                </a:cubicBezTo>
                <a:cubicBezTo>
                  <a:pt x="78415" y="151345"/>
                  <a:pt x="116515" y="115361"/>
                  <a:pt x="114398" y="117478"/>
                </a:cubicBezTo>
                <a:cubicBezTo>
                  <a:pt x="112281" y="119595"/>
                  <a:pt x="78415" y="152403"/>
                  <a:pt x="63598" y="158753"/>
                </a:cubicBezTo>
                <a:cubicBezTo>
                  <a:pt x="48781" y="165103"/>
                  <a:pt x="2215" y="155578"/>
                  <a:pt x="25498" y="155578"/>
                </a:cubicBezTo>
                <a:cubicBezTo>
                  <a:pt x="48781" y="155578"/>
                  <a:pt x="185306" y="156636"/>
                  <a:pt x="203298" y="158753"/>
                </a:cubicBezTo>
                <a:cubicBezTo>
                  <a:pt x="221290" y="160870"/>
                  <a:pt x="132390" y="165632"/>
                  <a:pt x="133448" y="168278"/>
                </a:cubicBezTo>
                <a:cubicBezTo>
                  <a:pt x="134506" y="170924"/>
                  <a:pt x="191127" y="165632"/>
                  <a:pt x="209648" y="174628"/>
                </a:cubicBezTo>
                <a:cubicBezTo>
                  <a:pt x="228169" y="183624"/>
                  <a:pt x="236636" y="217491"/>
                  <a:pt x="244573" y="222253"/>
                </a:cubicBezTo>
                <a:cubicBezTo>
                  <a:pt x="252511" y="227016"/>
                  <a:pt x="233990" y="201086"/>
                  <a:pt x="257273" y="203203"/>
                </a:cubicBezTo>
                <a:cubicBezTo>
                  <a:pt x="280556" y="205320"/>
                  <a:pt x="374219" y="238657"/>
                  <a:pt x="384273" y="234953"/>
                </a:cubicBezTo>
                <a:cubicBezTo>
                  <a:pt x="394327" y="231249"/>
                  <a:pt x="355169" y="203203"/>
                  <a:pt x="317598" y="180978"/>
                </a:cubicBezTo>
                <a:cubicBezTo>
                  <a:pt x="280027" y="158753"/>
                  <a:pt x="177369" y="122240"/>
                  <a:pt x="158848" y="101603"/>
                </a:cubicBezTo>
                <a:cubicBezTo>
                  <a:pt x="140327" y="80966"/>
                  <a:pt x="212823" y="59799"/>
                  <a:pt x="206473" y="57153"/>
                </a:cubicBezTo>
                <a:cubicBezTo>
                  <a:pt x="200123" y="54507"/>
                  <a:pt x="117044" y="89961"/>
                  <a:pt x="120748" y="85728"/>
                </a:cubicBezTo>
                <a:cubicBezTo>
                  <a:pt x="124452" y="81495"/>
                  <a:pt x="228169" y="532"/>
                  <a:pt x="22234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2902E57-44B7-0FA8-548C-34BA1E8F0880}"/>
              </a:ext>
            </a:extLst>
          </p:cNvPr>
          <p:cNvSpPr/>
          <p:nvPr/>
        </p:nvSpPr>
        <p:spPr>
          <a:xfrm>
            <a:off x="4488017" y="4309134"/>
            <a:ext cx="381644" cy="252045"/>
          </a:xfrm>
          <a:custGeom>
            <a:avLst/>
            <a:gdLst>
              <a:gd name="connsiteX0" fmla="*/ 331633 w 381644"/>
              <a:gd name="connsiteY0" fmla="*/ 2516 h 252045"/>
              <a:gd name="connsiteX1" fmla="*/ 379258 w 381644"/>
              <a:gd name="connsiteY1" fmla="*/ 78716 h 252045"/>
              <a:gd name="connsiteX2" fmla="*/ 369733 w 381644"/>
              <a:gd name="connsiteY2" fmla="*/ 158091 h 252045"/>
              <a:gd name="connsiteX3" fmla="*/ 328458 w 381644"/>
              <a:gd name="connsiteY3" fmla="*/ 218416 h 252045"/>
              <a:gd name="connsiteX4" fmla="*/ 268133 w 381644"/>
              <a:gd name="connsiteY4" fmla="*/ 246991 h 252045"/>
              <a:gd name="connsiteX5" fmla="*/ 169708 w 381644"/>
              <a:gd name="connsiteY5" fmla="*/ 246991 h 252045"/>
              <a:gd name="connsiteX6" fmla="*/ 26833 w 381644"/>
              <a:gd name="connsiteY6" fmla="*/ 196191 h 252045"/>
              <a:gd name="connsiteX7" fmla="*/ 4608 w 381644"/>
              <a:gd name="connsiteY7" fmla="*/ 142216 h 252045"/>
              <a:gd name="connsiteX8" fmla="*/ 83983 w 381644"/>
              <a:gd name="connsiteY8" fmla="*/ 88241 h 252045"/>
              <a:gd name="connsiteX9" fmla="*/ 191933 w 381644"/>
              <a:gd name="connsiteY9" fmla="*/ 24741 h 252045"/>
              <a:gd name="connsiteX10" fmla="*/ 331633 w 381644"/>
              <a:gd name="connsiteY10" fmla="*/ 2516 h 25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1644" h="252045">
                <a:moveTo>
                  <a:pt x="331633" y="2516"/>
                </a:moveTo>
                <a:cubicBezTo>
                  <a:pt x="362854" y="11512"/>
                  <a:pt x="372908" y="52787"/>
                  <a:pt x="379258" y="78716"/>
                </a:cubicBezTo>
                <a:cubicBezTo>
                  <a:pt x="385608" y="104645"/>
                  <a:pt x="378200" y="134808"/>
                  <a:pt x="369733" y="158091"/>
                </a:cubicBezTo>
                <a:cubicBezTo>
                  <a:pt x="361266" y="181374"/>
                  <a:pt x="345391" y="203599"/>
                  <a:pt x="328458" y="218416"/>
                </a:cubicBezTo>
                <a:cubicBezTo>
                  <a:pt x="311525" y="233233"/>
                  <a:pt x="294591" y="242229"/>
                  <a:pt x="268133" y="246991"/>
                </a:cubicBezTo>
                <a:cubicBezTo>
                  <a:pt x="241675" y="251753"/>
                  <a:pt x="209924" y="255458"/>
                  <a:pt x="169708" y="246991"/>
                </a:cubicBezTo>
                <a:cubicBezTo>
                  <a:pt x="129492" y="238524"/>
                  <a:pt x="54350" y="213654"/>
                  <a:pt x="26833" y="196191"/>
                </a:cubicBezTo>
                <a:cubicBezTo>
                  <a:pt x="-684" y="178729"/>
                  <a:pt x="-4917" y="160208"/>
                  <a:pt x="4608" y="142216"/>
                </a:cubicBezTo>
                <a:cubicBezTo>
                  <a:pt x="14133" y="124224"/>
                  <a:pt x="52762" y="107820"/>
                  <a:pt x="83983" y="88241"/>
                </a:cubicBezTo>
                <a:cubicBezTo>
                  <a:pt x="115204" y="68662"/>
                  <a:pt x="156479" y="39029"/>
                  <a:pt x="191933" y="24741"/>
                </a:cubicBezTo>
                <a:cubicBezTo>
                  <a:pt x="227387" y="10454"/>
                  <a:pt x="300412" y="-6480"/>
                  <a:pt x="331633" y="25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D4BEAAC6-0AB3-209F-F35F-06CDEAEA0A51}"/>
              </a:ext>
            </a:extLst>
          </p:cNvPr>
          <p:cNvSpPr/>
          <p:nvPr/>
        </p:nvSpPr>
        <p:spPr>
          <a:xfrm>
            <a:off x="4784160" y="437176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>
            <a:extLst>
              <a:ext uri="{FF2B5EF4-FFF2-40B4-BE49-F238E27FC236}">
                <a16:creationId xmlns:a16="http://schemas.microsoft.com/office/drawing/2014/main" id="{E2714B5B-D4D0-2B44-F84E-D71E3C767BA5}"/>
              </a:ext>
            </a:extLst>
          </p:cNvPr>
          <p:cNvSpPr/>
          <p:nvPr/>
        </p:nvSpPr>
        <p:spPr>
          <a:xfrm>
            <a:off x="4800442" y="4419572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>
            <a:extLst>
              <a:ext uri="{FF2B5EF4-FFF2-40B4-BE49-F238E27FC236}">
                <a16:creationId xmlns:a16="http://schemas.microsoft.com/office/drawing/2014/main" id="{37BB1CCC-B83C-0196-AC53-C9ADA90D51FB}"/>
              </a:ext>
            </a:extLst>
          </p:cNvPr>
          <p:cNvSpPr/>
          <p:nvPr/>
        </p:nvSpPr>
        <p:spPr>
          <a:xfrm>
            <a:off x="4771704" y="4361755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BD6FEEF-64D1-2FE8-522B-1891CB45DF3C}"/>
              </a:ext>
            </a:extLst>
          </p:cNvPr>
          <p:cNvSpPr/>
          <p:nvPr/>
        </p:nvSpPr>
        <p:spPr>
          <a:xfrm>
            <a:off x="4371523" y="4314810"/>
            <a:ext cx="280990" cy="116079"/>
          </a:xfrm>
          <a:custGeom>
            <a:avLst/>
            <a:gdLst>
              <a:gd name="connsiteX0" fmla="*/ 452 w 280990"/>
              <a:gd name="connsiteY0" fmla="*/ 114315 h 116079"/>
              <a:gd name="connsiteX1" fmla="*/ 102052 w 280990"/>
              <a:gd name="connsiteY1" fmla="*/ 79390 h 116079"/>
              <a:gd name="connsiteX2" fmla="*/ 140152 w 280990"/>
              <a:gd name="connsiteY2" fmla="*/ 15890 h 116079"/>
              <a:gd name="connsiteX3" fmla="*/ 279852 w 280990"/>
              <a:gd name="connsiteY3" fmla="*/ 15 h 116079"/>
              <a:gd name="connsiteX4" fmla="*/ 210002 w 280990"/>
              <a:gd name="connsiteY4" fmla="*/ 12715 h 116079"/>
              <a:gd name="connsiteX5" fmla="*/ 146502 w 280990"/>
              <a:gd name="connsiteY5" fmla="*/ 25415 h 116079"/>
              <a:gd name="connsiteX6" fmla="*/ 452 w 280990"/>
              <a:gd name="connsiteY6" fmla="*/ 114315 h 11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90" h="116079">
                <a:moveTo>
                  <a:pt x="452" y="114315"/>
                </a:moveTo>
                <a:cubicBezTo>
                  <a:pt x="-6956" y="123311"/>
                  <a:pt x="78769" y="95794"/>
                  <a:pt x="102052" y="79390"/>
                </a:cubicBezTo>
                <a:cubicBezTo>
                  <a:pt x="125335" y="62986"/>
                  <a:pt x="110519" y="29119"/>
                  <a:pt x="140152" y="15890"/>
                </a:cubicBezTo>
                <a:cubicBezTo>
                  <a:pt x="169785" y="2661"/>
                  <a:pt x="268210" y="544"/>
                  <a:pt x="279852" y="15"/>
                </a:cubicBezTo>
                <a:cubicBezTo>
                  <a:pt x="291494" y="-514"/>
                  <a:pt x="210002" y="12715"/>
                  <a:pt x="210002" y="12715"/>
                </a:cubicBezTo>
                <a:cubicBezTo>
                  <a:pt x="187777" y="16948"/>
                  <a:pt x="178252" y="6894"/>
                  <a:pt x="146502" y="25415"/>
                </a:cubicBezTo>
                <a:cubicBezTo>
                  <a:pt x="114752" y="43936"/>
                  <a:pt x="7860" y="105319"/>
                  <a:pt x="452" y="114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595824A-DE94-7C2A-17D0-18632147E081}"/>
              </a:ext>
            </a:extLst>
          </p:cNvPr>
          <p:cNvSpPr/>
          <p:nvPr/>
        </p:nvSpPr>
        <p:spPr>
          <a:xfrm>
            <a:off x="4673170" y="4222347"/>
            <a:ext cx="430104" cy="80499"/>
          </a:xfrm>
          <a:custGeom>
            <a:avLst/>
            <a:gdLst>
              <a:gd name="connsiteX0" fmla="*/ 430 w 430104"/>
              <a:gd name="connsiteY0" fmla="*/ 79778 h 80499"/>
              <a:gd name="connsiteX1" fmla="*/ 263955 w 430104"/>
              <a:gd name="connsiteY1" fmla="*/ 28978 h 80499"/>
              <a:gd name="connsiteX2" fmla="*/ 390955 w 430104"/>
              <a:gd name="connsiteY2" fmla="*/ 22628 h 80499"/>
              <a:gd name="connsiteX3" fmla="*/ 197280 w 430104"/>
              <a:gd name="connsiteY3" fmla="*/ 51203 h 80499"/>
              <a:gd name="connsiteX4" fmla="*/ 429055 w 430104"/>
              <a:gd name="connsiteY4" fmla="*/ 403 h 80499"/>
              <a:gd name="connsiteX5" fmla="*/ 279830 w 430104"/>
              <a:gd name="connsiteY5" fmla="*/ 28978 h 80499"/>
              <a:gd name="connsiteX6" fmla="*/ 203630 w 430104"/>
              <a:gd name="connsiteY6" fmla="*/ 57553 h 80499"/>
              <a:gd name="connsiteX7" fmla="*/ 430 w 430104"/>
              <a:gd name="connsiteY7" fmla="*/ 79778 h 8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0104" h="80499">
                <a:moveTo>
                  <a:pt x="430" y="79778"/>
                </a:moveTo>
                <a:cubicBezTo>
                  <a:pt x="10484" y="75015"/>
                  <a:pt x="198868" y="38503"/>
                  <a:pt x="263955" y="28978"/>
                </a:cubicBezTo>
                <a:cubicBezTo>
                  <a:pt x="329042" y="19453"/>
                  <a:pt x="402067" y="18924"/>
                  <a:pt x="390955" y="22628"/>
                </a:cubicBezTo>
                <a:cubicBezTo>
                  <a:pt x="379843" y="26332"/>
                  <a:pt x="190930" y="54907"/>
                  <a:pt x="197280" y="51203"/>
                </a:cubicBezTo>
                <a:cubicBezTo>
                  <a:pt x="203630" y="47499"/>
                  <a:pt x="415297" y="4107"/>
                  <a:pt x="429055" y="403"/>
                </a:cubicBezTo>
                <a:cubicBezTo>
                  <a:pt x="442813" y="-3301"/>
                  <a:pt x="317401" y="19453"/>
                  <a:pt x="279830" y="28978"/>
                </a:cubicBezTo>
                <a:cubicBezTo>
                  <a:pt x="242259" y="38503"/>
                  <a:pt x="248080" y="50674"/>
                  <a:pt x="203630" y="57553"/>
                </a:cubicBezTo>
                <a:cubicBezTo>
                  <a:pt x="159180" y="64432"/>
                  <a:pt x="-9624" y="84541"/>
                  <a:pt x="430" y="79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3F05374B-E377-4D7C-BE3A-5B20275BA815}"/>
              </a:ext>
            </a:extLst>
          </p:cNvPr>
          <p:cNvSpPr/>
          <p:nvPr/>
        </p:nvSpPr>
        <p:spPr>
          <a:xfrm>
            <a:off x="4253518" y="4046981"/>
            <a:ext cx="644808" cy="172990"/>
          </a:xfrm>
          <a:custGeom>
            <a:avLst/>
            <a:gdLst>
              <a:gd name="connsiteX0" fmla="*/ 982 w 644808"/>
              <a:gd name="connsiteY0" fmla="*/ 172594 h 172990"/>
              <a:gd name="connsiteX1" fmla="*/ 210532 w 644808"/>
              <a:gd name="connsiteY1" fmla="*/ 90044 h 172990"/>
              <a:gd name="connsiteX2" fmla="*/ 407382 w 644808"/>
              <a:gd name="connsiteY2" fmla="*/ 1144 h 172990"/>
              <a:gd name="connsiteX3" fmla="*/ 337532 w 644808"/>
              <a:gd name="connsiteY3" fmla="*/ 42419 h 172990"/>
              <a:gd name="connsiteX4" fmla="*/ 239107 w 644808"/>
              <a:gd name="connsiteY4" fmla="*/ 83694 h 172990"/>
              <a:gd name="connsiteX5" fmla="*/ 404207 w 644808"/>
              <a:gd name="connsiteY5" fmla="*/ 23369 h 172990"/>
              <a:gd name="connsiteX6" fmla="*/ 286732 w 644808"/>
              <a:gd name="connsiteY6" fmla="*/ 86869 h 172990"/>
              <a:gd name="connsiteX7" fmla="*/ 445482 w 644808"/>
              <a:gd name="connsiteY7" fmla="*/ 23369 h 172990"/>
              <a:gd name="connsiteX8" fmla="*/ 318482 w 644808"/>
              <a:gd name="connsiteY8" fmla="*/ 80519 h 172990"/>
              <a:gd name="connsiteX9" fmla="*/ 642332 w 644808"/>
              <a:gd name="connsiteY9" fmla="*/ 10669 h 172990"/>
              <a:gd name="connsiteX10" fmla="*/ 455007 w 644808"/>
              <a:gd name="connsiteY10" fmla="*/ 45594 h 172990"/>
              <a:gd name="connsiteX11" fmla="*/ 220057 w 644808"/>
              <a:gd name="connsiteY11" fmla="*/ 83694 h 172990"/>
              <a:gd name="connsiteX12" fmla="*/ 299432 w 644808"/>
              <a:gd name="connsiteY12" fmla="*/ 55119 h 172990"/>
              <a:gd name="connsiteX13" fmla="*/ 982 w 644808"/>
              <a:gd name="connsiteY13" fmla="*/ 172594 h 17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4808" h="172990">
                <a:moveTo>
                  <a:pt x="982" y="172594"/>
                </a:moveTo>
                <a:cubicBezTo>
                  <a:pt x="-13835" y="178415"/>
                  <a:pt x="142799" y="118619"/>
                  <a:pt x="210532" y="90044"/>
                </a:cubicBezTo>
                <a:cubicBezTo>
                  <a:pt x="278265" y="61469"/>
                  <a:pt x="386215" y="9081"/>
                  <a:pt x="407382" y="1144"/>
                </a:cubicBezTo>
                <a:cubicBezTo>
                  <a:pt x="428549" y="-6794"/>
                  <a:pt x="365578" y="28661"/>
                  <a:pt x="337532" y="42419"/>
                </a:cubicBezTo>
                <a:cubicBezTo>
                  <a:pt x="309486" y="56177"/>
                  <a:pt x="227994" y="86869"/>
                  <a:pt x="239107" y="83694"/>
                </a:cubicBezTo>
                <a:cubicBezTo>
                  <a:pt x="250220" y="80519"/>
                  <a:pt x="396270" y="22840"/>
                  <a:pt x="404207" y="23369"/>
                </a:cubicBezTo>
                <a:cubicBezTo>
                  <a:pt x="412145" y="23898"/>
                  <a:pt x="279853" y="86869"/>
                  <a:pt x="286732" y="86869"/>
                </a:cubicBezTo>
                <a:cubicBezTo>
                  <a:pt x="293611" y="86869"/>
                  <a:pt x="440191" y="24427"/>
                  <a:pt x="445482" y="23369"/>
                </a:cubicBezTo>
                <a:cubicBezTo>
                  <a:pt x="450773" y="22311"/>
                  <a:pt x="285674" y="82636"/>
                  <a:pt x="318482" y="80519"/>
                </a:cubicBezTo>
                <a:cubicBezTo>
                  <a:pt x="351290" y="78402"/>
                  <a:pt x="619578" y="16490"/>
                  <a:pt x="642332" y="10669"/>
                </a:cubicBezTo>
                <a:cubicBezTo>
                  <a:pt x="665086" y="4848"/>
                  <a:pt x="525386" y="33423"/>
                  <a:pt x="455007" y="45594"/>
                </a:cubicBezTo>
                <a:cubicBezTo>
                  <a:pt x="384628" y="57765"/>
                  <a:pt x="245986" y="82106"/>
                  <a:pt x="220057" y="83694"/>
                </a:cubicBezTo>
                <a:cubicBezTo>
                  <a:pt x="194128" y="85281"/>
                  <a:pt x="335944" y="40302"/>
                  <a:pt x="299432" y="55119"/>
                </a:cubicBezTo>
                <a:cubicBezTo>
                  <a:pt x="262920" y="69936"/>
                  <a:pt x="15799" y="166773"/>
                  <a:pt x="982" y="1725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9D81A378-6EBE-3A7A-DB43-DB5EB3DCF729}"/>
              </a:ext>
            </a:extLst>
          </p:cNvPr>
          <p:cNvSpPr/>
          <p:nvPr/>
        </p:nvSpPr>
        <p:spPr>
          <a:xfrm>
            <a:off x="4626550" y="4066691"/>
            <a:ext cx="438965" cy="96247"/>
          </a:xfrm>
          <a:custGeom>
            <a:avLst/>
            <a:gdLst>
              <a:gd name="connsiteX0" fmla="*/ 2600 w 438965"/>
              <a:gd name="connsiteY0" fmla="*/ 95734 h 96247"/>
              <a:gd name="connsiteX1" fmla="*/ 320100 w 438965"/>
              <a:gd name="connsiteY1" fmla="*/ 3659 h 96247"/>
              <a:gd name="connsiteX2" fmla="*/ 189925 w 438965"/>
              <a:gd name="connsiteY2" fmla="*/ 73509 h 96247"/>
              <a:gd name="connsiteX3" fmla="*/ 437575 w 438965"/>
              <a:gd name="connsiteY3" fmla="*/ 484 h 96247"/>
              <a:gd name="connsiteX4" fmla="*/ 285175 w 438965"/>
              <a:gd name="connsiteY4" fmla="*/ 41759 h 96247"/>
              <a:gd name="connsiteX5" fmla="*/ 174050 w 438965"/>
              <a:gd name="connsiteY5" fmla="*/ 41759 h 96247"/>
              <a:gd name="connsiteX6" fmla="*/ 2600 w 438965"/>
              <a:gd name="connsiteY6" fmla="*/ 95734 h 9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965" h="96247">
                <a:moveTo>
                  <a:pt x="2600" y="95734"/>
                </a:moveTo>
                <a:cubicBezTo>
                  <a:pt x="26942" y="89384"/>
                  <a:pt x="288879" y="7363"/>
                  <a:pt x="320100" y="3659"/>
                </a:cubicBezTo>
                <a:cubicBezTo>
                  <a:pt x="351321" y="-45"/>
                  <a:pt x="170346" y="74038"/>
                  <a:pt x="189925" y="73509"/>
                </a:cubicBezTo>
                <a:cubicBezTo>
                  <a:pt x="209504" y="72980"/>
                  <a:pt x="421700" y="5776"/>
                  <a:pt x="437575" y="484"/>
                </a:cubicBezTo>
                <a:cubicBezTo>
                  <a:pt x="453450" y="-4808"/>
                  <a:pt x="329096" y="34880"/>
                  <a:pt x="285175" y="41759"/>
                </a:cubicBezTo>
                <a:cubicBezTo>
                  <a:pt x="241254" y="48638"/>
                  <a:pt x="216383" y="35938"/>
                  <a:pt x="174050" y="41759"/>
                </a:cubicBezTo>
                <a:cubicBezTo>
                  <a:pt x="131717" y="47580"/>
                  <a:pt x="-21742" y="102084"/>
                  <a:pt x="2600" y="95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A487426C-AB75-A101-BA66-D5ED23285C57}"/>
              </a:ext>
            </a:extLst>
          </p:cNvPr>
          <p:cNvSpPr/>
          <p:nvPr/>
        </p:nvSpPr>
        <p:spPr>
          <a:xfrm>
            <a:off x="4279622" y="4174592"/>
            <a:ext cx="559114" cy="48208"/>
          </a:xfrm>
          <a:custGeom>
            <a:avLst/>
            <a:gdLst>
              <a:gd name="connsiteX0" fmla="*/ 278 w 559114"/>
              <a:gd name="connsiteY0" fmla="*/ 48158 h 48208"/>
              <a:gd name="connsiteX1" fmla="*/ 219353 w 559114"/>
              <a:gd name="connsiteY1" fmla="*/ 533 h 48208"/>
              <a:gd name="connsiteX2" fmla="*/ 505103 w 559114"/>
              <a:gd name="connsiteY2" fmla="*/ 22758 h 48208"/>
              <a:gd name="connsiteX3" fmla="*/ 340003 w 559114"/>
              <a:gd name="connsiteY3" fmla="*/ 25933 h 48208"/>
              <a:gd name="connsiteX4" fmla="*/ 559078 w 559114"/>
              <a:gd name="connsiteY4" fmla="*/ 25933 h 48208"/>
              <a:gd name="connsiteX5" fmla="*/ 355878 w 559114"/>
              <a:gd name="connsiteY5" fmla="*/ 6883 h 48208"/>
              <a:gd name="connsiteX6" fmla="*/ 174903 w 559114"/>
              <a:gd name="connsiteY6" fmla="*/ 41808 h 48208"/>
              <a:gd name="connsiteX7" fmla="*/ 333653 w 559114"/>
              <a:gd name="connsiteY7" fmla="*/ 10058 h 48208"/>
              <a:gd name="connsiteX8" fmla="*/ 263803 w 559114"/>
              <a:gd name="connsiteY8" fmla="*/ 10058 h 48208"/>
              <a:gd name="connsiteX9" fmla="*/ 278 w 559114"/>
              <a:gd name="connsiteY9" fmla="*/ 48158 h 4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9114" h="48208">
                <a:moveTo>
                  <a:pt x="278" y="48158"/>
                </a:moveTo>
                <a:cubicBezTo>
                  <a:pt x="-7130" y="46571"/>
                  <a:pt x="135216" y="4766"/>
                  <a:pt x="219353" y="533"/>
                </a:cubicBezTo>
                <a:cubicBezTo>
                  <a:pt x="303490" y="-3700"/>
                  <a:pt x="484995" y="18525"/>
                  <a:pt x="505103" y="22758"/>
                </a:cubicBezTo>
                <a:cubicBezTo>
                  <a:pt x="525211" y="26991"/>
                  <a:pt x="331007" y="25404"/>
                  <a:pt x="340003" y="25933"/>
                </a:cubicBezTo>
                <a:cubicBezTo>
                  <a:pt x="348999" y="26462"/>
                  <a:pt x="556432" y="29108"/>
                  <a:pt x="559078" y="25933"/>
                </a:cubicBezTo>
                <a:cubicBezTo>
                  <a:pt x="561724" y="22758"/>
                  <a:pt x="419907" y="4237"/>
                  <a:pt x="355878" y="6883"/>
                </a:cubicBezTo>
                <a:cubicBezTo>
                  <a:pt x="291849" y="9529"/>
                  <a:pt x="178607" y="41279"/>
                  <a:pt x="174903" y="41808"/>
                </a:cubicBezTo>
                <a:cubicBezTo>
                  <a:pt x="171199" y="42337"/>
                  <a:pt x="318836" y="15350"/>
                  <a:pt x="333653" y="10058"/>
                </a:cubicBezTo>
                <a:cubicBezTo>
                  <a:pt x="348470" y="4766"/>
                  <a:pt x="312486" y="6883"/>
                  <a:pt x="263803" y="10058"/>
                </a:cubicBezTo>
                <a:cubicBezTo>
                  <a:pt x="215120" y="13233"/>
                  <a:pt x="7686" y="49745"/>
                  <a:pt x="278" y="48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D25937D2-45FB-9385-10A0-6DB06EC8952F}"/>
              </a:ext>
            </a:extLst>
          </p:cNvPr>
          <p:cNvSpPr/>
          <p:nvPr/>
        </p:nvSpPr>
        <p:spPr>
          <a:xfrm>
            <a:off x="4770518" y="4054458"/>
            <a:ext cx="700034" cy="140452"/>
          </a:xfrm>
          <a:custGeom>
            <a:avLst/>
            <a:gdLst>
              <a:gd name="connsiteX0" fmla="*/ 1507 w 700034"/>
              <a:gd name="connsiteY0" fmla="*/ 139717 h 140452"/>
              <a:gd name="connsiteX1" fmla="*/ 166607 w 700034"/>
              <a:gd name="connsiteY1" fmla="*/ 101617 h 140452"/>
              <a:gd name="connsiteX2" fmla="*/ 407907 w 700034"/>
              <a:gd name="connsiteY2" fmla="*/ 25417 h 140452"/>
              <a:gd name="connsiteX3" fmla="*/ 242807 w 700034"/>
              <a:gd name="connsiteY3" fmla="*/ 73042 h 140452"/>
              <a:gd name="connsiteX4" fmla="*/ 309482 w 700034"/>
              <a:gd name="connsiteY4" fmla="*/ 69867 h 140452"/>
              <a:gd name="connsiteX5" fmla="*/ 541257 w 700034"/>
              <a:gd name="connsiteY5" fmla="*/ 47642 h 140452"/>
              <a:gd name="connsiteX6" fmla="*/ 395207 w 700034"/>
              <a:gd name="connsiteY6" fmla="*/ 85742 h 140452"/>
              <a:gd name="connsiteX7" fmla="*/ 512682 w 700034"/>
              <a:gd name="connsiteY7" fmla="*/ 69867 h 140452"/>
              <a:gd name="connsiteX8" fmla="*/ 566657 w 700034"/>
              <a:gd name="connsiteY8" fmla="*/ 57167 h 140452"/>
              <a:gd name="connsiteX9" fmla="*/ 700007 w 700034"/>
              <a:gd name="connsiteY9" fmla="*/ 17 h 140452"/>
              <a:gd name="connsiteX10" fmla="*/ 576182 w 700034"/>
              <a:gd name="connsiteY10" fmla="*/ 63517 h 140452"/>
              <a:gd name="connsiteX11" fmla="*/ 347582 w 700034"/>
              <a:gd name="connsiteY11" fmla="*/ 66692 h 140452"/>
              <a:gd name="connsiteX12" fmla="*/ 261857 w 700034"/>
              <a:gd name="connsiteY12" fmla="*/ 69867 h 140452"/>
              <a:gd name="connsiteX13" fmla="*/ 1507 w 700034"/>
              <a:gd name="connsiteY13" fmla="*/ 139717 h 1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034" h="140452">
                <a:moveTo>
                  <a:pt x="1507" y="139717"/>
                </a:moveTo>
                <a:cubicBezTo>
                  <a:pt x="-14368" y="145009"/>
                  <a:pt x="98874" y="120667"/>
                  <a:pt x="166607" y="101617"/>
                </a:cubicBezTo>
                <a:cubicBezTo>
                  <a:pt x="234340" y="82567"/>
                  <a:pt x="395207" y="30180"/>
                  <a:pt x="407907" y="25417"/>
                </a:cubicBezTo>
                <a:cubicBezTo>
                  <a:pt x="420607" y="20654"/>
                  <a:pt x="259211" y="65634"/>
                  <a:pt x="242807" y="73042"/>
                </a:cubicBezTo>
                <a:cubicBezTo>
                  <a:pt x="226403" y="80450"/>
                  <a:pt x="259740" y="74100"/>
                  <a:pt x="309482" y="69867"/>
                </a:cubicBezTo>
                <a:cubicBezTo>
                  <a:pt x="359224" y="65634"/>
                  <a:pt x="526970" y="44996"/>
                  <a:pt x="541257" y="47642"/>
                </a:cubicBezTo>
                <a:cubicBezTo>
                  <a:pt x="555544" y="50288"/>
                  <a:pt x="399969" y="82038"/>
                  <a:pt x="395207" y="85742"/>
                </a:cubicBezTo>
                <a:cubicBezTo>
                  <a:pt x="390445" y="89446"/>
                  <a:pt x="484107" y="74629"/>
                  <a:pt x="512682" y="69867"/>
                </a:cubicBezTo>
                <a:cubicBezTo>
                  <a:pt x="541257" y="65105"/>
                  <a:pt x="535436" y="68809"/>
                  <a:pt x="566657" y="57167"/>
                </a:cubicBezTo>
                <a:cubicBezTo>
                  <a:pt x="597878" y="45525"/>
                  <a:pt x="698419" y="-1041"/>
                  <a:pt x="700007" y="17"/>
                </a:cubicBezTo>
                <a:cubicBezTo>
                  <a:pt x="701595" y="1075"/>
                  <a:pt x="634919" y="52405"/>
                  <a:pt x="576182" y="63517"/>
                </a:cubicBezTo>
                <a:cubicBezTo>
                  <a:pt x="517445" y="74629"/>
                  <a:pt x="399969" y="65634"/>
                  <a:pt x="347582" y="66692"/>
                </a:cubicBezTo>
                <a:cubicBezTo>
                  <a:pt x="295195" y="67750"/>
                  <a:pt x="313186" y="58225"/>
                  <a:pt x="261857" y="69867"/>
                </a:cubicBezTo>
                <a:cubicBezTo>
                  <a:pt x="210528" y="81509"/>
                  <a:pt x="17382" y="134425"/>
                  <a:pt x="1507" y="139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47E89D2-8120-01D4-2FC2-42C390DF05DC}"/>
              </a:ext>
            </a:extLst>
          </p:cNvPr>
          <p:cNvSpPr/>
          <p:nvPr/>
        </p:nvSpPr>
        <p:spPr>
          <a:xfrm>
            <a:off x="5196345" y="4073469"/>
            <a:ext cx="312330" cy="149316"/>
          </a:xfrm>
          <a:custGeom>
            <a:avLst/>
            <a:gdLst>
              <a:gd name="connsiteX0" fmla="*/ 312280 w 312330"/>
              <a:gd name="connsiteY0" fmla="*/ 56 h 149316"/>
              <a:gd name="connsiteX1" fmla="*/ 137655 w 312330"/>
              <a:gd name="connsiteY1" fmla="*/ 76256 h 149316"/>
              <a:gd name="connsiteX2" fmla="*/ 1130 w 312330"/>
              <a:gd name="connsiteY2" fmla="*/ 120706 h 149316"/>
              <a:gd name="connsiteX3" fmla="*/ 213855 w 312330"/>
              <a:gd name="connsiteY3" fmla="*/ 73081 h 149316"/>
              <a:gd name="connsiteX4" fmla="*/ 150355 w 312330"/>
              <a:gd name="connsiteY4" fmla="*/ 111181 h 149316"/>
              <a:gd name="connsiteX5" fmla="*/ 248780 w 312330"/>
              <a:gd name="connsiteY5" fmla="*/ 88956 h 149316"/>
              <a:gd name="connsiteX6" fmla="*/ 128130 w 312330"/>
              <a:gd name="connsiteY6" fmla="*/ 149281 h 149316"/>
              <a:gd name="connsiteX7" fmla="*/ 213855 w 312330"/>
              <a:gd name="connsiteY7" fmla="*/ 98481 h 149316"/>
              <a:gd name="connsiteX8" fmla="*/ 194805 w 312330"/>
              <a:gd name="connsiteY8" fmla="*/ 95306 h 149316"/>
              <a:gd name="connsiteX9" fmla="*/ 207505 w 312330"/>
              <a:gd name="connsiteY9" fmla="*/ 60381 h 149316"/>
              <a:gd name="connsiteX10" fmla="*/ 156705 w 312330"/>
              <a:gd name="connsiteY10" fmla="*/ 63556 h 149316"/>
              <a:gd name="connsiteX11" fmla="*/ 312280 w 312330"/>
              <a:gd name="connsiteY11" fmla="*/ 56 h 14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330" h="149316">
                <a:moveTo>
                  <a:pt x="312280" y="56"/>
                </a:moveTo>
                <a:cubicBezTo>
                  <a:pt x="309105" y="2173"/>
                  <a:pt x="189513" y="56148"/>
                  <a:pt x="137655" y="76256"/>
                </a:cubicBezTo>
                <a:cubicBezTo>
                  <a:pt x="85797" y="96364"/>
                  <a:pt x="-11570" y="121235"/>
                  <a:pt x="1130" y="120706"/>
                </a:cubicBezTo>
                <a:cubicBezTo>
                  <a:pt x="13830" y="120177"/>
                  <a:pt x="188984" y="74669"/>
                  <a:pt x="213855" y="73081"/>
                </a:cubicBezTo>
                <a:cubicBezTo>
                  <a:pt x="238726" y="71494"/>
                  <a:pt x="144534" y="108535"/>
                  <a:pt x="150355" y="111181"/>
                </a:cubicBezTo>
                <a:cubicBezTo>
                  <a:pt x="156176" y="113827"/>
                  <a:pt x="252484" y="82606"/>
                  <a:pt x="248780" y="88956"/>
                </a:cubicBezTo>
                <a:cubicBezTo>
                  <a:pt x="245076" y="95306"/>
                  <a:pt x="133951" y="147694"/>
                  <a:pt x="128130" y="149281"/>
                </a:cubicBezTo>
                <a:cubicBezTo>
                  <a:pt x="122309" y="150869"/>
                  <a:pt x="213855" y="98481"/>
                  <a:pt x="213855" y="98481"/>
                </a:cubicBezTo>
                <a:cubicBezTo>
                  <a:pt x="224967" y="89485"/>
                  <a:pt x="195863" y="101656"/>
                  <a:pt x="194805" y="95306"/>
                </a:cubicBezTo>
                <a:cubicBezTo>
                  <a:pt x="193747" y="88956"/>
                  <a:pt x="213855" y="65673"/>
                  <a:pt x="207505" y="60381"/>
                </a:cubicBezTo>
                <a:cubicBezTo>
                  <a:pt x="201155" y="55089"/>
                  <a:pt x="145063" y="71494"/>
                  <a:pt x="156705" y="63556"/>
                </a:cubicBezTo>
                <a:cubicBezTo>
                  <a:pt x="168347" y="55619"/>
                  <a:pt x="315455" y="-2061"/>
                  <a:pt x="31228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AD93459-A0A7-4F33-8D42-7114E5FE9B7E}"/>
              </a:ext>
            </a:extLst>
          </p:cNvPr>
          <p:cNvSpPr/>
          <p:nvPr/>
        </p:nvSpPr>
        <p:spPr>
          <a:xfrm>
            <a:off x="4740133" y="4152894"/>
            <a:ext cx="625973" cy="87122"/>
          </a:xfrm>
          <a:custGeom>
            <a:avLst/>
            <a:gdLst>
              <a:gd name="connsiteX0" fmla="*/ 142 w 625973"/>
              <a:gd name="connsiteY0" fmla="*/ 73031 h 87122"/>
              <a:gd name="connsiteX1" fmla="*/ 222392 w 625973"/>
              <a:gd name="connsiteY1" fmla="*/ 41281 h 87122"/>
              <a:gd name="connsiteX2" fmla="*/ 327167 w 625973"/>
              <a:gd name="connsiteY2" fmla="*/ 6 h 87122"/>
              <a:gd name="connsiteX3" fmla="*/ 235092 w 625973"/>
              <a:gd name="connsiteY3" fmla="*/ 44456 h 87122"/>
              <a:gd name="connsiteX4" fmla="*/ 425592 w 625973"/>
              <a:gd name="connsiteY4" fmla="*/ 82556 h 87122"/>
              <a:gd name="connsiteX5" fmla="*/ 298592 w 625973"/>
              <a:gd name="connsiteY5" fmla="*/ 82556 h 87122"/>
              <a:gd name="connsiteX6" fmla="*/ 438292 w 625973"/>
              <a:gd name="connsiteY6" fmla="*/ 47631 h 87122"/>
              <a:gd name="connsiteX7" fmla="*/ 625617 w 625973"/>
              <a:gd name="connsiteY7" fmla="*/ 50806 h 87122"/>
              <a:gd name="connsiteX8" fmla="*/ 489092 w 625973"/>
              <a:gd name="connsiteY8" fmla="*/ 53981 h 87122"/>
              <a:gd name="connsiteX9" fmla="*/ 292242 w 625973"/>
              <a:gd name="connsiteY9" fmla="*/ 60331 h 87122"/>
              <a:gd name="connsiteX10" fmla="*/ 257317 w 625973"/>
              <a:gd name="connsiteY10" fmla="*/ 25406 h 87122"/>
              <a:gd name="connsiteX11" fmla="*/ 142 w 625973"/>
              <a:gd name="connsiteY11" fmla="*/ 73031 h 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973" h="87122">
                <a:moveTo>
                  <a:pt x="142" y="73031"/>
                </a:moveTo>
                <a:cubicBezTo>
                  <a:pt x="-5679" y="75677"/>
                  <a:pt x="167888" y="53452"/>
                  <a:pt x="222392" y="41281"/>
                </a:cubicBezTo>
                <a:cubicBezTo>
                  <a:pt x="276896" y="29110"/>
                  <a:pt x="325050" y="-523"/>
                  <a:pt x="327167" y="6"/>
                </a:cubicBezTo>
                <a:cubicBezTo>
                  <a:pt x="329284" y="535"/>
                  <a:pt x="218688" y="30698"/>
                  <a:pt x="235092" y="44456"/>
                </a:cubicBezTo>
                <a:cubicBezTo>
                  <a:pt x="251496" y="58214"/>
                  <a:pt x="415009" y="76206"/>
                  <a:pt x="425592" y="82556"/>
                </a:cubicBezTo>
                <a:cubicBezTo>
                  <a:pt x="436175" y="88906"/>
                  <a:pt x="296475" y="88377"/>
                  <a:pt x="298592" y="82556"/>
                </a:cubicBezTo>
                <a:cubicBezTo>
                  <a:pt x="300709" y="76735"/>
                  <a:pt x="383788" y="52923"/>
                  <a:pt x="438292" y="47631"/>
                </a:cubicBezTo>
                <a:cubicBezTo>
                  <a:pt x="492796" y="42339"/>
                  <a:pt x="617150" y="49748"/>
                  <a:pt x="625617" y="50806"/>
                </a:cubicBezTo>
                <a:cubicBezTo>
                  <a:pt x="634084" y="51864"/>
                  <a:pt x="489092" y="53981"/>
                  <a:pt x="489092" y="53981"/>
                </a:cubicBezTo>
                <a:cubicBezTo>
                  <a:pt x="433530" y="55568"/>
                  <a:pt x="330871" y="65093"/>
                  <a:pt x="292242" y="60331"/>
                </a:cubicBezTo>
                <a:cubicBezTo>
                  <a:pt x="253613" y="55569"/>
                  <a:pt x="301767" y="21702"/>
                  <a:pt x="257317" y="25406"/>
                </a:cubicBezTo>
                <a:cubicBezTo>
                  <a:pt x="212867" y="29110"/>
                  <a:pt x="5963" y="70385"/>
                  <a:pt x="142" y="73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8A43EF05-A4FD-E811-79E6-07976766189C}"/>
              </a:ext>
            </a:extLst>
          </p:cNvPr>
          <p:cNvSpPr/>
          <p:nvPr/>
        </p:nvSpPr>
        <p:spPr>
          <a:xfrm>
            <a:off x="5645102" y="4165370"/>
            <a:ext cx="394059" cy="146377"/>
          </a:xfrm>
          <a:custGeom>
            <a:avLst/>
            <a:gdLst>
              <a:gd name="connsiteX0" fmla="*/ 393748 w 394059"/>
              <a:gd name="connsiteY0" fmla="*/ 230 h 146377"/>
              <a:gd name="connsiteX1" fmla="*/ 219123 w 394059"/>
              <a:gd name="connsiteY1" fmla="*/ 22455 h 146377"/>
              <a:gd name="connsiteX2" fmla="*/ 60373 w 394059"/>
              <a:gd name="connsiteY2" fmla="*/ 105005 h 146377"/>
              <a:gd name="connsiteX3" fmla="*/ 114348 w 394059"/>
              <a:gd name="connsiteY3" fmla="*/ 66905 h 146377"/>
              <a:gd name="connsiteX4" fmla="*/ 48 w 394059"/>
              <a:gd name="connsiteY4" fmla="*/ 146280 h 146377"/>
              <a:gd name="connsiteX5" fmla="*/ 130223 w 394059"/>
              <a:gd name="connsiteY5" fmla="*/ 47855 h 146377"/>
              <a:gd name="connsiteX6" fmla="*/ 174673 w 394059"/>
              <a:gd name="connsiteY6" fmla="*/ 12930 h 146377"/>
              <a:gd name="connsiteX7" fmla="*/ 393748 w 394059"/>
              <a:gd name="connsiteY7" fmla="*/ 230 h 14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059" h="146377">
                <a:moveTo>
                  <a:pt x="393748" y="230"/>
                </a:moveTo>
                <a:cubicBezTo>
                  <a:pt x="401156" y="1817"/>
                  <a:pt x="274686" y="4992"/>
                  <a:pt x="219123" y="22455"/>
                </a:cubicBezTo>
                <a:cubicBezTo>
                  <a:pt x="163560" y="39918"/>
                  <a:pt x="77835" y="97597"/>
                  <a:pt x="60373" y="105005"/>
                </a:cubicBezTo>
                <a:cubicBezTo>
                  <a:pt x="42911" y="112413"/>
                  <a:pt x="124402" y="60026"/>
                  <a:pt x="114348" y="66905"/>
                </a:cubicBezTo>
                <a:cubicBezTo>
                  <a:pt x="104294" y="73784"/>
                  <a:pt x="-2598" y="149455"/>
                  <a:pt x="48" y="146280"/>
                </a:cubicBezTo>
                <a:cubicBezTo>
                  <a:pt x="2694" y="143105"/>
                  <a:pt x="101119" y="70080"/>
                  <a:pt x="130223" y="47855"/>
                </a:cubicBezTo>
                <a:cubicBezTo>
                  <a:pt x="159327" y="25630"/>
                  <a:pt x="137631" y="20338"/>
                  <a:pt x="174673" y="12930"/>
                </a:cubicBezTo>
                <a:cubicBezTo>
                  <a:pt x="211715" y="5522"/>
                  <a:pt x="386340" y="-1357"/>
                  <a:pt x="393748" y="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1A3AD2A4-D306-72E0-0FD8-07C6703B865C}"/>
              </a:ext>
            </a:extLst>
          </p:cNvPr>
          <p:cNvSpPr/>
          <p:nvPr/>
        </p:nvSpPr>
        <p:spPr>
          <a:xfrm>
            <a:off x="5623851" y="4247717"/>
            <a:ext cx="60518" cy="261096"/>
          </a:xfrm>
          <a:custGeom>
            <a:avLst/>
            <a:gdLst>
              <a:gd name="connsiteX0" fmla="*/ 56224 w 60518"/>
              <a:gd name="connsiteY0" fmla="*/ 433 h 261096"/>
              <a:gd name="connsiteX1" fmla="*/ 24474 w 60518"/>
              <a:gd name="connsiteY1" fmla="*/ 86158 h 261096"/>
              <a:gd name="connsiteX2" fmla="*/ 24474 w 60518"/>
              <a:gd name="connsiteY2" fmla="*/ 162358 h 261096"/>
              <a:gd name="connsiteX3" fmla="*/ 24474 w 60518"/>
              <a:gd name="connsiteY3" fmla="*/ 127433 h 261096"/>
              <a:gd name="connsiteX4" fmla="*/ 2249 w 60518"/>
              <a:gd name="connsiteY4" fmla="*/ 171883 h 261096"/>
              <a:gd name="connsiteX5" fmla="*/ 5424 w 60518"/>
              <a:gd name="connsiteY5" fmla="*/ 209983 h 261096"/>
              <a:gd name="connsiteX6" fmla="*/ 43524 w 60518"/>
              <a:gd name="connsiteY6" fmla="*/ 260783 h 261096"/>
              <a:gd name="connsiteX7" fmla="*/ 37174 w 60518"/>
              <a:gd name="connsiteY7" fmla="*/ 229033 h 261096"/>
              <a:gd name="connsiteX8" fmla="*/ 5424 w 60518"/>
              <a:gd name="connsiteY8" fmla="*/ 181408 h 261096"/>
              <a:gd name="connsiteX9" fmla="*/ 49874 w 60518"/>
              <a:gd name="connsiteY9" fmla="*/ 102033 h 261096"/>
              <a:gd name="connsiteX10" fmla="*/ 59399 w 60518"/>
              <a:gd name="connsiteY10" fmla="*/ 67108 h 261096"/>
              <a:gd name="connsiteX11" fmla="*/ 30824 w 60518"/>
              <a:gd name="connsiteY11" fmla="*/ 124258 h 261096"/>
              <a:gd name="connsiteX12" fmla="*/ 56224 w 60518"/>
              <a:gd name="connsiteY12" fmla="*/ 433 h 26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518" h="261096">
                <a:moveTo>
                  <a:pt x="56224" y="433"/>
                </a:moveTo>
                <a:cubicBezTo>
                  <a:pt x="55166" y="-5917"/>
                  <a:pt x="29766" y="59171"/>
                  <a:pt x="24474" y="86158"/>
                </a:cubicBezTo>
                <a:cubicBezTo>
                  <a:pt x="19182" y="113146"/>
                  <a:pt x="24474" y="162358"/>
                  <a:pt x="24474" y="162358"/>
                </a:cubicBezTo>
                <a:cubicBezTo>
                  <a:pt x="24474" y="169237"/>
                  <a:pt x="28178" y="125846"/>
                  <a:pt x="24474" y="127433"/>
                </a:cubicBezTo>
                <a:cubicBezTo>
                  <a:pt x="20770" y="129020"/>
                  <a:pt x="5424" y="158125"/>
                  <a:pt x="2249" y="171883"/>
                </a:cubicBezTo>
                <a:cubicBezTo>
                  <a:pt x="-926" y="185641"/>
                  <a:pt x="-1455" y="195166"/>
                  <a:pt x="5424" y="209983"/>
                </a:cubicBezTo>
                <a:cubicBezTo>
                  <a:pt x="12303" y="224800"/>
                  <a:pt x="38232" y="257608"/>
                  <a:pt x="43524" y="260783"/>
                </a:cubicBezTo>
                <a:cubicBezTo>
                  <a:pt x="48816" y="263958"/>
                  <a:pt x="43524" y="242262"/>
                  <a:pt x="37174" y="229033"/>
                </a:cubicBezTo>
                <a:cubicBezTo>
                  <a:pt x="30824" y="215804"/>
                  <a:pt x="3307" y="202575"/>
                  <a:pt x="5424" y="181408"/>
                </a:cubicBezTo>
                <a:cubicBezTo>
                  <a:pt x="7541" y="160241"/>
                  <a:pt x="40878" y="121083"/>
                  <a:pt x="49874" y="102033"/>
                </a:cubicBezTo>
                <a:cubicBezTo>
                  <a:pt x="58870" y="82983"/>
                  <a:pt x="62574" y="63404"/>
                  <a:pt x="59399" y="67108"/>
                </a:cubicBezTo>
                <a:cubicBezTo>
                  <a:pt x="56224" y="70812"/>
                  <a:pt x="35057" y="130079"/>
                  <a:pt x="30824" y="124258"/>
                </a:cubicBezTo>
                <a:cubicBezTo>
                  <a:pt x="26591" y="118437"/>
                  <a:pt x="57282" y="6783"/>
                  <a:pt x="56224" y="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2842B073-0551-DDF2-099E-78C08FD7D061}"/>
              </a:ext>
            </a:extLst>
          </p:cNvPr>
          <p:cNvSpPr/>
          <p:nvPr/>
        </p:nvSpPr>
        <p:spPr>
          <a:xfrm>
            <a:off x="5699095" y="4143372"/>
            <a:ext cx="382540" cy="258610"/>
          </a:xfrm>
          <a:custGeom>
            <a:avLst/>
            <a:gdLst>
              <a:gd name="connsiteX0" fmla="*/ 30 w 382540"/>
              <a:gd name="connsiteY0" fmla="*/ 142878 h 258610"/>
              <a:gd name="connsiteX1" fmla="*/ 120680 w 382540"/>
              <a:gd name="connsiteY1" fmla="*/ 79378 h 258610"/>
              <a:gd name="connsiteX2" fmla="*/ 82580 w 382540"/>
              <a:gd name="connsiteY2" fmla="*/ 95253 h 258610"/>
              <a:gd name="connsiteX3" fmla="*/ 231805 w 382540"/>
              <a:gd name="connsiteY3" fmla="*/ 95253 h 258610"/>
              <a:gd name="connsiteX4" fmla="*/ 260380 w 382540"/>
              <a:gd name="connsiteY4" fmla="*/ 107953 h 258610"/>
              <a:gd name="connsiteX5" fmla="*/ 238155 w 382540"/>
              <a:gd name="connsiteY5" fmla="*/ 82553 h 258610"/>
              <a:gd name="connsiteX6" fmla="*/ 257205 w 382540"/>
              <a:gd name="connsiteY6" fmla="*/ 104778 h 258610"/>
              <a:gd name="connsiteX7" fmla="*/ 279430 w 382540"/>
              <a:gd name="connsiteY7" fmla="*/ 139703 h 258610"/>
              <a:gd name="connsiteX8" fmla="*/ 279430 w 382540"/>
              <a:gd name="connsiteY8" fmla="*/ 111128 h 258610"/>
              <a:gd name="connsiteX9" fmla="*/ 263555 w 382540"/>
              <a:gd name="connsiteY9" fmla="*/ 257178 h 258610"/>
              <a:gd name="connsiteX10" fmla="*/ 273080 w 382540"/>
              <a:gd name="connsiteY10" fmla="*/ 177803 h 258610"/>
              <a:gd name="connsiteX11" fmla="*/ 381030 w 382540"/>
              <a:gd name="connsiteY11" fmla="*/ 50803 h 258610"/>
              <a:gd name="connsiteX12" fmla="*/ 333405 w 382540"/>
              <a:gd name="connsiteY12" fmla="*/ 88903 h 258610"/>
              <a:gd name="connsiteX13" fmla="*/ 292130 w 382540"/>
              <a:gd name="connsiteY13" fmla="*/ 19053 h 258610"/>
              <a:gd name="connsiteX14" fmla="*/ 304830 w 382540"/>
              <a:gd name="connsiteY14" fmla="*/ 66678 h 258610"/>
              <a:gd name="connsiteX15" fmla="*/ 260380 w 382540"/>
              <a:gd name="connsiteY15" fmla="*/ 3 h 258610"/>
              <a:gd name="connsiteX16" fmla="*/ 254030 w 382540"/>
              <a:gd name="connsiteY16" fmla="*/ 69853 h 258610"/>
              <a:gd name="connsiteX17" fmla="*/ 215930 w 382540"/>
              <a:gd name="connsiteY17" fmla="*/ 9528 h 258610"/>
              <a:gd name="connsiteX18" fmla="*/ 203230 w 382540"/>
              <a:gd name="connsiteY18" fmla="*/ 38103 h 258610"/>
              <a:gd name="connsiteX19" fmla="*/ 133380 w 382540"/>
              <a:gd name="connsiteY19" fmla="*/ 57153 h 258610"/>
              <a:gd name="connsiteX20" fmla="*/ 30 w 382540"/>
              <a:gd name="connsiteY20" fmla="*/ 142878 h 258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540" h="258610">
                <a:moveTo>
                  <a:pt x="30" y="142878"/>
                </a:moveTo>
                <a:cubicBezTo>
                  <a:pt x="-2087" y="146582"/>
                  <a:pt x="106922" y="87315"/>
                  <a:pt x="120680" y="79378"/>
                </a:cubicBezTo>
                <a:cubicBezTo>
                  <a:pt x="134438" y="71440"/>
                  <a:pt x="64059" y="92607"/>
                  <a:pt x="82580" y="95253"/>
                </a:cubicBezTo>
                <a:cubicBezTo>
                  <a:pt x="101101" y="97899"/>
                  <a:pt x="202172" y="93136"/>
                  <a:pt x="231805" y="95253"/>
                </a:cubicBezTo>
                <a:cubicBezTo>
                  <a:pt x="261438" y="97370"/>
                  <a:pt x="259322" y="110070"/>
                  <a:pt x="260380" y="107953"/>
                </a:cubicBezTo>
                <a:cubicBezTo>
                  <a:pt x="261438" y="105836"/>
                  <a:pt x="238684" y="83082"/>
                  <a:pt x="238155" y="82553"/>
                </a:cubicBezTo>
                <a:cubicBezTo>
                  <a:pt x="237626" y="82024"/>
                  <a:pt x="250326" y="95253"/>
                  <a:pt x="257205" y="104778"/>
                </a:cubicBezTo>
                <a:cubicBezTo>
                  <a:pt x="264084" y="114303"/>
                  <a:pt x="275726" y="138645"/>
                  <a:pt x="279430" y="139703"/>
                </a:cubicBezTo>
                <a:cubicBezTo>
                  <a:pt x="283134" y="140761"/>
                  <a:pt x="282076" y="91549"/>
                  <a:pt x="279430" y="111128"/>
                </a:cubicBezTo>
                <a:cubicBezTo>
                  <a:pt x="276784" y="130707"/>
                  <a:pt x="264613" y="246066"/>
                  <a:pt x="263555" y="257178"/>
                </a:cubicBezTo>
                <a:cubicBezTo>
                  <a:pt x="262497" y="268290"/>
                  <a:pt x="253501" y="212199"/>
                  <a:pt x="273080" y="177803"/>
                </a:cubicBezTo>
                <a:cubicBezTo>
                  <a:pt x="292659" y="143407"/>
                  <a:pt x="370976" y="65620"/>
                  <a:pt x="381030" y="50803"/>
                </a:cubicBezTo>
                <a:cubicBezTo>
                  <a:pt x="391084" y="35986"/>
                  <a:pt x="348222" y="94195"/>
                  <a:pt x="333405" y="88903"/>
                </a:cubicBezTo>
                <a:cubicBezTo>
                  <a:pt x="318588" y="83611"/>
                  <a:pt x="296892" y="22757"/>
                  <a:pt x="292130" y="19053"/>
                </a:cubicBezTo>
                <a:cubicBezTo>
                  <a:pt x="287368" y="15349"/>
                  <a:pt x="310122" y="69853"/>
                  <a:pt x="304830" y="66678"/>
                </a:cubicBezTo>
                <a:cubicBezTo>
                  <a:pt x="299538" y="63503"/>
                  <a:pt x="268847" y="-526"/>
                  <a:pt x="260380" y="3"/>
                </a:cubicBezTo>
                <a:cubicBezTo>
                  <a:pt x="251913" y="532"/>
                  <a:pt x="261438" y="68266"/>
                  <a:pt x="254030" y="69853"/>
                </a:cubicBezTo>
                <a:cubicBezTo>
                  <a:pt x="246622" y="71440"/>
                  <a:pt x="224397" y="14820"/>
                  <a:pt x="215930" y="9528"/>
                </a:cubicBezTo>
                <a:cubicBezTo>
                  <a:pt x="207463" y="4236"/>
                  <a:pt x="216988" y="30165"/>
                  <a:pt x="203230" y="38103"/>
                </a:cubicBezTo>
                <a:cubicBezTo>
                  <a:pt x="189472" y="46040"/>
                  <a:pt x="164601" y="40220"/>
                  <a:pt x="133380" y="57153"/>
                </a:cubicBezTo>
                <a:cubicBezTo>
                  <a:pt x="102159" y="74086"/>
                  <a:pt x="2147" y="139174"/>
                  <a:pt x="30" y="1428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36F65A6-EEF8-0B41-42AC-C76C9D4E52F0}"/>
              </a:ext>
            </a:extLst>
          </p:cNvPr>
          <p:cNvSpPr/>
          <p:nvPr/>
        </p:nvSpPr>
        <p:spPr>
          <a:xfrm>
            <a:off x="5957166" y="4200267"/>
            <a:ext cx="70307" cy="242753"/>
          </a:xfrm>
          <a:custGeom>
            <a:avLst/>
            <a:gdLst>
              <a:gd name="connsiteX0" fmla="*/ 68984 w 70307"/>
              <a:gd name="connsiteY0" fmla="*/ 258 h 242753"/>
              <a:gd name="connsiteX1" fmla="*/ 46759 w 70307"/>
              <a:gd name="connsiteY1" fmla="*/ 73283 h 242753"/>
              <a:gd name="connsiteX2" fmla="*/ 46759 w 70307"/>
              <a:gd name="connsiteY2" fmla="*/ 171708 h 242753"/>
              <a:gd name="connsiteX3" fmla="*/ 30884 w 70307"/>
              <a:gd name="connsiteY3" fmla="*/ 124083 h 242753"/>
              <a:gd name="connsiteX4" fmla="*/ 68984 w 70307"/>
              <a:gd name="connsiteY4" fmla="*/ 238383 h 242753"/>
              <a:gd name="connsiteX5" fmla="*/ 46759 w 70307"/>
              <a:gd name="connsiteY5" fmla="*/ 219333 h 242753"/>
              <a:gd name="connsiteX6" fmla="*/ 46759 w 70307"/>
              <a:gd name="connsiteY6" fmla="*/ 222508 h 242753"/>
              <a:gd name="connsiteX7" fmla="*/ 27709 w 70307"/>
              <a:gd name="connsiteY7" fmla="*/ 95508 h 242753"/>
              <a:gd name="connsiteX8" fmla="*/ 34059 w 70307"/>
              <a:gd name="connsiteY8" fmla="*/ 200283 h 242753"/>
              <a:gd name="connsiteX9" fmla="*/ 2309 w 70307"/>
              <a:gd name="connsiteY9" fmla="*/ 98683 h 242753"/>
              <a:gd name="connsiteX10" fmla="*/ 68984 w 70307"/>
              <a:gd name="connsiteY10" fmla="*/ 258 h 24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307" h="242753">
                <a:moveTo>
                  <a:pt x="68984" y="258"/>
                </a:moveTo>
                <a:cubicBezTo>
                  <a:pt x="76392" y="-3975"/>
                  <a:pt x="50463" y="44708"/>
                  <a:pt x="46759" y="73283"/>
                </a:cubicBezTo>
                <a:cubicBezTo>
                  <a:pt x="43055" y="101858"/>
                  <a:pt x="49405" y="163241"/>
                  <a:pt x="46759" y="171708"/>
                </a:cubicBezTo>
                <a:cubicBezTo>
                  <a:pt x="44113" y="180175"/>
                  <a:pt x="30884" y="124083"/>
                  <a:pt x="30884" y="124083"/>
                </a:cubicBezTo>
                <a:cubicBezTo>
                  <a:pt x="34588" y="135195"/>
                  <a:pt x="66338" y="222508"/>
                  <a:pt x="68984" y="238383"/>
                </a:cubicBezTo>
                <a:cubicBezTo>
                  <a:pt x="71630" y="254258"/>
                  <a:pt x="50463" y="221979"/>
                  <a:pt x="46759" y="219333"/>
                </a:cubicBezTo>
                <a:cubicBezTo>
                  <a:pt x="43055" y="216687"/>
                  <a:pt x="49934" y="243146"/>
                  <a:pt x="46759" y="222508"/>
                </a:cubicBezTo>
                <a:cubicBezTo>
                  <a:pt x="43584" y="201871"/>
                  <a:pt x="29826" y="99212"/>
                  <a:pt x="27709" y="95508"/>
                </a:cubicBezTo>
                <a:cubicBezTo>
                  <a:pt x="25592" y="91804"/>
                  <a:pt x="38292" y="199754"/>
                  <a:pt x="34059" y="200283"/>
                </a:cubicBezTo>
                <a:cubicBezTo>
                  <a:pt x="29826" y="200812"/>
                  <a:pt x="-9862" y="135724"/>
                  <a:pt x="2309" y="98683"/>
                </a:cubicBezTo>
                <a:cubicBezTo>
                  <a:pt x="14480" y="61642"/>
                  <a:pt x="61576" y="4491"/>
                  <a:pt x="68984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7FF1DE6-CBEB-B584-55F7-EF9E5F770EBE}"/>
              </a:ext>
            </a:extLst>
          </p:cNvPr>
          <p:cNvSpPr/>
          <p:nvPr/>
        </p:nvSpPr>
        <p:spPr>
          <a:xfrm>
            <a:off x="5647258" y="4380555"/>
            <a:ext cx="407868" cy="118494"/>
          </a:xfrm>
          <a:custGeom>
            <a:avLst/>
            <a:gdLst>
              <a:gd name="connsiteX0" fmla="*/ 1067 w 407868"/>
              <a:gd name="connsiteY0" fmla="*/ 51745 h 118494"/>
              <a:gd name="connsiteX1" fmla="*/ 201092 w 407868"/>
              <a:gd name="connsiteY1" fmla="*/ 61270 h 118494"/>
              <a:gd name="connsiteX2" fmla="*/ 121717 w 407868"/>
              <a:gd name="connsiteY2" fmla="*/ 64445 h 118494"/>
              <a:gd name="connsiteX3" fmla="*/ 239192 w 407868"/>
              <a:gd name="connsiteY3" fmla="*/ 48570 h 118494"/>
              <a:gd name="connsiteX4" fmla="*/ 363017 w 407868"/>
              <a:gd name="connsiteY4" fmla="*/ 945 h 118494"/>
              <a:gd name="connsiteX5" fmla="*/ 312217 w 407868"/>
              <a:gd name="connsiteY5" fmla="*/ 19995 h 118494"/>
              <a:gd name="connsiteX6" fmla="*/ 407467 w 407868"/>
              <a:gd name="connsiteY6" fmla="*/ 58095 h 118494"/>
              <a:gd name="connsiteX7" fmla="*/ 347142 w 407868"/>
              <a:gd name="connsiteY7" fmla="*/ 42220 h 118494"/>
              <a:gd name="connsiteX8" fmla="*/ 366192 w 407868"/>
              <a:gd name="connsiteY8" fmla="*/ 96195 h 118494"/>
              <a:gd name="connsiteX9" fmla="*/ 321742 w 407868"/>
              <a:gd name="connsiteY9" fmla="*/ 58095 h 118494"/>
              <a:gd name="connsiteX10" fmla="*/ 356667 w 407868"/>
              <a:gd name="connsiteY10" fmla="*/ 105720 h 118494"/>
              <a:gd name="connsiteX11" fmla="*/ 299517 w 407868"/>
              <a:gd name="connsiteY11" fmla="*/ 58095 h 118494"/>
              <a:gd name="connsiteX12" fmla="*/ 334442 w 407868"/>
              <a:gd name="connsiteY12" fmla="*/ 112070 h 118494"/>
              <a:gd name="connsiteX13" fmla="*/ 261417 w 407868"/>
              <a:gd name="connsiteY13" fmla="*/ 67620 h 118494"/>
              <a:gd name="connsiteX14" fmla="*/ 277292 w 407868"/>
              <a:gd name="connsiteY14" fmla="*/ 108895 h 118494"/>
              <a:gd name="connsiteX15" fmla="*/ 239192 w 407868"/>
              <a:gd name="connsiteY15" fmla="*/ 73970 h 118494"/>
              <a:gd name="connsiteX16" fmla="*/ 261417 w 407868"/>
              <a:gd name="connsiteY16" fmla="*/ 115245 h 118494"/>
              <a:gd name="connsiteX17" fmla="*/ 236017 w 407868"/>
              <a:gd name="connsiteY17" fmla="*/ 86670 h 118494"/>
              <a:gd name="connsiteX18" fmla="*/ 178867 w 407868"/>
              <a:gd name="connsiteY18" fmla="*/ 102545 h 118494"/>
              <a:gd name="connsiteX19" fmla="*/ 191567 w 407868"/>
              <a:gd name="connsiteY19" fmla="*/ 80320 h 118494"/>
              <a:gd name="connsiteX20" fmla="*/ 115367 w 407868"/>
              <a:gd name="connsiteY20" fmla="*/ 118420 h 118494"/>
              <a:gd name="connsiteX21" fmla="*/ 143942 w 407868"/>
              <a:gd name="connsiteY21" fmla="*/ 89845 h 118494"/>
              <a:gd name="connsiteX22" fmla="*/ 121717 w 407868"/>
              <a:gd name="connsiteY22" fmla="*/ 83495 h 118494"/>
              <a:gd name="connsiteX23" fmla="*/ 1067 w 407868"/>
              <a:gd name="connsiteY23" fmla="*/ 51745 h 11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07868" h="118494">
                <a:moveTo>
                  <a:pt x="1067" y="51745"/>
                </a:moveTo>
                <a:cubicBezTo>
                  <a:pt x="14296" y="48041"/>
                  <a:pt x="180984" y="59153"/>
                  <a:pt x="201092" y="61270"/>
                </a:cubicBezTo>
                <a:cubicBezTo>
                  <a:pt x="221200" y="63387"/>
                  <a:pt x="115367" y="66562"/>
                  <a:pt x="121717" y="64445"/>
                </a:cubicBezTo>
                <a:cubicBezTo>
                  <a:pt x="128067" y="62328"/>
                  <a:pt x="198975" y="59153"/>
                  <a:pt x="239192" y="48570"/>
                </a:cubicBezTo>
                <a:cubicBezTo>
                  <a:pt x="279409" y="37987"/>
                  <a:pt x="350846" y="5707"/>
                  <a:pt x="363017" y="945"/>
                </a:cubicBezTo>
                <a:cubicBezTo>
                  <a:pt x="375188" y="-3817"/>
                  <a:pt x="304809" y="10470"/>
                  <a:pt x="312217" y="19995"/>
                </a:cubicBezTo>
                <a:cubicBezTo>
                  <a:pt x="319625" y="29520"/>
                  <a:pt x="401646" y="54391"/>
                  <a:pt x="407467" y="58095"/>
                </a:cubicBezTo>
                <a:cubicBezTo>
                  <a:pt x="413288" y="61799"/>
                  <a:pt x="354021" y="35870"/>
                  <a:pt x="347142" y="42220"/>
                </a:cubicBezTo>
                <a:cubicBezTo>
                  <a:pt x="340263" y="48570"/>
                  <a:pt x="370425" y="93549"/>
                  <a:pt x="366192" y="96195"/>
                </a:cubicBezTo>
                <a:cubicBezTo>
                  <a:pt x="361959" y="98841"/>
                  <a:pt x="323329" y="56508"/>
                  <a:pt x="321742" y="58095"/>
                </a:cubicBezTo>
                <a:cubicBezTo>
                  <a:pt x="320155" y="59682"/>
                  <a:pt x="360371" y="105720"/>
                  <a:pt x="356667" y="105720"/>
                </a:cubicBezTo>
                <a:cubicBezTo>
                  <a:pt x="352963" y="105720"/>
                  <a:pt x="303221" y="57037"/>
                  <a:pt x="299517" y="58095"/>
                </a:cubicBezTo>
                <a:cubicBezTo>
                  <a:pt x="295813" y="59153"/>
                  <a:pt x="340792" y="110483"/>
                  <a:pt x="334442" y="112070"/>
                </a:cubicBezTo>
                <a:cubicBezTo>
                  <a:pt x="328092" y="113658"/>
                  <a:pt x="270942" y="68149"/>
                  <a:pt x="261417" y="67620"/>
                </a:cubicBezTo>
                <a:cubicBezTo>
                  <a:pt x="251892" y="67091"/>
                  <a:pt x="280996" y="107837"/>
                  <a:pt x="277292" y="108895"/>
                </a:cubicBezTo>
                <a:cubicBezTo>
                  <a:pt x="273588" y="109953"/>
                  <a:pt x="241838" y="72912"/>
                  <a:pt x="239192" y="73970"/>
                </a:cubicBezTo>
                <a:cubicBezTo>
                  <a:pt x="236546" y="75028"/>
                  <a:pt x="261946" y="113128"/>
                  <a:pt x="261417" y="115245"/>
                </a:cubicBezTo>
                <a:cubicBezTo>
                  <a:pt x="260888" y="117362"/>
                  <a:pt x="249775" y="88787"/>
                  <a:pt x="236017" y="86670"/>
                </a:cubicBezTo>
                <a:cubicBezTo>
                  <a:pt x="222259" y="84553"/>
                  <a:pt x="186275" y="103603"/>
                  <a:pt x="178867" y="102545"/>
                </a:cubicBezTo>
                <a:cubicBezTo>
                  <a:pt x="171459" y="101487"/>
                  <a:pt x="202150" y="77674"/>
                  <a:pt x="191567" y="80320"/>
                </a:cubicBezTo>
                <a:cubicBezTo>
                  <a:pt x="180984" y="82966"/>
                  <a:pt x="123305" y="116832"/>
                  <a:pt x="115367" y="118420"/>
                </a:cubicBezTo>
                <a:cubicBezTo>
                  <a:pt x="107429" y="120008"/>
                  <a:pt x="142884" y="95666"/>
                  <a:pt x="143942" y="89845"/>
                </a:cubicBezTo>
                <a:cubicBezTo>
                  <a:pt x="145000" y="84024"/>
                  <a:pt x="141825" y="87728"/>
                  <a:pt x="121717" y="83495"/>
                </a:cubicBezTo>
                <a:cubicBezTo>
                  <a:pt x="101609" y="79262"/>
                  <a:pt x="-12162" y="55449"/>
                  <a:pt x="1067" y="51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91028A6B-6DDE-823C-53CE-45E40F6ABF36}"/>
              </a:ext>
            </a:extLst>
          </p:cNvPr>
          <p:cNvSpPr/>
          <p:nvPr/>
        </p:nvSpPr>
        <p:spPr>
          <a:xfrm>
            <a:off x="5800537" y="4161243"/>
            <a:ext cx="250298" cy="45642"/>
          </a:xfrm>
          <a:custGeom>
            <a:avLst/>
            <a:gdLst>
              <a:gd name="connsiteX0" fmla="*/ 188 w 250298"/>
              <a:gd name="connsiteY0" fmla="*/ 45632 h 45642"/>
              <a:gd name="connsiteX1" fmla="*/ 111313 w 250298"/>
              <a:gd name="connsiteY1" fmla="*/ 23407 h 45642"/>
              <a:gd name="connsiteX2" fmla="*/ 244663 w 250298"/>
              <a:gd name="connsiteY2" fmla="*/ 23407 h 45642"/>
              <a:gd name="connsiteX3" fmla="*/ 219263 w 250298"/>
              <a:gd name="connsiteY3" fmla="*/ 4357 h 45642"/>
              <a:gd name="connsiteX4" fmla="*/ 162113 w 250298"/>
              <a:gd name="connsiteY4" fmla="*/ 1182 h 45642"/>
              <a:gd name="connsiteX5" fmla="*/ 85913 w 250298"/>
              <a:gd name="connsiteY5" fmla="*/ 20232 h 45642"/>
              <a:gd name="connsiteX6" fmla="*/ 188 w 250298"/>
              <a:gd name="connsiteY6" fmla="*/ 45632 h 4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298" h="45642">
                <a:moveTo>
                  <a:pt x="188" y="45632"/>
                </a:moveTo>
                <a:cubicBezTo>
                  <a:pt x="4421" y="46161"/>
                  <a:pt x="70567" y="27111"/>
                  <a:pt x="111313" y="23407"/>
                </a:cubicBezTo>
                <a:cubicBezTo>
                  <a:pt x="152059" y="19703"/>
                  <a:pt x="226671" y="26582"/>
                  <a:pt x="244663" y="23407"/>
                </a:cubicBezTo>
                <a:cubicBezTo>
                  <a:pt x="262655" y="20232"/>
                  <a:pt x="233021" y="8061"/>
                  <a:pt x="219263" y="4357"/>
                </a:cubicBezTo>
                <a:cubicBezTo>
                  <a:pt x="205505" y="653"/>
                  <a:pt x="184338" y="-1464"/>
                  <a:pt x="162113" y="1182"/>
                </a:cubicBezTo>
                <a:cubicBezTo>
                  <a:pt x="139888" y="3828"/>
                  <a:pt x="107609" y="10707"/>
                  <a:pt x="85913" y="20232"/>
                </a:cubicBezTo>
                <a:cubicBezTo>
                  <a:pt x="64217" y="29757"/>
                  <a:pt x="-4045" y="45103"/>
                  <a:pt x="188" y="45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2B4D152-4068-8441-A78A-8C58BE8FDA5D}"/>
              </a:ext>
            </a:extLst>
          </p:cNvPr>
          <p:cNvSpPr/>
          <p:nvPr/>
        </p:nvSpPr>
        <p:spPr>
          <a:xfrm>
            <a:off x="5622198" y="4196566"/>
            <a:ext cx="234397" cy="255666"/>
          </a:xfrm>
          <a:custGeom>
            <a:avLst/>
            <a:gdLst>
              <a:gd name="connsiteX0" fmla="*/ 188052 w 234397"/>
              <a:gd name="connsiteY0" fmla="*/ 784 h 255666"/>
              <a:gd name="connsiteX1" fmla="*/ 226152 w 234397"/>
              <a:gd name="connsiteY1" fmla="*/ 80159 h 255666"/>
              <a:gd name="connsiteX2" fmla="*/ 232502 w 234397"/>
              <a:gd name="connsiteY2" fmla="*/ 111909 h 255666"/>
              <a:gd name="connsiteX3" fmla="*/ 200752 w 234397"/>
              <a:gd name="connsiteY3" fmla="*/ 162709 h 255666"/>
              <a:gd name="connsiteX4" fmla="*/ 232502 w 234397"/>
              <a:gd name="connsiteY4" fmla="*/ 124609 h 255666"/>
              <a:gd name="connsiteX5" fmla="*/ 210277 w 234397"/>
              <a:gd name="connsiteY5" fmla="*/ 188109 h 255666"/>
              <a:gd name="connsiteX6" fmla="*/ 111852 w 234397"/>
              <a:gd name="connsiteY6" fmla="*/ 238909 h 255666"/>
              <a:gd name="connsiteX7" fmla="*/ 10252 w 234397"/>
              <a:gd name="connsiteY7" fmla="*/ 254784 h 255666"/>
              <a:gd name="connsiteX8" fmla="*/ 7077 w 234397"/>
              <a:gd name="connsiteY8" fmla="*/ 216684 h 255666"/>
              <a:gd name="connsiteX9" fmla="*/ 42002 w 234397"/>
              <a:gd name="connsiteY9" fmla="*/ 102384 h 255666"/>
              <a:gd name="connsiteX10" fmla="*/ 48352 w 234397"/>
              <a:gd name="connsiteY10" fmla="*/ 92859 h 255666"/>
              <a:gd name="connsiteX11" fmla="*/ 134077 w 234397"/>
              <a:gd name="connsiteY11" fmla="*/ 42059 h 255666"/>
              <a:gd name="connsiteX12" fmla="*/ 188052 w 234397"/>
              <a:gd name="connsiteY12" fmla="*/ 784 h 25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397" h="255666">
                <a:moveTo>
                  <a:pt x="188052" y="784"/>
                </a:moveTo>
                <a:cubicBezTo>
                  <a:pt x="203398" y="7134"/>
                  <a:pt x="218744" y="61638"/>
                  <a:pt x="226152" y="80159"/>
                </a:cubicBezTo>
                <a:cubicBezTo>
                  <a:pt x="233560" y="98680"/>
                  <a:pt x="236735" y="98151"/>
                  <a:pt x="232502" y="111909"/>
                </a:cubicBezTo>
                <a:cubicBezTo>
                  <a:pt x="228269" y="125667"/>
                  <a:pt x="200752" y="160592"/>
                  <a:pt x="200752" y="162709"/>
                </a:cubicBezTo>
                <a:cubicBezTo>
                  <a:pt x="200752" y="164826"/>
                  <a:pt x="230915" y="120376"/>
                  <a:pt x="232502" y="124609"/>
                </a:cubicBezTo>
                <a:cubicBezTo>
                  <a:pt x="234089" y="128842"/>
                  <a:pt x="230385" y="169059"/>
                  <a:pt x="210277" y="188109"/>
                </a:cubicBezTo>
                <a:cubicBezTo>
                  <a:pt x="190169" y="207159"/>
                  <a:pt x="145189" y="227797"/>
                  <a:pt x="111852" y="238909"/>
                </a:cubicBezTo>
                <a:cubicBezTo>
                  <a:pt x="78515" y="250021"/>
                  <a:pt x="27714" y="258488"/>
                  <a:pt x="10252" y="254784"/>
                </a:cubicBezTo>
                <a:cubicBezTo>
                  <a:pt x="-7210" y="251080"/>
                  <a:pt x="1785" y="242084"/>
                  <a:pt x="7077" y="216684"/>
                </a:cubicBezTo>
                <a:cubicBezTo>
                  <a:pt x="12369" y="191284"/>
                  <a:pt x="42002" y="102384"/>
                  <a:pt x="42002" y="102384"/>
                </a:cubicBezTo>
                <a:cubicBezTo>
                  <a:pt x="48881" y="81747"/>
                  <a:pt x="33006" y="102913"/>
                  <a:pt x="48352" y="92859"/>
                </a:cubicBezTo>
                <a:cubicBezTo>
                  <a:pt x="63698" y="82805"/>
                  <a:pt x="111323" y="55817"/>
                  <a:pt x="134077" y="42059"/>
                </a:cubicBezTo>
                <a:cubicBezTo>
                  <a:pt x="156831" y="28301"/>
                  <a:pt x="172706" y="-5566"/>
                  <a:pt x="188052" y="7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>
            <a:extLst>
              <a:ext uri="{FF2B5EF4-FFF2-40B4-BE49-F238E27FC236}">
                <a16:creationId xmlns:a16="http://schemas.microsoft.com/office/drawing/2014/main" id="{BF9701DD-0B0A-BA50-D504-203930F133E1}"/>
              </a:ext>
            </a:extLst>
          </p:cNvPr>
          <p:cNvSpPr/>
          <p:nvPr/>
        </p:nvSpPr>
        <p:spPr>
          <a:xfrm>
            <a:off x="5760775" y="4257127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>
            <a:extLst>
              <a:ext uri="{FF2B5EF4-FFF2-40B4-BE49-F238E27FC236}">
                <a16:creationId xmlns:a16="http://schemas.microsoft.com/office/drawing/2014/main" id="{B87939C2-99B5-E342-823E-943D9906A67F}"/>
              </a:ext>
            </a:extLst>
          </p:cNvPr>
          <p:cNvSpPr/>
          <p:nvPr/>
        </p:nvSpPr>
        <p:spPr>
          <a:xfrm>
            <a:off x="5765828" y="431603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0361C154-9C3F-CD49-1DB5-C2BA832E41C0}"/>
              </a:ext>
            </a:extLst>
          </p:cNvPr>
          <p:cNvSpPr/>
          <p:nvPr/>
        </p:nvSpPr>
        <p:spPr>
          <a:xfrm>
            <a:off x="5648268" y="4059742"/>
            <a:ext cx="423074" cy="150484"/>
          </a:xfrm>
          <a:custGeom>
            <a:avLst/>
            <a:gdLst>
              <a:gd name="connsiteX0" fmla="*/ 57 w 423074"/>
              <a:gd name="connsiteY0" fmla="*/ 150308 h 150484"/>
              <a:gd name="connsiteX1" fmla="*/ 184207 w 423074"/>
              <a:gd name="connsiteY1" fmla="*/ 58233 h 150484"/>
              <a:gd name="connsiteX2" fmla="*/ 108007 w 423074"/>
              <a:gd name="connsiteY2" fmla="*/ 102683 h 150484"/>
              <a:gd name="connsiteX3" fmla="*/ 241357 w 423074"/>
              <a:gd name="connsiteY3" fmla="*/ 51883 h 150484"/>
              <a:gd name="connsiteX4" fmla="*/ 184207 w 423074"/>
              <a:gd name="connsiteY4" fmla="*/ 80458 h 150484"/>
              <a:gd name="connsiteX5" fmla="*/ 346132 w 423074"/>
              <a:gd name="connsiteY5" fmla="*/ 39183 h 150484"/>
              <a:gd name="connsiteX6" fmla="*/ 269932 w 423074"/>
              <a:gd name="connsiteY6" fmla="*/ 39183 h 150484"/>
              <a:gd name="connsiteX7" fmla="*/ 419157 w 423074"/>
              <a:gd name="connsiteY7" fmla="*/ 1083 h 150484"/>
              <a:gd name="connsiteX8" fmla="*/ 368357 w 423074"/>
              <a:gd name="connsiteY8" fmla="*/ 13783 h 150484"/>
              <a:gd name="connsiteX9" fmla="*/ 247707 w 423074"/>
              <a:gd name="connsiteY9" fmla="*/ 48708 h 150484"/>
              <a:gd name="connsiteX10" fmla="*/ 165157 w 423074"/>
              <a:gd name="connsiteY10" fmla="*/ 80458 h 150484"/>
              <a:gd name="connsiteX11" fmla="*/ 57 w 423074"/>
              <a:gd name="connsiteY11" fmla="*/ 150308 h 15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3074" h="150484">
                <a:moveTo>
                  <a:pt x="57" y="150308"/>
                </a:moveTo>
                <a:cubicBezTo>
                  <a:pt x="3232" y="146604"/>
                  <a:pt x="166215" y="66170"/>
                  <a:pt x="184207" y="58233"/>
                </a:cubicBezTo>
                <a:cubicBezTo>
                  <a:pt x="202199" y="50295"/>
                  <a:pt x="98482" y="103741"/>
                  <a:pt x="108007" y="102683"/>
                </a:cubicBezTo>
                <a:cubicBezTo>
                  <a:pt x="117532" y="101625"/>
                  <a:pt x="228657" y="55587"/>
                  <a:pt x="241357" y="51883"/>
                </a:cubicBezTo>
                <a:cubicBezTo>
                  <a:pt x="254057" y="48179"/>
                  <a:pt x="166745" y="82575"/>
                  <a:pt x="184207" y="80458"/>
                </a:cubicBezTo>
                <a:cubicBezTo>
                  <a:pt x="201669" y="78341"/>
                  <a:pt x="331845" y="46062"/>
                  <a:pt x="346132" y="39183"/>
                </a:cubicBezTo>
                <a:cubicBezTo>
                  <a:pt x="360420" y="32304"/>
                  <a:pt x="257761" y="45533"/>
                  <a:pt x="269932" y="39183"/>
                </a:cubicBezTo>
                <a:cubicBezTo>
                  <a:pt x="282103" y="32833"/>
                  <a:pt x="419157" y="1083"/>
                  <a:pt x="419157" y="1083"/>
                </a:cubicBezTo>
                <a:cubicBezTo>
                  <a:pt x="435561" y="-3150"/>
                  <a:pt x="396932" y="5845"/>
                  <a:pt x="368357" y="13783"/>
                </a:cubicBezTo>
                <a:cubicBezTo>
                  <a:pt x="339782" y="21721"/>
                  <a:pt x="281574" y="37595"/>
                  <a:pt x="247707" y="48708"/>
                </a:cubicBezTo>
                <a:cubicBezTo>
                  <a:pt x="213840" y="59820"/>
                  <a:pt x="203257" y="62466"/>
                  <a:pt x="165157" y="80458"/>
                </a:cubicBezTo>
                <a:cubicBezTo>
                  <a:pt x="127057" y="98450"/>
                  <a:pt x="-3118" y="154012"/>
                  <a:pt x="57" y="150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76AF5F3-B762-2F8A-80AA-DA6E943BF2B0}"/>
              </a:ext>
            </a:extLst>
          </p:cNvPr>
          <p:cNvSpPr/>
          <p:nvPr/>
        </p:nvSpPr>
        <p:spPr>
          <a:xfrm>
            <a:off x="5778469" y="3946525"/>
            <a:ext cx="411147" cy="95839"/>
          </a:xfrm>
          <a:custGeom>
            <a:avLst/>
            <a:gdLst>
              <a:gd name="connsiteX0" fmla="*/ 406431 w 411147"/>
              <a:gd name="connsiteY0" fmla="*/ 12700 h 95839"/>
              <a:gd name="connsiteX1" fmla="*/ 355631 w 411147"/>
              <a:gd name="connsiteY1" fmla="*/ 25400 h 95839"/>
              <a:gd name="connsiteX2" fmla="*/ 127031 w 411147"/>
              <a:gd name="connsiteY2" fmla="*/ 95250 h 95839"/>
              <a:gd name="connsiteX3" fmla="*/ 184181 w 411147"/>
              <a:gd name="connsiteY3" fmla="*/ 60325 h 95839"/>
              <a:gd name="connsiteX4" fmla="*/ 98456 w 411147"/>
              <a:gd name="connsiteY4" fmla="*/ 85725 h 95839"/>
              <a:gd name="connsiteX5" fmla="*/ 31 w 411147"/>
              <a:gd name="connsiteY5" fmla="*/ 60325 h 95839"/>
              <a:gd name="connsiteX6" fmla="*/ 88931 w 411147"/>
              <a:gd name="connsiteY6" fmla="*/ 79375 h 95839"/>
              <a:gd name="connsiteX7" fmla="*/ 193706 w 411147"/>
              <a:gd name="connsiteY7" fmla="*/ 50800 h 95839"/>
              <a:gd name="connsiteX8" fmla="*/ 269906 w 411147"/>
              <a:gd name="connsiteY8" fmla="*/ 0 h 95839"/>
              <a:gd name="connsiteX9" fmla="*/ 209581 w 411147"/>
              <a:gd name="connsiteY9" fmla="*/ 50800 h 95839"/>
              <a:gd name="connsiteX10" fmla="*/ 269906 w 411147"/>
              <a:gd name="connsiteY10" fmla="*/ 19050 h 95839"/>
              <a:gd name="connsiteX11" fmla="*/ 406431 w 411147"/>
              <a:gd name="connsiteY11" fmla="*/ 12700 h 9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1147" h="95839">
                <a:moveTo>
                  <a:pt x="406431" y="12700"/>
                </a:moveTo>
                <a:cubicBezTo>
                  <a:pt x="420718" y="13758"/>
                  <a:pt x="402198" y="11642"/>
                  <a:pt x="355631" y="25400"/>
                </a:cubicBezTo>
                <a:cubicBezTo>
                  <a:pt x="309064" y="39158"/>
                  <a:pt x="155606" y="89429"/>
                  <a:pt x="127031" y="95250"/>
                </a:cubicBezTo>
                <a:cubicBezTo>
                  <a:pt x="98456" y="101071"/>
                  <a:pt x="188943" y="61912"/>
                  <a:pt x="184181" y="60325"/>
                </a:cubicBezTo>
                <a:cubicBezTo>
                  <a:pt x="179419" y="58738"/>
                  <a:pt x="129148" y="85725"/>
                  <a:pt x="98456" y="85725"/>
                </a:cubicBezTo>
                <a:cubicBezTo>
                  <a:pt x="67764" y="85725"/>
                  <a:pt x="1619" y="61383"/>
                  <a:pt x="31" y="60325"/>
                </a:cubicBezTo>
                <a:cubicBezTo>
                  <a:pt x="-1557" y="59267"/>
                  <a:pt x="56652" y="80962"/>
                  <a:pt x="88931" y="79375"/>
                </a:cubicBezTo>
                <a:cubicBezTo>
                  <a:pt x="121210" y="77788"/>
                  <a:pt x="163544" y="64029"/>
                  <a:pt x="193706" y="50800"/>
                </a:cubicBezTo>
                <a:cubicBezTo>
                  <a:pt x="223868" y="37571"/>
                  <a:pt x="267260" y="0"/>
                  <a:pt x="269906" y="0"/>
                </a:cubicBezTo>
                <a:cubicBezTo>
                  <a:pt x="272552" y="0"/>
                  <a:pt x="209581" y="47625"/>
                  <a:pt x="209581" y="50800"/>
                </a:cubicBezTo>
                <a:cubicBezTo>
                  <a:pt x="209581" y="53975"/>
                  <a:pt x="243977" y="23283"/>
                  <a:pt x="269906" y="19050"/>
                </a:cubicBezTo>
                <a:cubicBezTo>
                  <a:pt x="295835" y="14817"/>
                  <a:pt x="392144" y="11642"/>
                  <a:pt x="406431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AD7F3BDD-2C06-C8F5-B77C-C38B2C4D8E32}"/>
              </a:ext>
            </a:extLst>
          </p:cNvPr>
          <p:cNvSpPr/>
          <p:nvPr/>
        </p:nvSpPr>
        <p:spPr>
          <a:xfrm>
            <a:off x="5661020" y="3984611"/>
            <a:ext cx="273749" cy="190526"/>
          </a:xfrm>
          <a:custGeom>
            <a:avLst/>
            <a:gdLst>
              <a:gd name="connsiteX0" fmla="*/ 155580 w 273749"/>
              <a:gd name="connsiteY0" fmla="*/ 14 h 190526"/>
              <a:gd name="connsiteX1" fmla="*/ 120655 w 273749"/>
              <a:gd name="connsiteY1" fmla="*/ 76214 h 190526"/>
              <a:gd name="connsiteX2" fmla="*/ 123830 w 273749"/>
              <a:gd name="connsiteY2" fmla="*/ 111139 h 190526"/>
              <a:gd name="connsiteX3" fmla="*/ 57155 w 273749"/>
              <a:gd name="connsiteY3" fmla="*/ 155589 h 190526"/>
              <a:gd name="connsiteX4" fmla="*/ 5 w 273749"/>
              <a:gd name="connsiteY4" fmla="*/ 190514 h 190526"/>
              <a:gd name="connsiteX5" fmla="*/ 60330 w 273749"/>
              <a:gd name="connsiteY5" fmla="*/ 158764 h 190526"/>
              <a:gd name="connsiteX6" fmla="*/ 273055 w 273749"/>
              <a:gd name="connsiteY6" fmla="*/ 92089 h 190526"/>
              <a:gd name="connsiteX7" fmla="*/ 133355 w 273749"/>
              <a:gd name="connsiteY7" fmla="*/ 107964 h 190526"/>
              <a:gd name="connsiteX8" fmla="*/ 127005 w 273749"/>
              <a:gd name="connsiteY8" fmla="*/ 82564 h 190526"/>
              <a:gd name="connsiteX9" fmla="*/ 155580 w 273749"/>
              <a:gd name="connsiteY9" fmla="*/ 14 h 19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749" h="190526">
                <a:moveTo>
                  <a:pt x="155580" y="14"/>
                </a:moveTo>
                <a:cubicBezTo>
                  <a:pt x="154522" y="-1044"/>
                  <a:pt x="125947" y="57693"/>
                  <a:pt x="120655" y="76214"/>
                </a:cubicBezTo>
                <a:cubicBezTo>
                  <a:pt x="115363" y="94735"/>
                  <a:pt x="134413" y="97910"/>
                  <a:pt x="123830" y="111139"/>
                </a:cubicBezTo>
                <a:cubicBezTo>
                  <a:pt x="113247" y="124368"/>
                  <a:pt x="77793" y="142360"/>
                  <a:pt x="57155" y="155589"/>
                </a:cubicBezTo>
                <a:cubicBezTo>
                  <a:pt x="36517" y="168818"/>
                  <a:pt x="-524" y="189985"/>
                  <a:pt x="5" y="190514"/>
                </a:cubicBezTo>
                <a:cubicBezTo>
                  <a:pt x="534" y="191043"/>
                  <a:pt x="14822" y="175168"/>
                  <a:pt x="60330" y="158764"/>
                </a:cubicBezTo>
                <a:cubicBezTo>
                  <a:pt x="105838" y="142360"/>
                  <a:pt x="260884" y="100556"/>
                  <a:pt x="273055" y="92089"/>
                </a:cubicBezTo>
                <a:cubicBezTo>
                  <a:pt x="285226" y="83622"/>
                  <a:pt x="133355" y="107964"/>
                  <a:pt x="133355" y="107964"/>
                </a:cubicBezTo>
                <a:cubicBezTo>
                  <a:pt x="109013" y="106377"/>
                  <a:pt x="125947" y="95264"/>
                  <a:pt x="127005" y="82564"/>
                </a:cubicBezTo>
                <a:cubicBezTo>
                  <a:pt x="128063" y="69864"/>
                  <a:pt x="156638" y="1072"/>
                  <a:pt x="15558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C85B108B-1198-581D-FC4C-5596194C21D5}"/>
              </a:ext>
            </a:extLst>
          </p:cNvPr>
          <p:cNvSpPr/>
          <p:nvPr/>
        </p:nvSpPr>
        <p:spPr>
          <a:xfrm>
            <a:off x="5860224" y="4008924"/>
            <a:ext cx="281962" cy="93249"/>
          </a:xfrm>
          <a:custGeom>
            <a:avLst/>
            <a:gdLst>
              <a:gd name="connsiteX0" fmla="*/ 826 w 281962"/>
              <a:gd name="connsiteY0" fmla="*/ 93176 h 93249"/>
              <a:gd name="connsiteX1" fmla="*/ 121476 w 281962"/>
              <a:gd name="connsiteY1" fmla="*/ 36026 h 93249"/>
              <a:gd name="connsiteX2" fmla="*/ 280226 w 281962"/>
              <a:gd name="connsiteY2" fmla="*/ 1101 h 93249"/>
              <a:gd name="connsiteX3" fmla="*/ 207201 w 281962"/>
              <a:gd name="connsiteY3" fmla="*/ 10626 h 93249"/>
              <a:gd name="connsiteX4" fmla="*/ 226251 w 281962"/>
              <a:gd name="connsiteY4" fmla="*/ 29676 h 93249"/>
              <a:gd name="connsiteX5" fmla="*/ 181801 w 281962"/>
              <a:gd name="connsiteY5" fmla="*/ 42376 h 93249"/>
              <a:gd name="connsiteX6" fmla="*/ 181801 w 281962"/>
              <a:gd name="connsiteY6" fmla="*/ 23326 h 93249"/>
              <a:gd name="connsiteX7" fmla="*/ 826 w 281962"/>
              <a:gd name="connsiteY7" fmla="*/ 93176 h 9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962" h="93249">
                <a:moveTo>
                  <a:pt x="826" y="93176"/>
                </a:moveTo>
                <a:cubicBezTo>
                  <a:pt x="-9228" y="95293"/>
                  <a:pt x="74909" y="51372"/>
                  <a:pt x="121476" y="36026"/>
                </a:cubicBezTo>
                <a:cubicBezTo>
                  <a:pt x="168043" y="20680"/>
                  <a:pt x="265939" y="5334"/>
                  <a:pt x="280226" y="1101"/>
                </a:cubicBezTo>
                <a:cubicBezTo>
                  <a:pt x="294513" y="-3132"/>
                  <a:pt x="216197" y="5864"/>
                  <a:pt x="207201" y="10626"/>
                </a:cubicBezTo>
                <a:cubicBezTo>
                  <a:pt x="198205" y="15388"/>
                  <a:pt x="230484" y="24384"/>
                  <a:pt x="226251" y="29676"/>
                </a:cubicBezTo>
                <a:cubicBezTo>
                  <a:pt x="222018" y="34968"/>
                  <a:pt x="181801" y="42376"/>
                  <a:pt x="181801" y="42376"/>
                </a:cubicBezTo>
                <a:cubicBezTo>
                  <a:pt x="174393" y="41318"/>
                  <a:pt x="204555" y="18034"/>
                  <a:pt x="181801" y="23326"/>
                </a:cubicBezTo>
                <a:cubicBezTo>
                  <a:pt x="159047" y="28618"/>
                  <a:pt x="10880" y="91059"/>
                  <a:pt x="826" y="93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88B514DF-238A-F44B-D82C-242A2C33896E}"/>
              </a:ext>
            </a:extLst>
          </p:cNvPr>
          <p:cNvSpPr/>
          <p:nvPr/>
        </p:nvSpPr>
        <p:spPr>
          <a:xfrm>
            <a:off x="5596149" y="4084666"/>
            <a:ext cx="97059" cy="373437"/>
          </a:xfrm>
          <a:custGeom>
            <a:avLst/>
            <a:gdLst>
              <a:gd name="connsiteX0" fmla="*/ 96626 w 97059"/>
              <a:gd name="connsiteY0" fmla="*/ 1559 h 373437"/>
              <a:gd name="connsiteX1" fmla="*/ 1376 w 97059"/>
              <a:gd name="connsiteY1" fmla="*/ 144434 h 373437"/>
              <a:gd name="connsiteX2" fmla="*/ 39476 w 97059"/>
              <a:gd name="connsiteY2" fmla="*/ 112684 h 373437"/>
              <a:gd name="connsiteX3" fmla="*/ 29951 w 97059"/>
              <a:gd name="connsiteY3" fmla="*/ 179359 h 373437"/>
              <a:gd name="connsiteX4" fmla="*/ 4551 w 97059"/>
              <a:gd name="connsiteY4" fmla="*/ 246034 h 373437"/>
              <a:gd name="connsiteX5" fmla="*/ 10901 w 97059"/>
              <a:gd name="connsiteY5" fmla="*/ 204759 h 373437"/>
              <a:gd name="connsiteX6" fmla="*/ 4551 w 97059"/>
              <a:gd name="connsiteY6" fmla="*/ 280959 h 373437"/>
              <a:gd name="connsiteX7" fmla="*/ 1376 w 97059"/>
              <a:gd name="connsiteY7" fmla="*/ 373034 h 373437"/>
              <a:gd name="connsiteX8" fmla="*/ 7726 w 97059"/>
              <a:gd name="connsiteY8" fmla="*/ 242859 h 373437"/>
              <a:gd name="connsiteX9" fmla="*/ 23601 w 97059"/>
              <a:gd name="connsiteY9" fmla="*/ 150784 h 373437"/>
              <a:gd name="connsiteX10" fmla="*/ 10901 w 97059"/>
              <a:gd name="connsiteY10" fmla="*/ 182534 h 373437"/>
              <a:gd name="connsiteX11" fmla="*/ 23601 w 97059"/>
              <a:gd name="connsiteY11" fmla="*/ 122209 h 373437"/>
              <a:gd name="connsiteX12" fmla="*/ 36301 w 97059"/>
              <a:gd name="connsiteY12" fmla="*/ 71409 h 373437"/>
              <a:gd name="connsiteX13" fmla="*/ 96626 w 97059"/>
              <a:gd name="connsiteY13" fmla="*/ 1559 h 37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59" h="373437">
                <a:moveTo>
                  <a:pt x="96626" y="1559"/>
                </a:moveTo>
                <a:cubicBezTo>
                  <a:pt x="90805" y="13730"/>
                  <a:pt x="10901" y="125913"/>
                  <a:pt x="1376" y="144434"/>
                </a:cubicBezTo>
                <a:cubicBezTo>
                  <a:pt x="-8149" y="162955"/>
                  <a:pt x="34714" y="106863"/>
                  <a:pt x="39476" y="112684"/>
                </a:cubicBezTo>
                <a:cubicBezTo>
                  <a:pt x="44238" y="118505"/>
                  <a:pt x="35772" y="157134"/>
                  <a:pt x="29951" y="179359"/>
                </a:cubicBezTo>
                <a:cubicBezTo>
                  <a:pt x="24130" y="201584"/>
                  <a:pt x="7726" y="241801"/>
                  <a:pt x="4551" y="246034"/>
                </a:cubicBezTo>
                <a:cubicBezTo>
                  <a:pt x="1376" y="250267"/>
                  <a:pt x="10901" y="198938"/>
                  <a:pt x="10901" y="204759"/>
                </a:cubicBezTo>
                <a:cubicBezTo>
                  <a:pt x="10901" y="210580"/>
                  <a:pt x="6138" y="252913"/>
                  <a:pt x="4551" y="280959"/>
                </a:cubicBezTo>
                <a:cubicBezTo>
                  <a:pt x="2964" y="309005"/>
                  <a:pt x="847" y="379384"/>
                  <a:pt x="1376" y="373034"/>
                </a:cubicBezTo>
                <a:cubicBezTo>
                  <a:pt x="1905" y="366684"/>
                  <a:pt x="4022" y="279901"/>
                  <a:pt x="7726" y="242859"/>
                </a:cubicBezTo>
                <a:cubicBezTo>
                  <a:pt x="11430" y="205817"/>
                  <a:pt x="23072" y="160838"/>
                  <a:pt x="23601" y="150784"/>
                </a:cubicBezTo>
                <a:cubicBezTo>
                  <a:pt x="24130" y="140730"/>
                  <a:pt x="10901" y="187296"/>
                  <a:pt x="10901" y="182534"/>
                </a:cubicBezTo>
                <a:cubicBezTo>
                  <a:pt x="10901" y="177772"/>
                  <a:pt x="19368" y="140730"/>
                  <a:pt x="23601" y="122209"/>
                </a:cubicBezTo>
                <a:cubicBezTo>
                  <a:pt x="27834" y="103688"/>
                  <a:pt x="24659" y="90988"/>
                  <a:pt x="36301" y="71409"/>
                </a:cubicBezTo>
                <a:cubicBezTo>
                  <a:pt x="47943" y="51830"/>
                  <a:pt x="102447" y="-10612"/>
                  <a:pt x="96626" y="1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0C316900-DA8F-7F7E-4689-E19B52FF001D}"/>
              </a:ext>
            </a:extLst>
          </p:cNvPr>
          <p:cNvSpPr/>
          <p:nvPr/>
        </p:nvSpPr>
        <p:spPr>
          <a:xfrm>
            <a:off x="5467288" y="4098512"/>
            <a:ext cx="111214" cy="397766"/>
          </a:xfrm>
          <a:custGeom>
            <a:avLst/>
            <a:gdLst>
              <a:gd name="connsiteX0" fmla="*/ 111187 w 111214"/>
              <a:gd name="connsiteY0" fmla="*/ 413 h 397766"/>
              <a:gd name="connsiteX1" fmla="*/ 22287 w 111214"/>
              <a:gd name="connsiteY1" fmla="*/ 181388 h 397766"/>
              <a:gd name="connsiteX2" fmla="*/ 44512 w 111214"/>
              <a:gd name="connsiteY2" fmla="*/ 146463 h 397766"/>
              <a:gd name="connsiteX3" fmla="*/ 34987 w 111214"/>
              <a:gd name="connsiteY3" fmla="*/ 194088 h 397766"/>
              <a:gd name="connsiteX4" fmla="*/ 19112 w 111214"/>
              <a:gd name="connsiteY4" fmla="*/ 289338 h 397766"/>
              <a:gd name="connsiteX5" fmla="*/ 22287 w 111214"/>
              <a:gd name="connsiteY5" fmla="*/ 235363 h 397766"/>
              <a:gd name="connsiteX6" fmla="*/ 62 w 111214"/>
              <a:gd name="connsiteY6" fmla="*/ 343313 h 397766"/>
              <a:gd name="connsiteX7" fmla="*/ 15937 w 111214"/>
              <a:gd name="connsiteY7" fmla="*/ 276638 h 397766"/>
              <a:gd name="connsiteX8" fmla="*/ 25462 w 111214"/>
              <a:gd name="connsiteY8" fmla="*/ 397288 h 397766"/>
              <a:gd name="connsiteX9" fmla="*/ 22287 w 111214"/>
              <a:gd name="connsiteY9" fmla="*/ 222663 h 397766"/>
              <a:gd name="connsiteX10" fmla="*/ 31812 w 111214"/>
              <a:gd name="connsiteY10" fmla="*/ 133763 h 397766"/>
              <a:gd name="connsiteX11" fmla="*/ 111187 w 111214"/>
              <a:gd name="connsiteY11" fmla="*/ 413 h 3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214" h="397766">
                <a:moveTo>
                  <a:pt x="111187" y="413"/>
                </a:moveTo>
                <a:cubicBezTo>
                  <a:pt x="109599" y="8351"/>
                  <a:pt x="33399" y="157046"/>
                  <a:pt x="22287" y="181388"/>
                </a:cubicBezTo>
                <a:cubicBezTo>
                  <a:pt x="11175" y="205730"/>
                  <a:pt x="42395" y="144346"/>
                  <a:pt x="44512" y="146463"/>
                </a:cubicBezTo>
                <a:cubicBezTo>
                  <a:pt x="46629" y="148580"/>
                  <a:pt x="39220" y="170276"/>
                  <a:pt x="34987" y="194088"/>
                </a:cubicBezTo>
                <a:cubicBezTo>
                  <a:pt x="30754" y="217900"/>
                  <a:pt x="21229" y="282459"/>
                  <a:pt x="19112" y="289338"/>
                </a:cubicBezTo>
                <a:cubicBezTo>
                  <a:pt x="16995" y="296217"/>
                  <a:pt x="25462" y="226367"/>
                  <a:pt x="22287" y="235363"/>
                </a:cubicBezTo>
                <a:cubicBezTo>
                  <a:pt x="19112" y="244359"/>
                  <a:pt x="1120" y="336434"/>
                  <a:pt x="62" y="343313"/>
                </a:cubicBezTo>
                <a:cubicBezTo>
                  <a:pt x="-996" y="350192"/>
                  <a:pt x="11704" y="267642"/>
                  <a:pt x="15937" y="276638"/>
                </a:cubicBezTo>
                <a:cubicBezTo>
                  <a:pt x="20170" y="285634"/>
                  <a:pt x="24404" y="406284"/>
                  <a:pt x="25462" y="397288"/>
                </a:cubicBezTo>
                <a:cubicBezTo>
                  <a:pt x="26520" y="388292"/>
                  <a:pt x="21229" y="266584"/>
                  <a:pt x="22287" y="222663"/>
                </a:cubicBezTo>
                <a:cubicBezTo>
                  <a:pt x="23345" y="178742"/>
                  <a:pt x="19641" y="166571"/>
                  <a:pt x="31812" y="133763"/>
                </a:cubicBezTo>
                <a:cubicBezTo>
                  <a:pt x="43983" y="100955"/>
                  <a:pt x="112775" y="-7525"/>
                  <a:pt x="111187" y="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BC334469-A76E-2316-11BA-685A7779AD5F}"/>
              </a:ext>
            </a:extLst>
          </p:cNvPr>
          <p:cNvSpPr/>
          <p:nvPr/>
        </p:nvSpPr>
        <p:spPr>
          <a:xfrm>
            <a:off x="5558802" y="4357717"/>
            <a:ext cx="45643" cy="280964"/>
          </a:xfrm>
          <a:custGeom>
            <a:avLst/>
            <a:gdLst>
              <a:gd name="connsiteX0" fmla="*/ 45073 w 45643"/>
              <a:gd name="connsiteY0" fmla="*/ 1558 h 280964"/>
              <a:gd name="connsiteX1" fmla="*/ 26023 w 45643"/>
              <a:gd name="connsiteY1" fmla="*/ 103158 h 280964"/>
              <a:gd name="connsiteX2" fmla="*/ 29198 w 45643"/>
              <a:gd name="connsiteY2" fmla="*/ 280958 h 280964"/>
              <a:gd name="connsiteX3" fmla="*/ 19673 w 45643"/>
              <a:gd name="connsiteY3" fmla="*/ 96808 h 280964"/>
              <a:gd name="connsiteX4" fmla="*/ 623 w 45643"/>
              <a:gd name="connsiteY4" fmla="*/ 179358 h 280964"/>
              <a:gd name="connsiteX5" fmla="*/ 45073 w 45643"/>
              <a:gd name="connsiteY5" fmla="*/ 1558 h 28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43" h="280964">
                <a:moveTo>
                  <a:pt x="45073" y="1558"/>
                </a:moveTo>
                <a:cubicBezTo>
                  <a:pt x="49306" y="-11142"/>
                  <a:pt x="28669" y="56591"/>
                  <a:pt x="26023" y="103158"/>
                </a:cubicBezTo>
                <a:cubicBezTo>
                  <a:pt x="23377" y="149725"/>
                  <a:pt x="30256" y="282016"/>
                  <a:pt x="29198" y="280958"/>
                </a:cubicBezTo>
                <a:cubicBezTo>
                  <a:pt x="28140" y="279900"/>
                  <a:pt x="24435" y="113741"/>
                  <a:pt x="19673" y="96808"/>
                </a:cubicBezTo>
                <a:cubicBezTo>
                  <a:pt x="14911" y="79875"/>
                  <a:pt x="-3610" y="189941"/>
                  <a:pt x="623" y="179358"/>
                </a:cubicBezTo>
                <a:cubicBezTo>
                  <a:pt x="4856" y="168775"/>
                  <a:pt x="40840" y="14258"/>
                  <a:pt x="45073" y="1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11A4D451-019E-FBEA-980E-F8A6C15AFEFF}"/>
              </a:ext>
            </a:extLst>
          </p:cNvPr>
          <p:cNvSpPr/>
          <p:nvPr/>
        </p:nvSpPr>
        <p:spPr>
          <a:xfrm>
            <a:off x="5591760" y="4558467"/>
            <a:ext cx="69306" cy="213918"/>
          </a:xfrm>
          <a:custGeom>
            <a:avLst/>
            <a:gdLst>
              <a:gd name="connsiteX0" fmla="*/ 2590 w 69306"/>
              <a:gd name="connsiteY0" fmla="*/ 833 h 213918"/>
              <a:gd name="connsiteX1" fmla="*/ 2590 w 69306"/>
              <a:gd name="connsiteY1" fmla="*/ 175458 h 213918"/>
              <a:gd name="connsiteX2" fmla="*/ 5765 w 69306"/>
              <a:gd name="connsiteY2" fmla="*/ 73858 h 213918"/>
              <a:gd name="connsiteX3" fmla="*/ 69265 w 69306"/>
              <a:gd name="connsiteY3" fmla="*/ 213558 h 213918"/>
              <a:gd name="connsiteX4" fmla="*/ 15290 w 69306"/>
              <a:gd name="connsiteY4" fmla="*/ 111958 h 213918"/>
              <a:gd name="connsiteX5" fmla="*/ 2590 w 69306"/>
              <a:gd name="connsiteY5" fmla="*/ 833 h 2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06" h="213918">
                <a:moveTo>
                  <a:pt x="2590" y="833"/>
                </a:moveTo>
                <a:cubicBezTo>
                  <a:pt x="473" y="11416"/>
                  <a:pt x="2061" y="163287"/>
                  <a:pt x="2590" y="175458"/>
                </a:cubicBezTo>
                <a:cubicBezTo>
                  <a:pt x="3119" y="187629"/>
                  <a:pt x="-5347" y="67508"/>
                  <a:pt x="5765" y="73858"/>
                </a:cubicBezTo>
                <a:cubicBezTo>
                  <a:pt x="16877" y="80208"/>
                  <a:pt x="67678" y="207208"/>
                  <a:pt x="69265" y="213558"/>
                </a:cubicBezTo>
                <a:cubicBezTo>
                  <a:pt x="70853" y="219908"/>
                  <a:pt x="26402" y="140533"/>
                  <a:pt x="15290" y="111958"/>
                </a:cubicBezTo>
                <a:cubicBezTo>
                  <a:pt x="4178" y="83383"/>
                  <a:pt x="4707" y="-9750"/>
                  <a:pt x="2590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E3A7B7A-312F-40A5-9413-797CA9DAEDED}"/>
              </a:ext>
            </a:extLst>
          </p:cNvPr>
          <p:cNvSpPr/>
          <p:nvPr/>
        </p:nvSpPr>
        <p:spPr>
          <a:xfrm>
            <a:off x="5616397" y="4730661"/>
            <a:ext cx="54193" cy="196940"/>
          </a:xfrm>
          <a:custGeom>
            <a:avLst/>
            <a:gdLst>
              <a:gd name="connsiteX0" fmla="*/ 178 w 54193"/>
              <a:gd name="connsiteY0" fmla="*/ 89 h 196940"/>
              <a:gd name="connsiteX1" fmla="*/ 31928 w 54193"/>
              <a:gd name="connsiteY1" fmla="*/ 60414 h 196940"/>
              <a:gd name="connsiteX2" fmla="*/ 41453 w 54193"/>
              <a:gd name="connsiteY2" fmla="*/ 158839 h 196940"/>
              <a:gd name="connsiteX3" fmla="*/ 47803 w 54193"/>
              <a:gd name="connsiteY3" fmla="*/ 76289 h 196940"/>
              <a:gd name="connsiteX4" fmla="*/ 54153 w 54193"/>
              <a:gd name="connsiteY4" fmla="*/ 196939 h 196940"/>
              <a:gd name="connsiteX5" fmla="*/ 44628 w 54193"/>
              <a:gd name="connsiteY5" fmla="*/ 79464 h 196940"/>
              <a:gd name="connsiteX6" fmla="*/ 47803 w 54193"/>
              <a:gd name="connsiteY6" fmla="*/ 73114 h 196940"/>
              <a:gd name="connsiteX7" fmla="*/ 178 w 54193"/>
              <a:gd name="connsiteY7" fmla="*/ 89 h 19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93" h="196940">
                <a:moveTo>
                  <a:pt x="178" y="89"/>
                </a:moveTo>
                <a:cubicBezTo>
                  <a:pt x="-2468" y="-2028"/>
                  <a:pt x="25049" y="33956"/>
                  <a:pt x="31928" y="60414"/>
                </a:cubicBezTo>
                <a:cubicBezTo>
                  <a:pt x="38807" y="86872"/>
                  <a:pt x="38807" y="156193"/>
                  <a:pt x="41453" y="158839"/>
                </a:cubicBezTo>
                <a:cubicBezTo>
                  <a:pt x="44099" y="161485"/>
                  <a:pt x="45686" y="69939"/>
                  <a:pt x="47803" y="76289"/>
                </a:cubicBezTo>
                <a:cubicBezTo>
                  <a:pt x="49920" y="82639"/>
                  <a:pt x="54682" y="196410"/>
                  <a:pt x="54153" y="196939"/>
                </a:cubicBezTo>
                <a:cubicBezTo>
                  <a:pt x="53624" y="197468"/>
                  <a:pt x="44628" y="79464"/>
                  <a:pt x="44628" y="79464"/>
                </a:cubicBezTo>
                <a:cubicBezTo>
                  <a:pt x="43570" y="58827"/>
                  <a:pt x="55741" y="82110"/>
                  <a:pt x="47803" y="73114"/>
                </a:cubicBezTo>
                <a:cubicBezTo>
                  <a:pt x="39866" y="64118"/>
                  <a:pt x="2824" y="2206"/>
                  <a:pt x="178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77CC736-C2B3-B37C-36BD-ECABFE1688D5}"/>
              </a:ext>
            </a:extLst>
          </p:cNvPr>
          <p:cNvSpPr/>
          <p:nvPr/>
        </p:nvSpPr>
        <p:spPr>
          <a:xfrm>
            <a:off x="5509594" y="4238611"/>
            <a:ext cx="53028" cy="289420"/>
          </a:xfrm>
          <a:custGeom>
            <a:avLst/>
            <a:gdLst>
              <a:gd name="connsiteX0" fmla="*/ 53006 w 53028"/>
              <a:gd name="connsiteY0" fmla="*/ 14 h 289420"/>
              <a:gd name="connsiteX1" fmla="*/ 11731 w 53028"/>
              <a:gd name="connsiteY1" fmla="*/ 149239 h 289420"/>
              <a:gd name="connsiteX2" fmla="*/ 21256 w 53028"/>
              <a:gd name="connsiteY2" fmla="*/ 111139 h 289420"/>
              <a:gd name="connsiteX3" fmla="*/ 2206 w 53028"/>
              <a:gd name="connsiteY3" fmla="*/ 288939 h 289420"/>
              <a:gd name="connsiteX4" fmla="*/ 5381 w 53028"/>
              <a:gd name="connsiteY4" fmla="*/ 158764 h 289420"/>
              <a:gd name="connsiteX5" fmla="*/ 53006 w 53028"/>
              <a:gd name="connsiteY5" fmla="*/ 14 h 28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28" h="289420">
                <a:moveTo>
                  <a:pt x="53006" y="14"/>
                </a:moveTo>
                <a:cubicBezTo>
                  <a:pt x="54064" y="-1574"/>
                  <a:pt x="17023" y="130718"/>
                  <a:pt x="11731" y="149239"/>
                </a:cubicBezTo>
                <a:cubicBezTo>
                  <a:pt x="6439" y="167760"/>
                  <a:pt x="22843" y="87856"/>
                  <a:pt x="21256" y="111139"/>
                </a:cubicBezTo>
                <a:cubicBezTo>
                  <a:pt x="19668" y="134422"/>
                  <a:pt x="4852" y="281002"/>
                  <a:pt x="2206" y="288939"/>
                </a:cubicBezTo>
                <a:cubicBezTo>
                  <a:pt x="-440" y="296876"/>
                  <a:pt x="-2027" y="204802"/>
                  <a:pt x="5381" y="158764"/>
                </a:cubicBezTo>
                <a:cubicBezTo>
                  <a:pt x="12789" y="112727"/>
                  <a:pt x="51948" y="1602"/>
                  <a:pt x="53006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ED80A666-59B4-766C-C7F6-3A609B8D4FF6}"/>
              </a:ext>
            </a:extLst>
          </p:cNvPr>
          <p:cNvSpPr/>
          <p:nvPr/>
        </p:nvSpPr>
        <p:spPr>
          <a:xfrm>
            <a:off x="5495754" y="4631245"/>
            <a:ext cx="73853" cy="312454"/>
          </a:xfrm>
          <a:custGeom>
            <a:avLst/>
            <a:gdLst>
              <a:gd name="connsiteX0" fmla="*/ 38271 w 73853"/>
              <a:gd name="connsiteY0" fmla="*/ 4255 h 312454"/>
              <a:gd name="connsiteX1" fmla="*/ 35096 w 73853"/>
              <a:gd name="connsiteY1" fmla="*/ 83630 h 312454"/>
              <a:gd name="connsiteX2" fmla="*/ 54146 w 73853"/>
              <a:gd name="connsiteY2" fmla="*/ 169355 h 312454"/>
              <a:gd name="connsiteX3" fmla="*/ 171 w 73853"/>
              <a:gd name="connsiteY3" fmla="*/ 74105 h 312454"/>
              <a:gd name="connsiteX4" fmla="*/ 38271 w 73853"/>
              <a:gd name="connsiteY4" fmla="*/ 188405 h 312454"/>
              <a:gd name="connsiteX5" fmla="*/ 73196 w 73853"/>
              <a:gd name="connsiteY5" fmla="*/ 312230 h 312454"/>
              <a:gd name="connsiteX6" fmla="*/ 6521 w 73853"/>
              <a:gd name="connsiteY6" fmla="*/ 156655 h 312454"/>
              <a:gd name="connsiteX7" fmla="*/ 31921 w 73853"/>
              <a:gd name="connsiteY7" fmla="*/ 220155 h 312454"/>
              <a:gd name="connsiteX8" fmla="*/ 38271 w 73853"/>
              <a:gd name="connsiteY8" fmla="*/ 4255 h 31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853" h="312454">
                <a:moveTo>
                  <a:pt x="38271" y="4255"/>
                </a:moveTo>
                <a:cubicBezTo>
                  <a:pt x="38800" y="-18499"/>
                  <a:pt x="32450" y="56113"/>
                  <a:pt x="35096" y="83630"/>
                </a:cubicBezTo>
                <a:cubicBezTo>
                  <a:pt x="37742" y="111147"/>
                  <a:pt x="59967" y="170943"/>
                  <a:pt x="54146" y="169355"/>
                </a:cubicBezTo>
                <a:cubicBezTo>
                  <a:pt x="48325" y="167768"/>
                  <a:pt x="2817" y="70930"/>
                  <a:pt x="171" y="74105"/>
                </a:cubicBezTo>
                <a:cubicBezTo>
                  <a:pt x="-2475" y="77280"/>
                  <a:pt x="26100" y="148718"/>
                  <a:pt x="38271" y="188405"/>
                </a:cubicBezTo>
                <a:cubicBezTo>
                  <a:pt x="50442" y="228092"/>
                  <a:pt x="78488" y="317522"/>
                  <a:pt x="73196" y="312230"/>
                </a:cubicBezTo>
                <a:cubicBezTo>
                  <a:pt x="67904" y="306938"/>
                  <a:pt x="13400" y="172001"/>
                  <a:pt x="6521" y="156655"/>
                </a:cubicBezTo>
                <a:cubicBezTo>
                  <a:pt x="-358" y="141309"/>
                  <a:pt x="28746" y="239734"/>
                  <a:pt x="31921" y="220155"/>
                </a:cubicBezTo>
                <a:cubicBezTo>
                  <a:pt x="35096" y="200576"/>
                  <a:pt x="37742" y="27009"/>
                  <a:pt x="38271" y="4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C720CA7-A8AA-573D-4A0A-903B9BD46BD2}"/>
              </a:ext>
            </a:extLst>
          </p:cNvPr>
          <p:cNvSpPr/>
          <p:nvPr/>
        </p:nvSpPr>
        <p:spPr>
          <a:xfrm>
            <a:off x="5692467" y="5019673"/>
            <a:ext cx="86282" cy="197623"/>
          </a:xfrm>
          <a:custGeom>
            <a:avLst/>
            <a:gdLst>
              <a:gd name="connsiteX0" fmla="*/ 308 w 86282"/>
              <a:gd name="connsiteY0" fmla="*/ 2 h 197623"/>
              <a:gd name="connsiteX1" fmla="*/ 44758 w 86282"/>
              <a:gd name="connsiteY1" fmla="*/ 104777 h 197623"/>
              <a:gd name="connsiteX2" fmla="*/ 32058 w 86282"/>
              <a:gd name="connsiteY2" fmla="*/ 85727 h 197623"/>
              <a:gd name="connsiteX3" fmla="*/ 86033 w 86282"/>
              <a:gd name="connsiteY3" fmla="*/ 196852 h 197623"/>
              <a:gd name="connsiteX4" fmla="*/ 51108 w 86282"/>
              <a:gd name="connsiteY4" fmla="*/ 133352 h 197623"/>
              <a:gd name="connsiteX5" fmla="*/ 25708 w 86282"/>
              <a:gd name="connsiteY5" fmla="*/ 101602 h 197623"/>
              <a:gd name="connsiteX6" fmla="*/ 308 w 86282"/>
              <a:gd name="connsiteY6" fmla="*/ 2 h 19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282" h="197623">
                <a:moveTo>
                  <a:pt x="308" y="2"/>
                </a:moveTo>
                <a:cubicBezTo>
                  <a:pt x="3483" y="531"/>
                  <a:pt x="44758" y="104777"/>
                  <a:pt x="44758" y="104777"/>
                </a:cubicBezTo>
                <a:cubicBezTo>
                  <a:pt x="50050" y="119064"/>
                  <a:pt x="25179" y="70381"/>
                  <a:pt x="32058" y="85727"/>
                </a:cubicBezTo>
                <a:cubicBezTo>
                  <a:pt x="38937" y="101073"/>
                  <a:pt x="82858" y="188914"/>
                  <a:pt x="86033" y="196852"/>
                </a:cubicBezTo>
                <a:cubicBezTo>
                  <a:pt x="89208" y="204790"/>
                  <a:pt x="61162" y="149227"/>
                  <a:pt x="51108" y="133352"/>
                </a:cubicBezTo>
                <a:cubicBezTo>
                  <a:pt x="41054" y="117477"/>
                  <a:pt x="32058" y="118535"/>
                  <a:pt x="25708" y="101602"/>
                </a:cubicBezTo>
                <a:cubicBezTo>
                  <a:pt x="19358" y="84669"/>
                  <a:pt x="-2867" y="-527"/>
                  <a:pt x="30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424D0666-2103-3BDE-DCBF-215391C0700E}"/>
              </a:ext>
            </a:extLst>
          </p:cNvPr>
          <p:cNvSpPr/>
          <p:nvPr/>
        </p:nvSpPr>
        <p:spPr>
          <a:xfrm>
            <a:off x="5604212" y="4768656"/>
            <a:ext cx="142621" cy="419609"/>
          </a:xfrm>
          <a:custGeom>
            <a:avLst/>
            <a:gdLst>
              <a:gd name="connsiteX0" fmla="*/ 2838 w 142621"/>
              <a:gd name="connsiteY0" fmla="*/ 194 h 419609"/>
              <a:gd name="connsiteX1" fmla="*/ 9188 w 142621"/>
              <a:gd name="connsiteY1" fmla="*/ 114494 h 419609"/>
              <a:gd name="connsiteX2" fmla="*/ 15538 w 142621"/>
              <a:gd name="connsiteY2" fmla="*/ 92269 h 419609"/>
              <a:gd name="connsiteX3" fmla="*/ 28238 w 142621"/>
              <a:gd name="connsiteY3" fmla="*/ 193869 h 419609"/>
              <a:gd name="connsiteX4" fmla="*/ 21888 w 142621"/>
              <a:gd name="connsiteY4" fmla="*/ 155769 h 419609"/>
              <a:gd name="connsiteX5" fmla="*/ 82213 w 142621"/>
              <a:gd name="connsiteY5" fmla="*/ 314519 h 419609"/>
              <a:gd name="connsiteX6" fmla="*/ 85388 w 142621"/>
              <a:gd name="connsiteY6" fmla="*/ 349444 h 419609"/>
              <a:gd name="connsiteX7" fmla="*/ 75863 w 142621"/>
              <a:gd name="connsiteY7" fmla="*/ 311344 h 419609"/>
              <a:gd name="connsiteX8" fmla="*/ 142538 w 142621"/>
              <a:gd name="connsiteY8" fmla="*/ 419294 h 419609"/>
              <a:gd name="connsiteX9" fmla="*/ 88563 w 142621"/>
              <a:gd name="connsiteY9" fmla="*/ 339919 h 419609"/>
              <a:gd name="connsiteX10" fmla="*/ 37763 w 142621"/>
              <a:gd name="connsiteY10" fmla="*/ 216094 h 419609"/>
              <a:gd name="connsiteX11" fmla="*/ 2838 w 142621"/>
              <a:gd name="connsiteY11" fmla="*/ 146244 h 419609"/>
              <a:gd name="connsiteX12" fmla="*/ 2838 w 142621"/>
              <a:gd name="connsiteY12" fmla="*/ 194 h 4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2621" h="419609">
                <a:moveTo>
                  <a:pt x="2838" y="194"/>
                </a:moveTo>
                <a:cubicBezTo>
                  <a:pt x="3896" y="-5097"/>
                  <a:pt x="7071" y="99148"/>
                  <a:pt x="9188" y="114494"/>
                </a:cubicBezTo>
                <a:cubicBezTo>
                  <a:pt x="11305" y="129840"/>
                  <a:pt x="12363" y="79040"/>
                  <a:pt x="15538" y="92269"/>
                </a:cubicBezTo>
                <a:cubicBezTo>
                  <a:pt x="18713" y="105498"/>
                  <a:pt x="27180" y="183286"/>
                  <a:pt x="28238" y="193869"/>
                </a:cubicBezTo>
                <a:cubicBezTo>
                  <a:pt x="29296" y="204452"/>
                  <a:pt x="12892" y="135661"/>
                  <a:pt x="21888" y="155769"/>
                </a:cubicBezTo>
                <a:cubicBezTo>
                  <a:pt x="30884" y="175877"/>
                  <a:pt x="71630" y="282240"/>
                  <a:pt x="82213" y="314519"/>
                </a:cubicBezTo>
                <a:cubicBezTo>
                  <a:pt x="92796" y="346798"/>
                  <a:pt x="86446" y="349973"/>
                  <a:pt x="85388" y="349444"/>
                </a:cubicBezTo>
                <a:cubicBezTo>
                  <a:pt x="84330" y="348915"/>
                  <a:pt x="66338" y="299702"/>
                  <a:pt x="75863" y="311344"/>
                </a:cubicBezTo>
                <a:cubicBezTo>
                  <a:pt x="85388" y="322986"/>
                  <a:pt x="140421" y="414532"/>
                  <a:pt x="142538" y="419294"/>
                </a:cubicBezTo>
                <a:cubicBezTo>
                  <a:pt x="144655" y="424056"/>
                  <a:pt x="106026" y="373786"/>
                  <a:pt x="88563" y="339919"/>
                </a:cubicBezTo>
                <a:cubicBezTo>
                  <a:pt x="71101" y="306052"/>
                  <a:pt x="52051" y="248373"/>
                  <a:pt x="37763" y="216094"/>
                </a:cubicBezTo>
                <a:cubicBezTo>
                  <a:pt x="23476" y="183815"/>
                  <a:pt x="8659" y="176936"/>
                  <a:pt x="2838" y="146244"/>
                </a:cubicBezTo>
                <a:cubicBezTo>
                  <a:pt x="-2983" y="115552"/>
                  <a:pt x="1780" y="5485"/>
                  <a:pt x="2838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D91D62D0-FFD2-BAE3-181E-0119CC618EBF}"/>
              </a:ext>
            </a:extLst>
          </p:cNvPr>
          <p:cNvSpPr/>
          <p:nvPr/>
        </p:nvSpPr>
        <p:spPr>
          <a:xfrm>
            <a:off x="5564129" y="4584700"/>
            <a:ext cx="24162" cy="337494"/>
          </a:xfrm>
          <a:custGeom>
            <a:avLst/>
            <a:gdLst>
              <a:gd name="connsiteX0" fmla="*/ 1646 w 24162"/>
              <a:gd name="connsiteY0" fmla="*/ 0 h 337494"/>
              <a:gd name="connsiteX1" fmla="*/ 1646 w 24162"/>
              <a:gd name="connsiteY1" fmla="*/ 149225 h 337494"/>
              <a:gd name="connsiteX2" fmla="*/ 1646 w 24162"/>
              <a:gd name="connsiteY2" fmla="*/ 228600 h 337494"/>
              <a:gd name="connsiteX3" fmla="*/ 1646 w 24162"/>
              <a:gd name="connsiteY3" fmla="*/ 190500 h 337494"/>
              <a:gd name="connsiteX4" fmla="*/ 23871 w 24162"/>
              <a:gd name="connsiteY4" fmla="*/ 336550 h 337494"/>
              <a:gd name="connsiteX5" fmla="*/ 14346 w 24162"/>
              <a:gd name="connsiteY5" fmla="*/ 250825 h 337494"/>
              <a:gd name="connsiteX6" fmla="*/ 14346 w 24162"/>
              <a:gd name="connsiteY6" fmla="*/ 200025 h 337494"/>
              <a:gd name="connsiteX7" fmla="*/ 1646 w 24162"/>
              <a:gd name="connsiteY7" fmla="*/ 0 h 33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62" h="337494">
                <a:moveTo>
                  <a:pt x="1646" y="0"/>
                </a:moveTo>
                <a:lnTo>
                  <a:pt x="1646" y="149225"/>
                </a:lnTo>
                <a:lnTo>
                  <a:pt x="1646" y="228600"/>
                </a:lnTo>
                <a:cubicBezTo>
                  <a:pt x="1646" y="235479"/>
                  <a:pt x="-2058" y="172508"/>
                  <a:pt x="1646" y="190500"/>
                </a:cubicBezTo>
                <a:cubicBezTo>
                  <a:pt x="5350" y="208492"/>
                  <a:pt x="21754" y="326496"/>
                  <a:pt x="23871" y="336550"/>
                </a:cubicBezTo>
                <a:cubicBezTo>
                  <a:pt x="25988" y="346604"/>
                  <a:pt x="15933" y="273579"/>
                  <a:pt x="14346" y="250825"/>
                </a:cubicBezTo>
                <a:cubicBezTo>
                  <a:pt x="12759" y="228071"/>
                  <a:pt x="16992" y="237596"/>
                  <a:pt x="14346" y="200025"/>
                </a:cubicBezTo>
                <a:cubicBezTo>
                  <a:pt x="11700" y="162454"/>
                  <a:pt x="5085" y="93927"/>
                  <a:pt x="164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E62B572-FE43-22BB-7E45-525D0E0E8F7B}"/>
              </a:ext>
            </a:extLst>
          </p:cNvPr>
          <p:cNvSpPr/>
          <p:nvPr/>
        </p:nvSpPr>
        <p:spPr>
          <a:xfrm>
            <a:off x="5591155" y="5000600"/>
            <a:ext cx="54135" cy="184264"/>
          </a:xfrm>
          <a:custGeom>
            <a:avLst/>
            <a:gdLst>
              <a:gd name="connsiteX0" fmla="*/ 20 w 54135"/>
              <a:gd name="connsiteY0" fmla="*/ 25 h 184264"/>
              <a:gd name="connsiteX1" fmla="*/ 44470 w 54135"/>
              <a:gd name="connsiteY1" fmla="*/ 98450 h 184264"/>
              <a:gd name="connsiteX2" fmla="*/ 34945 w 54135"/>
              <a:gd name="connsiteY2" fmla="*/ 184175 h 184264"/>
              <a:gd name="connsiteX3" fmla="*/ 47645 w 54135"/>
              <a:gd name="connsiteY3" fmla="*/ 114325 h 184264"/>
              <a:gd name="connsiteX4" fmla="*/ 50820 w 54135"/>
              <a:gd name="connsiteY4" fmla="*/ 88925 h 184264"/>
              <a:gd name="connsiteX5" fmla="*/ 20 w 54135"/>
              <a:gd name="connsiteY5" fmla="*/ 25 h 184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35" h="184264">
                <a:moveTo>
                  <a:pt x="20" y="25"/>
                </a:moveTo>
                <a:cubicBezTo>
                  <a:pt x="-1038" y="1613"/>
                  <a:pt x="38649" y="67758"/>
                  <a:pt x="44470" y="98450"/>
                </a:cubicBezTo>
                <a:cubicBezTo>
                  <a:pt x="50291" y="129142"/>
                  <a:pt x="34416" y="181529"/>
                  <a:pt x="34945" y="184175"/>
                </a:cubicBezTo>
                <a:cubicBezTo>
                  <a:pt x="35474" y="186821"/>
                  <a:pt x="44999" y="130200"/>
                  <a:pt x="47645" y="114325"/>
                </a:cubicBezTo>
                <a:cubicBezTo>
                  <a:pt x="50291" y="98450"/>
                  <a:pt x="58758" y="105329"/>
                  <a:pt x="50820" y="88925"/>
                </a:cubicBezTo>
                <a:cubicBezTo>
                  <a:pt x="42883" y="72521"/>
                  <a:pt x="1078" y="-1563"/>
                  <a:pt x="20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6816001C-2A6B-B782-B928-D5BAA37AAB44}"/>
              </a:ext>
            </a:extLst>
          </p:cNvPr>
          <p:cNvSpPr/>
          <p:nvPr/>
        </p:nvSpPr>
        <p:spPr>
          <a:xfrm>
            <a:off x="5521217" y="4917519"/>
            <a:ext cx="82695" cy="232353"/>
          </a:xfrm>
          <a:custGeom>
            <a:avLst/>
            <a:gdLst>
              <a:gd name="connsiteX0" fmla="*/ 108 w 82695"/>
              <a:gd name="connsiteY0" fmla="*/ 556 h 232353"/>
              <a:gd name="connsiteX1" fmla="*/ 12808 w 82695"/>
              <a:gd name="connsiteY1" fmla="*/ 76756 h 232353"/>
              <a:gd name="connsiteX2" fmla="*/ 41383 w 82695"/>
              <a:gd name="connsiteY2" fmla="*/ 146606 h 232353"/>
              <a:gd name="connsiteX3" fmla="*/ 28683 w 82695"/>
              <a:gd name="connsiteY3" fmla="*/ 108506 h 232353"/>
              <a:gd name="connsiteX4" fmla="*/ 82658 w 82695"/>
              <a:gd name="connsiteY4" fmla="*/ 232331 h 232353"/>
              <a:gd name="connsiteX5" fmla="*/ 19158 w 82695"/>
              <a:gd name="connsiteY5" fmla="*/ 118031 h 232353"/>
              <a:gd name="connsiteX6" fmla="*/ 108 w 82695"/>
              <a:gd name="connsiteY6" fmla="*/ 556 h 23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95" h="232353">
                <a:moveTo>
                  <a:pt x="108" y="556"/>
                </a:moveTo>
                <a:cubicBezTo>
                  <a:pt x="-950" y="-6323"/>
                  <a:pt x="5929" y="52414"/>
                  <a:pt x="12808" y="76756"/>
                </a:cubicBezTo>
                <a:cubicBezTo>
                  <a:pt x="19687" y="101098"/>
                  <a:pt x="38737" y="141314"/>
                  <a:pt x="41383" y="146606"/>
                </a:cubicBezTo>
                <a:cubicBezTo>
                  <a:pt x="44029" y="151898"/>
                  <a:pt x="21804" y="94219"/>
                  <a:pt x="28683" y="108506"/>
                </a:cubicBezTo>
                <a:cubicBezTo>
                  <a:pt x="35562" y="122794"/>
                  <a:pt x="84245" y="230744"/>
                  <a:pt x="82658" y="232331"/>
                </a:cubicBezTo>
                <a:cubicBezTo>
                  <a:pt x="81071" y="233918"/>
                  <a:pt x="30271" y="152427"/>
                  <a:pt x="19158" y="118031"/>
                </a:cubicBezTo>
                <a:cubicBezTo>
                  <a:pt x="8045" y="83635"/>
                  <a:pt x="1166" y="7435"/>
                  <a:pt x="108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4226AD0-E8C6-F411-EBA6-A69F65466BE5}"/>
              </a:ext>
            </a:extLst>
          </p:cNvPr>
          <p:cNvSpPr/>
          <p:nvPr/>
        </p:nvSpPr>
        <p:spPr>
          <a:xfrm>
            <a:off x="5735878" y="5055836"/>
            <a:ext cx="78607" cy="195465"/>
          </a:xfrm>
          <a:custGeom>
            <a:avLst/>
            <a:gdLst>
              <a:gd name="connsiteX0" fmla="*/ 1347 w 78607"/>
              <a:gd name="connsiteY0" fmla="*/ 1939 h 195465"/>
              <a:gd name="connsiteX1" fmla="*/ 17222 w 78607"/>
              <a:gd name="connsiteY1" fmla="*/ 62264 h 195465"/>
              <a:gd name="connsiteX2" fmla="*/ 74372 w 78607"/>
              <a:gd name="connsiteY2" fmla="*/ 173389 h 195465"/>
              <a:gd name="connsiteX3" fmla="*/ 71197 w 78607"/>
              <a:gd name="connsiteY3" fmla="*/ 192439 h 195465"/>
              <a:gd name="connsiteX4" fmla="*/ 45797 w 78607"/>
              <a:gd name="connsiteY4" fmla="*/ 132114 h 195465"/>
              <a:gd name="connsiteX5" fmla="*/ 1347 w 78607"/>
              <a:gd name="connsiteY5" fmla="*/ 1939 h 19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07" h="195465">
                <a:moveTo>
                  <a:pt x="1347" y="1939"/>
                </a:moveTo>
                <a:cubicBezTo>
                  <a:pt x="-3415" y="-9703"/>
                  <a:pt x="5051" y="33689"/>
                  <a:pt x="17222" y="62264"/>
                </a:cubicBezTo>
                <a:cubicBezTo>
                  <a:pt x="29393" y="90839"/>
                  <a:pt x="74372" y="173389"/>
                  <a:pt x="74372" y="173389"/>
                </a:cubicBezTo>
                <a:cubicBezTo>
                  <a:pt x="83368" y="195085"/>
                  <a:pt x="75959" y="199318"/>
                  <a:pt x="71197" y="192439"/>
                </a:cubicBezTo>
                <a:cubicBezTo>
                  <a:pt x="66435" y="185560"/>
                  <a:pt x="55851" y="158043"/>
                  <a:pt x="45797" y="132114"/>
                </a:cubicBezTo>
                <a:cubicBezTo>
                  <a:pt x="35743" y="106185"/>
                  <a:pt x="6109" y="13581"/>
                  <a:pt x="1347" y="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407464D0-F801-B73A-382E-1E310437E4AE}"/>
              </a:ext>
            </a:extLst>
          </p:cNvPr>
          <p:cNvSpPr/>
          <p:nvPr/>
        </p:nvSpPr>
        <p:spPr>
          <a:xfrm>
            <a:off x="5676863" y="5187795"/>
            <a:ext cx="38203" cy="137316"/>
          </a:xfrm>
          <a:custGeom>
            <a:avLst/>
            <a:gdLst>
              <a:gd name="connsiteX0" fmla="*/ 22262 w 38203"/>
              <a:gd name="connsiteY0" fmla="*/ 155 h 137316"/>
              <a:gd name="connsiteX1" fmla="*/ 9562 w 38203"/>
              <a:gd name="connsiteY1" fmla="*/ 82705 h 137316"/>
              <a:gd name="connsiteX2" fmla="*/ 38137 w 38203"/>
              <a:gd name="connsiteY2" fmla="*/ 136680 h 137316"/>
              <a:gd name="connsiteX3" fmla="*/ 37 w 38203"/>
              <a:gd name="connsiteY3" fmla="*/ 104930 h 137316"/>
              <a:gd name="connsiteX4" fmla="*/ 22262 w 38203"/>
              <a:gd name="connsiteY4" fmla="*/ 155 h 13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03" h="137316">
                <a:moveTo>
                  <a:pt x="22262" y="155"/>
                </a:moveTo>
                <a:cubicBezTo>
                  <a:pt x="23849" y="-3549"/>
                  <a:pt x="6916" y="59951"/>
                  <a:pt x="9562" y="82705"/>
                </a:cubicBezTo>
                <a:cubicBezTo>
                  <a:pt x="12208" y="105459"/>
                  <a:pt x="39724" y="132976"/>
                  <a:pt x="38137" y="136680"/>
                </a:cubicBezTo>
                <a:cubicBezTo>
                  <a:pt x="36550" y="140384"/>
                  <a:pt x="1095" y="127684"/>
                  <a:pt x="37" y="104930"/>
                </a:cubicBezTo>
                <a:cubicBezTo>
                  <a:pt x="-1021" y="82176"/>
                  <a:pt x="20675" y="3859"/>
                  <a:pt x="22262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AF6EAF4B-0A58-1228-884E-51E26919AD2F}"/>
              </a:ext>
            </a:extLst>
          </p:cNvPr>
          <p:cNvSpPr/>
          <p:nvPr/>
        </p:nvSpPr>
        <p:spPr>
          <a:xfrm>
            <a:off x="5740155" y="5206960"/>
            <a:ext cx="47920" cy="101728"/>
          </a:xfrm>
          <a:custGeom>
            <a:avLst/>
            <a:gdLst>
              <a:gd name="connsiteX0" fmla="*/ 9770 w 47920"/>
              <a:gd name="connsiteY0" fmla="*/ 40 h 101728"/>
              <a:gd name="connsiteX1" fmla="*/ 47870 w 47920"/>
              <a:gd name="connsiteY1" fmla="*/ 60365 h 101728"/>
              <a:gd name="connsiteX2" fmla="*/ 245 w 47920"/>
              <a:gd name="connsiteY2" fmla="*/ 101640 h 101728"/>
              <a:gd name="connsiteX3" fmla="*/ 28820 w 47920"/>
              <a:gd name="connsiteY3" fmla="*/ 69890 h 101728"/>
              <a:gd name="connsiteX4" fmla="*/ 9770 w 47920"/>
              <a:gd name="connsiteY4" fmla="*/ 40 h 10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20" h="101728">
                <a:moveTo>
                  <a:pt x="9770" y="40"/>
                </a:moveTo>
                <a:cubicBezTo>
                  <a:pt x="12945" y="-1547"/>
                  <a:pt x="49458" y="43432"/>
                  <a:pt x="47870" y="60365"/>
                </a:cubicBezTo>
                <a:cubicBezTo>
                  <a:pt x="46283" y="77298"/>
                  <a:pt x="3420" y="100053"/>
                  <a:pt x="245" y="101640"/>
                </a:cubicBezTo>
                <a:cubicBezTo>
                  <a:pt x="-2930" y="103227"/>
                  <a:pt x="25645" y="83119"/>
                  <a:pt x="28820" y="69890"/>
                </a:cubicBezTo>
                <a:cubicBezTo>
                  <a:pt x="31995" y="56661"/>
                  <a:pt x="6595" y="1627"/>
                  <a:pt x="9770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96E5A85-822F-93B9-98D2-0A11C078822A}"/>
              </a:ext>
            </a:extLst>
          </p:cNvPr>
          <p:cNvSpPr/>
          <p:nvPr/>
        </p:nvSpPr>
        <p:spPr>
          <a:xfrm>
            <a:off x="5603875" y="5159360"/>
            <a:ext cx="31780" cy="146084"/>
          </a:xfrm>
          <a:custGeom>
            <a:avLst/>
            <a:gdLst>
              <a:gd name="connsiteX0" fmla="*/ 31750 w 31780"/>
              <a:gd name="connsiteY0" fmla="*/ 15 h 146084"/>
              <a:gd name="connsiteX1" fmla="*/ 6350 w 31780"/>
              <a:gd name="connsiteY1" fmla="*/ 76215 h 146084"/>
              <a:gd name="connsiteX2" fmla="*/ 31750 w 31780"/>
              <a:gd name="connsiteY2" fmla="*/ 146065 h 146084"/>
              <a:gd name="connsiteX3" fmla="*/ 0 w 31780"/>
              <a:gd name="connsiteY3" fmla="*/ 82565 h 146084"/>
              <a:gd name="connsiteX4" fmla="*/ 31750 w 31780"/>
              <a:gd name="connsiteY4" fmla="*/ 15 h 14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80" h="146084">
                <a:moveTo>
                  <a:pt x="31750" y="15"/>
                </a:moveTo>
                <a:cubicBezTo>
                  <a:pt x="32808" y="-1043"/>
                  <a:pt x="6350" y="51873"/>
                  <a:pt x="6350" y="76215"/>
                </a:cubicBezTo>
                <a:cubicBezTo>
                  <a:pt x="6350" y="100557"/>
                  <a:pt x="32808" y="145007"/>
                  <a:pt x="31750" y="146065"/>
                </a:cubicBezTo>
                <a:cubicBezTo>
                  <a:pt x="30692" y="147123"/>
                  <a:pt x="0" y="104790"/>
                  <a:pt x="0" y="82565"/>
                </a:cubicBezTo>
                <a:cubicBezTo>
                  <a:pt x="0" y="60340"/>
                  <a:pt x="30692" y="1073"/>
                  <a:pt x="31750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ADAAF0BF-51C1-BE00-100A-5B6107FE222B}"/>
              </a:ext>
            </a:extLst>
          </p:cNvPr>
          <p:cNvSpPr/>
          <p:nvPr/>
        </p:nvSpPr>
        <p:spPr>
          <a:xfrm>
            <a:off x="5651111" y="5136921"/>
            <a:ext cx="22669" cy="184848"/>
          </a:xfrm>
          <a:custGeom>
            <a:avLst/>
            <a:gdLst>
              <a:gd name="connsiteX0" fmla="*/ 22614 w 22669"/>
              <a:gd name="connsiteY0" fmla="*/ 229 h 184848"/>
              <a:gd name="connsiteX1" fmla="*/ 6739 w 22669"/>
              <a:gd name="connsiteY1" fmla="*/ 73254 h 184848"/>
              <a:gd name="connsiteX2" fmla="*/ 6739 w 22669"/>
              <a:gd name="connsiteY2" fmla="*/ 130404 h 184848"/>
              <a:gd name="connsiteX3" fmla="*/ 3564 w 22669"/>
              <a:gd name="connsiteY3" fmla="*/ 184379 h 184848"/>
              <a:gd name="connsiteX4" fmla="*/ 389 w 22669"/>
              <a:gd name="connsiteY4" fmla="*/ 98654 h 184848"/>
              <a:gd name="connsiteX5" fmla="*/ 22614 w 22669"/>
              <a:gd name="connsiteY5" fmla="*/ 229 h 1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69" h="184848">
                <a:moveTo>
                  <a:pt x="22614" y="229"/>
                </a:moveTo>
                <a:cubicBezTo>
                  <a:pt x="23672" y="-4004"/>
                  <a:pt x="9385" y="51558"/>
                  <a:pt x="6739" y="73254"/>
                </a:cubicBezTo>
                <a:cubicBezTo>
                  <a:pt x="4093" y="94950"/>
                  <a:pt x="7268" y="111883"/>
                  <a:pt x="6739" y="130404"/>
                </a:cubicBezTo>
                <a:cubicBezTo>
                  <a:pt x="6210" y="148925"/>
                  <a:pt x="4622" y="189670"/>
                  <a:pt x="3564" y="184379"/>
                </a:cubicBezTo>
                <a:cubicBezTo>
                  <a:pt x="2506" y="179088"/>
                  <a:pt x="-1198" y="126171"/>
                  <a:pt x="389" y="98654"/>
                </a:cubicBezTo>
                <a:cubicBezTo>
                  <a:pt x="1976" y="71137"/>
                  <a:pt x="21556" y="4462"/>
                  <a:pt x="22614" y="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77BDD2-C4A8-A41A-E163-9DC5C8DB9868}"/>
              </a:ext>
            </a:extLst>
          </p:cNvPr>
          <p:cNvSpPr/>
          <p:nvPr/>
        </p:nvSpPr>
        <p:spPr>
          <a:xfrm>
            <a:off x="5473268" y="4534398"/>
            <a:ext cx="13151" cy="193444"/>
          </a:xfrm>
          <a:custGeom>
            <a:avLst/>
            <a:gdLst>
              <a:gd name="connsiteX0" fmla="*/ 13132 w 13151"/>
              <a:gd name="connsiteY0" fmla="*/ 2677 h 193444"/>
              <a:gd name="connsiteX1" fmla="*/ 432 w 13151"/>
              <a:gd name="connsiteY1" fmla="*/ 66177 h 193444"/>
              <a:gd name="connsiteX2" fmla="*/ 3607 w 13151"/>
              <a:gd name="connsiteY2" fmla="*/ 193177 h 193444"/>
              <a:gd name="connsiteX3" fmla="*/ 9957 w 13151"/>
              <a:gd name="connsiteY3" fmla="*/ 101102 h 193444"/>
              <a:gd name="connsiteX4" fmla="*/ 3607 w 13151"/>
              <a:gd name="connsiteY4" fmla="*/ 151902 h 193444"/>
              <a:gd name="connsiteX5" fmla="*/ 13132 w 13151"/>
              <a:gd name="connsiteY5" fmla="*/ 2677 h 19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51" h="193444">
                <a:moveTo>
                  <a:pt x="13132" y="2677"/>
                </a:moveTo>
                <a:cubicBezTo>
                  <a:pt x="12603" y="-11611"/>
                  <a:pt x="2020" y="34427"/>
                  <a:pt x="432" y="66177"/>
                </a:cubicBezTo>
                <a:cubicBezTo>
                  <a:pt x="-1156" y="97927"/>
                  <a:pt x="2019" y="187356"/>
                  <a:pt x="3607" y="193177"/>
                </a:cubicBezTo>
                <a:cubicBezTo>
                  <a:pt x="5194" y="198998"/>
                  <a:pt x="9957" y="107981"/>
                  <a:pt x="9957" y="101102"/>
                </a:cubicBezTo>
                <a:cubicBezTo>
                  <a:pt x="9957" y="94223"/>
                  <a:pt x="4136" y="163544"/>
                  <a:pt x="3607" y="151902"/>
                </a:cubicBezTo>
                <a:cubicBezTo>
                  <a:pt x="3078" y="140260"/>
                  <a:pt x="13661" y="16965"/>
                  <a:pt x="13132" y="2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3C32E00-8E0E-6A87-C7B5-2C68ADA1D766}"/>
              </a:ext>
            </a:extLst>
          </p:cNvPr>
          <p:cNvSpPr/>
          <p:nvPr/>
        </p:nvSpPr>
        <p:spPr>
          <a:xfrm>
            <a:off x="5466944" y="4908073"/>
            <a:ext cx="60898" cy="184777"/>
          </a:xfrm>
          <a:custGeom>
            <a:avLst/>
            <a:gdLst>
              <a:gd name="connsiteX0" fmla="*/ 16281 w 60898"/>
              <a:gd name="connsiteY0" fmla="*/ 477 h 184777"/>
              <a:gd name="connsiteX1" fmla="*/ 16281 w 60898"/>
              <a:gd name="connsiteY1" fmla="*/ 89377 h 184777"/>
              <a:gd name="connsiteX2" fmla="*/ 44856 w 60898"/>
              <a:gd name="connsiteY2" fmla="*/ 159227 h 184777"/>
              <a:gd name="connsiteX3" fmla="*/ 60731 w 60898"/>
              <a:gd name="connsiteY3" fmla="*/ 184627 h 184777"/>
              <a:gd name="connsiteX4" fmla="*/ 35331 w 60898"/>
              <a:gd name="connsiteY4" fmla="*/ 149702 h 184777"/>
              <a:gd name="connsiteX5" fmla="*/ 406 w 60898"/>
              <a:gd name="connsiteY5" fmla="*/ 130652 h 184777"/>
              <a:gd name="connsiteX6" fmla="*/ 16281 w 60898"/>
              <a:gd name="connsiteY6" fmla="*/ 477 h 18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98" h="184777">
                <a:moveTo>
                  <a:pt x="16281" y="477"/>
                </a:moveTo>
                <a:cubicBezTo>
                  <a:pt x="18927" y="-6402"/>
                  <a:pt x="11519" y="62919"/>
                  <a:pt x="16281" y="89377"/>
                </a:cubicBezTo>
                <a:cubicBezTo>
                  <a:pt x="21043" y="115835"/>
                  <a:pt x="37448" y="143352"/>
                  <a:pt x="44856" y="159227"/>
                </a:cubicBezTo>
                <a:cubicBezTo>
                  <a:pt x="52264" y="175102"/>
                  <a:pt x="62318" y="186214"/>
                  <a:pt x="60731" y="184627"/>
                </a:cubicBezTo>
                <a:cubicBezTo>
                  <a:pt x="59144" y="183040"/>
                  <a:pt x="45385" y="158698"/>
                  <a:pt x="35331" y="149702"/>
                </a:cubicBezTo>
                <a:cubicBezTo>
                  <a:pt x="25277" y="140706"/>
                  <a:pt x="3581" y="153406"/>
                  <a:pt x="406" y="130652"/>
                </a:cubicBezTo>
                <a:cubicBezTo>
                  <a:pt x="-2769" y="107898"/>
                  <a:pt x="13635" y="7356"/>
                  <a:pt x="16281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3A03FBE1-F8B1-349F-40FC-C0307A3EB81C}"/>
              </a:ext>
            </a:extLst>
          </p:cNvPr>
          <p:cNvSpPr/>
          <p:nvPr/>
        </p:nvSpPr>
        <p:spPr>
          <a:xfrm>
            <a:off x="5291724" y="5130288"/>
            <a:ext cx="244488" cy="80553"/>
          </a:xfrm>
          <a:custGeom>
            <a:avLst/>
            <a:gdLst>
              <a:gd name="connsiteX0" fmla="*/ 1001 w 244488"/>
              <a:gd name="connsiteY0" fmla="*/ 60837 h 80553"/>
              <a:gd name="connsiteX1" fmla="*/ 93076 w 244488"/>
              <a:gd name="connsiteY1" fmla="*/ 16387 h 80553"/>
              <a:gd name="connsiteX2" fmla="*/ 159751 w 244488"/>
              <a:gd name="connsiteY2" fmla="*/ 19562 h 80553"/>
              <a:gd name="connsiteX3" fmla="*/ 156576 w 244488"/>
              <a:gd name="connsiteY3" fmla="*/ 3687 h 80553"/>
              <a:gd name="connsiteX4" fmla="*/ 242301 w 244488"/>
              <a:gd name="connsiteY4" fmla="*/ 79887 h 80553"/>
              <a:gd name="connsiteX5" fmla="*/ 213726 w 244488"/>
              <a:gd name="connsiteY5" fmla="*/ 38612 h 80553"/>
              <a:gd name="connsiteX6" fmla="*/ 156576 w 244488"/>
              <a:gd name="connsiteY6" fmla="*/ 512 h 80553"/>
              <a:gd name="connsiteX7" fmla="*/ 1001 w 244488"/>
              <a:gd name="connsiteY7" fmla="*/ 60837 h 8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488" h="80553">
                <a:moveTo>
                  <a:pt x="1001" y="60837"/>
                </a:moveTo>
                <a:cubicBezTo>
                  <a:pt x="-9582" y="63483"/>
                  <a:pt x="66618" y="23266"/>
                  <a:pt x="93076" y="16387"/>
                </a:cubicBezTo>
                <a:cubicBezTo>
                  <a:pt x="119534" y="9508"/>
                  <a:pt x="159751" y="19562"/>
                  <a:pt x="159751" y="19562"/>
                </a:cubicBezTo>
                <a:cubicBezTo>
                  <a:pt x="170334" y="17445"/>
                  <a:pt x="142818" y="-6367"/>
                  <a:pt x="156576" y="3687"/>
                </a:cubicBezTo>
                <a:cubicBezTo>
                  <a:pt x="170334" y="13741"/>
                  <a:pt x="232776" y="74066"/>
                  <a:pt x="242301" y="79887"/>
                </a:cubicBezTo>
                <a:cubicBezTo>
                  <a:pt x="251826" y="85708"/>
                  <a:pt x="228014" y="51841"/>
                  <a:pt x="213726" y="38612"/>
                </a:cubicBezTo>
                <a:cubicBezTo>
                  <a:pt x="199439" y="25383"/>
                  <a:pt x="198909" y="-4250"/>
                  <a:pt x="156576" y="512"/>
                </a:cubicBezTo>
                <a:cubicBezTo>
                  <a:pt x="114243" y="5274"/>
                  <a:pt x="11584" y="58191"/>
                  <a:pt x="1001" y="60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2AF2BE9-0C29-3941-5812-A75709271A52}"/>
              </a:ext>
            </a:extLst>
          </p:cNvPr>
          <p:cNvSpPr/>
          <p:nvPr/>
        </p:nvSpPr>
        <p:spPr>
          <a:xfrm>
            <a:off x="5181600" y="5235480"/>
            <a:ext cx="79232" cy="166822"/>
          </a:xfrm>
          <a:custGeom>
            <a:avLst/>
            <a:gdLst>
              <a:gd name="connsiteX0" fmla="*/ 76200 w 79232"/>
              <a:gd name="connsiteY0" fmla="*/ 95 h 166822"/>
              <a:gd name="connsiteX1" fmla="*/ 31750 w 79232"/>
              <a:gd name="connsiteY1" fmla="*/ 69945 h 166822"/>
              <a:gd name="connsiteX2" fmla="*/ 28575 w 79232"/>
              <a:gd name="connsiteY2" fmla="*/ 117570 h 166822"/>
              <a:gd name="connsiteX3" fmla="*/ 0 w 79232"/>
              <a:gd name="connsiteY3" fmla="*/ 88995 h 166822"/>
              <a:gd name="connsiteX4" fmla="*/ 76200 w 79232"/>
              <a:gd name="connsiteY4" fmla="*/ 165195 h 166822"/>
              <a:gd name="connsiteX5" fmla="*/ 60325 w 79232"/>
              <a:gd name="connsiteY5" fmla="*/ 139795 h 166822"/>
              <a:gd name="connsiteX6" fmla="*/ 25400 w 79232"/>
              <a:gd name="connsiteY6" fmla="*/ 123920 h 166822"/>
              <a:gd name="connsiteX7" fmla="*/ 34925 w 79232"/>
              <a:gd name="connsiteY7" fmla="*/ 57245 h 166822"/>
              <a:gd name="connsiteX8" fmla="*/ 6350 w 79232"/>
              <a:gd name="connsiteY8" fmla="*/ 85820 h 166822"/>
              <a:gd name="connsiteX9" fmla="*/ 76200 w 79232"/>
              <a:gd name="connsiteY9" fmla="*/ 95 h 16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32" h="166822">
                <a:moveTo>
                  <a:pt x="76200" y="95"/>
                </a:moveTo>
                <a:cubicBezTo>
                  <a:pt x="80433" y="-2551"/>
                  <a:pt x="39688" y="50366"/>
                  <a:pt x="31750" y="69945"/>
                </a:cubicBezTo>
                <a:cubicBezTo>
                  <a:pt x="23812" y="89524"/>
                  <a:pt x="33867" y="114395"/>
                  <a:pt x="28575" y="117570"/>
                </a:cubicBezTo>
                <a:cubicBezTo>
                  <a:pt x="23283" y="120745"/>
                  <a:pt x="0" y="88995"/>
                  <a:pt x="0" y="88995"/>
                </a:cubicBezTo>
                <a:cubicBezTo>
                  <a:pt x="7937" y="96932"/>
                  <a:pt x="66146" y="156728"/>
                  <a:pt x="76200" y="165195"/>
                </a:cubicBezTo>
                <a:cubicBezTo>
                  <a:pt x="86254" y="173662"/>
                  <a:pt x="68792" y="146674"/>
                  <a:pt x="60325" y="139795"/>
                </a:cubicBezTo>
                <a:cubicBezTo>
                  <a:pt x="51858" y="132916"/>
                  <a:pt x="29633" y="137678"/>
                  <a:pt x="25400" y="123920"/>
                </a:cubicBezTo>
                <a:cubicBezTo>
                  <a:pt x="21167" y="110162"/>
                  <a:pt x="38100" y="63595"/>
                  <a:pt x="34925" y="57245"/>
                </a:cubicBezTo>
                <a:cubicBezTo>
                  <a:pt x="31750" y="50895"/>
                  <a:pt x="0" y="90582"/>
                  <a:pt x="6350" y="85820"/>
                </a:cubicBezTo>
                <a:cubicBezTo>
                  <a:pt x="12700" y="81058"/>
                  <a:pt x="71967" y="2741"/>
                  <a:pt x="76200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38730441-D372-B4E3-C11C-E9289788D7C8}"/>
              </a:ext>
            </a:extLst>
          </p:cNvPr>
          <p:cNvSpPr/>
          <p:nvPr/>
        </p:nvSpPr>
        <p:spPr>
          <a:xfrm>
            <a:off x="5279767" y="5181594"/>
            <a:ext cx="101897" cy="149235"/>
          </a:xfrm>
          <a:custGeom>
            <a:avLst/>
            <a:gdLst>
              <a:gd name="connsiteX0" fmla="*/ 101858 w 101897"/>
              <a:gd name="connsiteY0" fmla="*/ 6 h 149235"/>
              <a:gd name="connsiteX1" fmla="*/ 47883 w 101897"/>
              <a:gd name="connsiteY1" fmla="*/ 47631 h 149235"/>
              <a:gd name="connsiteX2" fmla="*/ 47883 w 101897"/>
              <a:gd name="connsiteY2" fmla="*/ 85731 h 149235"/>
              <a:gd name="connsiteX3" fmla="*/ 258 w 101897"/>
              <a:gd name="connsiteY3" fmla="*/ 149231 h 149235"/>
              <a:gd name="connsiteX4" fmla="*/ 28833 w 101897"/>
              <a:gd name="connsiteY4" fmla="*/ 82556 h 149235"/>
              <a:gd name="connsiteX5" fmla="*/ 28833 w 101897"/>
              <a:gd name="connsiteY5" fmla="*/ 44456 h 149235"/>
              <a:gd name="connsiteX6" fmla="*/ 22483 w 101897"/>
              <a:gd name="connsiteY6" fmla="*/ 85731 h 149235"/>
              <a:gd name="connsiteX7" fmla="*/ 38358 w 101897"/>
              <a:gd name="connsiteY7" fmla="*/ 50806 h 149235"/>
              <a:gd name="connsiteX8" fmla="*/ 101858 w 101897"/>
              <a:gd name="connsiteY8" fmla="*/ 6 h 1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97" h="149235">
                <a:moveTo>
                  <a:pt x="101858" y="6"/>
                </a:moveTo>
                <a:cubicBezTo>
                  <a:pt x="103445" y="-523"/>
                  <a:pt x="56879" y="33344"/>
                  <a:pt x="47883" y="47631"/>
                </a:cubicBezTo>
                <a:cubicBezTo>
                  <a:pt x="38887" y="61918"/>
                  <a:pt x="55820" y="68798"/>
                  <a:pt x="47883" y="85731"/>
                </a:cubicBezTo>
                <a:cubicBezTo>
                  <a:pt x="39946" y="102664"/>
                  <a:pt x="3433" y="149760"/>
                  <a:pt x="258" y="149231"/>
                </a:cubicBezTo>
                <a:cubicBezTo>
                  <a:pt x="-2917" y="148702"/>
                  <a:pt x="24070" y="100019"/>
                  <a:pt x="28833" y="82556"/>
                </a:cubicBezTo>
                <a:cubicBezTo>
                  <a:pt x="33596" y="65093"/>
                  <a:pt x="29891" y="43927"/>
                  <a:pt x="28833" y="44456"/>
                </a:cubicBezTo>
                <a:cubicBezTo>
                  <a:pt x="27775" y="44985"/>
                  <a:pt x="20895" y="84673"/>
                  <a:pt x="22483" y="85731"/>
                </a:cubicBezTo>
                <a:cubicBezTo>
                  <a:pt x="24071" y="86789"/>
                  <a:pt x="22483" y="66152"/>
                  <a:pt x="38358" y="50806"/>
                </a:cubicBezTo>
                <a:cubicBezTo>
                  <a:pt x="54233" y="35460"/>
                  <a:pt x="100271" y="535"/>
                  <a:pt x="10185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E3034CC6-CC4F-62A5-3283-8444E220B631}"/>
              </a:ext>
            </a:extLst>
          </p:cNvPr>
          <p:cNvSpPr/>
          <p:nvPr/>
        </p:nvSpPr>
        <p:spPr>
          <a:xfrm>
            <a:off x="5333942" y="5153018"/>
            <a:ext cx="84021" cy="101644"/>
          </a:xfrm>
          <a:custGeom>
            <a:avLst/>
            <a:gdLst>
              <a:gd name="connsiteX0" fmla="*/ 58 w 84021"/>
              <a:gd name="connsiteY0" fmla="*/ 7 h 101644"/>
              <a:gd name="connsiteX1" fmla="*/ 66733 w 84021"/>
              <a:gd name="connsiteY1" fmla="*/ 44457 h 101644"/>
              <a:gd name="connsiteX2" fmla="*/ 76258 w 84021"/>
              <a:gd name="connsiteY2" fmla="*/ 101607 h 101644"/>
              <a:gd name="connsiteX3" fmla="*/ 79433 w 84021"/>
              <a:gd name="connsiteY3" fmla="*/ 53982 h 101644"/>
              <a:gd name="connsiteX4" fmla="*/ 79433 w 84021"/>
              <a:gd name="connsiteY4" fmla="*/ 47632 h 101644"/>
              <a:gd name="connsiteX5" fmla="*/ 58 w 84021"/>
              <a:gd name="connsiteY5" fmla="*/ 7 h 10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21" h="101644">
                <a:moveTo>
                  <a:pt x="58" y="7"/>
                </a:moveTo>
                <a:cubicBezTo>
                  <a:pt x="-2059" y="-522"/>
                  <a:pt x="54033" y="27524"/>
                  <a:pt x="66733" y="44457"/>
                </a:cubicBezTo>
                <a:cubicBezTo>
                  <a:pt x="79433" y="61390"/>
                  <a:pt x="74141" y="100019"/>
                  <a:pt x="76258" y="101607"/>
                </a:cubicBezTo>
                <a:cubicBezTo>
                  <a:pt x="78375" y="103195"/>
                  <a:pt x="79433" y="53982"/>
                  <a:pt x="79433" y="53982"/>
                </a:cubicBezTo>
                <a:cubicBezTo>
                  <a:pt x="79962" y="44986"/>
                  <a:pt x="89487" y="56099"/>
                  <a:pt x="79433" y="47632"/>
                </a:cubicBezTo>
                <a:cubicBezTo>
                  <a:pt x="69379" y="39165"/>
                  <a:pt x="2175" y="536"/>
                  <a:pt x="58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02C7829-F17B-98DB-3649-17A7AD55DF19}"/>
              </a:ext>
            </a:extLst>
          </p:cNvPr>
          <p:cNvSpPr/>
          <p:nvPr/>
        </p:nvSpPr>
        <p:spPr>
          <a:xfrm>
            <a:off x="5368491" y="5235357"/>
            <a:ext cx="197442" cy="92355"/>
          </a:xfrm>
          <a:custGeom>
            <a:avLst/>
            <a:gdLst>
              <a:gd name="connsiteX0" fmla="*/ 434 w 197442"/>
              <a:gd name="connsiteY0" fmla="*/ 31968 h 92355"/>
              <a:gd name="connsiteX1" fmla="*/ 95684 w 197442"/>
              <a:gd name="connsiteY1" fmla="*/ 25618 h 92355"/>
              <a:gd name="connsiteX2" fmla="*/ 152834 w 197442"/>
              <a:gd name="connsiteY2" fmla="*/ 63718 h 92355"/>
              <a:gd name="connsiteX3" fmla="*/ 143309 w 197442"/>
              <a:gd name="connsiteY3" fmla="*/ 218 h 92355"/>
              <a:gd name="connsiteX4" fmla="*/ 168709 w 197442"/>
              <a:gd name="connsiteY4" fmla="*/ 44668 h 92355"/>
              <a:gd name="connsiteX5" fmla="*/ 197284 w 197442"/>
              <a:gd name="connsiteY5" fmla="*/ 92293 h 92355"/>
              <a:gd name="connsiteX6" fmla="*/ 178234 w 197442"/>
              <a:gd name="connsiteY6" fmla="*/ 54193 h 92355"/>
              <a:gd name="connsiteX7" fmla="*/ 136959 w 197442"/>
              <a:gd name="connsiteY7" fmla="*/ 28793 h 92355"/>
              <a:gd name="connsiteX8" fmla="*/ 434 w 197442"/>
              <a:gd name="connsiteY8" fmla="*/ 31968 h 9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442" h="92355">
                <a:moveTo>
                  <a:pt x="434" y="31968"/>
                </a:moveTo>
                <a:cubicBezTo>
                  <a:pt x="-6445" y="31439"/>
                  <a:pt x="70284" y="20326"/>
                  <a:pt x="95684" y="25618"/>
                </a:cubicBezTo>
                <a:cubicBezTo>
                  <a:pt x="121084" y="30910"/>
                  <a:pt x="144897" y="67951"/>
                  <a:pt x="152834" y="63718"/>
                </a:cubicBezTo>
                <a:cubicBezTo>
                  <a:pt x="160771" y="59485"/>
                  <a:pt x="140663" y="3393"/>
                  <a:pt x="143309" y="218"/>
                </a:cubicBezTo>
                <a:cubicBezTo>
                  <a:pt x="145955" y="-2957"/>
                  <a:pt x="159713" y="29322"/>
                  <a:pt x="168709" y="44668"/>
                </a:cubicBezTo>
                <a:cubicBezTo>
                  <a:pt x="177705" y="60014"/>
                  <a:pt x="195697" y="90706"/>
                  <a:pt x="197284" y="92293"/>
                </a:cubicBezTo>
                <a:cubicBezTo>
                  <a:pt x="198871" y="93880"/>
                  <a:pt x="188288" y="64776"/>
                  <a:pt x="178234" y="54193"/>
                </a:cubicBezTo>
                <a:cubicBezTo>
                  <a:pt x="168180" y="43610"/>
                  <a:pt x="165005" y="33555"/>
                  <a:pt x="136959" y="28793"/>
                </a:cubicBezTo>
                <a:cubicBezTo>
                  <a:pt x="108913" y="24031"/>
                  <a:pt x="7313" y="32497"/>
                  <a:pt x="434" y="31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9288BCC2-AEEE-F205-98BB-5866D9D3A094}"/>
              </a:ext>
            </a:extLst>
          </p:cNvPr>
          <p:cNvSpPr/>
          <p:nvPr/>
        </p:nvSpPr>
        <p:spPr>
          <a:xfrm>
            <a:off x="5540375" y="5104734"/>
            <a:ext cx="76697" cy="226123"/>
          </a:xfrm>
          <a:custGeom>
            <a:avLst/>
            <a:gdLst>
              <a:gd name="connsiteX0" fmla="*/ 0 w 76697"/>
              <a:gd name="connsiteY0" fmla="*/ 666 h 226123"/>
              <a:gd name="connsiteX1" fmla="*/ 19050 w 76697"/>
              <a:gd name="connsiteY1" fmla="*/ 89566 h 226123"/>
              <a:gd name="connsiteX2" fmla="*/ 19050 w 76697"/>
              <a:gd name="connsiteY2" fmla="*/ 137191 h 226123"/>
              <a:gd name="connsiteX3" fmla="*/ 28575 w 76697"/>
              <a:gd name="connsiteY3" fmla="*/ 95916 h 226123"/>
              <a:gd name="connsiteX4" fmla="*/ 38100 w 76697"/>
              <a:gd name="connsiteY4" fmla="*/ 181641 h 226123"/>
              <a:gd name="connsiteX5" fmla="*/ 76200 w 76697"/>
              <a:gd name="connsiteY5" fmla="*/ 226091 h 226123"/>
              <a:gd name="connsiteX6" fmla="*/ 57150 w 76697"/>
              <a:gd name="connsiteY6" fmla="*/ 187991 h 226123"/>
              <a:gd name="connsiteX7" fmla="*/ 19050 w 76697"/>
              <a:gd name="connsiteY7" fmla="*/ 140366 h 226123"/>
              <a:gd name="connsiteX8" fmla="*/ 0 w 76697"/>
              <a:gd name="connsiteY8" fmla="*/ 666 h 22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97" h="226123">
                <a:moveTo>
                  <a:pt x="0" y="666"/>
                </a:moveTo>
                <a:cubicBezTo>
                  <a:pt x="0" y="-7801"/>
                  <a:pt x="15875" y="66812"/>
                  <a:pt x="19050" y="89566"/>
                </a:cubicBezTo>
                <a:cubicBezTo>
                  <a:pt x="22225" y="112320"/>
                  <a:pt x="17462" y="136133"/>
                  <a:pt x="19050" y="137191"/>
                </a:cubicBezTo>
                <a:cubicBezTo>
                  <a:pt x="20638" y="138249"/>
                  <a:pt x="25400" y="88508"/>
                  <a:pt x="28575" y="95916"/>
                </a:cubicBezTo>
                <a:cubicBezTo>
                  <a:pt x="31750" y="103324"/>
                  <a:pt x="30163" y="159945"/>
                  <a:pt x="38100" y="181641"/>
                </a:cubicBezTo>
                <a:cubicBezTo>
                  <a:pt x="46037" y="203337"/>
                  <a:pt x="73025" y="225033"/>
                  <a:pt x="76200" y="226091"/>
                </a:cubicBezTo>
                <a:cubicBezTo>
                  <a:pt x="79375" y="227149"/>
                  <a:pt x="66675" y="202278"/>
                  <a:pt x="57150" y="187991"/>
                </a:cubicBezTo>
                <a:cubicBezTo>
                  <a:pt x="47625" y="173704"/>
                  <a:pt x="25929" y="169470"/>
                  <a:pt x="19050" y="140366"/>
                </a:cubicBezTo>
                <a:cubicBezTo>
                  <a:pt x="12171" y="111262"/>
                  <a:pt x="0" y="9133"/>
                  <a:pt x="0" y="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BDF04103-6E96-FA10-87D4-E1B8F453E190}"/>
              </a:ext>
            </a:extLst>
          </p:cNvPr>
          <p:cNvSpPr/>
          <p:nvPr/>
        </p:nvSpPr>
        <p:spPr>
          <a:xfrm>
            <a:off x="5631681" y="5320937"/>
            <a:ext cx="137637" cy="77983"/>
          </a:xfrm>
          <a:custGeom>
            <a:avLst/>
            <a:gdLst>
              <a:gd name="connsiteX0" fmla="*/ 137294 w 137637"/>
              <a:gd name="connsiteY0" fmla="*/ 363 h 77983"/>
              <a:gd name="connsiteX1" fmla="*/ 3944 w 137637"/>
              <a:gd name="connsiteY1" fmla="*/ 76563 h 77983"/>
              <a:gd name="connsiteX2" fmla="*/ 42044 w 137637"/>
              <a:gd name="connsiteY2" fmla="*/ 47988 h 77983"/>
              <a:gd name="connsiteX3" fmla="*/ 137294 w 137637"/>
              <a:gd name="connsiteY3" fmla="*/ 363 h 7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37" h="77983">
                <a:moveTo>
                  <a:pt x="137294" y="363"/>
                </a:moveTo>
                <a:cubicBezTo>
                  <a:pt x="130944" y="5125"/>
                  <a:pt x="19819" y="68626"/>
                  <a:pt x="3944" y="76563"/>
                </a:cubicBezTo>
                <a:cubicBezTo>
                  <a:pt x="-11931" y="84500"/>
                  <a:pt x="24052" y="56984"/>
                  <a:pt x="42044" y="47988"/>
                </a:cubicBezTo>
                <a:cubicBezTo>
                  <a:pt x="60036" y="38992"/>
                  <a:pt x="143644" y="-4399"/>
                  <a:pt x="137294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1E2A2E3-D819-1533-5A58-E96256276E68}"/>
              </a:ext>
            </a:extLst>
          </p:cNvPr>
          <p:cNvSpPr/>
          <p:nvPr/>
        </p:nvSpPr>
        <p:spPr>
          <a:xfrm>
            <a:off x="5247669" y="5255844"/>
            <a:ext cx="169528" cy="113602"/>
          </a:xfrm>
          <a:custGeom>
            <a:avLst/>
            <a:gdLst>
              <a:gd name="connsiteX0" fmla="*/ 606 w 169528"/>
              <a:gd name="connsiteY0" fmla="*/ 113081 h 113602"/>
              <a:gd name="connsiteX1" fmla="*/ 67281 w 169528"/>
              <a:gd name="connsiteY1" fmla="*/ 55931 h 113602"/>
              <a:gd name="connsiteX2" fmla="*/ 168881 w 169528"/>
              <a:gd name="connsiteY2" fmla="*/ 1956 h 113602"/>
              <a:gd name="connsiteX3" fmla="*/ 105381 w 169528"/>
              <a:gd name="connsiteY3" fmla="*/ 21006 h 113602"/>
              <a:gd name="connsiteX4" fmla="*/ 606 w 169528"/>
              <a:gd name="connsiteY4" fmla="*/ 113081 h 11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528" h="113602">
                <a:moveTo>
                  <a:pt x="606" y="113081"/>
                </a:moveTo>
                <a:cubicBezTo>
                  <a:pt x="-5744" y="118902"/>
                  <a:pt x="39235" y="74452"/>
                  <a:pt x="67281" y="55931"/>
                </a:cubicBezTo>
                <a:cubicBezTo>
                  <a:pt x="95327" y="37410"/>
                  <a:pt x="162531" y="7777"/>
                  <a:pt x="168881" y="1956"/>
                </a:cubicBezTo>
                <a:cubicBezTo>
                  <a:pt x="175231" y="-3865"/>
                  <a:pt x="133427" y="3543"/>
                  <a:pt x="105381" y="21006"/>
                </a:cubicBezTo>
                <a:cubicBezTo>
                  <a:pt x="77335" y="38468"/>
                  <a:pt x="6956" y="107260"/>
                  <a:pt x="606" y="113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E2C228B1-976A-2197-855D-6A8B8381C94A}"/>
              </a:ext>
            </a:extLst>
          </p:cNvPr>
          <p:cNvSpPr/>
          <p:nvPr/>
        </p:nvSpPr>
        <p:spPr>
          <a:xfrm>
            <a:off x="5308499" y="5149791"/>
            <a:ext cx="74576" cy="111231"/>
          </a:xfrm>
          <a:custGeom>
            <a:avLst/>
            <a:gdLst>
              <a:gd name="connsiteX0" fmla="*/ 101 w 74576"/>
              <a:gd name="connsiteY0" fmla="*/ 59 h 111231"/>
              <a:gd name="connsiteX1" fmla="*/ 57251 w 74576"/>
              <a:gd name="connsiteY1" fmla="*/ 47684 h 111231"/>
              <a:gd name="connsiteX2" fmla="*/ 60426 w 74576"/>
              <a:gd name="connsiteY2" fmla="*/ 111184 h 111231"/>
              <a:gd name="connsiteX3" fmla="*/ 73126 w 74576"/>
              <a:gd name="connsiteY3" fmla="*/ 57209 h 111231"/>
              <a:gd name="connsiteX4" fmla="*/ 101 w 74576"/>
              <a:gd name="connsiteY4" fmla="*/ 59 h 111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76" h="111231">
                <a:moveTo>
                  <a:pt x="101" y="59"/>
                </a:moveTo>
                <a:cubicBezTo>
                  <a:pt x="-2545" y="-1529"/>
                  <a:pt x="47197" y="29163"/>
                  <a:pt x="57251" y="47684"/>
                </a:cubicBezTo>
                <a:cubicBezTo>
                  <a:pt x="67305" y="66205"/>
                  <a:pt x="57780" y="109597"/>
                  <a:pt x="60426" y="111184"/>
                </a:cubicBezTo>
                <a:cubicBezTo>
                  <a:pt x="63072" y="112772"/>
                  <a:pt x="79476" y="74142"/>
                  <a:pt x="73126" y="57209"/>
                </a:cubicBezTo>
                <a:cubicBezTo>
                  <a:pt x="66776" y="40276"/>
                  <a:pt x="2747" y="1647"/>
                  <a:pt x="101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2ADD115F-7921-7591-CD52-ABF0CB1313C6}"/>
              </a:ext>
            </a:extLst>
          </p:cNvPr>
          <p:cNvSpPr/>
          <p:nvPr/>
        </p:nvSpPr>
        <p:spPr>
          <a:xfrm>
            <a:off x="5429239" y="4138909"/>
            <a:ext cx="82670" cy="564149"/>
          </a:xfrm>
          <a:custGeom>
            <a:avLst/>
            <a:gdLst>
              <a:gd name="connsiteX0" fmla="*/ 82561 w 82670"/>
              <a:gd name="connsiteY0" fmla="*/ 1291 h 564149"/>
              <a:gd name="connsiteX1" fmla="*/ 28586 w 82670"/>
              <a:gd name="connsiteY1" fmla="*/ 131466 h 564149"/>
              <a:gd name="connsiteX2" fmla="*/ 19061 w 82670"/>
              <a:gd name="connsiteY2" fmla="*/ 312441 h 564149"/>
              <a:gd name="connsiteX3" fmla="*/ 19061 w 82670"/>
              <a:gd name="connsiteY3" fmla="*/ 258466 h 564149"/>
              <a:gd name="connsiteX4" fmla="*/ 22236 w 82670"/>
              <a:gd name="connsiteY4" fmla="*/ 347366 h 564149"/>
              <a:gd name="connsiteX5" fmla="*/ 11 w 82670"/>
              <a:gd name="connsiteY5" fmla="*/ 464841 h 564149"/>
              <a:gd name="connsiteX6" fmla="*/ 19061 w 82670"/>
              <a:gd name="connsiteY6" fmla="*/ 436266 h 564149"/>
              <a:gd name="connsiteX7" fmla="*/ 9536 w 82670"/>
              <a:gd name="connsiteY7" fmla="*/ 563266 h 564149"/>
              <a:gd name="connsiteX8" fmla="*/ 15886 w 82670"/>
              <a:gd name="connsiteY8" fmla="*/ 483891 h 564149"/>
              <a:gd name="connsiteX9" fmla="*/ 41286 w 82670"/>
              <a:gd name="connsiteY9" fmla="*/ 321966 h 564149"/>
              <a:gd name="connsiteX10" fmla="*/ 12711 w 82670"/>
              <a:gd name="connsiteY10" fmla="*/ 210841 h 564149"/>
              <a:gd name="connsiteX11" fmla="*/ 82561 w 82670"/>
              <a:gd name="connsiteY11" fmla="*/ 1291 h 56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670" h="564149">
                <a:moveTo>
                  <a:pt x="82561" y="1291"/>
                </a:moveTo>
                <a:cubicBezTo>
                  <a:pt x="85207" y="-11938"/>
                  <a:pt x="39169" y="79608"/>
                  <a:pt x="28586" y="131466"/>
                </a:cubicBezTo>
                <a:cubicBezTo>
                  <a:pt x="18003" y="183324"/>
                  <a:pt x="20648" y="291274"/>
                  <a:pt x="19061" y="312441"/>
                </a:cubicBezTo>
                <a:cubicBezTo>
                  <a:pt x="17474" y="333608"/>
                  <a:pt x="18532" y="252645"/>
                  <a:pt x="19061" y="258466"/>
                </a:cubicBezTo>
                <a:cubicBezTo>
                  <a:pt x="19590" y="264287"/>
                  <a:pt x="25411" y="312970"/>
                  <a:pt x="22236" y="347366"/>
                </a:cubicBezTo>
                <a:cubicBezTo>
                  <a:pt x="19061" y="381762"/>
                  <a:pt x="540" y="450024"/>
                  <a:pt x="11" y="464841"/>
                </a:cubicBezTo>
                <a:cubicBezTo>
                  <a:pt x="-518" y="479658"/>
                  <a:pt x="17474" y="419862"/>
                  <a:pt x="19061" y="436266"/>
                </a:cubicBezTo>
                <a:cubicBezTo>
                  <a:pt x="20648" y="452670"/>
                  <a:pt x="10065" y="555329"/>
                  <a:pt x="9536" y="563266"/>
                </a:cubicBezTo>
                <a:cubicBezTo>
                  <a:pt x="9007" y="571204"/>
                  <a:pt x="10594" y="524108"/>
                  <a:pt x="15886" y="483891"/>
                </a:cubicBezTo>
                <a:cubicBezTo>
                  <a:pt x="21178" y="443674"/>
                  <a:pt x="41815" y="367474"/>
                  <a:pt x="41286" y="321966"/>
                </a:cubicBezTo>
                <a:cubicBezTo>
                  <a:pt x="40757" y="276458"/>
                  <a:pt x="6890" y="261641"/>
                  <a:pt x="12711" y="210841"/>
                </a:cubicBezTo>
                <a:cubicBezTo>
                  <a:pt x="18532" y="160041"/>
                  <a:pt x="79915" y="14520"/>
                  <a:pt x="82561" y="1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00782500-E2DC-DF4F-DAE2-0FB61E4C9E7E}"/>
              </a:ext>
            </a:extLst>
          </p:cNvPr>
          <p:cNvSpPr/>
          <p:nvPr/>
        </p:nvSpPr>
        <p:spPr>
          <a:xfrm>
            <a:off x="5387970" y="4733460"/>
            <a:ext cx="47642" cy="318575"/>
          </a:xfrm>
          <a:custGeom>
            <a:avLst/>
            <a:gdLst>
              <a:gd name="connsiteX0" fmla="*/ 47630 w 47642"/>
              <a:gd name="connsiteY0" fmla="*/ 465 h 318575"/>
              <a:gd name="connsiteX1" fmla="*/ 31755 w 47642"/>
              <a:gd name="connsiteY1" fmla="*/ 127465 h 318575"/>
              <a:gd name="connsiteX2" fmla="*/ 44455 w 47642"/>
              <a:gd name="connsiteY2" fmla="*/ 235415 h 318575"/>
              <a:gd name="connsiteX3" fmla="*/ 38105 w 47642"/>
              <a:gd name="connsiteY3" fmla="*/ 162390 h 318575"/>
              <a:gd name="connsiteX4" fmla="*/ 44455 w 47642"/>
              <a:gd name="connsiteY4" fmla="*/ 267165 h 318575"/>
              <a:gd name="connsiteX5" fmla="*/ 5 w 47642"/>
              <a:gd name="connsiteY5" fmla="*/ 317965 h 318575"/>
              <a:gd name="connsiteX6" fmla="*/ 41280 w 47642"/>
              <a:gd name="connsiteY6" fmla="*/ 235415 h 318575"/>
              <a:gd name="connsiteX7" fmla="*/ 28580 w 47642"/>
              <a:gd name="connsiteY7" fmla="*/ 175090 h 318575"/>
              <a:gd name="connsiteX8" fmla="*/ 47630 w 47642"/>
              <a:gd name="connsiteY8" fmla="*/ 465 h 31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2" h="318575">
                <a:moveTo>
                  <a:pt x="47630" y="465"/>
                </a:moveTo>
                <a:cubicBezTo>
                  <a:pt x="48159" y="-7473"/>
                  <a:pt x="32284" y="88307"/>
                  <a:pt x="31755" y="127465"/>
                </a:cubicBezTo>
                <a:cubicBezTo>
                  <a:pt x="31226" y="166623"/>
                  <a:pt x="43397" y="229594"/>
                  <a:pt x="44455" y="235415"/>
                </a:cubicBezTo>
                <a:cubicBezTo>
                  <a:pt x="45513" y="241236"/>
                  <a:pt x="38105" y="157098"/>
                  <a:pt x="38105" y="162390"/>
                </a:cubicBezTo>
                <a:cubicBezTo>
                  <a:pt x="38105" y="167682"/>
                  <a:pt x="50805" y="241236"/>
                  <a:pt x="44455" y="267165"/>
                </a:cubicBezTo>
                <a:cubicBezTo>
                  <a:pt x="38105" y="293094"/>
                  <a:pt x="534" y="323257"/>
                  <a:pt x="5" y="317965"/>
                </a:cubicBezTo>
                <a:cubicBezTo>
                  <a:pt x="-524" y="312673"/>
                  <a:pt x="36518" y="259227"/>
                  <a:pt x="41280" y="235415"/>
                </a:cubicBezTo>
                <a:cubicBezTo>
                  <a:pt x="46042" y="211603"/>
                  <a:pt x="24876" y="210544"/>
                  <a:pt x="28580" y="175090"/>
                </a:cubicBezTo>
                <a:cubicBezTo>
                  <a:pt x="32284" y="139636"/>
                  <a:pt x="47101" y="8403"/>
                  <a:pt x="47630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015D392A-D37D-6875-9985-E296F0E5DE8B}"/>
              </a:ext>
            </a:extLst>
          </p:cNvPr>
          <p:cNvSpPr/>
          <p:nvPr/>
        </p:nvSpPr>
        <p:spPr>
          <a:xfrm>
            <a:off x="5187832" y="5083162"/>
            <a:ext cx="146177" cy="174655"/>
          </a:xfrm>
          <a:custGeom>
            <a:avLst/>
            <a:gdLst>
              <a:gd name="connsiteX0" fmla="*/ 146168 w 146177"/>
              <a:gd name="connsiteY0" fmla="*/ 13 h 174655"/>
              <a:gd name="connsiteX1" fmla="*/ 31868 w 146177"/>
              <a:gd name="connsiteY1" fmla="*/ 98438 h 174655"/>
              <a:gd name="connsiteX2" fmla="*/ 118 w 146177"/>
              <a:gd name="connsiteY2" fmla="*/ 174638 h 174655"/>
              <a:gd name="connsiteX3" fmla="*/ 25518 w 146177"/>
              <a:gd name="connsiteY3" fmla="*/ 92088 h 174655"/>
              <a:gd name="connsiteX4" fmla="*/ 146168 w 146177"/>
              <a:gd name="connsiteY4" fmla="*/ 13 h 17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177" h="174655">
                <a:moveTo>
                  <a:pt x="146168" y="13"/>
                </a:moveTo>
                <a:cubicBezTo>
                  <a:pt x="147226" y="1071"/>
                  <a:pt x="56210" y="69334"/>
                  <a:pt x="31868" y="98438"/>
                </a:cubicBezTo>
                <a:cubicBezTo>
                  <a:pt x="7526" y="127542"/>
                  <a:pt x="1176" y="175696"/>
                  <a:pt x="118" y="174638"/>
                </a:cubicBezTo>
                <a:cubicBezTo>
                  <a:pt x="-940" y="173580"/>
                  <a:pt x="4881" y="121721"/>
                  <a:pt x="25518" y="92088"/>
                </a:cubicBezTo>
                <a:cubicBezTo>
                  <a:pt x="46155" y="62455"/>
                  <a:pt x="145110" y="-1045"/>
                  <a:pt x="14616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C6AE460-C99E-3D3F-8F56-177E73F6DB79}"/>
              </a:ext>
            </a:extLst>
          </p:cNvPr>
          <p:cNvSpPr/>
          <p:nvPr/>
        </p:nvSpPr>
        <p:spPr>
          <a:xfrm>
            <a:off x="5384041" y="5066624"/>
            <a:ext cx="136148" cy="32434"/>
          </a:xfrm>
          <a:custGeom>
            <a:avLst/>
            <a:gdLst>
              <a:gd name="connsiteX0" fmla="*/ 759 w 136148"/>
              <a:gd name="connsiteY0" fmla="*/ 10201 h 32434"/>
              <a:gd name="connsiteX1" fmla="*/ 64259 w 136148"/>
              <a:gd name="connsiteY1" fmla="*/ 676 h 32434"/>
              <a:gd name="connsiteX2" fmla="*/ 134109 w 136148"/>
              <a:gd name="connsiteY2" fmla="*/ 32426 h 32434"/>
              <a:gd name="connsiteX3" fmla="*/ 108709 w 136148"/>
              <a:gd name="connsiteY3" fmla="*/ 3851 h 32434"/>
              <a:gd name="connsiteX4" fmla="*/ 759 w 136148"/>
              <a:gd name="connsiteY4" fmla="*/ 10201 h 32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8" h="32434">
                <a:moveTo>
                  <a:pt x="759" y="10201"/>
                </a:moveTo>
                <a:cubicBezTo>
                  <a:pt x="-6649" y="9672"/>
                  <a:pt x="42034" y="-3028"/>
                  <a:pt x="64259" y="676"/>
                </a:cubicBezTo>
                <a:cubicBezTo>
                  <a:pt x="86484" y="4380"/>
                  <a:pt x="126701" y="31897"/>
                  <a:pt x="134109" y="32426"/>
                </a:cubicBezTo>
                <a:cubicBezTo>
                  <a:pt x="141517" y="32955"/>
                  <a:pt x="127759" y="9672"/>
                  <a:pt x="108709" y="3851"/>
                </a:cubicBezTo>
                <a:cubicBezTo>
                  <a:pt x="89659" y="-1970"/>
                  <a:pt x="8167" y="10730"/>
                  <a:pt x="759" y="10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29C80395-187C-5DC0-9FFA-6146BFBC88C6}"/>
              </a:ext>
            </a:extLst>
          </p:cNvPr>
          <p:cNvSpPr/>
          <p:nvPr/>
        </p:nvSpPr>
        <p:spPr>
          <a:xfrm>
            <a:off x="5575261" y="5483221"/>
            <a:ext cx="22751" cy="130183"/>
          </a:xfrm>
          <a:custGeom>
            <a:avLst/>
            <a:gdLst>
              <a:gd name="connsiteX0" fmla="*/ 22264 w 22751"/>
              <a:gd name="connsiteY0" fmla="*/ 4 h 130183"/>
              <a:gd name="connsiteX1" fmla="*/ 15914 w 22751"/>
              <a:gd name="connsiteY1" fmla="*/ 66679 h 130183"/>
              <a:gd name="connsiteX2" fmla="*/ 22264 w 22751"/>
              <a:gd name="connsiteY2" fmla="*/ 130179 h 130183"/>
              <a:gd name="connsiteX3" fmla="*/ 39 w 22751"/>
              <a:gd name="connsiteY3" fmla="*/ 63504 h 130183"/>
              <a:gd name="connsiteX4" fmla="*/ 22264 w 22751"/>
              <a:gd name="connsiteY4" fmla="*/ 4 h 130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51" h="130183">
                <a:moveTo>
                  <a:pt x="22264" y="4"/>
                </a:moveTo>
                <a:cubicBezTo>
                  <a:pt x="24910" y="533"/>
                  <a:pt x="15914" y="44983"/>
                  <a:pt x="15914" y="66679"/>
                </a:cubicBezTo>
                <a:cubicBezTo>
                  <a:pt x="15914" y="88375"/>
                  <a:pt x="24910" y="130708"/>
                  <a:pt x="22264" y="130179"/>
                </a:cubicBezTo>
                <a:cubicBezTo>
                  <a:pt x="19618" y="129650"/>
                  <a:pt x="-1019" y="79908"/>
                  <a:pt x="39" y="63504"/>
                </a:cubicBezTo>
                <a:cubicBezTo>
                  <a:pt x="1097" y="47100"/>
                  <a:pt x="19618" y="-525"/>
                  <a:pt x="2226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4D840E8C-661A-5DC5-9E7F-6D37EB2AAED4}"/>
              </a:ext>
            </a:extLst>
          </p:cNvPr>
          <p:cNvSpPr/>
          <p:nvPr/>
        </p:nvSpPr>
        <p:spPr>
          <a:xfrm>
            <a:off x="5511800" y="5464083"/>
            <a:ext cx="44696" cy="152497"/>
          </a:xfrm>
          <a:custGeom>
            <a:avLst/>
            <a:gdLst>
              <a:gd name="connsiteX0" fmla="*/ 44450 w 44696"/>
              <a:gd name="connsiteY0" fmla="*/ 92 h 152497"/>
              <a:gd name="connsiteX1" fmla="*/ 19050 w 44696"/>
              <a:gd name="connsiteY1" fmla="*/ 76292 h 152497"/>
              <a:gd name="connsiteX2" fmla="*/ 6350 w 44696"/>
              <a:gd name="connsiteY2" fmla="*/ 92167 h 152497"/>
              <a:gd name="connsiteX3" fmla="*/ 31750 w 44696"/>
              <a:gd name="connsiteY3" fmla="*/ 152492 h 152497"/>
              <a:gd name="connsiteX4" fmla="*/ 0 w 44696"/>
              <a:gd name="connsiteY4" fmla="*/ 95342 h 152497"/>
              <a:gd name="connsiteX5" fmla="*/ 44450 w 44696"/>
              <a:gd name="connsiteY5" fmla="*/ 92 h 1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96" h="152497">
                <a:moveTo>
                  <a:pt x="44450" y="92"/>
                </a:moveTo>
                <a:cubicBezTo>
                  <a:pt x="47625" y="-3083"/>
                  <a:pt x="19050" y="76292"/>
                  <a:pt x="19050" y="76292"/>
                </a:cubicBezTo>
                <a:cubicBezTo>
                  <a:pt x="12700" y="91638"/>
                  <a:pt x="4233" y="79467"/>
                  <a:pt x="6350" y="92167"/>
                </a:cubicBezTo>
                <a:cubicBezTo>
                  <a:pt x="8467" y="104867"/>
                  <a:pt x="32808" y="151963"/>
                  <a:pt x="31750" y="152492"/>
                </a:cubicBezTo>
                <a:cubicBezTo>
                  <a:pt x="30692" y="153021"/>
                  <a:pt x="0" y="117567"/>
                  <a:pt x="0" y="95342"/>
                </a:cubicBezTo>
                <a:cubicBezTo>
                  <a:pt x="0" y="73117"/>
                  <a:pt x="41275" y="3267"/>
                  <a:pt x="44450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B1634068-61CF-68C7-F084-B67D81DADFEB}"/>
              </a:ext>
            </a:extLst>
          </p:cNvPr>
          <p:cNvSpPr/>
          <p:nvPr/>
        </p:nvSpPr>
        <p:spPr>
          <a:xfrm>
            <a:off x="5464147" y="5549828"/>
            <a:ext cx="28610" cy="104997"/>
          </a:xfrm>
          <a:custGeom>
            <a:avLst/>
            <a:gdLst>
              <a:gd name="connsiteX0" fmla="*/ 28603 w 28610"/>
              <a:gd name="connsiteY0" fmla="*/ 72 h 104997"/>
              <a:gd name="connsiteX1" fmla="*/ 3203 w 28610"/>
              <a:gd name="connsiteY1" fmla="*/ 60397 h 104997"/>
              <a:gd name="connsiteX2" fmla="*/ 28603 w 28610"/>
              <a:gd name="connsiteY2" fmla="*/ 104847 h 104997"/>
              <a:gd name="connsiteX3" fmla="*/ 28 w 28610"/>
              <a:gd name="connsiteY3" fmla="*/ 73097 h 104997"/>
              <a:gd name="connsiteX4" fmla="*/ 28603 w 28610"/>
              <a:gd name="connsiteY4" fmla="*/ 72 h 10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10" h="104997">
                <a:moveTo>
                  <a:pt x="28603" y="72"/>
                </a:moveTo>
                <a:cubicBezTo>
                  <a:pt x="29132" y="-2045"/>
                  <a:pt x="3203" y="42935"/>
                  <a:pt x="3203" y="60397"/>
                </a:cubicBezTo>
                <a:cubicBezTo>
                  <a:pt x="3203" y="77859"/>
                  <a:pt x="29132" y="102730"/>
                  <a:pt x="28603" y="104847"/>
                </a:cubicBezTo>
                <a:cubicBezTo>
                  <a:pt x="28074" y="106964"/>
                  <a:pt x="1086" y="86326"/>
                  <a:pt x="28" y="73097"/>
                </a:cubicBezTo>
                <a:cubicBezTo>
                  <a:pt x="-1030" y="59868"/>
                  <a:pt x="28074" y="2189"/>
                  <a:pt x="2860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BE45C00E-8328-6F54-40DC-419F6C577A81}"/>
              </a:ext>
            </a:extLst>
          </p:cNvPr>
          <p:cNvSpPr/>
          <p:nvPr/>
        </p:nvSpPr>
        <p:spPr>
          <a:xfrm>
            <a:off x="5133975" y="5705088"/>
            <a:ext cx="403523" cy="133758"/>
          </a:xfrm>
          <a:custGeom>
            <a:avLst/>
            <a:gdLst>
              <a:gd name="connsiteX0" fmla="*/ 0 w 403523"/>
              <a:gd name="connsiteY0" fmla="*/ 133737 h 133758"/>
              <a:gd name="connsiteX1" fmla="*/ 228600 w 403523"/>
              <a:gd name="connsiteY1" fmla="*/ 35312 h 133758"/>
              <a:gd name="connsiteX2" fmla="*/ 177800 w 403523"/>
              <a:gd name="connsiteY2" fmla="*/ 51187 h 133758"/>
              <a:gd name="connsiteX3" fmla="*/ 307975 w 403523"/>
              <a:gd name="connsiteY3" fmla="*/ 19437 h 133758"/>
              <a:gd name="connsiteX4" fmla="*/ 403225 w 403523"/>
              <a:gd name="connsiteY4" fmla="*/ 22612 h 133758"/>
              <a:gd name="connsiteX5" fmla="*/ 336550 w 403523"/>
              <a:gd name="connsiteY5" fmla="*/ 13087 h 133758"/>
              <a:gd name="connsiteX6" fmla="*/ 295275 w 403523"/>
              <a:gd name="connsiteY6" fmla="*/ 387 h 133758"/>
              <a:gd name="connsiteX7" fmla="*/ 193675 w 403523"/>
              <a:gd name="connsiteY7" fmla="*/ 28962 h 133758"/>
              <a:gd name="connsiteX8" fmla="*/ 228600 w 403523"/>
              <a:gd name="connsiteY8" fmla="*/ 25787 h 133758"/>
              <a:gd name="connsiteX9" fmla="*/ 0 w 403523"/>
              <a:gd name="connsiteY9" fmla="*/ 133737 h 13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523" h="133758">
                <a:moveTo>
                  <a:pt x="0" y="133737"/>
                </a:moveTo>
                <a:cubicBezTo>
                  <a:pt x="0" y="135324"/>
                  <a:pt x="198967" y="49070"/>
                  <a:pt x="228600" y="35312"/>
                </a:cubicBezTo>
                <a:cubicBezTo>
                  <a:pt x="258233" y="21554"/>
                  <a:pt x="164571" y="53833"/>
                  <a:pt x="177800" y="51187"/>
                </a:cubicBezTo>
                <a:cubicBezTo>
                  <a:pt x="191029" y="48541"/>
                  <a:pt x="270404" y="24199"/>
                  <a:pt x="307975" y="19437"/>
                </a:cubicBezTo>
                <a:cubicBezTo>
                  <a:pt x="345546" y="14675"/>
                  <a:pt x="398463" y="23670"/>
                  <a:pt x="403225" y="22612"/>
                </a:cubicBezTo>
                <a:cubicBezTo>
                  <a:pt x="407987" y="21554"/>
                  <a:pt x="354542" y="16791"/>
                  <a:pt x="336550" y="13087"/>
                </a:cubicBezTo>
                <a:cubicBezTo>
                  <a:pt x="318558" y="9383"/>
                  <a:pt x="319087" y="-2259"/>
                  <a:pt x="295275" y="387"/>
                </a:cubicBezTo>
                <a:cubicBezTo>
                  <a:pt x="271463" y="3033"/>
                  <a:pt x="204788" y="24729"/>
                  <a:pt x="193675" y="28962"/>
                </a:cubicBezTo>
                <a:cubicBezTo>
                  <a:pt x="182563" y="33195"/>
                  <a:pt x="263525" y="9383"/>
                  <a:pt x="228600" y="25787"/>
                </a:cubicBezTo>
                <a:lnTo>
                  <a:pt x="0" y="13373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6C216D99-4BB9-D278-6A3C-5777706F38D6}"/>
              </a:ext>
            </a:extLst>
          </p:cNvPr>
          <p:cNvSpPr/>
          <p:nvPr/>
        </p:nvSpPr>
        <p:spPr>
          <a:xfrm>
            <a:off x="5495463" y="5705465"/>
            <a:ext cx="178366" cy="54069"/>
          </a:xfrm>
          <a:custGeom>
            <a:avLst/>
            <a:gdLst>
              <a:gd name="connsiteX0" fmla="*/ 462 w 178366"/>
              <a:gd name="connsiteY0" fmla="*/ 53985 h 54069"/>
              <a:gd name="connsiteX1" fmla="*/ 70312 w 178366"/>
              <a:gd name="connsiteY1" fmla="*/ 25410 h 54069"/>
              <a:gd name="connsiteX2" fmla="*/ 92537 w 178366"/>
              <a:gd name="connsiteY2" fmla="*/ 10 h 54069"/>
              <a:gd name="connsiteX3" fmla="*/ 178262 w 178366"/>
              <a:gd name="connsiteY3" fmla="*/ 22235 h 54069"/>
              <a:gd name="connsiteX4" fmla="*/ 108412 w 178366"/>
              <a:gd name="connsiteY4" fmla="*/ 15885 h 54069"/>
              <a:gd name="connsiteX5" fmla="*/ 462 w 178366"/>
              <a:gd name="connsiteY5" fmla="*/ 53985 h 5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366" h="54069">
                <a:moveTo>
                  <a:pt x="462" y="53985"/>
                </a:moveTo>
                <a:cubicBezTo>
                  <a:pt x="-5888" y="55573"/>
                  <a:pt x="54966" y="34406"/>
                  <a:pt x="70312" y="25410"/>
                </a:cubicBezTo>
                <a:cubicBezTo>
                  <a:pt x="85658" y="16414"/>
                  <a:pt x="74545" y="539"/>
                  <a:pt x="92537" y="10"/>
                </a:cubicBezTo>
                <a:cubicBezTo>
                  <a:pt x="110529" y="-519"/>
                  <a:pt x="175616" y="19589"/>
                  <a:pt x="178262" y="22235"/>
                </a:cubicBezTo>
                <a:cubicBezTo>
                  <a:pt x="180908" y="24881"/>
                  <a:pt x="132754" y="14827"/>
                  <a:pt x="108412" y="15885"/>
                </a:cubicBezTo>
                <a:cubicBezTo>
                  <a:pt x="84070" y="16943"/>
                  <a:pt x="6812" y="52397"/>
                  <a:pt x="462" y="539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58199D7-63E2-3D1F-DDB6-56773BFD70A0}"/>
              </a:ext>
            </a:extLst>
          </p:cNvPr>
          <p:cNvSpPr/>
          <p:nvPr/>
        </p:nvSpPr>
        <p:spPr>
          <a:xfrm>
            <a:off x="5143500" y="5797084"/>
            <a:ext cx="323523" cy="83016"/>
          </a:xfrm>
          <a:custGeom>
            <a:avLst/>
            <a:gdLst>
              <a:gd name="connsiteX0" fmla="*/ 0 w 323523"/>
              <a:gd name="connsiteY0" fmla="*/ 83016 h 83016"/>
              <a:gd name="connsiteX1" fmla="*/ 174625 w 323523"/>
              <a:gd name="connsiteY1" fmla="*/ 44916 h 83016"/>
              <a:gd name="connsiteX2" fmla="*/ 320675 w 323523"/>
              <a:gd name="connsiteY2" fmla="*/ 48091 h 83016"/>
              <a:gd name="connsiteX3" fmla="*/ 266700 w 323523"/>
              <a:gd name="connsiteY3" fmla="*/ 38566 h 83016"/>
              <a:gd name="connsiteX4" fmla="*/ 209550 w 323523"/>
              <a:gd name="connsiteY4" fmla="*/ 38566 h 83016"/>
              <a:gd name="connsiteX5" fmla="*/ 311150 w 323523"/>
              <a:gd name="connsiteY5" fmla="*/ 466 h 83016"/>
              <a:gd name="connsiteX6" fmla="*/ 241300 w 323523"/>
              <a:gd name="connsiteY6" fmla="*/ 16341 h 83016"/>
              <a:gd name="connsiteX7" fmla="*/ 0 w 323523"/>
              <a:gd name="connsiteY7" fmla="*/ 83016 h 8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523" h="83016">
                <a:moveTo>
                  <a:pt x="0" y="83016"/>
                </a:moveTo>
                <a:cubicBezTo>
                  <a:pt x="60589" y="66876"/>
                  <a:pt x="121179" y="50737"/>
                  <a:pt x="174625" y="44916"/>
                </a:cubicBezTo>
                <a:cubicBezTo>
                  <a:pt x="228071" y="39095"/>
                  <a:pt x="305329" y="49149"/>
                  <a:pt x="320675" y="48091"/>
                </a:cubicBezTo>
                <a:cubicBezTo>
                  <a:pt x="336021" y="47033"/>
                  <a:pt x="285221" y="40153"/>
                  <a:pt x="266700" y="38566"/>
                </a:cubicBezTo>
                <a:cubicBezTo>
                  <a:pt x="248179" y="36979"/>
                  <a:pt x="202142" y="44916"/>
                  <a:pt x="209550" y="38566"/>
                </a:cubicBezTo>
                <a:cubicBezTo>
                  <a:pt x="216958" y="32216"/>
                  <a:pt x="305858" y="4170"/>
                  <a:pt x="311150" y="466"/>
                </a:cubicBezTo>
                <a:cubicBezTo>
                  <a:pt x="316442" y="-3238"/>
                  <a:pt x="241300" y="16341"/>
                  <a:pt x="241300" y="16341"/>
                </a:cubicBezTo>
                <a:lnTo>
                  <a:pt x="0" y="830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71C1A7B4-B1F3-A15C-8DE0-FB83F1E9C817}"/>
              </a:ext>
            </a:extLst>
          </p:cNvPr>
          <p:cNvSpPr/>
          <p:nvPr/>
        </p:nvSpPr>
        <p:spPr>
          <a:xfrm>
            <a:off x="5489558" y="5720835"/>
            <a:ext cx="67469" cy="128626"/>
          </a:xfrm>
          <a:custGeom>
            <a:avLst/>
            <a:gdLst>
              <a:gd name="connsiteX0" fmla="*/ 60342 w 67469"/>
              <a:gd name="connsiteY0" fmla="*/ 515 h 128626"/>
              <a:gd name="connsiteX1" fmla="*/ 63517 w 67469"/>
              <a:gd name="connsiteY1" fmla="*/ 60840 h 128626"/>
              <a:gd name="connsiteX2" fmla="*/ 17 w 67469"/>
              <a:gd name="connsiteY2" fmla="*/ 127515 h 128626"/>
              <a:gd name="connsiteX3" fmla="*/ 57167 w 67469"/>
              <a:gd name="connsiteY3" fmla="*/ 95765 h 128626"/>
              <a:gd name="connsiteX4" fmla="*/ 60342 w 67469"/>
              <a:gd name="connsiteY4" fmla="*/ 515 h 1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69" h="128626">
                <a:moveTo>
                  <a:pt x="60342" y="515"/>
                </a:moveTo>
                <a:cubicBezTo>
                  <a:pt x="61400" y="-5306"/>
                  <a:pt x="73571" y="39673"/>
                  <a:pt x="63517" y="60840"/>
                </a:cubicBezTo>
                <a:cubicBezTo>
                  <a:pt x="53463" y="82007"/>
                  <a:pt x="1075" y="121694"/>
                  <a:pt x="17" y="127515"/>
                </a:cubicBezTo>
                <a:cubicBezTo>
                  <a:pt x="-1041" y="133336"/>
                  <a:pt x="44996" y="115344"/>
                  <a:pt x="57167" y="95765"/>
                </a:cubicBezTo>
                <a:cubicBezTo>
                  <a:pt x="69338" y="76186"/>
                  <a:pt x="59284" y="6336"/>
                  <a:pt x="60342" y="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C0DBB493-FCF5-7FD5-A01D-E4C13EE48DFF}"/>
              </a:ext>
            </a:extLst>
          </p:cNvPr>
          <p:cNvSpPr/>
          <p:nvPr/>
        </p:nvSpPr>
        <p:spPr>
          <a:xfrm>
            <a:off x="5471875" y="5720864"/>
            <a:ext cx="40069" cy="121887"/>
          </a:xfrm>
          <a:custGeom>
            <a:avLst/>
            <a:gdLst>
              <a:gd name="connsiteX0" fmla="*/ 39925 w 40069"/>
              <a:gd name="connsiteY0" fmla="*/ 486 h 121887"/>
              <a:gd name="connsiteX1" fmla="*/ 14525 w 40069"/>
              <a:gd name="connsiteY1" fmla="*/ 54461 h 121887"/>
              <a:gd name="connsiteX2" fmla="*/ 5000 w 40069"/>
              <a:gd name="connsiteY2" fmla="*/ 121136 h 121887"/>
              <a:gd name="connsiteX3" fmla="*/ 1825 w 40069"/>
              <a:gd name="connsiteY3" fmla="*/ 86211 h 121887"/>
              <a:gd name="connsiteX4" fmla="*/ 39925 w 40069"/>
              <a:gd name="connsiteY4" fmla="*/ 486 h 12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69" h="121887">
                <a:moveTo>
                  <a:pt x="39925" y="486"/>
                </a:moveTo>
                <a:cubicBezTo>
                  <a:pt x="42042" y="-4806"/>
                  <a:pt x="20346" y="34353"/>
                  <a:pt x="14525" y="54461"/>
                </a:cubicBezTo>
                <a:cubicBezTo>
                  <a:pt x="8704" y="74569"/>
                  <a:pt x="7117" y="115844"/>
                  <a:pt x="5000" y="121136"/>
                </a:cubicBezTo>
                <a:cubicBezTo>
                  <a:pt x="2883" y="126428"/>
                  <a:pt x="-2938" y="102615"/>
                  <a:pt x="1825" y="86211"/>
                </a:cubicBezTo>
                <a:cubicBezTo>
                  <a:pt x="6588" y="69807"/>
                  <a:pt x="37808" y="5778"/>
                  <a:pt x="39925" y="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F38F7A69-8DC4-23FD-2449-62B965200281}"/>
              </a:ext>
            </a:extLst>
          </p:cNvPr>
          <p:cNvSpPr/>
          <p:nvPr/>
        </p:nvSpPr>
        <p:spPr>
          <a:xfrm>
            <a:off x="5571763" y="5714996"/>
            <a:ext cx="98551" cy="98462"/>
          </a:xfrm>
          <a:custGeom>
            <a:avLst/>
            <a:gdLst>
              <a:gd name="connsiteX0" fmla="*/ 95612 w 98551"/>
              <a:gd name="connsiteY0" fmla="*/ 4 h 98462"/>
              <a:gd name="connsiteX1" fmla="*/ 92437 w 98551"/>
              <a:gd name="connsiteY1" fmla="*/ 60329 h 98462"/>
              <a:gd name="connsiteX2" fmla="*/ 70212 w 98551"/>
              <a:gd name="connsiteY2" fmla="*/ 82554 h 98462"/>
              <a:gd name="connsiteX3" fmla="*/ 82912 w 98551"/>
              <a:gd name="connsiteY3" fmla="*/ 57154 h 98462"/>
              <a:gd name="connsiteX4" fmla="*/ 362 w 98551"/>
              <a:gd name="connsiteY4" fmla="*/ 98429 h 98462"/>
              <a:gd name="connsiteX5" fmla="*/ 54337 w 98551"/>
              <a:gd name="connsiteY5" fmla="*/ 63504 h 98462"/>
              <a:gd name="connsiteX6" fmla="*/ 95612 w 98551"/>
              <a:gd name="connsiteY6" fmla="*/ 4 h 9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551" h="98462">
                <a:moveTo>
                  <a:pt x="95612" y="4"/>
                </a:moveTo>
                <a:cubicBezTo>
                  <a:pt x="101962" y="-525"/>
                  <a:pt x="96670" y="46571"/>
                  <a:pt x="92437" y="60329"/>
                </a:cubicBezTo>
                <a:cubicBezTo>
                  <a:pt x="88204" y="74087"/>
                  <a:pt x="71799" y="83083"/>
                  <a:pt x="70212" y="82554"/>
                </a:cubicBezTo>
                <a:cubicBezTo>
                  <a:pt x="68625" y="82025"/>
                  <a:pt x="94554" y="54508"/>
                  <a:pt x="82912" y="57154"/>
                </a:cubicBezTo>
                <a:cubicBezTo>
                  <a:pt x="71270" y="59800"/>
                  <a:pt x="5124" y="97371"/>
                  <a:pt x="362" y="98429"/>
                </a:cubicBezTo>
                <a:cubicBezTo>
                  <a:pt x="-4400" y="99487"/>
                  <a:pt x="38991" y="75146"/>
                  <a:pt x="54337" y="63504"/>
                </a:cubicBezTo>
                <a:cubicBezTo>
                  <a:pt x="69683" y="51862"/>
                  <a:pt x="89262" y="533"/>
                  <a:pt x="9561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847ADB5C-AFBA-86FF-4C8C-5C5F035F47C5}"/>
              </a:ext>
            </a:extLst>
          </p:cNvPr>
          <p:cNvSpPr/>
          <p:nvPr/>
        </p:nvSpPr>
        <p:spPr>
          <a:xfrm>
            <a:off x="5010368" y="5946764"/>
            <a:ext cx="471028" cy="53045"/>
          </a:xfrm>
          <a:custGeom>
            <a:avLst/>
            <a:gdLst>
              <a:gd name="connsiteX0" fmla="*/ 2957 w 471028"/>
              <a:gd name="connsiteY0" fmla="*/ 12711 h 53045"/>
              <a:gd name="connsiteX1" fmla="*/ 358557 w 471028"/>
              <a:gd name="connsiteY1" fmla="*/ 41286 h 53045"/>
              <a:gd name="connsiteX2" fmla="*/ 269657 w 471028"/>
              <a:gd name="connsiteY2" fmla="*/ 38111 h 53045"/>
              <a:gd name="connsiteX3" fmla="*/ 463332 w 471028"/>
              <a:gd name="connsiteY3" fmla="*/ 25411 h 53045"/>
              <a:gd name="connsiteX4" fmla="*/ 434757 w 471028"/>
              <a:gd name="connsiteY4" fmla="*/ 22236 h 53045"/>
              <a:gd name="connsiteX5" fmla="*/ 456982 w 471028"/>
              <a:gd name="connsiteY5" fmla="*/ 11 h 53045"/>
              <a:gd name="connsiteX6" fmla="*/ 412532 w 471028"/>
              <a:gd name="connsiteY6" fmla="*/ 25411 h 53045"/>
              <a:gd name="connsiteX7" fmla="*/ 345857 w 471028"/>
              <a:gd name="connsiteY7" fmla="*/ 47636 h 53045"/>
              <a:gd name="connsiteX8" fmla="*/ 196632 w 471028"/>
              <a:gd name="connsiteY8" fmla="*/ 50811 h 53045"/>
              <a:gd name="connsiteX9" fmla="*/ 2957 w 471028"/>
              <a:gd name="connsiteY9" fmla="*/ 12711 h 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028" h="53045">
                <a:moveTo>
                  <a:pt x="2957" y="12711"/>
                </a:moveTo>
                <a:cubicBezTo>
                  <a:pt x="29944" y="11124"/>
                  <a:pt x="314107" y="37053"/>
                  <a:pt x="358557" y="41286"/>
                </a:cubicBezTo>
                <a:cubicBezTo>
                  <a:pt x="403007" y="45519"/>
                  <a:pt x="252194" y="40757"/>
                  <a:pt x="269657" y="38111"/>
                </a:cubicBezTo>
                <a:cubicBezTo>
                  <a:pt x="287120" y="35465"/>
                  <a:pt x="435815" y="28057"/>
                  <a:pt x="463332" y="25411"/>
                </a:cubicBezTo>
                <a:cubicBezTo>
                  <a:pt x="490849" y="22765"/>
                  <a:pt x="435815" y="26469"/>
                  <a:pt x="434757" y="22236"/>
                </a:cubicBezTo>
                <a:cubicBezTo>
                  <a:pt x="433699" y="18003"/>
                  <a:pt x="460686" y="-518"/>
                  <a:pt x="456982" y="11"/>
                </a:cubicBezTo>
                <a:cubicBezTo>
                  <a:pt x="453278" y="540"/>
                  <a:pt x="431053" y="17474"/>
                  <a:pt x="412532" y="25411"/>
                </a:cubicBezTo>
                <a:cubicBezTo>
                  <a:pt x="394011" y="33348"/>
                  <a:pt x="381840" y="43403"/>
                  <a:pt x="345857" y="47636"/>
                </a:cubicBezTo>
                <a:cubicBezTo>
                  <a:pt x="309874" y="51869"/>
                  <a:pt x="252195" y="55574"/>
                  <a:pt x="196632" y="50811"/>
                </a:cubicBezTo>
                <a:cubicBezTo>
                  <a:pt x="141070" y="46049"/>
                  <a:pt x="-24030" y="14298"/>
                  <a:pt x="2957" y="12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7B87DC5C-A8F5-28D4-6D37-C8E786C34807}"/>
              </a:ext>
            </a:extLst>
          </p:cNvPr>
          <p:cNvSpPr/>
          <p:nvPr/>
        </p:nvSpPr>
        <p:spPr>
          <a:xfrm>
            <a:off x="5438772" y="5850950"/>
            <a:ext cx="149683" cy="121438"/>
          </a:xfrm>
          <a:custGeom>
            <a:avLst/>
            <a:gdLst>
              <a:gd name="connsiteX0" fmla="*/ 149228 w 149683"/>
              <a:gd name="connsiteY0" fmla="*/ 575 h 121438"/>
              <a:gd name="connsiteX1" fmla="*/ 107953 w 149683"/>
              <a:gd name="connsiteY1" fmla="*/ 70425 h 121438"/>
              <a:gd name="connsiteX2" fmla="*/ 76203 w 149683"/>
              <a:gd name="connsiteY2" fmla="*/ 121225 h 121438"/>
              <a:gd name="connsiteX3" fmla="*/ 3 w 149683"/>
              <a:gd name="connsiteY3" fmla="*/ 89475 h 121438"/>
              <a:gd name="connsiteX4" fmla="*/ 79378 w 149683"/>
              <a:gd name="connsiteY4" fmla="*/ 111700 h 121438"/>
              <a:gd name="connsiteX5" fmla="*/ 149228 w 149683"/>
              <a:gd name="connsiteY5" fmla="*/ 575 h 12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83" h="121438">
                <a:moveTo>
                  <a:pt x="149228" y="575"/>
                </a:moveTo>
                <a:cubicBezTo>
                  <a:pt x="153990" y="-6304"/>
                  <a:pt x="120124" y="50317"/>
                  <a:pt x="107953" y="70425"/>
                </a:cubicBezTo>
                <a:cubicBezTo>
                  <a:pt x="95782" y="90533"/>
                  <a:pt x="94195" y="118050"/>
                  <a:pt x="76203" y="121225"/>
                </a:cubicBezTo>
                <a:cubicBezTo>
                  <a:pt x="58211" y="124400"/>
                  <a:pt x="-526" y="91062"/>
                  <a:pt x="3" y="89475"/>
                </a:cubicBezTo>
                <a:cubicBezTo>
                  <a:pt x="532" y="87888"/>
                  <a:pt x="52920" y="122813"/>
                  <a:pt x="79378" y="111700"/>
                </a:cubicBezTo>
                <a:cubicBezTo>
                  <a:pt x="105836" y="100588"/>
                  <a:pt x="144466" y="7454"/>
                  <a:pt x="149228" y="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6141793F-1C55-99C7-9D41-8C5C98FE6F74}"/>
              </a:ext>
            </a:extLst>
          </p:cNvPr>
          <p:cNvSpPr/>
          <p:nvPr/>
        </p:nvSpPr>
        <p:spPr>
          <a:xfrm>
            <a:off x="5003437" y="5962053"/>
            <a:ext cx="467151" cy="147486"/>
          </a:xfrm>
          <a:custGeom>
            <a:avLst/>
            <a:gdLst>
              <a:gd name="connsiteX0" fmla="*/ 363 w 467151"/>
              <a:gd name="connsiteY0" fmla="*/ 597 h 147486"/>
              <a:gd name="connsiteX1" fmla="*/ 168638 w 467151"/>
              <a:gd name="connsiteY1" fmla="*/ 92672 h 147486"/>
              <a:gd name="connsiteX2" fmla="*/ 146413 w 467151"/>
              <a:gd name="connsiteY2" fmla="*/ 60922 h 147486"/>
              <a:gd name="connsiteX3" fmla="*/ 349613 w 467151"/>
              <a:gd name="connsiteY3" fmla="*/ 146647 h 147486"/>
              <a:gd name="connsiteX4" fmla="*/ 301988 w 467151"/>
              <a:gd name="connsiteY4" fmla="*/ 105372 h 147486"/>
              <a:gd name="connsiteX5" fmla="*/ 463913 w 467151"/>
              <a:gd name="connsiteY5" fmla="*/ 118072 h 147486"/>
              <a:gd name="connsiteX6" fmla="*/ 400413 w 467151"/>
              <a:gd name="connsiteY6" fmla="*/ 99022 h 147486"/>
              <a:gd name="connsiteX7" fmla="*/ 282938 w 467151"/>
              <a:gd name="connsiteY7" fmla="*/ 92672 h 147486"/>
              <a:gd name="connsiteX8" fmla="*/ 127363 w 467151"/>
              <a:gd name="connsiteY8" fmla="*/ 54572 h 147486"/>
              <a:gd name="connsiteX9" fmla="*/ 363 w 467151"/>
              <a:gd name="connsiteY9" fmla="*/ 597 h 14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7151" h="147486">
                <a:moveTo>
                  <a:pt x="363" y="597"/>
                </a:moveTo>
                <a:cubicBezTo>
                  <a:pt x="7242" y="6947"/>
                  <a:pt x="144296" y="82618"/>
                  <a:pt x="168638" y="92672"/>
                </a:cubicBezTo>
                <a:cubicBezTo>
                  <a:pt x="192980" y="102726"/>
                  <a:pt x="116251" y="51926"/>
                  <a:pt x="146413" y="60922"/>
                </a:cubicBezTo>
                <a:cubicBezTo>
                  <a:pt x="176576" y="69918"/>
                  <a:pt x="323684" y="139239"/>
                  <a:pt x="349613" y="146647"/>
                </a:cubicBezTo>
                <a:cubicBezTo>
                  <a:pt x="375542" y="154055"/>
                  <a:pt x="282938" y="110134"/>
                  <a:pt x="301988" y="105372"/>
                </a:cubicBezTo>
                <a:cubicBezTo>
                  <a:pt x="321038" y="100610"/>
                  <a:pt x="447509" y="119130"/>
                  <a:pt x="463913" y="118072"/>
                </a:cubicBezTo>
                <a:cubicBezTo>
                  <a:pt x="480317" y="117014"/>
                  <a:pt x="430575" y="103255"/>
                  <a:pt x="400413" y="99022"/>
                </a:cubicBezTo>
                <a:cubicBezTo>
                  <a:pt x="370251" y="94789"/>
                  <a:pt x="328446" y="100080"/>
                  <a:pt x="282938" y="92672"/>
                </a:cubicBezTo>
                <a:cubicBezTo>
                  <a:pt x="237430" y="85264"/>
                  <a:pt x="168638" y="68860"/>
                  <a:pt x="127363" y="54572"/>
                </a:cubicBezTo>
                <a:cubicBezTo>
                  <a:pt x="86088" y="40285"/>
                  <a:pt x="-6516" y="-5753"/>
                  <a:pt x="363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26B393DA-7061-27C2-84E4-F231310AABE0}"/>
              </a:ext>
            </a:extLst>
          </p:cNvPr>
          <p:cNvSpPr/>
          <p:nvPr/>
        </p:nvSpPr>
        <p:spPr>
          <a:xfrm>
            <a:off x="5470506" y="5873011"/>
            <a:ext cx="141285" cy="210977"/>
          </a:xfrm>
          <a:custGeom>
            <a:avLst/>
            <a:gdLst>
              <a:gd name="connsiteX0" fmla="*/ 139719 w 141285"/>
              <a:gd name="connsiteY0" fmla="*/ 739 h 210977"/>
              <a:gd name="connsiteX1" fmla="*/ 107969 w 141285"/>
              <a:gd name="connsiteY1" fmla="*/ 57889 h 210977"/>
              <a:gd name="connsiteX2" fmla="*/ 66694 w 141285"/>
              <a:gd name="connsiteY2" fmla="*/ 127739 h 210977"/>
              <a:gd name="connsiteX3" fmla="*/ 53994 w 141285"/>
              <a:gd name="connsiteY3" fmla="*/ 146789 h 210977"/>
              <a:gd name="connsiteX4" fmla="*/ 76219 w 141285"/>
              <a:gd name="connsiteY4" fmla="*/ 89639 h 210977"/>
              <a:gd name="connsiteX5" fmla="*/ 22244 w 141285"/>
              <a:gd name="connsiteY5" fmla="*/ 178539 h 210977"/>
              <a:gd name="connsiteX6" fmla="*/ 19 w 141285"/>
              <a:gd name="connsiteY6" fmla="*/ 210289 h 210977"/>
              <a:gd name="connsiteX7" fmla="*/ 25419 w 141285"/>
              <a:gd name="connsiteY7" fmla="*/ 153139 h 210977"/>
              <a:gd name="connsiteX8" fmla="*/ 57169 w 141285"/>
              <a:gd name="connsiteY8" fmla="*/ 99164 h 210977"/>
              <a:gd name="connsiteX9" fmla="*/ 139719 w 141285"/>
              <a:gd name="connsiteY9" fmla="*/ 739 h 21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285" h="210977">
                <a:moveTo>
                  <a:pt x="139719" y="739"/>
                </a:moveTo>
                <a:cubicBezTo>
                  <a:pt x="148186" y="-6140"/>
                  <a:pt x="120140" y="36722"/>
                  <a:pt x="107969" y="57889"/>
                </a:cubicBezTo>
                <a:cubicBezTo>
                  <a:pt x="95798" y="79056"/>
                  <a:pt x="66694" y="127739"/>
                  <a:pt x="66694" y="127739"/>
                </a:cubicBezTo>
                <a:cubicBezTo>
                  <a:pt x="57698" y="142556"/>
                  <a:pt x="52406" y="153139"/>
                  <a:pt x="53994" y="146789"/>
                </a:cubicBezTo>
                <a:cubicBezTo>
                  <a:pt x="55581" y="140439"/>
                  <a:pt x="81511" y="84347"/>
                  <a:pt x="76219" y="89639"/>
                </a:cubicBezTo>
                <a:cubicBezTo>
                  <a:pt x="70927" y="94931"/>
                  <a:pt x="34944" y="158431"/>
                  <a:pt x="22244" y="178539"/>
                </a:cubicBezTo>
                <a:cubicBezTo>
                  <a:pt x="9544" y="198647"/>
                  <a:pt x="-510" y="214522"/>
                  <a:pt x="19" y="210289"/>
                </a:cubicBezTo>
                <a:cubicBezTo>
                  <a:pt x="548" y="206056"/>
                  <a:pt x="15894" y="171660"/>
                  <a:pt x="25419" y="153139"/>
                </a:cubicBezTo>
                <a:cubicBezTo>
                  <a:pt x="34944" y="134618"/>
                  <a:pt x="37590" y="120331"/>
                  <a:pt x="57169" y="99164"/>
                </a:cubicBezTo>
                <a:cubicBezTo>
                  <a:pt x="76748" y="77997"/>
                  <a:pt x="131252" y="7618"/>
                  <a:pt x="139719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0686FEB9-19B7-862F-A4B8-A0C0ACAE55C8}"/>
              </a:ext>
            </a:extLst>
          </p:cNvPr>
          <p:cNvSpPr/>
          <p:nvPr/>
        </p:nvSpPr>
        <p:spPr>
          <a:xfrm>
            <a:off x="5463552" y="5959463"/>
            <a:ext cx="146677" cy="162471"/>
          </a:xfrm>
          <a:custGeom>
            <a:avLst/>
            <a:gdLst>
              <a:gd name="connsiteX0" fmla="*/ 146673 w 146677"/>
              <a:gd name="connsiteY0" fmla="*/ 12 h 162471"/>
              <a:gd name="connsiteX1" fmla="*/ 83173 w 146677"/>
              <a:gd name="connsiteY1" fmla="*/ 95262 h 162471"/>
              <a:gd name="connsiteX2" fmla="*/ 45073 w 146677"/>
              <a:gd name="connsiteY2" fmla="*/ 120662 h 162471"/>
              <a:gd name="connsiteX3" fmla="*/ 623 w 146677"/>
              <a:gd name="connsiteY3" fmla="*/ 161937 h 162471"/>
              <a:gd name="connsiteX4" fmla="*/ 79998 w 146677"/>
              <a:gd name="connsiteY4" fmla="*/ 88912 h 162471"/>
              <a:gd name="connsiteX5" fmla="*/ 146673 w 146677"/>
              <a:gd name="connsiteY5" fmla="*/ 12 h 16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677" h="162471">
                <a:moveTo>
                  <a:pt x="146673" y="12"/>
                </a:moveTo>
                <a:cubicBezTo>
                  <a:pt x="147202" y="1070"/>
                  <a:pt x="100106" y="75154"/>
                  <a:pt x="83173" y="95262"/>
                </a:cubicBezTo>
                <a:cubicBezTo>
                  <a:pt x="66240" y="115370"/>
                  <a:pt x="58831" y="109549"/>
                  <a:pt x="45073" y="120662"/>
                </a:cubicBezTo>
                <a:cubicBezTo>
                  <a:pt x="31315" y="131775"/>
                  <a:pt x="-5198" y="167229"/>
                  <a:pt x="623" y="161937"/>
                </a:cubicBezTo>
                <a:cubicBezTo>
                  <a:pt x="6444" y="156645"/>
                  <a:pt x="57773" y="111666"/>
                  <a:pt x="79998" y="88912"/>
                </a:cubicBezTo>
                <a:cubicBezTo>
                  <a:pt x="102223" y="66158"/>
                  <a:pt x="146144" y="-1046"/>
                  <a:pt x="146673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7A30D779-FC07-E695-665B-86EE681D1F98}"/>
              </a:ext>
            </a:extLst>
          </p:cNvPr>
          <p:cNvSpPr/>
          <p:nvPr/>
        </p:nvSpPr>
        <p:spPr>
          <a:xfrm>
            <a:off x="4965455" y="5962650"/>
            <a:ext cx="320351" cy="172665"/>
          </a:xfrm>
          <a:custGeom>
            <a:avLst/>
            <a:gdLst>
              <a:gd name="connsiteX0" fmla="*/ 245 w 320351"/>
              <a:gd name="connsiteY0" fmla="*/ 0 h 172665"/>
              <a:gd name="connsiteX1" fmla="*/ 165345 w 320351"/>
              <a:gd name="connsiteY1" fmla="*/ 123825 h 172665"/>
              <a:gd name="connsiteX2" fmla="*/ 317745 w 320351"/>
              <a:gd name="connsiteY2" fmla="*/ 171450 h 172665"/>
              <a:gd name="connsiteX3" fmla="*/ 257420 w 320351"/>
              <a:gd name="connsiteY3" fmla="*/ 155575 h 172665"/>
              <a:gd name="connsiteX4" fmla="*/ 203445 w 320351"/>
              <a:gd name="connsiteY4" fmla="*/ 123825 h 172665"/>
              <a:gd name="connsiteX5" fmla="*/ 245 w 320351"/>
              <a:gd name="connsiteY5" fmla="*/ 0 h 17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351" h="172665">
                <a:moveTo>
                  <a:pt x="245" y="0"/>
                </a:moveTo>
                <a:cubicBezTo>
                  <a:pt x="-6105" y="0"/>
                  <a:pt x="112428" y="95250"/>
                  <a:pt x="165345" y="123825"/>
                </a:cubicBezTo>
                <a:cubicBezTo>
                  <a:pt x="218262" y="152400"/>
                  <a:pt x="302399" y="166158"/>
                  <a:pt x="317745" y="171450"/>
                </a:cubicBezTo>
                <a:cubicBezTo>
                  <a:pt x="333091" y="176742"/>
                  <a:pt x="276470" y="163512"/>
                  <a:pt x="257420" y="155575"/>
                </a:cubicBezTo>
                <a:cubicBezTo>
                  <a:pt x="238370" y="147638"/>
                  <a:pt x="244720" y="146050"/>
                  <a:pt x="203445" y="123825"/>
                </a:cubicBezTo>
                <a:cubicBezTo>
                  <a:pt x="162170" y="101600"/>
                  <a:pt x="6595" y="0"/>
                  <a:pt x="2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A3E6320-7505-9DAB-A558-A8E63227DE71}"/>
              </a:ext>
            </a:extLst>
          </p:cNvPr>
          <p:cNvSpPr/>
          <p:nvPr/>
        </p:nvSpPr>
        <p:spPr>
          <a:xfrm>
            <a:off x="5244330" y="6092803"/>
            <a:ext cx="297316" cy="54831"/>
          </a:xfrm>
          <a:custGeom>
            <a:avLst/>
            <a:gdLst>
              <a:gd name="connsiteX0" fmla="*/ 770 w 297316"/>
              <a:gd name="connsiteY0" fmla="*/ 50822 h 54831"/>
              <a:gd name="connsiteX1" fmla="*/ 140470 w 297316"/>
              <a:gd name="connsiteY1" fmla="*/ 50822 h 54831"/>
              <a:gd name="connsiteX2" fmla="*/ 296045 w 297316"/>
              <a:gd name="connsiteY2" fmla="*/ 22 h 54831"/>
              <a:gd name="connsiteX3" fmla="*/ 203970 w 297316"/>
              <a:gd name="connsiteY3" fmla="*/ 44472 h 54831"/>
              <a:gd name="connsiteX4" fmla="*/ 770 w 297316"/>
              <a:gd name="connsiteY4" fmla="*/ 50822 h 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316" h="54831">
                <a:moveTo>
                  <a:pt x="770" y="50822"/>
                </a:moveTo>
                <a:cubicBezTo>
                  <a:pt x="-9813" y="51880"/>
                  <a:pt x="91257" y="59289"/>
                  <a:pt x="140470" y="50822"/>
                </a:cubicBezTo>
                <a:cubicBezTo>
                  <a:pt x="189683" y="42355"/>
                  <a:pt x="285462" y="1080"/>
                  <a:pt x="296045" y="22"/>
                </a:cubicBezTo>
                <a:cubicBezTo>
                  <a:pt x="306628" y="-1036"/>
                  <a:pt x="248949" y="36005"/>
                  <a:pt x="203970" y="44472"/>
                </a:cubicBezTo>
                <a:cubicBezTo>
                  <a:pt x="158991" y="52939"/>
                  <a:pt x="11353" y="49764"/>
                  <a:pt x="770" y="50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A9349171-5A3C-42A0-E397-5B337541EDE0}"/>
              </a:ext>
            </a:extLst>
          </p:cNvPr>
          <p:cNvSpPr/>
          <p:nvPr/>
        </p:nvSpPr>
        <p:spPr>
          <a:xfrm>
            <a:off x="4872329" y="5828346"/>
            <a:ext cx="278616" cy="134943"/>
          </a:xfrm>
          <a:custGeom>
            <a:avLst/>
            <a:gdLst>
              <a:gd name="connsiteX0" fmla="*/ 277521 w 278616"/>
              <a:gd name="connsiteY0" fmla="*/ 13654 h 134943"/>
              <a:gd name="connsiteX1" fmla="*/ 207671 w 278616"/>
              <a:gd name="connsiteY1" fmla="*/ 23179 h 134943"/>
              <a:gd name="connsiteX2" fmla="*/ 131471 w 278616"/>
              <a:gd name="connsiteY2" fmla="*/ 16829 h 134943"/>
              <a:gd name="connsiteX3" fmla="*/ 4471 w 278616"/>
              <a:gd name="connsiteY3" fmla="*/ 131129 h 134943"/>
              <a:gd name="connsiteX4" fmla="*/ 36221 w 278616"/>
              <a:gd name="connsiteY4" fmla="*/ 99379 h 134943"/>
              <a:gd name="connsiteX5" fmla="*/ 109246 w 278616"/>
              <a:gd name="connsiteY5" fmla="*/ 16829 h 134943"/>
              <a:gd name="connsiteX6" fmla="*/ 150521 w 278616"/>
              <a:gd name="connsiteY6" fmla="*/ 954 h 134943"/>
              <a:gd name="connsiteX7" fmla="*/ 277521 w 278616"/>
              <a:gd name="connsiteY7" fmla="*/ 13654 h 13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616" h="134943">
                <a:moveTo>
                  <a:pt x="277521" y="13654"/>
                </a:moveTo>
                <a:cubicBezTo>
                  <a:pt x="287046" y="17358"/>
                  <a:pt x="232013" y="22650"/>
                  <a:pt x="207671" y="23179"/>
                </a:cubicBezTo>
                <a:cubicBezTo>
                  <a:pt x="183329" y="23708"/>
                  <a:pt x="165338" y="-1163"/>
                  <a:pt x="131471" y="16829"/>
                </a:cubicBezTo>
                <a:cubicBezTo>
                  <a:pt x="97604" y="34821"/>
                  <a:pt x="20346" y="117371"/>
                  <a:pt x="4471" y="131129"/>
                </a:cubicBezTo>
                <a:cubicBezTo>
                  <a:pt x="-11404" y="144887"/>
                  <a:pt x="18759" y="118429"/>
                  <a:pt x="36221" y="99379"/>
                </a:cubicBezTo>
                <a:cubicBezTo>
                  <a:pt x="53683" y="80329"/>
                  <a:pt x="90196" y="33233"/>
                  <a:pt x="109246" y="16829"/>
                </a:cubicBezTo>
                <a:cubicBezTo>
                  <a:pt x="128296" y="425"/>
                  <a:pt x="120888" y="-1692"/>
                  <a:pt x="150521" y="954"/>
                </a:cubicBezTo>
                <a:cubicBezTo>
                  <a:pt x="180154" y="3600"/>
                  <a:pt x="267996" y="9950"/>
                  <a:pt x="277521" y="13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CD37B2E-65CF-AEB8-D7F9-FCDDEB8DB120}"/>
              </a:ext>
            </a:extLst>
          </p:cNvPr>
          <p:cNvSpPr/>
          <p:nvPr/>
        </p:nvSpPr>
        <p:spPr>
          <a:xfrm>
            <a:off x="5005232" y="5806232"/>
            <a:ext cx="662227" cy="156418"/>
          </a:xfrm>
          <a:custGeom>
            <a:avLst/>
            <a:gdLst>
              <a:gd name="connsiteX0" fmla="*/ 662143 w 662227"/>
              <a:gd name="connsiteY0" fmla="*/ 843 h 156418"/>
              <a:gd name="connsiteX1" fmla="*/ 382743 w 662227"/>
              <a:gd name="connsiteY1" fmla="*/ 124668 h 156418"/>
              <a:gd name="connsiteX2" fmla="*/ 243043 w 662227"/>
              <a:gd name="connsiteY2" fmla="*/ 143718 h 156418"/>
              <a:gd name="connsiteX3" fmla="*/ 284318 w 662227"/>
              <a:gd name="connsiteY3" fmla="*/ 143718 h 156418"/>
              <a:gd name="connsiteX4" fmla="*/ 74768 w 662227"/>
              <a:gd name="connsiteY4" fmla="*/ 150068 h 156418"/>
              <a:gd name="connsiteX5" fmla="*/ 4918 w 662227"/>
              <a:gd name="connsiteY5" fmla="*/ 146893 h 156418"/>
              <a:gd name="connsiteX6" fmla="*/ 77943 w 662227"/>
              <a:gd name="connsiteY6" fmla="*/ 156418 h 156418"/>
              <a:gd name="connsiteX7" fmla="*/ 1743 w 662227"/>
              <a:gd name="connsiteY7" fmla="*/ 146893 h 156418"/>
              <a:gd name="connsiteX8" fmla="*/ 170018 w 662227"/>
              <a:gd name="connsiteY8" fmla="*/ 140543 h 156418"/>
              <a:gd name="connsiteX9" fmla="*/ 122393 w 662227"/>
              <a:gd name="connsiteY9" fmla="*/ 131018 h 156418"/>
              <a:gd name="connsiteX10" fmla="*/ 227168 w 662227"/>
              <a:gd name="connsiteY10" fmla="*/ 111968 h 156418"/>
              <a:gd name="connsiteX11" fmla="*/ 185893 w 662227"/>
              <a:gd name="connsiteY11" fmla="*/ 102443 h 156418"/>
              <a:gd name="connsiteX12" fmla="*/ 287493 w 662227"/>
              <a:gd name="connsiteY12" fmla="*/ 99268 h 156418"/>
              <a:gd name="connsiteX13" fmla="*/ 312893 w 662227"/>
              <a:gd name="connsiteY13" fmla="*/ 80218 h 156418"/>
              <a:gd name="connsiteX14" fmla="*/ 411318 w 662227"/>
              <a:gd name="connsiteY14" fmla="*/ 70693 h 156418"/>
              <a:gd name="connsiteX15" fmla="*/ 662143 w 662227"/>
              <a:gd name="connsiteY15" fmla="*/ 843 h 15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2227" h="156418">
                <a:moveTo>
                  <a:pt x="662143" y="843"/>
                </a:moveTo>
                <a:cubicBezTo>
                  <a:pt x="657381" y="9839"/>
                  <a:pt x="452593" y="100856"/>
                  <a:pt x="382743" y="124668"/>
                </a:cubicBezTo>
                <a:cubicBezTo>
                  <a:pt x="312893" y="148480"/>
                  <a:pt x="259447" y="140543"/>
                  <a:pt x="243043" y="143718"/>
                </a:cubicBezTo>
                <a:cubicBezTo>
                  <a:pt x="226639" y="146893"/>
                  <a:pt x="284318" y="143718"/>
                  <a:pt x="284318" y="143718"/>
                </a:cubicBezTo>
                <a:lnTo>
                  <a:pt x="74768" y="150068"/>
                </a:lnTo>
                <a:cubicBezTo>
                  <a:pt x="28201" y="150597"/>
                  <a:pt x="4389" y="145835"/>
                  <a:pt x="4918" y="146893"/>
                </a:cubicBezTo>
                <a:cubicBezTo>
                  <a:pt x="5447" y="147951"/>
                  <a:pt x="78472" y="156418"/>
                  <a:pt x="77943" y="156418"/>
                </a:cubicBezTo>
                <a:cubicBezTo>
                  <a:pt x="77414" y="156418"/>
                  <a:pt x="-13603" y="149539"/>
                  <a:pt x="1743" y="146893"/>
                </a:cubicBezTo>
                <a:cubicBezTo>
                  <a:pt x="17089" y="144247"/>
                  <a:pt x="149910" y="143189"/>
                  <a:pt x="170018" y="140543"/>
                </a:cubicBezTo>
                <a:cubicBezTo>
                  <a:pt x="190126" y="137897"/>
                  <a:pt x="112868" y="135781"/>
                  <a:pt x="122393" y="131018"/>
                </a:cubicBezTo>
                <a:cubicBezTo>
                  <a:pt x="131918" y="126255"/>
                  <a:pt x="216585" y="116731"/>
                  <a:pt x="227168" y="111968"/>
                </a:cubicBezTo>
                <a:cubicBezTo>
                  <a:pt x="237751" y="107206"/>
                  <a:pt x="175839" y="104560"/>
                  <a:pt x="185893" y="102443"/>
                </a:cubicBezTo>
                <a:cubicBezTo>
                  <a:pt x="195947" y="100326"/>
                  <a:pt x="266326" y="102972"/>
                  <a:pt x="287493" y="99268"/>
                </a:cubicBezTo>
                <a:cubicBezTo>
                  <a:pt x="308660" y="95564"/>
                  <a:pt x="292256" y="84980"/>
                  <a:pt x="312893" y="80218"/>
                </a:cubicBezTo>
                <a:cubicBezTo>
                  <a:pt x="333530" y="75456"/>
                  <a:pt x="353110" y="83922"/>
                  <a:pt x="411318" y="70693"/>
                </a:cubicBezTo>
                <a:cubicBezTo>
                  <a:pt x="469526" y="57464"/>
                  <a:pt x="666905" y="-8153"/>
                  <a:pt x="662143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165A44B-0AF6-8BA1-D91B-7DCFD11D9A10}"/>
              </a:ext>
            </a:extLst>
          </p:cNvPr>
          <p:cNvSpPr/>
          <p:nvPr/>
        </p:nvSpPr>
        <p:spPr>
          <a:xfrm>
            <a:off x="4974941" y="5873926"/>
            <a:ext cx="375071" cy="82204"/>
          </a:xfrm>
          <a:custGeom>
            <a:avLst/>
            <a:gdLst>
              <a:gd name="connsiteX0" fmla="*/ 374934 w 375071"/>
              <a:gd name="connsiteY0" fmla="*/ 6174 h 82204"/>
              <a:gd name="connsiteX1" fmla="*/ 301909 w 375071"/>
              <a:gd name="connsiteY1" fmla="*/ 2999 h 82204"/>
              <a:gd name="connsiteX2" fmla="*/ 136809 w 375071"/>
              <a:gd name="connsiteY2" fmla="*/ 37924 h 82204"/>
              <a:gd name="connsiteX3" fmla="*/ 203484 w 375071"/>
              <a:gd name="connsiteY3" fmla="*/ 22049 h 82204"/>
              <a:gd name="connsiteX4" fmla="*/ 6634 w 375071"/>
              <a:gd name="connsiteY4" fmla="*/ 44274 h 82204"/>
              <a:gd name="connsiteX5" fmla="*/ 60609 w 375071"/>
              <a:gd name="connsiteY5" fmla="*/ 50624 h 82204"/>
              <a:gd name="connsiteX6" fmla="*/ 200309 w 375071"/>
              <a:gd name="connsiteY6" fmla="*/ 79199 h 82204"/>
              <a:gd name="connsiteX7" fmla="*/ 82834 w 375071"/>
              <a:gd name="connsiteY7" fmla="*/ 79199 h 82204"/>
              <a:gd name="connsiteX8" fmla="*/ 311434 w 375071"/>
              <a:gd name="connsiteY8" fmla="*/ 60149 h 82204"/>
              <a:gd name="connsiteX9" fmla="*/ 286034 w 375071"/>
              <a:gd name="connsiteY9" fmla="*/ 41099 h 82204"/>
              <a:gd name="connsiteX10" fmla="*/ 374934 w 375071"/>
              <a:gd name="connsiteY10" fmla="*/ 6174 h 8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5071" h="82204">
                <a:moveTo>
                  <a:pt x="374934" y="6174"/>
                </a:moveTo>
                <a:cubicBezTo>
                  <a:pt x="377580" y="-176"/>
                  <a:pt x="341596" y="-2293"/>
                  <a:pt x="301909" y="2999"/>
                </a:cubicBezTo>
                <a:cubicBezTo>
                  <a:pt x="262221" y="8291"/>
                  <a:pt x="153213" y="34749"/>
                  <a:pt x="136809" y="37924"/>
                </a:cubicBezTo>
                <a:cubicBezTo>
                  <a:pt x="120405" y="41099"/>
                  <a:pt x="225180" y="20991"/>
                  <a:pt x="203484" y="22049"/>
                </a:cubicBezTo>
                <a:cubicBezTo>
                  <a:pt x="181788" y="23107"/>
                  <a:pt x="30446" y="39512"/>
                  <a:pt x="6634" y="44274"/>
                </a:cubicBezTo>
                <a:cubicBezTo>
                  <a:pt x="-17178" y="49036"/>
                  <a:pt x="28330" y="44803"/>
                  <a:pt x="60609" y="50624"/>
                </a:cubicBezTo>
                <a:cubicBezTo>
                  <a:pt x="92888" y="56445"/>
                  <a:pt x="196605" y="74437"/>
                  <a:pt x="200309" y="79199"/>
                </a:cubicBezTo>
                <a:cubicBezTo>
                  <a:pt x="204013" y="83961"/>
                  <a:pt x="64313" y="82374"/>
                  <a:pt x="82834" y="79199"/>
                </a:cubicBezTo>
                <a:cubicBezTo>
                  <a:pt x="101355" y="76024"/>
                  <a:pt x="277567" y="66499"/>
                  <a:pt x="311434" y="60149"/>
                </a:cubicBezTo>
                <a:cubicBezTo>
                  <a:pt x="345301" y="53799"/>
                  <a:pt x="278097" y="44803"/>
                  <a:pt x="286034" y="41099"/>
                </a:cubicBezTo>
                <a:cubicBezTo>
                  <a:pt x="293971" y="37395"/>
                  <a:pt x="372288" y="12524"/>
                  <a:pt x="374934" y="6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9C9CF9EE-7E79-BB1B-2B19-ADB7C39660AA}"/>
              </a:ext>
            </a:extLst>
          </p:cNvPr>
          <p:cNvSpPr/>
          <p:nvPr/>
        </p:nvSpPr>
        <p:spPr>
          <a:xfrm>
            <a:off x="4930384" y="5846636"/>
            <a:ext cx="177525" cy="166952"/>
          </a:xfrm>
          <a:custGeom>
            <a:avLst/>
            <a:gdLst>
              <a:gd name="connsiteX0" fmla="*/ 171841 w 177525"/>
              <a:gd name="connsiteY0" fmla="*/ 1714 h 166952"/>
              <a:gd name="connsiteX1" fmla="*/ 63891 w 177525"/>
              <a:gd name="connsiteY1" fmla="*/ 20764 h 166952"/>
              <a:gd name="connsiteX2" fmla="*/ 391 w 177525"/>
              <a:gd name="connsiteY2" fmla="*/ 65214 h 166952"/>
              <a:gd name="connsiteX3" fmla="*/ 92466 w 177525"/>
              <a:gd name="connsiteY3" fmla="*/ 166814 h 166952"/>
              <a:gd name="connsiteX4" fmla="*/ 41666 w 177525"/>
              <a:gd name="connsiteY4" fmla="*/ 87439 h 166952"/>
              <a:gd name="connsiteX5" fmla="*/ 136916 w 177525"/>
              <a:gd name="connsiteY5" fmla="*/ 100139 h 166952"/>
              <a:gd name="connsiteX6" fmla="*/ 101991 w 177525"/>
              <a:gd name="connsiteY6" fmla="*/ 62039 h 166952"/>
              <a:gd name="connsiteX7" fmla="*/ 159141 w 177525"/>
              <a:gd name="connsiteY7" fmla="*/ 62039 h 166952"/>
              <a:gd name="connsiteX8" fmla="*/ 171841 w 177525"/>
              <a:gd name="connsiteY8" fmla="*/ 1714 h 16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525" h="166952">
                <a:moveTo>
                  <a:pt x="171841" y="1714"/>
                </a:moveTo>
                <a:cubicBezTo>
                  <a:pt x="155966" y="-5165"/>
                  <a:pt x="92466" y="10181"/>
                  <a:pt x="63891" y="20764"/>
                </a:cubicBezTo>
                <a:cubicBezTo>
                  <a:pt x="35316" y="31347"/>
                  <a:pt x="-4371" y="40872"/>
                  <a:pt x="391" y="65214"/>
                </a:cubicBezTo>
                <a:cubicBezTo>
                  <a:pt x="5153" y="89556"/>
                  <a:pt x="85587" y="163110"/>
                  <a:pt x="92466" y="166814"/>
                </a:cubicBezTo>
                <a:cubicBezTo>
                  <a:pt x="99345" y="170518"/>
                  <a:pt x="34258" y="98552"/>
                  <a:pt x="41666" y="87439"/>
                </a:cubicBezTo>
                <a:cubicBezTo>
                  <a:pt x="49074" y="76327"/>
                  <a:pt x="126862" y="104372"/>
                  <a:pt x="136916" y="100139"/>
                </a:cubicBezTo>
                <a:cubicBezTo>
                  <a:pt x="146970" y="95906"/>
                  <a:pt x="98287" y="68389"/>
                  <a:pt x="101991" y="62039"/>
                </a:cubicBezTo>
                <a:cubicBezTo>
                  <a:pt x="105695" y="55689"/>
                  <a:pt x="152262" y="65743"/>
                  <a:pt x="159141" y="62039"/>
                </a:cubicBezTo>
                <a:cubicBezTo>
                  <a:pt x="166020" y="58335"/>
                  <a:pt x="187716" y="8593"/>
                  <a:pt x="171841" y="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FDAA92AB-6E5E-3E2F-BDA1-833589183054}"/>
              </a:ext>
            </a:extLst>
          </p:cNvPr>
          <p:cNvSpPr/>
          <p:nvPr/>
        </p:nvSpPr>
        <p:spPr>
          <a:xfrm>
            <a:off x="5070115" y="6095987"/>
            <a:ext cx="360254" cy="76882"/>
          </a:xfrm>
          <a:custGeom>
            <a:avLst/>
            <a:gdLst>
              <a:gd name="connsiteX0" fmla="*/ 360 w 360254"/>
              <a:gd name="connsiteY0" fmla="*/ 13 h 76882"/>
              <a:gd name="connsiteX1" fmla="*/ 213085 w 360254"/>
              <a:gd name="connsiteY1" fmla="*/ 73038 h 76882"/>
              <a:gd name="connsiteX2" fmla="*/ 359135 w 360254"/>
              <a:gd name="connsiteY2" fmla="*/ 66688 h 76882"/>
              <a:gd name="connsiteX3" fmla="*/ 267060 w 360254"/>
              <a:gd name="connsiteY3" fmla="*/ 66688 h 76882"/>
              <a:gd name="connsiteX4" fmla="*/ 360 w 360254"/>
              <a:gd name="connsiteY4" fmla="*/ 13 h 7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254" h="76882">
                <a:moveTo>
                  <a:pt x="360" y="13"/>
                </a:moveTo>
                <a:cubicBezTo>
                  <a:pt x="-8636" y="1071"/>
                  <a:pt x="153289" y="61926"/>
                  <a:pt x="213085" y="73038"/>
                </a:cubicBezTo>
                <a:cubicBezTo>
                  <a:pt x="272881" y="84151"/>
                  <a:pt x="350139" y="67746"/>
                  <a:pt x="359135" y="66688"/>
                </a:cubicBezTo>
                <a:cubicBezTo>
                  <a:pt x="368131" y="65630"/>
                  <a:pt x="321564" y="74096"/>
                  <a:pt x="267060" y="66688"/>
                </a:cubicBezTo>
                <a:cubicBezTo>
                  <a:pt x="212556" y="59280"/>
                  <a:pt x="9356" y="-1045"/>
                  <a:pt x="360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AC92439-25C7-C764-1539-000F316E4CB8}"/>
              </a:ext>
            </a:extLst>
          </p:cNvPr>
          <p:cNvSpPr/>
          <p:nvPr/>
        </p:nvSpPr>
        <p:spPr>
          <a:xfrm>
            <a:off x="5447709" y="5927376"/>
            <a:ext cx="122538" cy="235514"/>
          </a:xfrm>
          <a:custGeom>
            <a:avLst/>
            <a:gdLst>
              <a:gd name="connsiteX0" fmla="*/ 121241 w 122538"/>
              <a:gd name="connsiteY0" fmla="*/ 349 h 235514"/>
              <a:gd name="connsiteX1" fmla="*/ 111716 w 122538"/>
              <a:gd name="connsiteY1" fmla="*/ 101949 h 235514"/>
              <a:gd name="connsiteX2" fmla="*/ 92666 w 122538"/>
              <a:gd name="connsiteY2" fmla="*/ 155924 h 235514"/>
              <a:gd name="connsiteX3" fmla="*/ 591 w 122538"/>
              <a:gd name="connsiteY3" fmla="*/ 235299 h 235514"/>
              <a:gd name="connsiteX4" fmla="*/ 54566 w 122538"/>
              <a:gd name="connsiteY4" fmla="*/ 178149 h 235514"/>
              <a:gd name="connsiteX5" fmla="*/ 83141 w 122538"/>
              <a:gd name="connsiteY5" fmla="*/ 140049 h 235514"/>
              <a:gd name="connsiteX6" fmla="*/ 121241 w 122538"/>
              <a:gd name="connsiteY6" fmla="*/ 349 h 2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38" h="235514">
                <a:moveTo>
                  <a:pt x="121241" y="349"/>
                </a:moveTo>
                <a:cubicBezTo>
                  <a:pt x="126003" y="-6001"/>
                  <a:pt x="116478" y="76020"/>
                  <a:pt x="111716" y="101949"/>
                </a:cubicBezTo>
                <a:cubicBezTo>
                  <a:pt x="106954" y="127878"/>
                  <a:pt x="111187" y="133699"/>
                  <a:pt x="92666" y="155924"/>
                </a:cubicBezTo>
                <a:cubicBezTo>
                  <a:pt x="74145" y="178149"/>
                  <a:pt x="6941" y="231595"/>
                  <a:pt x="591" y="235299"/>
                </a:cubicBezTo>
                <a:cubicBezTo>
                  <a:pt x="-5759" y="239003"/>
                  <a:pt x="40808" y="194024"/>
                  <a:pt x="54566" y="178149"/>
                </a:cubicBezTo>
                <a:cubicBezTo>
                  <a:pt x="68324" y="162274"/>
                  <a:pt x="73087" y="163332"/>
                  <a:pt x="83141" y="140049"/>
                </a:cubicBezTo>
                <a:cubicBezTo>
                  <a:pt x="93195" y="116766"/>
                  <a:pt x="116479" y="6699"/>
                  <a:pt x="121241" y="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ABC38F2C-2ADC-0CF8-CF1D-C5C42CDA5B06}"/>
              </a:ext>
            </a:extLst>
          </p:cNvPr>
          <p:cNvSpPr/>
          <p:nvPr/>
        </p:nvSpPr>
        <p:spPr>
          <a:xfrm>
            <a:off x="5937127" y="3135733"/>
            <a:ext cx="159150" cy="761653"/>
          </a:xfrm>
          <a:custGeom>
            <a:avLst/>
            <a:gdLst>
              <a:gd name="connsiteX0" fmla="*/ 123 w 159150"/>
              <a:gd name="connsiteY0" fmla="*/ 1167 h 761653"/>
              <a:gd name="connsiteX1" fmla="*/ 66798 w 159150"/>
              <a:gd name="connsiteY1" fmla="*/ 264692 h 761653"/>
              <a:gd name="connsiteX2" fmla="*/ 57273 w 159150"/>
              <a:gd name="connsiteY2" fmla="*/ 213892 h 761653"/>
              <a:gd name="connsiteX3" fmla="*/ 89023 w 159150"/>
              <a:gd name="connsiteY3" fmla="*/ 483767 h 761653"/>
              <a:gd name="connsiteX4" fmla="*/ 101723 w 159150"/>
              <a:gd name="connsiteY4" fmla="*/ 398042 h 761653"/>
              <a:gd name="connsiteX5" fmla="*/ 120773 w 159150"/>
              <a:gd name="connsiteY5" fmla="*/ 550442 h 761653"/>
              <a:gd name="connsiteX6" fmla="*/ 104898 w 159150"/>
              <a:gd name="connsiteY6" fmla="*/ 486942 h 761653"/>
              <a:gd name="connsiteX7" fmla="*/ 158873 w 159150"/>
              <a:gd name="connsiteY7" fmla="*/ 759992 h 761653"/>
              <a:gd name="connsiteX8" fmla="*/ 123948 w 159150"/>
              <a:gd name="connsiteY8" fmla="*/ 585367 h 761653"/>
              <a:gd name="connsiteX9" fmla="*/ 79498 w 159150"/>
              <a:gd name="connsiteY9" fmla="*/ 264692 h 761653"/>
              <a:gd name="connsiteX10" fmla="*/ 82673 w 159150"/>
              <a:gd name="connsiteY10" fmla="*/ 299617 h 761653"/>
              <a:gd name="connsiteX11" fmla="*/ 50923 w 159150"/>
              <a:gd name="connsiteY11" fmla="*/ 172617 h 761653"/>
              <a:gd name="connsiteX12" fmla="*/ 123 w 159150"/>
              <a:gd name="connsiteY12" fmla="*/ 1167 h 76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150" h="761653">
                <a:moveTo>
                  <a:pt x="123" y="1167"/>
                </a:moveTo>
                <a:cubicBezTo>
                  <a:pt x="2769" y="16513"/>
                  <a:pt x="57273" y="229238"/>
                  <a:pt x="66798" y="264692"/>
                </a:cubicBezTo>
                <a:cubicBezTo>
                  <a:pt x="76323" y="300146"/>
                  <a:pt x="53569" y="177380"/>
                  <a:pt x="57273" y="213892"/>
                </a:cubicBezTo>
                <a:cubicBezTo>
                  <a:pt x="60977" y="250404"/>
                  <a:pt x="81615" y="453075"/>
                  <a:pt x="89023" y="483767"/>
                </a:cubicBezTo>
                <a:cubicBezTo>
                  <a:pt x="96431" y="514459"/>
                  <a:pt x="96431" y="386930"/>
                  <a:pt x="101723" y="398042"/>
                </a:cubicBezTo>
                <a:cubicBezTo>
                  <a:pt x="107015" y="409155"/>
                  <a:pt x="120244" y="535625"/>
                  <a:pt x="120773" y="550442"/>
                </a:cubicBezTo>
                <a:cubicBezTo>
                  <a:pt x="121302" y="565259"/>
                  <a:pt x="98548" y="452017"/>
                  <a:pt x="104898" y="486942"/>
                </a:cubicBezTo>
                <a:cubicBezTo>
                  <a:pt x="111248" y="521867"/>
                  <a:pt x="155698" y="743588"/>
                  <a:pt x="158873" y="759992"/>
                </a:cubicBezTo>
                <a:cubicBezTo>
                  <a:pt x="162048" y="776396"/>
                  <a:pt x="137177" y="667917"/>
                  <a:pt x="123948" y="585367"/>
                </a:cubicBezTo>
                <a:cubicBezTo>
                  <a:pt x="110719" y="502817"/>
                  <a:pt x="86377" y="312317"/>
                  <a:pt x="79498" y="264692"/>
                </a:cubicBezTo>
                <a:cubicBezTo>
                  <a:pt x="72619" y="217067"/>
                  <a:pt x="87436" y="314963"/>
                  <a:pt x="82673" y="299617"/>
                </a:cubicBezTo>
                <a:cubicBezTo>
                  <a:pt x="77910" y="284271"/>
                  <a:pt x="63623" y="219184"/>
                  <a:pt x="50923" y="172617"/>
                </a:cubicBezTo>
                <a:cubicBezTo>
                  <a:pt x="38223" y="126050"/>
                  <a:pt x="-2523" y="-14179"/>
                  <a:pt x="123" y="1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291D6D4-87C8-5DF2-F031-44B69B69B860}"/>
              </a:ext>
            </a:extLst>
          </p:cNvPr>
          <p:cNvSpPr/>
          <p:nvPr/>
        </p:nvSpPr>
        <p:spPr>
          <a:xfrm>
            <a:off x="6056253" y="3876527"/>
            <a:ext cx="68322" cy="318830"/>
          </a:xfrm>
          <a:custGeom>
            <a:avLst/>
            <a:gdLst>
              <a:gd name="connsiteX0" fmla="*/ 46097 w 68322"/>
              <a:gd name="connsiteY0" fmla="*/ 148 h 318830"/>
              <a:gd name="connsiteX1" fmla="*/ 68322 w 68322"/>
              <a:gd name="connsiteY1" fmla="*/ 117623 h 318830"/>
              <a:gd name="connsiteX2" fmla="*/ 46097 w 68322"/>
              <a:gd name="connsiteY2" fmla="*/ 206523 h 318830"/>
              <a:gd name="connsiteX3" fmla="*/ 65147 w 68322"/>
              <a:gd name="connsiteY3" fmla="*/ 165248 h 318830"/>
              <a:gd name="connsiteX4" fmla="*/ 1647 w 68322"/>
              <a:gd name="connsiteY4" fmla="*/ 314473 h 318830"/>
              <a:gd name="connsiteX5" fmla="*/ 20697 w 68322"/>
              <a:gd name="connsiteY5" fmla="*/ 270023 h 318830"/>
              <a:gd name="connsiteX6" fmla="*/ 42922 w 68322"/>
              <a:gd name="connsiteY6" fmla="*/ 177948 h 318830"/>
              <a:gd name="connsiteX7" fmla="*/ 20697 w 68322"/>
              <a:gd name="connsiteY7" fmla="*/ 203348 h 318830"/>
              <a:gd name="connsiteX8" fmla="*/ 42922 w 68322"/>
              <a:gd name="connsiteY8" fmla="*/ 143023 h 318830"/>
              <a:gd name="connsiteX9" fmla="*/ 46097 w 68322"/>
              <a:gd name="connsiteY9" fmla="*/ 148 h 31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22" h="318830">
                <a:moveTo>
                  <a:pt x="46097" y="148"/>
                </a:moveTo>
                <a:cubicBezTo>
                  <a:pt x="50330" y="-4085"/>
                  <a:pt x="68322" y="83227"/>
                  <a:pt x="68322" y="117623"/>
                </a:cubicBezTo>
                <a:cubicBezTo>
                  <a:pt x="68322" y="152019"/>
                  <a:pt x="46626" y="198586"/>
                  <a:pt x="46097" y="206523"/>
                </a:cubicBezTo>
                <a:cubicBezTo>
                  <a:pt x="45568" y="214461"/>
                  <a:pt x="72555" y="147256"/>
                  <a:pt x="65147" y="165248"/>
                </a:cubicBezTo>
                <a:cubicBezTo>
                  <a:pt x="57739" y="183240"/>
                  <a:pt x="9055" y="297011"/>
                  <a:pt x="1647" y="314473"/>
                </a:cubicBezTo>
                <a:cubicBezTo>
                  <a:pt x="-5761" y="331935"/>
                  <a:pt x="13818" y="292777"/>
                  <a:pt x="20697" y="270023"/>
                </a:cubicBezTo>
                <a:cubicBezTo>
                  <a:pt x="27576" y="247269"/>
                  <a:pt x="42922" y="189060"/>
                  <a:pt x="42922" y="177948"/>
                </a:cubicBezTo>
                <a:cubicBezTo>
                  <a:pt x="42922" y="166836"/>
                  <a:pt x="20697" y="209169"/>
                  <a:pt x="20697" y="203348"/>
                </a:cubicBezTo>
                <a:cubicBezTo>
                  <a:pt x="20697" y="197527"/>
                  <a:pt x="37630" y="173185"/>
                  <a:pt x="42922" y="143023"/>
                </a:cubicBezTo>
                <a:cubicBezTo>
                  <a:pt x="48214" y="112861"/>
                  <a:pt x="41864" y="4381"/>
                  <a:pt x="46097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61C1366A-A4CD-3A12-66A8-9BCE58DE83D1}"/>
              </a:ext>
            </a:extLst>
          </p:cNvPr>
          <p:cNvSpPr/>
          <p:nvPr/>
        </p:nvSpPr>
        <p:spPr>
          <a:xfrm>
            <a:off x="6028556" y="4554032"/>
            <a:ext cx="17191" cy="217915"/>
          </a:xfrm>
          <a:custGeom>
            <a:avLst/>
            <a:gdLst>
              <a:gd name="connsiteX0" fmla="*/ 3944 w 17191"/>
              <a:gd name="connsiteY0" fmla="*/ 2093 h 217915"/>
              <a:gd name="connsiteX1" fmla="*/ 16644 w 17191"/>
              <a:gd name="connsiteY1" fmla="*/ 205293 h 217915"/>
              <a:gd name="connsiteX2" fmla="*/ 13469 w 17191"/>
              <a:gd name="connsiteY2" fmla="*/ 186243 h 217915"/>
              <a:gd name="connsiteX3" fmla="*/ 769 w 17191"/>
              <a:gd name="connsiteY3" fmla="*/ 103693 h 217915"/>
              <a:gd name="connsiteX4" fmla="*/ 3944 w 17191"/>
              <a:gd name="connsiteY4" fmla="*/ 2093 h 2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91" h="217915">
                <a:moveTo>
                  <a:pt x="3944" y="2093"/>
                </a:moveTo>
                <a:cubicBezTo>
                  <a:pt x="6590" y="19026"/>
                  <a:pt x="16644" y="205293"/>
                  <a:pt x="16644" y="205293"/>
                </a:cubicBezTo>
                <a:cubicBezTo>
                  <a:pt x="18232" y="235985"/>
                  <a:pt x="16115" y="203176"/>
                  <a:pt x="13469" y="186243"/>
                </a:cubicBezTo>
                <a:cubicBezTo>
                  <a:pt x="10823" y="169310"/>
                  <a:pt x="2886" y="131739"/>
                  <a:pt x="769" y="103693"/>
                </a:cubicBezTo>
                <a:cubicBezTo>
                  <a:pt x="-1348" y="75647"/>
                  <a:pt x="1298" y="-14840"/>
                  <a:pt x="3944" y="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CF2D1142-BBBC-FBF6-A865-6BCD3569C649}"/>
              </a:ext>
            </a:extLst>
          </p:cNvPr>
          <p:cNvSpPr/>
          <p:nvPr/>
        </p:nvSpPr>
        <p:spPr>
          <a:xfrm>
            <a:off x="5937105" y="4775154"/>
            <a:ext cx="82490" cy="311313"/>
          </a:xfrm>
          <a:custGeom>
            <a:avLst/>
            <a:gdLst>
              <a:gd name="connsiteX0" fmla="*/ 76345 w 82490"/>
              <a:gd name="connsiteY0" fmla="*/ 46 h 311313"/>
              <a:gd name="connsiteX1" fmla="*/ 76345 w 82490"/>
              <a:gd name="connsiteY1" fmla="*/ 149271 h 311313"/>
              <a:gd name="connsiteX2" fmla="*/ 145 w 82490"/>
              <a:gd name="connsiteY2" fmla="*/ 311196 h 311313"/>
              <a:gd name="connsiteX3" fmla="*/ 57295 w 82490"/>
              <a:gd name="connsiteY3" fmla="*/ 174671 h 311313"/>
              <a:gd name="connsiteX4" fmla="*/ 63645 w 82490"/>
              <a:gd name="connsiteY4" fmla="*/ 133396 h 311313"/>
              <a:gd name="connsiteX5" fmla="*/ 76345 w 82490"/>
              <a:gd name="connsiteY5" fmla="*/ 46 h 311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90" h="311313">
                <a:moveTo>
                  <a:pt x="76345" y="46"/>
                </a:moveTo>
                <a:cubicBezTo>
                  <a:pt x="78462" y="2692"/>
                  <a:pt x="89045" y="97413"/>
                  <a:pt x="76345" y="149271"/>
                </a:cubicBezTo>
                <a:cubicBezTo>
                  <a:pt x="63645" y="201129"/>
                  <a:pt x="3320" y="306963"/>
                  <a:pt x="145" y="311196"/>
                </a:cubicBezTo>
                <a:cubicBezTo>
                  <a:pt x="-3030" y="315429"/>
                  <a:pt x="46712" y="204304"/>
                  <a:pt x="57295" y="174671"/>
                </a:cubicBezTo>
                <a:cubicBezTo>
                  <a:pt x="67878" y="145038"/>
                  <a:pt x="58353" y="159325"/>
                  <a:pt x="63645" y="133396"/>
                </a:cubicBezTo>
                <a:cubicBezTo>
                  <a:pt x="68937" y="107467"/>
                  <a:pt x="74228" y="-2600"/>
                  <a:pt x="7634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9A6517CB-3238-AE5D-A9EC-26DFD91FEC6B}"/>
              </a:ext>
            </a:extLst>
          </p:cNvPr>
          <p:cNvSpPr/>
          <p:nvPr/>
        </p:nvSpPr>
        <p:spPr>
          <a:xfrm>
            <a:off x="5753176" y="5138863"/>
            <a:ext cx="184489" cy="404941"/>
          </a:xfrm>
          <a:custGeom>
            <a:avLst/>
            <a:gdLst>
              <a:gd name="connsiteX0" fmla="*/ 184074 w 184489"/>
              <a:gd name="connsiteY0" fmla="*/ 1462 h 404941"/>
              <a:gd name="connsiteX1" fmla="*/ 6274 w 184489"/>
              <a:gd name="connsiteY1" fmla="*/ 395162 h 404941"/>
              <a:gd name="connsiteX2" fmla="*/ 53899 w 184489"/>
              <a:gd name="connsiteY2" fmla="*/ 264987 h 404941"/>
              <a:gd name="connsiteX3" fmla="*/ 184074 w 184489"/>
              <a:gd name="connsiteY3" fmla="*/ 1462 h 40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89" h="404941">
                <a:moveTo>
                  <a:pt x="184074" y="1462"/>
                </a:moveTo>
                <a:cubicBezTo>
                  <a:pt x="176137" y="23158"/>
                  <a:pt x="27970" y="351241"/>
                  <a:pt x="6274" y="395162"/>
                </a:cubicBezTo>
                <a:cubicBezTo>
                  <a:pt x="-15422" y="439083"/>
                  <a:pt x="23737" y="324254"/>
                  <a:pt x="53899" y="264987"/>
                </a:cubicBezTo>
                <a:cubicBezTo>
                  <a:pt x="84061" y="205720"/>
                  <a:pt x="192011" y="-20234"/>
                  <a:pt x="184074" y="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6070BBA1-476D-BDD3-45DB-8987ED86C9D5}"/>
              </a:ext>
            </a:extLst>
          </p:cNvPr>
          <p:cNvSpPr/>
          <p:nvPr/>
        </p:nvSpPr>
        <p:spPr>
          <a:xfrm>
            <a:off x="5637243" y="5633567"/>
            <a:ext cx="94235" cy="243135"/>
          </a:xfrm>
          <a:custGeom>
            <a:avLst/>
            <a:gdLst>
              <a:gd name="connsiteX0" fmla="*/ 93632 w 94235"/>
              <a:gd name="connsiteY0" fmla="*/ 2058 h 243135"/>
              <a:gd name="connsiteX1" fmla="*/ 1557 w 94235"/>
              <a:gd name="connsiteY1" fmla="*/ 240183 h 243135"/>
              <a:gd name="connsiteX2" fmla="*/ 39657 w 94235"/>
              <a:gd name="connsiteY2" fmla="*/ 129058 h 243135"/>
              <a:gd name="connsiteX3" fmla="*/ 93632 w 94235"/>
              <a:gd name="connsiteY3" fmla="*/ 2058 h 24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35" h="243135">
                <a:moveTo>
                  <a:pt x="93632" y="2058"/>
                </a:moveTo>
                <a:cubicBezTo>
                  <a:pt x="87282" y="20579"/>
                  <a:pt x="10553" y="219016"/>
                  <a:pt x="1557" y="240183"/>
                </a:cubicBezTo>
                <a:cubicBezTo>
                  <a:pt x="-7439" y="261350"/>
                  <a:pt x="24840" y="162925"/>
                  <a:pt x="39657" y="129058"/>
                </a:cubicBezTo>
                <a:cubicBezTo>
                  <a:pt x="54474" y="95191"/>
                  <a:pt x="99982" y="-16463"/>
                  <a:pt x="93632" y="20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05A77055-7F95-C707-9ABC-0BA2A065B773}"/>
              </a:ext>
            </a:extLst>
          </p:cNvPr>
          <p:cNvSpPr/>
          <p:nvPr/>
        </p:nvSpPr>
        <p:spPr>
          <a:xfrm>
            <a:off x="5351009" y="6164968"/>
            <a:ext cx="161134" cy="228186"/>
          </a:xfrm>
          <a:custGeom>
            <a:avLst/>
            <a:gdLst>
              <a:gd name="connsiteX0" fmla="*/ 160791 w 161134"/>
              <a:gd name="connsiteY0" fmla="*/ 882 h 228186"/>
              <a:gd name="connsiteX1" fmla="*/ 5216 w 161134"/>
              <a:gd name="connsiteY1" fmla="*/ 223132 h 228186"/>
              <a:gd name="connsiteX2" fmla="*/ 46491 w 161134"/>
              <a:gd name="connsiteY2" fmla="*/ 146932 h 228186"/>
              <a:gd name="connsiteX3" fmla="*/ 160791 w 161134"/>
              <a:gd name="connsiteY3" fmla="*/ 882 h 22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134" h="228186">
                <a:moveTo>
                  <a:pt x="160791" y="882"/>
                </a:moveTo>
                <a:cubicBezTo>
                  <a:pt x="153912" y="13582"/>
                  <a:pt x="24266" y="198790"/>
                  <a:pt x="5216" y="223132"/>
                </a:cubicBezTo>
                <a:cubicBezTo>
                  <a:pt x="-13834" y="247474"/>
                  <a:pt x="23737" y="177624"/>
                  <a:pt x="46491" y="146932"/>
                </a:cubicBezTo>
                <a:cubicBezTo>
                  <a:pt x="69245" y="116240"/>
                  <a:pt x="167670" y="-11818"/>
                  <a:pt x="160791" y="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E5E6EAEB-7F2B-BDBC-BFFD-53D7AEAE7A6A}"/>
              </a:ext>
            </a:extLst>
          </p:cNvPr>
          <p:cNvSpPr/>
          <p:nvPr/>
        </p:nvSpPr>
        <p:spPr>
          <a:xfrm>
            <a:off x="4889165" y="6359521"/>
            <a:ext cx="442317" cy="70972"/>
          </a:xfrm>
          <a:custGeom>
            <a:avLst/>
            <a:gdLst>
              <a:gd name="connsiteX0" fmla="*/ 335 w 442317"/>
              <a:gd name="connsiteY0" fmla="*/ 4 h 70972"/>
              <a:gd name="connsiteX1" fmla="*/ 241635 w 442317"/>
              <a:gd name="connsiteY1" fmla="*/ 53979 h 70972"/>
              <a:gd name="connsiteX2" fmla="*/ 441660 w 442317"/>
              <a:gd name="connsiteY2" fmla="*/ 34929 h 70972"/>
              <a:gd name="connsiteX3" fmla="*/ 301960 w 442317"/>
              <a:gd name="connsiteY3" fmla="*/ 69854 h 70972"/>
              <a:gd name="connsiteX4" fmla="*/ 190835 w 442317"/>
              <a:gd name="connsiteY4" fmla="*/ 57154 h 70972"/>
              <a:gd name="connsiteX5" fmla="*/ 335 w 442317"/>
              <a:gd name="connsiteY5" fmla="*/ 4 h 7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317" h="70972">
                <a:moveTo>
                  <a:pt x="335" y="4"/>
                </a:moveTo>
                <a:cubicBezTo>
                  <a:pt x="8802" y="-525"/>
                  <a:pt x="168081" y="48158"/>
                  <a:pt x="241635" y="53979"/>
                </a:cubicBezTo>
                <a:cubicBezTo>
                  <a:pt x="315189" y="59800"/>
                  <a:pt x="431606" y="32283"/>
                  <a:pt x="441660" y="34929"/>
                </a:cubicBezTo>
                <a:cubicBezTo>
                  <a:pt x="451714" y="37575"/>
                  <a:pt x="343764" y="66150"/>
                  <a:pt x="301960" y="69854"/>
                </a:cubicBezTo>
                <a:cubicBezTo>
                  <a:pt x="260156" y="73558"/>
                  <a:pt x="235814" y="67737"/>
                  <a:pt x="190835" y="57154"/>
                </a:cubicBezTo>
                <a:cubicBezTo>
                  <a:pt x="145856" y="46571"/>
                  <a:pt x="-8132" y="533"/>
                  <a:pt x="33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D2246184-0215-5544-AB12-BEC2E0E147A3}"/>
              </a:ext>
            </a:extLst>
          </p:cNvPr>
          <p:cNvSpPr/>
          <p:nvPr/>
        </p:nvSpPr>
        <p:spPr>
          <a:xfrm>
            <a:off x="4406563" y="5783514"/>
            <a:ext cx="401486" cy="520904"/>
          </a:xfrm>
          <a:custGeom>
            <a:avLst/>
            <a:gdLst>
              <a:gd name="connsiteX0" fmla="*/ 6941 w 401486"/>
              <a:gd name="connsiteY0" fmla="*/ 7686 h 520904"/>
              <a:gd name="connsiteX1" fmla="*/ 112605 w 401486"/>
              <a:gd name="connsiteY1" fmla="*/ 210886 h 520904"/>
              <a:gd name="connsiteX2" fmla="*/ 384893 w 401486"/>
              <a:gd name="connsiteY2" fmla="*/ 507558 h 520904"/>
              <a:gd name="connsiteX3" fmla="*/ 348317 w 401486"/>
              <a:gd name="connsiteY3" fmla="*/ 450662 h 520904"/>
              <a:gd name="connsiteX4" fmla="*/ 157309 w 401486"/>
              <a:gd name="connsiteY4" fmla="*/ 279974 h 520904"/>
              <a:gd name="connsiteX5" fmla="*/ 92285 w 401486"/>
              <a:gd name="connsiteY5" fmla="*/ 198694 h 520904"/>
              <a:gd name="connsiteX6" fmla="*/ 19133 w 401486"/>
              <a:gd name="connsiteY6" fmla="*/ 56454 h 520904"/>
              <a:gd name="connsiteX7" fmla="*/ 6941 w 401486"/>
              <a:gd name="connsiteY7" fmla="*/ 7686 h 52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1486" h="520904">
                <a:moveTo>
                  <a:pt x="6941" y="7686"/>
                </a:moveTo>
                <a:cubicBezTo>
                  <a:pt x="22520" y="33425"/>
                  <a:pt x="49613" y="127574"/>
                  <a:pt x="112605" y="210886"/>
                </a:cubicBezTo>
                <a:cubicBezTo>
                  <a:pt x="175597" y="294198"/>
                  <a:pt x="345608" y="467595"/>
                  <a:pt x="384893" y="507558"/>
                </a:cubicBezTo>
                <a:cubicBezTo>
                  <a:pt x="424178" y="547521"/>
                  <a:pt x="386248" y="488593"/>
                  <a:pt x="348317" y="450662"/>
                </a:cubicBezTo>
                <a:cubicBezTo>
                  <a:pt x="310386" y="412731"/>
                  <a:pt x="199981" y="321969"/>
                  <a:pt x="157309" y="279974"/>
                </a:cubicBezTo>
                <a:cubicBezTo>
                  <a:pt x="114637" y="237979"/>
                  <a:pt x="115314" y="235947"/>
                  <a:pt x="92285" y="198694"/>
                </a:cubicBezTo>
                <a:cubicBezTo>
                  <a:pt x="69256" y="161441"/>
                  <a:pt x="33357" y="86257"/>
                  <a:pt x="19133" y="56454"/>
                </a:cubicBezTo>
                <a:cubicBezTo>
                  <a:pt x="4909" y="26651"/>
                  <a:pt x="-8638" y="-18053"/>
                  <a:pt x="6941" y="7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F69E9665-B94B-7FA3-C023-9DD92E0597E4}"/>
              </a:ext>
            </a:extLst>
          </p:cNvPr>
          <p:cNvSpPr/>
          <p:nvPr/>
        </p:nvSpPr>
        <p:spPr>
          <a:xfrm>
            <a:off x="3952932" y="4640562"/>
            <a:ext cx="189089" cy="622622"/>
          </a:xfrm>
          <a:custGeom>
            <a:avLst/>
            <a:gdLst>
              <a:gd name="connsiteX0" fmla="*/ 17596 w 189089"/>
              <a:gd name="connsiteY0" fmla="*/ 526 h 622622"/>
              <a:gd name="connsiteX1" fmla="*/ 13532 w 189089"/>
              <a:gd name="connsiteY1" fmla="*/ 154958 h 622622"/>
              <a:gd name="connsiteX2" fmla="*/ 94812 w 189089"/>
              <a:gd name="connsiteY2" fmla="*/ 358158 h 622622"/>
              <a:gd name="connsiteX3" fmla="*/ 54172 w 189089"/>
              <a:gd name="connsiteY3" fmla="*/ 309390 h 622622"/>
              <a:gd name="connsiteX4" fmla="*/ 163900 w 189089"/>
              <a:gd name="connsiteY4" fmla="*/ 447566 h 622622"/>
              <a:gd name="connsiteX5" fmla="*/ 172028 w 189089"/>
              <a:gd name="connsiteY5" fmla="*/ 622318 h 622622"/>
              <a:gd name="connsiteX6" fmla="*/ 180156 w 189089"/>
              <a:gd name="connsiteY6" fmla="*/ 484142 h 622622"/>
              <a:gd name="connsiteX7" fmla="*/ 33852 w 189089"/>
              <a:gd name="connsiteY7" fmla="*/ 276878 h 622622"/>
              <a:gd name="connsiteX8" fmla="*/ 1340 w 189089"/>
              <a:gd name="connsiteY8" fmla="*/ 207790 h 622622"/>
              <a:gd name="connsiteX9" fmla="*/ 17596 w 189089"/>
              <a:gd name="connsiteY9" fmla="*/ 526 h 62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089" h="622622">
                <a:moveTo>
                  <a:pt x="17596" y="526"/>
                </a:moveTo>
                <a:cubicBezTo>
                  <a:pt x="19628" y="-8279"/>
                  <a:pt x="663" y="95353"/>
                  <a:pt x="13532" y="154958"/>
                </a:cubicBezTo>
                <a:cubicBezTo>
                  <a:pt x="26401" y="214563"/>
                  <a:pt x="88039" y="332419"/>
                  <a:pt x="94812" y="358158"/>
                </a:cubicBezTo>
                <a:cubicBezTo>
                  <a:pt x="101585" y="383897"/>
                  <a:pt x="42657" y="294489"/>
                  <a:pt x="54172" y="309390"/>
                </a:cubicBezTo>
                <a:cubicBezTo>
                  <a:pt x="65687" y="324291"/>
                  <a:pt x="144257" y="395411"/>
                  <a:pt x="163900" y="447566"/>
                </a:cubicBezTo>
                <a:cubicBezTo>
                  <a:pt x="183543" y="499721"/>
                  <a:pt x="169319" y="616222"/>
                  <a:pt x="172028" y="622318"/>
                </a:cubicBezTo>
                <a:cubicBezTo>
                  <a:pt x="174737" y="628414"/>
                  <a:pt x="203185" y="541715"/>
                  <a:pt x="180156" y="484142"/>
                </a:cubicBezTo>
                <a:cubicBezTo>
                  <a:pt x="157127" y="426569"/>
                  <a:pt x="63655" y="322937"/>
                  <a:pt x="33852" y="276878"/>
                </a:cubicBezTo>
                <a:cubicBezTo>
                  <a:pt x="4049" y="230819"/>
                  <a:pt x="8113" y="249785"/>
                  <a:pt x="1340" y="207790"/>
                </a:cubicBezTo>
                <a:cubicBezTo>
                  <a:pt x="-5433" y="165795"/>
                  <a:pt x="15564" y="9331"/>
                  <a:pt x="17596" y="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AD548E0-198C-B6D7-DE4F-B1BAA2B61901}"/>
              </a:ext>
            </a:extLst>
          </p:cNvPr>
          <p:cNvSpPr/>
          <p:nvPr/>
        </p:nvSpPr>
        <p:spPr>
          <a:xfrm>
            <a:off x="4204037" y="5356126"/>
            <a:ext cx="106795" cy="207353"/>
          </a:xfrm>
          <a:custGeom>
            <a:avLst/>
            <a:gdLst>
              <a:gd name="connsiteX0" fmla="*/ 26587 w 106795"/>
              <a:gd name="connsiteY0" fmla="*/ 226 h 207353"/>
              <a:gd name="connsiteX1" fmla="*/ 18459 w 106795"/>
              <a:gd name="connsiteY1" fmla="*/ 81506 h 207353"/>
              <a:gd name="connsiteX2" fmla="*/ 103803 w 106795"/>
              <a:gd name="connsiteY2" fmla="*/ 203426 h 207353"/>
              <a:gd name="connsiteX3" fmla="*/ 79419 w 106795"/>
              <a:gd name="connsiteY3" fmla="*/ 170914 h 207353"/>
              <a:gd name="connsiteX4" fmla="*/ 2203 w 106795"/>
              <a:gd name="connsiteY4" fmla="*/ 105890 h 207353"/>
              <a:gd name="connsiteX5" fmla="*/ 26587 w 106795"/>
              <a:gd name="connsiteY5" fmla="*/ 226 h 20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795" h="207353">
                <a:moveTo>
                  <a:pt x="26587" y="226"/>
                </a:moveTo>
                <a:cubicBezTo>
                  <a:pt x="29296" y="-3838"/>
                  <a:pt x="5590" y="47639"/>
                  <a:pt x="18459" y="81506"/>
                </a:cubicBezTo>
                <a:cubicBezTo>
                  <a:pt x="31328" y="115373"/>
                  <a:pt x="93643" y="188525"/>
                  <a:pt x="103803" y="203426"/>
                </a:cubicBezTo>
                <a:cubicBezTo>
                  <a:pt x="113963" y="218327"/>
                  <a:pt x="96352" y="187170"/>
                  <a:pt x="79419" y="170914"/>
                </a:cubicBezTo>
                <a:cubicBezTo>
                  <a:pt x="62486" y="154658"/>
                  <a:pt x="13040" y="129597"/>
                  <a:pt x="2203" y="105890"/>
                </a:cubicBezTo>
                <a:cubicBezTo>
                  <a:pt x="-8634" y="82183"/>
                  <a:pt x="23878" y="4290"/>
                  <a:pt x="26587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5004566A-683E-E3D7-D755-C8E8406558E1}"/>
              </a:ext>
            </a:extLst>
          </p:cNvPr>
          <p:cNvSpPr/>
          <p:nvPr/>
        </p:nvSpPr>
        <p:spPr>
          <a:xfrm>
            <a:off x="3908485" y="4368157"/>
            <a:ext cx="106751" cy="155680"/>
          </a:xfrm>
          <a:custGeom>
            <a:avLst/>
            <a:gdLst>
              <a:gd name="connsiteX0" fmla="*/ 106747 w 106751"/>
              <a:gd name="connsiteY0" fmla="*/ 643 h 155680"/>
              <a:gd name="connsiteX1" fmla="*/ 13275 w 106751"/>
              <a:gd name="connsiteY1" fmla="*/ 94115 h 155680"/>
              <a:gd name="connsiteX2" fmla="*/ 1083 w 106751"/>
              <a:gd name="connsiteY2" fmla="*/ 155075 h 155680"/>
              <a:gd name="connsiteX3" fmla="*/ 17339 w 106751"/>
              <a:gd name="connsiteY3" fmla="*/ 57539 h 155680"/>
              <a:gd name="connsiteX4" fmla="*/ 106747 w 106751"/>
              <a:gd name="connsiteY4" fmla="*/ 643 h 15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1" h="155680">
                <a:moveTo>
                  <a:pt x="106747" y="643"/>
                </a:moveTo>
                <a:cubicBezTo>
                  <a:pt x="106070" y="6739"/>
                  <a:pt x="30886" y="68376"/>
                  <a:pt x="13275" y="94115"/>
                </a:cubicBezTo>
                <a:cubicBezTo>
                  <a:pt x="-4336" y="119854"/>
                  <a:pt x="406" y="161171"/>
                  <a:pt x="1083" y="155075"/>
                </a:cubicBezTo>
                <a:cubicBezTo>
                  <a:pt x="1760" y="148979"/>
                  <a:pt x="-949" y="81923"/>
                  <a:pt x="17339" y="57539"/>
                </a:cubicBezTo>
                <a:cubicBezTo>
                  <a:pt x="35627" y="33155"/>
                  <a:pt x="107424" y="-5453"/>
                  <a:pt x="106747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B91461E4-15AA-EC3B-B278-0B37F84CC701}"/>
              </a:ext>
            </a:extLst>
          </p:cNvPr>
          <p:cNvSpPr/>
          <p:nvPr/>
        </p:nvSpPr>
        <p:spPr>
          <a:xfrm>
            <a:off x="3785131" y="3929705"/>
            <a:ext cx="324023" cy="308218"/>
          </a:xfrm>
          <a:custGeom>
            <a:avLst/>
            <a:gdLst>
              <a:gd name="connsiteX0" fmla="*/ 323573 w 324023"/>
              <a:gd name="connsiteY0" fmla="*/ 183 h 308218"/>
              <a:gd name="connsiteX1" fmla="*/ 136629 w 324023"/>
              <a:gd name="connsiteY1" fmla="*/ 134295 h 308218"/>
              <a:gd name="connsiteX2" fmla="*/ 2517 w 324023"/>
              <a:gd name="connsiteY2" fmla="*/ 304983 h 308218"/>
              <a:gd name="connsiteX3" fmla="*/ 51285 w 324023"/>
              <a:gd name="connsiteY3" fmla="*/ 239959 h 308218"/>
              <a:gd name="connsiteX4" fmla="*/ 79733 w 324023"/>
              <a:gd name="connsiteY4" fmla="*/ 162743 h 308218"/>
              <a:gd name="connsiteX5" fmla="*/ 323573 w 324023"/>
              <a:gd name="connsiteY5" fmla="*/ 183 h 3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023" h="308218">
                <a:moveTo>
                  <a:pt x="323573" y="183"/>
                </a:moveTo>
                <a:cubicBezTo>
                  <a:pt x="333056" y="-4558"/>
                  <a:pt x="190138" y="83495"/>
                  <a:pt x="136629" y="134295"/>
                </a:cubicBezTo>
                <a:cubicBezTo>
                  <a:pt x="83120" y="185095"/>
                  <a:pt x="16741" y="287372"/>
                  <a:pt x="2517" y="304983"/>
                </a:cubicBezTo>
                <a:cubicBezTo>
                  <a:pt x="-11707" y="322594"/>
                  <a:pt x="38416" y="263666"/>
                  <a:pt x="51285" y="239959"/>
                </a:cubicBezTo>
                <a:cubicBezTo>
                  <a:pt x="64154" y="216252"/>
                  <a:pt x="39771" y="199996"/>
                  <a:pt x="79733" y="162743"/>
                </a:cubicBezTo>
                <a:cubicBezTo>
                  <a:pt x="119695" y="125490"/>
                  <a:pt x="314090" y="4924"/>
                  <a:pt x="323573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D4F3E682-F03F-42CE-33A7-31475053F037}"/>
              </a:ext>
            </a:extLst>
          </p:cNvPr>
          <p:cNvSpPr/>
          <p:nvPr/>
        </p:nvSpPr>
        <p:spPr>
          <a:xfrm>
            <a:off x="4728663" y="3303809"/>
            <a:ext cx="408326" cy="246370"/>
          </a:xfrm>
          <a:custGeom>
            <a:avLst/>
            <a:gdLst>
              <a:gd name="connsiteX0" fmla="*/ 408233 w 408326"/>
              <a:gd name="connsiteY0" fmla="*/ 223 h 246370"/>
              <a:gd name="connsiteX1" fmla="*/ 168457 w 408326"/>
              <a:gd name="connsiteY1" fmla="*/ 77439 h 246370"/>
              <a:gd name="connsiteX2" fmla="*/ 1833 w 408326"/>
              <a:gd name="connsiteY2" fmla="*/ 244063 h 246370"/>
              <a:gd name="connsiteX3" fmla="*/ 83113 w 408326"/>
              <a:gd name="connsiteY3" fmla="*/ 166847 h 246370"/>
              <a:gd name="connsiteX4" fmla="*/ 140009 w 408326"/>
              <a:gd name="connsiteY4" fmla="*/ 57119 h 246370"/>
              <a:gd name="connsiteX5" fmla="*/ 408233 w 408326"/>
              <a:gd name="connsiteY5" fmla="*/ 223 h 24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326" h="246370">
                <a:moveTo>
                  <a:pt x="408233" y="223"/>
                </a:moveTo>
                <a:cubicBezTo>
                  <a:pt x="412974" y="3610"/>
                  <a:pt x="236190" y="36799"/>
                  <a:pt x="168457" y="77439"/>
                </a:cubicBezTo>
                <a:cubicBezTo>
                  <a:pt x="100724" y="118079"/>
                  <a:pt x="16057" y="229162"/>
                  <a:pt x="1833" y="244063"/>
                </a:cubicBezTo>
                <a:cubicBezTo>
                  <a:pt x="-12391" y="258964"/>
                  <a:pt x="60084" y="198004"/>
                  <a:pt x="83113" y="166847"/>
                </a:cubicBezTo>
                <a:cubicBezTo>
                  <a:pt x="106142" y="135690"/>
                  <a:pt x="87854" y="81503"/>
                  <a:pt x="140009" y="57119"/>
                </a:cubicBezTo>
                <a:cubicBezTo>
                  <a:pt x="192164" y="32735"/>
                  <a:pt x="403492" y="-3164"/>
                  <a:pt x="40823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DC2877D8-F2BE-C7E1-FC22-F154FC65E841}"/>
              </a:ext>
            </a:extLst>
          </p:cNvPr>
          <p:cNvSpPr/>
          <p:nvPr/>
        </p:nvSpPr>
        <p:spPr>
          <a:xfrm>
            <a:off x="5157149" y="3141205"/>
            <a:ext cx="435269" cy="61348"/>
          </a:xfrm>
          <a:custGeom>
            <a:avLst/>
            <a:gdLst>
              <a:gd name="connsiteX0" fmla="*/ 67 w 435269"/>
              <a:gd name="connsiteY0" fmla="*/ 61227 h 61348"/>
              <a:gd name="connsiteX1" fmla="*/ 247971 w 435269"/>
              <a:gd name="connsiteY1" fmla="*/ 16523 h 61348"/>
              <a:gd name="connsiteX2" fmla="*/ 430851 w 435269"/>
              <a:gd name="connsiteY2" fmla="*/ 36843 h 61348"/>
              <a:gd name="connsiteX3" fmla="*/ 369891 w 435269"/>
              <a:gd name="connsiteY3" fmla="*/ 32779 h 61348"/>
              <a:gd name="connsiteX4" fmla="*/ 272355 w 435269"/>
              <a:gd name="connsiteY4" fmla="*/ 267 h 61348"/>
              <a:gd name="connsiteX5" fmla="*/ 67 w 435269"/>
              <a:gd name="connsiteY5" fmla="*/ 61227 h 6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69" h="61348">
                <a:moveTo>
                  <a:pt x="67" y="61227"/>
                </a:moveTo>
                <a:cubicBezTo>
                  <a:pt x="-3997" y="63936"/>
                  <a:pt x="176174" y="20587"/>
                  <a:pt x="247971" y="16523"/>
                </a:cubicBezTo>
                <a:cubicBezTo>
                  <a:pt x="319768" y="12459"/>
                  <a:pt x="410531" y="34134"/>
                  <a:pt x="430851" y="36843"/>
                </a:cubicBezTo>
                <a:cubicBezTo>
                  <a:pt x="451171" y="39552"/>
                  <a:pt x="396307" y="38875"/>
                  <a:pt x="369891" y="32779"/>
                </a:cubicBezTo>
                <a:cubicBezTo>
                  <a:pt x="343475" y="26683"/>
                  <a:pt x="331960" y="-3120"/>
                  <a:pt x="272355" y="267"/>
                </a:cubicBezTo>
                <a:cubicBezTo>
                  <a:pt x="212750" y="3654"/>
                  <a:pt x="4131" y="58518"/>
                  <a:pt x="67" y="61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DD84EC92-3BA3-8EF1-CB85-C3A7332DAC98}"/>
              </a:ext>
            </a:extLst>
          </p:cNvPr>
          <p:cNvSpPr/>
          <p:nvPr/>
        </p:nvSpPr>
        <p:spPr>
          <a:xfrm>
            <a:off x="5786747" y="3161346"/>
            <a:ext cx="73545" cy="362163"/>
          </a:xfrm>
          <a:custGeom>
            <a:avLst/>
            <a:gdLst>
              <a:gd name="connsiteX0" fmla="*/ 389 w 73545"/>
              <a:gd name="connsiteY0" fmla="*/ 446 h 362163"/>
              <a:gd name="connsiteX1" fmla="*/ 45093 w 73545"/>
              <a:gd name="connsiteY1" fmla="*/ 142686 h 362163"/>
              <a:gd name="connsiteX2" fmla="*/ 57285 w 73545"/>
              <a:gd name="connsiteY2" fmla="*/ 272734 h 362163"/>
              <a:gd name="connsiteX3" fmla="*/ 61349 w 73545"/>
              <a:gd name="connsiteY3" fmla="*/ 203646 h 362163"/>
              <a:gd name="connsiteX4" fmla="*/ 16645 w 73545"/>
              <a:gd name="connsiteY4" fmla="*/ 362142 h 362163"/>
              <a:gd name="connsiteX5" fmla="*/ 73541 w 73545"/>
              <a:gd name="connsiteY5" fmla="*/ 191454 h 362163"/>
              <a:gd name="connsiteX6" fmla="*/ 389 w 73545"/>
              <a:gd name="connsiteY6" fmla="*/ 446 h 36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45" h="362163">
                <a:moveTo>
                  <a:pt x="389" y="446"/>
                </a:moveTo>
                <a:cubicBezTo>
                  <a:pt x="-4352" y="-7682"/>
                  <a:pt x="35610" y="97305"/>
                  <a:pt x="45093" y="142686"/>
                </a:cubicBezTo>
                <a:cubicBezTo>
                  <a:pt x="54576" y="188067"/>
                  <a:pt x="54576" y="262574"/>
                  <a:pt x="57285" y="272734"/>
                </a:cubicBezTo>
                <a:cubicBezTo>
                  <a:pt x="59994" y="282894"/>
                  <a:pt x="68122" y="188745"/>
                  <a:pt x="61349" y="203646"/>
                </a:cubicBezTo>
                <a:cubicBezTo>
                  <a:pt x="54576" y="218547"/>
                  <a:pt x="14613" y="364174"/>
                  <a:pt x="16645" y="362142"/>
                </a:cubicBezTo>
                <a:cubicBezTo>
                  <a:pt x="18677" y="360110"/>
                  <a:pt x="72864" y="246995"/>
                  <a:pt x="73541" y="191454"/>
                </a:cubicBezTo>
                <a:cubicBezTo>
                  <a:pt x="74218" y="135913"/>
                  <a:pt x="5130" y="8574"/>
                  <a:pt x="389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CA0F3751-B221-11AD-25A2-A096C3DB1C12}"/>
              </a:ext>
            </a:extLst>
          </p:cNvPr>
          <p:cNvSpPr/>
          <p:nvPr/>
        </p:nvSpPr>
        <p:spPr>
          <a:xfrm>
            <a:off x="4874350" y="3024026"/>
            <a:ext cx="587854" cy="176581"/>
          </a:xfrm>
          <a:custGeom>
            <a:avLst/>
            <a:gdLst>
              <a:gd name="connsiteX0" fmla="*/ 545 w 587854"/>
              <a:gd name="connsiteY0" fmla="*/ 176374 h 176581"/>
              <a:gd name="connsiteX1" fmla="*/ 229145 w 587854"/>
              <a:gd name="connsiteY1" fmla="*/ 44929 h 176581"/>
              <a:gd name="connsiteX2" fmla="*/ 577760 w 587854"/>
              <a:gd name="connsiteY2" fmla="*/ 39214 h 176581"/>
              <a:gd name="connsiteX3" fmla="*/ 486320 w 587854"/>
              <a:gd name="connsiteY3" fmla="*/ 33499 h 176581"/>
              <a:gd name="connsiteX4" fmla="*/ 406310 w 587854"/>
              <a:gd name="connsiteY4" fmla="*/ 10639 h 176581"/>
              <a:gd name="connsiteX5" fmla="*/ 292010 w 587854"/>
              <a:gd name="connsiteY5" fmla="*/ 10639 h 176581"/>
              <a:gd name="connsiteX6" fmla="*/ 545 w 587854"/>
              <a:gd name="connsiteY6" fmla="*/ 176374 h 17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854" h="176581">
                <a:moveTo>
                  <a:pt x="545" y="176374"/>
                </a:moveTo>
                <a:cubicBezTo>
                  <a:pt x="-9933" y="182089"/>
                  <a:pt x="132943" y="67789"/>
                  <a:pt x="229145" y="44929"/>
                </a:cubicBezTo>
                <a:cubicBezTo>
                  <a:pt x="325348" y="22069"/>
                  <a:pt x="534898" y="41119"/>
                  <a:pt x="577760" y="39214"/>
                </a:cubicBezTo>
                <a:cubicBezTo>
                  <a:pt x="620622" y="37309"/>
                  <a:pt x="514895" y="38261"/>
                  <a:pt x="486320" y="33499"/>
                </a:cubicBezTo>
                <a:cubicBezTo>
                  <a:pt x="457745" y="28737"/>
                  <a:pt x="438695" y="14449"/>
                  <a:pt x="406310" y="10639"/>
                </a:cubicBezTo>
                <a:cubicBezTo>
                  <a:pt x="373925" y="6829"/>
                  <a:pt x="357732" y="-11268"/>
                  <a:pt x="292010" y="10639"/>
                </a:cubicBezTo>
                <a:cubicBezTo>
                  <a:pt x="226288" y="32546"/>
                  <a:pt x="11023" y="170659"/>
                  <a:pt x="545" y="176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4860B576-5ADC-2372-5539-1ACCE9654C39}"/>
              </a:ext>
            </a:extLst>
          </p:cNvPr>
          <p:cNvSpPr/>
          <p:nvPr/>
        </p:nvSpPr>
        <p:spPr>
          <a:xfrm>
            <a:off x="5743507" y="2971800"/>
            <a:ext cx="144019" cy="268605"/>
          </a:xfrm>
          <a:custGeom>
            <a:avLst/>
            <a:gdLst>
              <a:gd name="connsiteX0" fmla="*/ 68 w 144019"/>
              <a:gd name="connsiteY0" fmla="*/ 0 h 268605"/>
              <a:gd name="connsiteX1" fmla="*/ 108653 w 144019"/>
              <a:gd name="connsiteY1" fmla="*/ 165735 h 268605"/>
              <a:gd name="connsiteX2" fmla="*/ 142943 w 144019"/>
              <a:gd name="connsiteY2" fmla="*/ 268605 h 268605"/>
              <a:gd name="connsiteX3" fmla="*/ 125798 w 144019"/>
              <a:gd name="connsiteY3" fmla="*/ 165735 h 268605"/>
              <a:gd name="connsiteX4" fmla="*/ 68 w 144019"/>
              <a:gd name="connsiteY4" fmla="*/ 0 h 26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19" h="268605">
                <a:moveTo>
                  <a:pt x="68" y="0"/>
                </a:moveTo>
                <a:cubicBezTo>
                  <a:pt x="-2789" y="0"/>
                  <a:pt x="84841" y="120968"/>
                  <a:pt x="108653" y="165735"/>
                </a:cubicBezTo>
                <a:cubicBezTo>
                  <a:pt x="132465" y="210502"/>
                  <a:pt x="140086" y="268605"/>
                  <a:pt x="142943" y="268605"/>
                </a:cubicBezTo>
                <a:cubicBezTo>
                  <a:pt x="145800" y="268605"/>
                  <a:pt x="143895" y="207645"/>
                  <a:pt x="125798" y="165735"/>
                </a:cubicBezTo>
                <a:cubicBezTo>
                  <a:pt x="107701" y="123825"/>
                  <a:pt x="2925" y="0"/>
                  <a:pt x="6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FAAB7D10-700F-90CF-5C3D-F988AFE0A8D1}"/>
              </a:ext>
            </a:extLst>
          </p:cNvPr>
          <p:cNvSpPr/>
          <p:nvPr/>
        </p:nvSpPr>
        <p:spPr>
          <a:xfrm>
            <a:off x="4772006" y="2845155"/>
            <a:ext cx="459635" cy="200971"/>
          </a:xfrm>
          <a:custGeom>
            <a:avLst/>
            <a:gdLst>
              <a:gd name="connsiteX0" fmla="*/ 457219 w 459635"/>
              <a:gd name="connsiteY0" fmla="*/ 915 h 200971"/>
              <a:gd name="connsiteX1" fmla="*/ 251479 w 459635"/>
              <a:gd name="connsiteY1" fmla="*/ 40920 h 200971"/>
              <a:gd name="connsiteX2" fmla="*/ 108604 w 459635"/>
              <a:gd name="connsiteY2" fmla="*/ 92355 h 200971"/>
              <a:gd name="connsiteX3" fmla="*/ 19 w 459635"/>
              <a:gd name="connsiteY3" fmla="*/ 200940 h 200971"/>
              <a:gd name="connsiteX4" fmla="*/ 102889 w 459635"/>
              <a:gd name="connsiteY4" fmla="*/ 80925 h 200971"/>
              <a:gd name="connsiteX5" fmla="*/ 457219 w 459635"/>
              <a:gd name="connsiteY5" fmla="*/ 915 h 20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635" h="200971">
                <a:moveTo>
                  <a:pt x="457219" y="915"/>
                </a:moveTo>
                <a:cubicBezTo>
                  <a:pt x="481984" y="-5752"/>
                  <a:pt x="309581" y="25680"/>
                  <a:pt x="251479" y="40920"/>
                </a:cubicBezTo>
                <a:cubicBezTo>
                  <a:pt x="193377" y="56160"/>
                  <a:pt x="150514" y="65685"/>
                  <a:pt x="108604" y="92355"/>
                </a:cubicBezTo>
                <a:cubicBezTo>
                  <a:pt x="66694" y="119025"/>
                  <a:pt x="971" y="202845"/>
                  <a:pt x="19" y="200940"/>
                </a:cubicBezTo>
                <a:cubicBezTo>
                  <a:pt x="-934" y="199035"/>
                  <a:pt x="32404" y="112357"/>
                  <a:pt x="102889" y="80925"/>
                </a:cubicBezTo>
                <a:cubicBezTo>
                  <a:pt x="173374" y="49493"/>
                  <a:pt x="432454" y="7582"/>
                  <a:pt x="457219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235613D-FC65-DC78-AD57-83E07F7C6B11}"/>
              </a:ext>
            </a:extLst>
          </p:cNvPr>
          <p:cNvSpPr/>
          <p:nvPr/>
        </p:nvSpPr>
        <p:spPr>
          <a:xfrm>
            <a:off x="4577709" y="3199878"/>
            <a:ext cx="158609" cy="247541"/>
          </a:xfrm>
          <a:custGeom>
            <a:avLst/>
            <a:gdLst>
              <a:gd name="connsiteX0" fmla="*/ 154311 w 158609"/>
              <a:gd name="connsiteY0" fmla="*/ 522 h 247541"/>
              <a:gd name="connsiteX1" fmla="*/ 142881 w 158609"/>
              <a:gd name="connsiteY1" fmla="*/ 131967 h 247541"/>
              <a:gd name="connsiteX2" fmla="*/ 6 w 158609"/>
              <a:gd name="connsiteY2" fmla="*/ 246267 h 247541"/>
              <a:gd name="connsiteX3" fmla="*/ 137166 w 158609"/>
              <a:gd name="connsiteY3" fmla="*/ 183402 h 247541"/>
              <a:gd name="connsiteX4" fmla="*/ 154311 w 158609"/>
              <a:gd name="connsiteY4" fmla="*/ 522 h 24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609" h="247541">
                <a:moveTo>
                  <a:pt x="154311" y="522"/>
                </a:moveTo>
                <a:cubicBezTo>
                  <a:pt x="155263" y="-8050"/>
                  <a:pt x="168598" y="91010"/>
                  <a:pt x="142881" y="131967"/>
                </a:cubicBezTo>
                <a:cubicBezTo>
                  <a:pt x="117164" y="172924"/>
                  <a:pt x="958" y="237695"/>
                  <a:pt x="6" y="246267"/>
                </a:cubicBezTo>
                <a:cubicBezTo>
                  <a:pt x="-946" y="254839"/>
                  <a:pt x="109543" y="218645"/>
                  <a:pt x="137166" y="183402"/>
                </a:cubicBezTo>
                <a:cubicBezTo>
                  <a:pt x="164789" y="148160"/>
                  <a:pt x="153359" y="9094"/>
                  <a:pt x="154311" y="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BD32010C-55C7-4756-5580-6F1A85CC39EB}"/>
              </a:ext>
            </a:extLst>
          </p:cNvPr>
          <p:cNvSpPr/>
          <p:nvPr/>
        </p:nvSpPr>
        <p:spPr>
          <a:xfrm>
            <a:off x="4130709" y="5908914"/>
            <a:ext cx="597063" cy="537905"/>
          </a:xfrm>
          <a:custGeom>
            <a:avLst/>
            <a:gdLst>
              <a:gd name="connsiteX0" fmla="*/ 1236 w 597063"/>
              <a:gd name="connsiteY0" fmla="*/ 396 h 537905"/>
              <a:gd name="connsiteX1" fmla="*/ 218406 w 597063"/>
              <a:gd name="connsiteY1" fmla="*/ 309006 h 537905"/>
              <a:gd name="connsiteX2" fmla="*/ 412716 w 597063"/>
              <a:gd name="connsiteY2" fmla="*/ 486171 h 537905"/>
              <a:gd name="connsiteX3" fmla="*/ 372711 w 597063"/>
              <a:gd name="connsiteY3" fmla="*/ 440451 h 537905"/>
              <a:gd name="connsiteX4" fmla="*/ 595596 w 597063"/>
              <a:gd name="connsiteY4" fmla="*/ 537606 h 537905"/>
              <a:gd name="connsiteX5" fmla="*/ 464151 w 597063"/>
              <a:gd name="connsiteY5" fmla="*/ 469026 h 537905"/>
              <a:gd name="connsiteX6" fmla="*/ 361281 w 597063"/>
              <a:gd name="connsiteY6" fmla="*/ 417591 h 537905"/>
              <a:gd name="connsiteX7" fmla="*/ 321276 w 597063"/>
              <a:gd name="connsiteY7" fmla="*/ 377586 h 537905"/>
              <a:gd name="connsiteX8" fmla="*/ 1236 w 597063"/>
              <a:gd name="connsiteY8" fmla="*/ 396 h 53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063" h="537905">
                <a:moveTo>
                  <a:pt x="1236" y="396"/>
                </a:moveTo>
                <a:cubicBezTo>
                  <a:pt x="-15909" y="-11034"/>
                  <a:pt x="149826" y="228044"/>
                  <a:pt x="218406" y="309006"/>
                </a:cubicBezTo>
                <a:cubicBezTo>
                  <a:pt x="286986" y="389968"/>
                  <a:pt x="386998" y="464263"/>
                  <a:pt x="412716" y="486171"/>
                </a:cubicBezTo>
                <a:cubicBezTo>
                  <a:pt x="438434" y="508079"/>
                  <a:pt x="342231" y="431879"/>
                  <a:pt x="372711" y="440451"/>
                </a:cubicBezTo>
                <a:cubicBezTo>
                  <a:pt x="403191" y="449024"/>
                  <a:pt x="580356" y="532844"/>
                  <a:pt x="595596" y="537606"/>
                </a:cubicBezTo>
                <a:cubicBezTo>
                  <a:pt x="610836" y="542368"/>
                  <a:pt x="503203" y="489028"/>
                  <a:pt x="464151" y="469026"/>
                </a:cubicBezTo>
                <a:cubicBezTo>
                  <a:pt x="425099" y="449024"/>
                  <a:pt x="385093" y="432831"/>
                  <a:pt x="361281" y="417591"/>
                </a:cubicBezTo>
                <a:cubicBezTo>
                  <a:pt x="337469" y="402351"/>
                  <a:pt x="379378" y="442356"/>
                  <a:pt x="321276" y="377586"/>
                </a:cubicBezTo>
                <a:cubicBezTo>
                  <a:pt x="263174" y="312816"/>
                  <a:pt x="18381" y="11826"/>
                  <a:pt x="1236" y="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7D4C9988-75B1-F546-B143-E5D3A44E115E}"/>
              </a:ext>
            </a:extLst>
          </p:cNvPr>
          <p:cNvSpPr/>
          <p:nvPr/>
        </p:nvSpPr>
        <p:spPr>
          <a:xfrm>
            <a:off x="3722589" y="4570603"/>
            <a:ext cx="110471" cy="582824"/>
          </a:xfrm>
          <a:custGeom>
            <a:avLst/>
            <a:gdLst>
              <a:gd name="connsiteX0" fmla="*/ 3591 w 110471"/>
              <a:gd name="connsiteY0" fmla="*/ 1397 h 582824"/>
              <a:gd name="connsiteX1" fmla="*/ 20736 w 110471"/>
              <a:gd name="connsiteY1" fmla="*/ 149987 h 582824"/>
              <a:gd name="connsiteX2" fmla="*/ 55026 w 110471"/>
              <a:gd name="connsiteY2" fmla="*/ 304292 h 582824"/>
              <a:gd name="connsiteX3" fmla="*/ 37881 w 110471"/>
              <a:gd name="connsiteY3" fmla="*/ 247142 h 582824"/>
              <a:gd name="connsiteX4" fmla="*/ 100746 w 110471"/>
              <a:gd name="connsiteY4" fmla="*/ 572897 h 582824"/>
              <a:gd name="connsiteX5" fmla="*/ 100746 w 110471"/>
              <a:gd name="connsiteY5" fmla="*/ 475742 h 582824"/>
              <a:gd name="connsiteX6" fmla="*/ 9306 w 110471"/>
              <a:gd name="connsiteY6" fmla="*/ 241427 h 582824"/>
              <a:gd name="connsiteX7" fmla="*/ 3591 w 110471"/>
              <a:gd name="connsiteY7" fmla="*/ 1397 h 58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471" h="582824">
                <a:moveTo>
                  <a:pt x="3591" y="1397"/>
                </a:moveTo>
                <a:cubicBezTo>
                  <a:pt x="5496" y="-13843"/>
                  <a:pt x="12164" y="99505"/>
                  <a:pt x="20736" y="149987"/>
                </a:cubicBezTo>
                <a:cubicBezTo>
                  <a:pt x="29308" y="200469"/>
                  <a:pt x="52169" y="288100"/>
                  <a:pt x="55026" y="304292"/>
                </a:cubicBezTo>
                <a:cubicBezTo>
                  <a:pt x="57883" y="320484"/>
                  <a:pt x="30261" y="202375"/>
                  <a:pt x="37881" y="247142"/>
                </a:cubicBezTo>
                <a:cubicBezTo>
                  <a:pt x="45501" y="291909"/>
                  <a:pt x="90269" y="534797"/>
                  <a:pt x="100746" y="572897"/>
                </a:cubicBezTo>
                <a:cubicBezTo>
                  <a:pt x="111223" y="610997"/>
                  <a:pt x="115986" y="530987"/>
                  <a:pt x="100746" y="475742"/>
                </a:cubicBezTo>
                <a:cubicBezTo>
                  <a:pt x="85506" y="420497"/>
                  <a:pt x="24546" y="315722"/>
                  <a:pt x="9306" y="241427"/>
                </a:cubicBezTo>
                <a:cubicBezTo>
                  <a:pt x="-5934" y="167132"/>
                  <a:pt x="1686" y="16637"/>
                  <a:pt x="3591" y="1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E025115-F747-8024-5325-FEED591B8D34}"/>
              </a:ext>
            </a:extLst>
          </p:cNvPr>
          <p:cNvSpPr/>
          <p:nvPr/>
        </p:nvSpPr>
        <p:spPr>
          <a:xfrm>
            <a:off x="3868311" y="5530004"/>
            <a:ext cx="315752" cy="213806"/>
          </a:xfrm>
          <a:custGeom>
            <a:avLst/>
            <a:gdLst>
              <a:gd name="connsiteX0" fmla="*/ 744 w 315752"/>
              <a:gd name="connsiteY0" fmla="*/ 2116 h 213806"/>
              <a:gd name="connsiteX1" fmla="*/ 235059 w 315752"/>
              <a:gd name="connsiteY1" fmla="*/ 93556 h 213806"/>
              <a:gd name="connsiteX2" fmla="*/ 315069 w 315752"/>
              <a:gd name="connsiteY2" fmla="*/ 213571 h 213806"/>
              <a:gd name="connsiteX3" fmla="*/ 269349 w 315752"/>
              <a:gd name="connsiteY3" fmla="*/ 122131 h 213806"/>
              <a:gd name="connsiteX4" fmla="*/ 195054 w 315752"/>
              <a:gd name="connsiteY4" fmla="*/ 47836 h 213806"/>
              <a:gd name="connsiteX5" fmla="*/ 160764 w 315752"/>
              <a:gd name="connsiteY5" fmla="*/ 30691 h 213806"/>
              <a:gd name="connsiteX6" fmla="*/ 744 w 315752"/>
              <a:gd name="connsiteY6" fmla="*/ 2116 h 2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752" h="213806">
                <a:moveTo>
                  <a:pt x="744" y="2116"/>
                </a:moveTo>
                <a:cubicBezTo>
                  <a:pt x="13126" y="12593"/>
                  <a:pt x="182672" y="58314"/>
                  <a:pt x="235059" y="93556"/>
                </a:cubicBezTo>
                <a:cubicBezTo>
                  <a:pt x="287447" y="128799"/>
                  <a:pt x="309354" y="208809"/>
                  <a:pt x="315069" y="213571"/>
                </a:cubicBezTo>
                <a:cubicBezTo>
                  <a:pt x="320784" y="218333"/>
                  <a:pt x="289351" y="149753"/>
                  <a:pt x="269349" y="122131"/>
                </a:cubicBezTo>
                <a:cubicBezTo>
                  <a:pt x="249347" y="94509"/>
                  <a:pt x="195054" y="47836"/>
                  <a:pt x="195054" y="47836"/>
                </a:cubicBezTo>
                <a:cubicBezTo>
                  <a:pt x="176957" y="32596"/>
                  <a:pt x="187434" y="38311"/>
                  <a:pt x="160764" y="30691"/>
                </a:cubicBezTo>
                <a:cubicBezTo>
                  <a:pt x="134094" y="23071"/>
                  <a:pt x="-11638" y="-8361"/>
                  <a:pt x="744" y="2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F802415A-36E8-A79C-86B3-FDCE2649F3D2}"/>
              </a:ext>
            </a:extLst>
          </p:cNvPr>
          <p:cNvSpPr/>
          <p:nvPr/>
        </p:nvSpPr>
        <p:spPr>
          <a:xfrm>
            <a:off x="3800372" y="5434448"/>
            <a:ext cx="161181" cy="346057"/>
          </a:xfrm>
          <a:custGeom>
            <a:avLst/>
            <a:gdLst>
              <a:gd name="connsiteX0" fmla="*/ 103 w 161181"/>
              <a:gd name="connsiteY0" fmla="*/ 517 h 346057"/>
              <a:gd name="connsiteX1" fmla="*/ 51538 w 161181"/>
              <a:gd name="connsiteY1" fmla="*/ 149107 h 346057"/>
              <a:gd name="connsiteX2" fmla="*/ 160123 w 161181"/>
              <a:gd name="connsiteY2" fmla="*/ 343417 h 346057"/>
              <a:gd name="connsiteX3" fmla="*/ 102973 w 161181"/>
              <a:gd name="connsiteY3" fmla="*/ 257692 h 346057"/>
              <a:gd name="connsiteX4" fmla="*/ 40108 w 161181"/>
              <a:gd name="connsiteY4" fmla="*/ 200542 h 346057"/>
              <a:gd name="connsiteX5" fmla="*/ 103 w 161181"/>
              <a:gd name="connsiteY5" fmla="*/ 517 h 34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181" h="346057">
                <a:moveTo>
                  <a:pt x="103" y="517"/>
                </a:moveTo>
                <a:cubicBezTo>
                  <a:pt x="2008" y="-8055"/>
                  <a:pt x="24868" y="91957"/>
                  <a:pt x="51538" y="149107"/>
                </a:cubicBezTo>
                <a:cubicBezTo>
                  <a:pt x="78208" y="206257"/>
                  <a:pt x="151551" y="325320"/>
                  <a:pt x="160123" y="343417"/>
                </a:cubicBezTo>
                <a:cubicBezTo>
                  <a:pt x="168695" y="361514"/>
                  <a:pt x="122976" y="281505"/>
                  <a:pt x="102973" y="257692"/>
                </a:cubicBezTo>
                <a:cubicBezTo>
                  <a:pt x="82971" y="233880"/>
                  <a:pt x="57253" y="236737"/>
                  <a:pt x="40108" y="200542"/>
                </a:cubicBezTo>
                <a:cubicBezTo>
                  <a:pt x="22963" y="164347"/>
                  <a:pt x="-1802" y="9089"/>
                  <a:pt x="103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9E88F19-B7FE-94AF-E1B1-0328CB7401AD}"/>
              </a:ext>
            </a:extLst>
          </p:cNvPr>
          <p:cNvSpPr/>
          <p:nvPr/>
        </p:nvSpPr>
        <p:spPr>
          <a:xfrm>
            <a:off x="4142903" y="4705223"/>
            <a:ext cx="111730" cy="215640"/>
          </a:xfrm>
          <a:custGeom>
            <a:avLst/>
            <a:gdLst>
              <a:gd name="connsiteX0" fmla="*/ 472 w 111730"/>
              <a:gd name="connsiteY0" fmla="*/ 3937 h 215640"/>
              <a:gd name="connsiteX1" fmla="*/ 74767 w 111730"/>
              <a:gd name="connsiteY1" fmla="*/ 95377 h 215640"/>
              <a:gd name="connsiteX2" fmla="*/ 97627 w 111730"/>
              <a:gd name="connsiteY2" fmla="*/ 215392 h 215640"/>
              <a:gd name="connsiteX3" fmla="*/ 109057 w 111730"/>
              <a:gd name="connsiteY3" fmla="*/ 123952 h 215640"/>
              <a:gd name="connsiteX4" fmla="*/ 46192 w 111730"/>
              <a:gd name="connsiteY4" fmla="*/ 26797 h 215640"/>
              <a:gd name="connsiteX5" fmla="*/ 472 w 111730"/>
              <a:gd name="connsiteY5" fmla="*/ 3937 h 21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30" h="215640">
                <a:moveTo>
                  <a:pt x="472" y="3937"/>
                </a:moveTo>
                <a:cubicBezTo>
                  <a:pt x="5234" y="15367"/>
                  <a:pt x="58575" y="60135"/>
                  <a:pt x="74767" y="95377"/>
                </a:cubicBezTo>
                <a:cubicBezTo>
                  <a:pt x="90959" y="130619"/>
                  <a:pt x="91912" y="210630"/>
                  <a:pt x="97627" y="215392"/>
                </a:cubicBezTo>
                <a:cubicBezTo>
                  <a:pt x="103342" y="220154"/>
                  <a:pt x="117629" y="155384"/>
                  <a:pt x="109057" y="123952"/>
                </a:cubicBezTo>
                <a:cubicBezTo>
                  <a:pt x="100485" y="92520"/>
                  <a:pt x="64290" y="45847"/>
                  <a:pt x="46192" y="26797"/>
                </a:cubicBezTo>
                <a:cubicBezTo>
                  <a:pt x="28094" y="7747"/>
                  <a:pt x="-4290" y="-7493"/>
                  <a:pt x="472" y="39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305E9EA-AE79-73BC-3409-849FA07C2352}"/>
              </a:ext>
            </a:extLst>
          </p:cNvPr>
          <p:cNvSpPr/>
          <p:nvPr/>
        </p:nvSpPr>
        <p:spPr>
          <a:xfrm>
            <a:off x="4434800" y="5097666"/>
            <a:ext cx="97431" cy="177389"/>
          </a:xfrm>
          <a:custGeom>
            <a:avLst/>
            <a:gdLst>
              <a:gd name="connsiteX0" fmla="*/ 40 w 97431"/>
              <a:gd name="connsiteY0" fmla="*/ 114 h 177389"/>
              <a:gd name="connsiteX1" fmla="*/ 80050 w 97431"/>
              <a:gd name="connsiteY1" fmla="*/ 97269 h 177389"/>
              <a:gd name="connsiteX2" fmla="*/ 91480 w 97431"/>
              <a:gd name="connsiteY2" fmla="*/ 177279 h 177389"/>
              <a:gd name="connsiteX3" fmla="*/ 91480 w 97431"/>
              <a:gd name="connsiteY3" fmla="*/ 80124 h 177389"/>
              <a:gd name="connsiteX4" fmla="*/ 40 w 97431"/>
              <a:gd name="connsiteY4" fmla="*/ 114 h 177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31" h="177389">
                <a:moveTo>
                  <a:pt x="40" y="114"/>
                </a:moveTo>
                <a:cubicBezTo>
                  <a:pt x="-1865" y="2972"/>
                  <a:pt x="64810" y="67742"/>
                  <a:pt x="80050" y="97269"/>
                </a:cubicBezTo>
                <a:cubicBezTo>
                  <a:pt x="95290" y="126797"/>
                  <a:pt x="89575" y="180137"/>
                  <a:pt x="91480" y="177279"/>
                </a:cubicBezTo>
                <a:cubicBezTo>
                  <a:pt x="93385" y="174422"/>
                  <a:pt x="103863" y="111557"/>
                  <a:pt x="91480" y="80124"/>
                </a:cubicBezTo>
                <a:cubicBezTo>
                  <a:pt x="79097" y="48691"/>
                  <a:pt x="1945" y="-2744"/>
                  <a:pt x="4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735E5405-290A-9865-4DF1-EC4AA489B4C5}"/>
              </a:ext>
            </a:extLst>
          </p:cNvPr>
          <p:cNvSpPr/>
          <p:nvPr/>
        </p:nvSpPr>
        <p:spPr>
          <a:xfrm>
            <a:off x="4623384" y="5394950"/>
            <a:ext cx="63077" cy="200045"/>
          </a:xfrm>
          <a:custGeom>
            <a:avLst/>
            <a:gdLst>
              <a:gd name="connsiteX0" fmla="*/ 51 w 63077"/>
              <a:gd name="connsiteY0" fmla="*/ 10 h 200045"/>
              <a:gd name="connsiteX1" fmla="*/ 51486 w 63077"/>
              <a:gd name="connsiteY1" fmla="*/ 97165 h 200045"/>
              <a:gd name="connsiteX2" fmla="*/ 11481 w 63077"/>
              <a:gd name="connsiteY2" fmla="*/ 200035 h 200045"/>
              <a:gd name="connsiteX3" fmla="*/ 62916 w 63077"/>
              <a:gd name="connsiteY3" fmla="*/ 102880 h 200045"/>
              <a:gd name="connsiteX4" fmla="*/ 51 w 63077"/>
              <a:gd name="connsiteY4" fmla="*/ 10 h 20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77" h="200045">
                <a:moveTo>
                  <a:pt x="51" y="10"/>
                </a:moveTo>
                <a:cubicBezTo>
                  <a:pt x="-1854" y="-943"/>
                  <a:pt x="49581" y="63828"/>
                  <a:pt x="51486" y="97165"/>
                </a:cubicBezTo>
                <a:cubicBezTo>
                  <a:pt x="53391" y="130503"/>
                  <a:pt x="9576" y="199083"/>
                  <a:pt x="11481" y="200035"/>
                </a:cubicBezTo>
                <a:cubicBezTo>
                  <a:pt x="13386" y="200988"/>
                  <a:pt x="59106" y="134312"/>
                  <a:pt x="62916" y="102880"/>
                </a:cubicBezTo>
                <a:cubicBezTo>
                  <a:pt x="66726" y="71448"/>
                  <a:pt x="1956" y="963"/>
                  <a:pt x="5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4B35E2C7-1BB9-9471-3F9C-BF3D25A9170F}"/>
              </a:ext>
            </a:extLst>
          </p:cNvPr>
          <p:cNvSpPr/>
          <p:nvPr/>
        </p:nvSpPr>
        <p:spPr>
          <a:xfrm>
            <a:off x="4069066" y="4537558"/>
            <a:ext cx="69190" cy="228889"/>
          </a:xfrm>
          <a:custGeom>
            <a:avLst/>
            <a:gdLst>
              <a:gd name="connsiteX0" fmla="*/ 68594 w 69190"/>
              <a:gd name="connsiteY0" fmla="*/ 152 h 228889"/>
              <a:gd name="connsiteX1" fmla="*/ 34304 w 69190"/>
              <a:gd name="connsiteY1" fmla="*/ 103022 h 228889"/>
              <a:gd name="connsiteX2" fmla="*/ 51449 w 69190"/>
              <a:gd name="connsiteY2" fmla="*/ 228752 h 228889"/>
              <a:gd name="connsiteX3" fmla="*/ 14 w 69190"/>
              <a:gd name="connsiteY3" fmla="*/ 125882 h 228889"/>
              <a:gd name="connsiteX4" fmla="*/ 68594 w 69190"/>
              <a:gd name="connsiteY4" fmla="*/ 152 h 22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90" h="228889">
                <a:moveTo>
                  <a:pt x="68594" y="152"/>
                </a:moveTo>
                <a:cubicBezTo>
                  <a:pt x="74309" y="-3658"/>
                  <a:pt x="37161" y="64922"/>
                  <a:pt x="34304" y="103022"/>
                </a:cubicBezTo>
                <a:cubicBezTo>
                  <a:pt x="31447" y="141122"/>
                  <a:pt x="57164" y="224942"/>
                  <a:pt x="51449" y="228752"/>
                </a:cubicBezTo>
                <a:cubicBezTo>
                  <a:pt x="45734" y="232562"/>
                  <a:pt x="-938" y="156362"/>
                  <a:pt x="14" y="125882"/>
                </a:cubicBezTo>
                <a:cubicBezTo>
                  <a:pt x="966" y="95402"/>
                  <a:pt x="62879" y="3962"/>
                  <a:pt x="68594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9C258D5-C308-908A-CE43-DD4A8199120B}"/>
              </a:ext>
            </a:extLst>
          </p:cNvPr>
          <p:cNvSpPr/>
          <p:nvPr/>
        </p:nvSpPr>
        <p:spPr>
          <a:xfrm>
            <a:off x="4782999" y="5033347"/>
            <a:ext cx="64742" cy="247440"/>
          </a:xfrm>
          <a:custGeom>
            <a:avLst/>
            <a:gdLst>
              <a:gd name="connsiteX0" fmla="*/ 456 w 64742"/>
              <a:gd name="connsiteY0" fmla="*/ 1568 h 247440"/>
              <a:gd name="connsiteX1" fmla="*/ 51891 w 64742"/>
              <a:gd name="connsiteY1" fmla="*/ 127298 h 247440"/>
              <a:gd name="connsiteX2" fmla="*/ 57606 w 64742"/>
              <a:gd name="connsiteY2" fmla="*/ 247313 h 247440"/>
              <a:gd name="connsiteX3" fmla="*/ 63321 w 64742"/>
              <a:gd name="connsiteY3" fmla="*/ 104438 h 247440"/>
              <a:gd name="connsiteX4" fmla="*/ 29031 w 64742"/>
              <a:gd name="connsiteY4" fmla="*/ 58718 h 247440"/>
              <a:gd name="connsiteX5" fmla="*/ 456 w 64742"/>
              <a:gd name="connsiteY5" fmla="*/ 1568 h 24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42" h="247440">
                <a:moveTo>
                  <a:pt x="456" y="1568"/>
                </a:moveTo>
                <a:cubicBezTo>
                  <a:pt x="4266" y="12998"/>
                  <a:pt x="42366" y="86341"/>
                  <a:pt x="51891" y="127298"/>
                </a:cubicBezTo>
                <a:cubicBezTo>
                  <a:pt x="61416" y="168255"/>
                  <a:pt x="55701" y="251123"/>
                  <a:pt x="57606" y="247313"/>
                </a:cubicBezTo>
                <a:cubicBezTo>
                  <a:pt x="59511" y="243503"/>
                  <a:pt x="68084" y="135871"/>
                  <a:pt x="63321" y="104438"/>
                </a:cubicBezTo>
                <a:cubicBezTo>
                  <a:pt x="58559" y="73006"/>
                  <a:pt x="40461" y="73006"/>
                  <a:pt x="29031" y="58718"/>
                </a:cubicBezTo>
                <a:cubicBezTo>
                  <a:pt x="17601" y="44430"/>
                  <a:pt x="-3354" y="-9862"/>
                  <a:pt x="456" y="1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54E24100-A856-675E-E611-E26181C70ED1}"/>
              </a:ext>
            </a:extLst>
          </p:cNvPr>
          <p:cNvSpPr/>
          <p:nvPr/>
        </p:nvSpPr>
        <p:spPr>
          <a:xfrm>
            <a:off x="4446194" y="5332089"/>
            <a:ext cx="46379" cy="205768"/>
          </a:xfrm>
          <a:custGeom>
            <a:avLst/>
            <a:gdLst>
              <a:gd name="connsiteX0" fmla="*/ 11506 w 46379"/>
              <a:gd name="connsiteY0" fmla="*/ 6 h 205768"/>
              <a:gd name="connsiteX1" fmla="*/ 34366 w 46379"/>
              <a:gd name="connsiteY1" fmla="*/ 142881 h 205768"/>
              <a:gd name="connsiteX2" fmla="*/ 76 w 46379"/>
              <a:gd name="connsiteY2" fmla="*/ 205746 h 205768"/>
              <a:gd name="connsiteX3" fmla="*/ 45796 w 46379"/>
              <a:gd name="connsiteY3" fmla="*/ 148596 h 205768"/>
              <a:gd name="connsiteX4" fmla="*/ 11506 w 46379"/>
              <a:gd name="connsiteY4" fmla="*/ 6 h 205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9" h="205768">
                <a:moveTo>
                  <a:pt x="11506" y="6"/>
                </a:moveTo>
                <a:cubicBezTo>
                  <a:pt x="9601" y="-947"/>
                  <a:pt x="36271" y="108591"/>
                  <a:pt x="34366" y="142881"/>
                </a:cubicBezTo>
                <a:cubicBezTo>
                  <a:pt x="32461" y="177171"/>
                  <a:pt x="-1829" y="204794"/>
                  <a:pt x="76" y="205746"/>
                </a:cubicBezTo>
                <a:cubicBezTo>
                  <a:pt x="1981" y="206699"/>
                  <a:pt x="40081" y="177171"/>
                  <a:pt x="45796" y="148596"/>
                </a:cubicBezTo>
                <a:cubicBezTo>
                  <a:pt x="51511" y="120021"/>
                  <a:pt x="13411" y="959"/>
                  <a:pt x="11506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8AA9CD80-0EEE-0168-4255-E188DC52F9DB}"/>
              </a:ext>
            </a:extLst>
          </p:cNvPr>
          <p:cNvSpPr/>
          <p:nvPr/>
        </p:nvSpPr>
        <p:spPr>
          <a:xfrm>
            <a:off x="4777729" y="5411854"/>
            <a:ext cx="86387" cy="195656"/>
          </a:xfrm>
          <a:custGeom>
            <a:avLst/>
            <a:gdLst>
              <a:gd name="connsiteX0" fmla="*/ 85736 w 86387"/>
              <a:gd name="connsiteY0" fmla="*/ 251 h 195656"/>
              <a:gd name="connsiteX1" fmla="*/ 74306 w 86387"/>
              <a:gd name="connsiteY1" fmla="*/ 120266 h 195656"/>
              <a:gd name="connsiteX2" fmla="*/ 11 w 86387"/>
              <a:gd name="connsiteY2" fmla="*/ 194561 h 195656"/>
              <a:gd name="connsiteX3" fmla="*/ 68591 w 86387"/>
              <a:gd name="connsiteY3" fmla="*/ 154556 h 195656"/>
              <a:gd name="connsiteX4" fmla="*/ 85736 w 86387"/>
              <a:gd name="connsiteY4" fmla="*/ 251 h 19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87" h="195656">
                <a:moveTo>
                  <a:pt x="85736" y="251"/>
                </a:moveTo>
                <a:cubicBezTo>
                  <a:pt x="86688" y="-5464"/>
                  <a:pt x="88594" y="87881"/>
                  <a:pt x="74306" y="120266"/>
                </a:cubicBezTo>
                <a:cubicBezTo>
                  <a:pt x="60018" y="152651"/>
                  <a:pt x="963" y="188846"/>
                  <a:pt x="11" y="194561"/>
                </a:cubicBezTo>
                <a:cubicBezTo>
                  <a:pt x="-941" y="200276"/>
                  <a:pt x="55256" y="183131"/>
                  <a:pt x="68591" y="154556"/>
                </a:cubicBezTo>
                <a:cubicBezTo>
                  <a:pt x="81926" y="125981"/>
                  <a:pt x="84784" y="5966"/>
                  <a:pt x="8573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ABD2908-1F5C-8468-803A-CDFB620C883B}"/>
              </a:ext>
            </a:extLst>
          </p:cNvPr>
          <p:cNvSpPr/>
          <p:nvPr/>
        </p:nvSpPr>
        <p:spPr>
          <a:xfrm>
            <a:off x="4480560" y="4806080"/>
            <a:ext cx="102870" cy="166580"/>
          </a:xfrm>
          <a:custGeom>
            <a:avLst/>
            <a:gdLst>
              <a:gd name="connsiteX0" fmla="*/ 0 w 102870"/>
              <a:gd name="connsiteY0" fmla="*/ 235 h 166580"/>
              <a:gd name="connsiteX1" fmla="*/ 22860 w 102870"/>
              <a:gd name="connsiteY1" fmla="*/ 91675 h 166580"/>
              <a:gd name="connsiteX2" fmla="*/ 102870 w 102870"/>
              <a:gd name="connsiteY2" fmla="*/ 165970 h 166580"/>
              <a:gd name="connsiteX3" fmla="*/ 22860 w 102870"/>
              <a:gd name="connsiteY3" fmla="*/ 120250 h 166580"/>
              <a:gd name="connsiteX4" fmla="*/ 0 w 102870"/>
              <a:gd name="connsiteY4" fmla="*/ 235 h 1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" h="166580">
                <a:moveTo>
                  <a:pt x="0" y="235"/>
                </a:moveTo>
                <a:cubicBezTo>
                  <a:pt x="0" y="-4527"/>
                  <a:pt x="5715" y="64053"/>
                  <a:pt x="22860" y="91675"/>
                </a:cubicBezTo>
                <a:cubicBezTo>
                  <a:pt x="40005" y="119297"/>
                  <a:pt x="102870" y="161208"/>
                  <a:pt x="102870" y="165970"/>
                </a:cubicBezTo>
                <a:cubicBezTo>
                  <a:pt x="102870" y="170732"/>
                  <a:pt x="38100" y="146920"/>
                  <a:pt x="22860" y="120250"/>
                </a:cubicBezTo>
                <a:cubicBezTo>
                  <a:pt x="7620" y="93580"/>
                  <a:pt x="0" y="4997"/>
                  <a:pt x="0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269EFC69-0950-ADCC-EAC3-AE4B19D8343D}"/>
              </a:ext>
            </a:extLst>
          </p:cNvPr>
          <p:cNvSpPr/>
          <p:nvPr/>
        </p:nvSpPr>
        <p:spPr>
          <a:xfrm>
            <a:off x="4720490" y="5674925"/>
            <a:ext cx="80177" cy="165845"/>
          </a:xfrm>
          <a:custGeom>
            <a:avLst/>
            <a:gdLst>
              <a:gd name="connsiteX0" fmla="*/ 100 w 80177"/>
              <a:gd name="connsiteY0" fmla="*/ 70 h 165845"/>
              <a:gd name="connsiteX1" fmla="*/ 62965 w 80177"/>
              <a:gd name="connsiteY1" fmla="*/ 62935 h 165845"/>
              <a:gd name="connsiteX2" fmla="*/ 40105 w 80177"/>
              <a:gd name="connsiteY2" fmla="*/ 165805 h 165845"/>
              <a:gd name="connsiteX3" fmla="*/ 80110 w 80177"/>
              <a:gd name="connsiteY3" fmla="*/ 74365 h 165845"/>
              <a:gd name="connsiteX4" fmla="*/ 100 w 80177"/>
              <a:gd name="connsiteY4" fmla="*/ 70 h 16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77" h="165845">
                <a:moveTo>
                  <a:pt x="100" y="70"/>
                </a:moveTo>
                <a:cubicBezTo>
                  <a:pt x="-2758" y="-1835"/>
                  <a:pt x="56298" y="35313"/>
                  <a:pt x="62965" y="62935"/>
                </a:cubicBezTo>
                <a:cubicBezTo>
                  <a:pt x="69632" y="90557"/>
                  <a:pt x="37248" y="163900"/>
                  <a:pt x="40105" y="165805"/>
                </a:cubicBezTo>
                <a:cubicBezTo>
                  <a:pt x="42963" y="167710"/>
                  <a:pt x="82015" y="101987"/>
                  <a:pt x="80110" y="74365"/>
                </a:cubicBezTo>
                <a:cubicBezTo>
                  <a:pt x="78205" y="46743"/>
                  <a:pt x="2958" y="1975"/>
                  <a:pt x="100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8180A13-0C51-7550-470E-C11BCDF2BB54}"/>
              </a:ext>
            </a:extLst>
          </p:cNvPr>
          <p:cNvSpPr/>
          <p:nvPr/>
        </p:nvSpPr>
        <p:spPr>
          <a:xfrm>
            <a:off x="5017755" y="5583407"/>
            <a:ext cx="314344" cy="165980"/>
          </a:xfrm>
          <a:custGeom>
            <a:avLst/>
            <a:gdLst>
              <a:gd name="connsiteX0" fmla="*/ 314340 w 314344"/>
              <a:gd name="connsiteY0" fmla="*/ 148 h 165980"/>
              <a:gd name="connsiteX1" fmla="*/ 102885 w 314344"/>
              <a:gd name="connsiteY1" fmla="*/ 80158 h 165980"/>
              <a:gd name="connsiteX2" fmla="*/ 15 w 314344"/>
              <a:gd name="connsiteY2" fmla="*/ 165883 h 165980"/>
              <a:gd name="connsiteX3" fmla="*/ 97170 w 314344"/>
              <a:gd name="connsiteY3" fmla="*/ 63013 h 165980"/>
              <a:gd name="connsiteX4" fmla="*/ 314340 w 314344"/>
              <a:gd name="connsiteY4" fmla="*/ 148 h 165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44" h="165980">
                <a:moveTo>
                  <a:pt x="314340" y="148"/>
                </a:moveTo>
                <a:cubicBezTo>
                  <a:pt x="315293" y="3006"/>
                  <a:pt x="155272" y="52536"/>
                  <a:pt x="102885" y="80158"/>
                </a:cubicBezTo>
                <a:cubicBezTo>
                  <a:pt x="50497" y="107781"/>
                  <a:pt x="968" y="168741"/>
                  <a:pt x="15" y="165883"/>
                </a:cubicBezTo>
                <a:cubicBezTo>
                  <a:pt x="-938" y="163025"/>
                  <a:pt x="41925" y="89683"/>
                  <a:pt x="97170" y="63013"/>
                </a:cubicBezTo>
                <a:cubicBezTo>
                  <a:pt x="152415" y="36343"/>
                  <a:pt x="313387" y="-2710"/>
                  <a:pt x="31434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C341A5D-C250-E15B-0D4F-CB8F4D81624F}"/>
              </a:ext>
            </a:extLst>
          </p:cNvPr>
          <p:cNvSpPr/>
          <p:nvPr/>
        </p:nvSpPr>
        <p:spPr>
          <a:xfrm>
            <a:off x="4850618" y="5566026"/>
            <a:ext cx="88002" cy="113875"/>
          </a:xfrm>
          <a:custGeom>
            <a:avLst/>
            <a:gdLst>
              <a:gd name="connsiteX0" fmla="*/ 87791 w 88002"/>
              <a:gd name="connsiteY0" fmla="*/ 1438 h 113875"/>
              <a:gd name="connsiteX1" fmla="*/ 9969 w 88002"/>
              <a:gd name="connsiteY1" fmla="*/ 85744 h 113875"/>
              <a:gd name="connsiteX2" fmla="*/ 3484 w 88002"/>
              <a:gd name="connsiteY2" fmla="*/ 111685 h 113875"/>
              <a:gd name="connsiteX3" fmla="*/ 32667 w 88002"/>
              <a:gd name="connsiteY3" fmla="*/ 37106 h 113875"/>
              <a:gd name="connsiteX4" fmla="*/ 87791 w 88002"/>
              <a:gd name="connsiteY4" fmla="*/ 1438 h 11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02" h="113875">
                <a:moveTo>
                  <a:pt x="87791" y="1438"/>
                </a:moveTo>
                <a:cubicBezTo>
                  <a:pt x="84008" y="9544"/>
                  <a:pt x="24020" y="67370"/>
                  <a:pt x="9969" y="85744"/>
                </a:cubicBezTo>
                <a:cubicBezTo>
                  <a:pt x="-4082" y="104118"/>
                  <a:pt x="-299" y="119791"/>
                  <a:pt x="3484" y="111685"/>
                </a:cubicBezTo>
                <a:cubicBezTo>
                  <a:pt x="7267" y="103579"/>
                  <a:pt x="21858" y="52778"/>
                  <a:pt x="32667" y="37106"/>
                </a:cubicBezTo>
                <a:cubicBezTo>
                  <a:pt x="43475" y="21434"/>
                  <a:pt x="91574" y="-6668"/>
                  <a:pt x="87791" y="1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30CFCCD-95C6-21CC-5D5D-EB0A0703D4E5}"/>
              </a:ext>
            </a:extLst>
          </p:cNvPr>
          <p:cNvSpPr/>
          <p:nvPr/>
        </p:nvSpPr>
        <p:spPr>
          <a:xfrm>
            <a:off x="4983743" y="4974077"/>
            <a:ext cx="68167" cy="168612"/>
          </a:xfrm>
          <a:custGeom>
            <a:avLst/>
            <a:gdLst>
              <a:gd name="connsiteX0" fmla="*/ 61 w 68167"/>
              <a:gd name="connsiteY0" fmla="*/ 0 h 168612"/>
              <a:gd name="connsiteX1" fmla="*/ 55185 w 68167"/>
              <a:gd name="connsiteY1" fmla="*/ 81063 h 168612"/>
              <a:gd name="connsiteX2" fmla="*/ 13031 w 68167"/>
              <a:gd name="connsiteY2" fmla="*/ 168612 h 168612"/>
              <a:gd name="connsiteX3" fmla="*/ 68155 w 68167"/>
              <a:gd name="connsiteY3" fmla="*/ 81063 h 168612"/>
              <a:gd name="connsiteX4" fmla="*/ 61 w 68167"/>
              <a:gd name="connsiteY4" fmla="*/ 0 h 16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7" h="168612">
                <a:moveTo>
                  <a:pt x="61" y="0"/>
                </a:moveTo>
                <a:cubicBezTo>
                  <a:pt x="-2101" y="0"/>
                  <a:pt x="53023" y="52961"/>
                  <a:pt x="55185" y="81063"/>
                </a:cubicBezTo>
                <a:cubicBezTo>
                  <a:pt x="57347" y="109165"/>
                  <a:pt x="10869" y="168612"/>
                  <a:pt x="13031" y="168612"/>
                </a:cubicBezTo>
                <a:cubicBezTo>
                  <a:pt x="15193" y="168612"/>
                  <a:pt x="67074" y="107544"/>
                  <a:pt x="68155" y="81063"/>
                </a:cubicBezTo>
                <a:cubicBezTo>
                  <a:pt x="69236" y="54582"/>
                  <a:pt x="2223" y="0"/>
                  <a:pt x="6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96F49A9F-BD99-C6DD-B244-A6E065453A5B}"/>
              </a:ext>
            </a:extLst>
          </p:cNvPr>
          <p:cNvSpPr/>
          <p:nvPr/>
        </p:nvSpPr>
        <p:spPr>
          <a:xfrm>
            <a:off x="5875045" y="4805334"/>
            <a:ext cx="49289" cy="139681"/>
          </a:xfrm>
          <a:custGeom>
            <a:avLst/>
            <a:gdLst>
              <a:gd name="connsiteX0" fmla="*/ 49100 w 49289"/>
              <a:gd name="connsiteY0" fmla="*/ 130 h 139681"/>
              <a:gd name="connsiteX1" fmla="*/ 19917 w 49289"/>
              <a:gd name="connsiteY1" fmla="*/ 68223 h 139681"/>
              <a:gd name="connsiteX2" fmla="*/ 19917 w 49289"/>
              <a:gd name="connsiteY2" fmla="*/ 139560 h 139681"/>
              <a:gd name="connsiteX3" fmla="*/ 10189 w 49289"/>
              <a:gd name="connsiteY3" fmla="*/ 84436 h 139681"/>
              <a:gd name="connsiteX4" fmla="*/ 3704 w 49289"/>
              <a:gd name="connsiteY4" fmla="*/ 52011 h 139681"/>
              <a:gd name="connsiteX5" fmla="*/ 49100 w 49289"/>
              <a:gd name="connsiteY5" fmla="*/ 130 h 13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89" h="139681">
                <a:moveTo>
                  <a:pt x="49100" y="130"/>
                </a:moveTo>
                <a:cubicBezTo>
                  <a:pt x="51802" y="2832"/>
                  <a:pt x="24781" y="44985"/>
                  <a:pt x="19917" y="68223"/>
                </a:cubicBezTo>
                <a:cubicBezTo>
                  <a:pt x="15053" y="91461"/>
                  <a:pt x="21538" y="136858"/>
                  <a:pt x="19917" y="139560"/>
                </a:cubicBezTo>
                <a:cubicBezTo>
                  <a:pt x="18296" y="142262"/>
                  <a:pt x="12891" y="99027"/>
                  <a:pt x="10189" y="84436"/>
                </a:cubicBezTo>
                <a:cubicBezTo>
                  <a:pt x="7487" y="69845"/>
                  <a:pt x="-6564" y="66602"/>
                  <a:pt x="3704" y="52011"/>
                </a:cubicBezTo>
                <a:cubicBezTo>
                  <a:pt x="13972" y="37420"/>
                  <a:pt x="46398" y="-2572"/>
                  <a:pt x="49100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982F608A-C620-7864-D091-B2C5FADE8096}"/>
              </a:ext>
            </a:extLst>
          </p:cNvPr>
          <p:cNvSpPr/>
          <p:nvPr/>
        </p:nvSpPr>
        <p:spPr>
          <a:xfrm>
            <a:off x="5333941" y="4299610"/>
            <a:ext cx="32636" cy="220518"/>
          </a:xfrm>
          <a:custGeom>
            <a:avLst/>
            <a:gdLst>
              <a:gd name="connsiteX0" fmla="*/ 32485 w 32636"/>
              <a:gd name="connsiteY0" fmla="*/ 16 h 220518"/>
              <a:gd name="connsiteX1" fmla="*/ 13029 w 32636"/>
              <a:gd name="connsiteY1" fmla="*/ 87564 h 220518"/>
              <a:gd name="connsiteX2" fmla="*/ 32485 w 32636"/>
              <a:gd name="connsiteY2" fmla="*/ 220509 h 220518"/>
              <a:gd name="connsiteX3" fmla="*/ 59 w 32636"/>
              <a:gd name="connsiteY3" fmla="*/ 94050 h 220518"/>
              <a:gd name="connsiteX4" fmla="*/ 32485 w 32636"/>
              <a:gd name="connsiteY4" fmla="*/ 16 h 22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6" h="220518">
                <a:moveTo>
                  <a:pt x="32485" y="16"/>
                </a:moveTo>
                <a:cubicBezTo>
                  <a:pt x="34647" y="-1065"/>
                  <a:pt x="13029" y="50815"/>
                  <a:pt x="13029" y="87564"/>
                </a:cubicBezTo>
                <a:cubicBezTo>
                  <a:pt x="13029" y="124313"/>
                  <a:pt x="34647" y="219428"/>
                  <a:pt x="32485" y="220509"/>
                </a:cubicBezTo>
                <a:cubicBezTo>
                  <a:pt x="30323" y="221590"/>
                  <a:pt x="1680" y="130259"/>
                  <a:pt x="59" y="94050"/>
                </a:cubicBezTo>
                <a:cubicBezTo>
                  <a:pt x="-1562" y="57842"/>
                  <a:pt x="30323" y="1097"/>
                  <a:pt x="3248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C4A4B782-0C99-9426-03BA-4F3738D8A76D}"/>
              </a:ext>
            </a:extLst>
          </p:cNvPr>
          <p:cNvSpPr/>
          <p:nvPr/>
        </p:nvSpPr>
        <p:spPr>
          <a:xfrm>
            <a:off x="5330603" y="4648891"/>
            <a:ext cx="42471" cy="218229"/>
          </a:xfrm>
          <a:custGeom>
            <a:avLst/>
            <a:gdLst>
              <a:gd name="connsiteX0" fmla="*/ 39065 w 42471"/>
              <a:gd name="connsiteY0" fmla="*/ 930 h 218229"/>
              <a:gd name="connsiteX1" fmla="*/ 16367 w 42471"/>
              <a:gd name="connsiteY1" fmla="*/ 69024 h 218229"/>
              <a:gd name="connsiteX2" fmla="*/ 42308 w 42471"/>
              <a:gd name="connsiteY2" fmla="*/ 214939 h 218229"/>
              <a:gd name="connsiteX3" fmla="*/ 26095 w 42471"/>
              <a:gd name="connsiteY3" fmla="*/ 166300 h 218229"/>
              <a:gd name="connsiteX4" fmla="*/ 154 w 42471"/>
              <a:gd name="connsiteY4" fmla="*/ 114420 h 218229"/>
              <a:gd name="connsiteX5" fmla="*/ 39065 w 42471"/>
              <a:gd name="connsiteY5" fmla="*/ 930 h 21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71" h="218229">
                <a:moveTo>
                  <a:pt x="39065" y="930"/>
                </a:moveTo>
                <a:cubicBezTo>
                  <a:pt x="41767" y="-6636"/>
                  <a:pt x="15827" y="33356"/>
                  <a:pt x="16367" y="69024"/>
                </a:cubicBezTo>
                <a:cubicBezTo>
                  <a:pt x="16907" y="104692"/>
                  <a:pt x="40687" y="198726"/>
                  <a:pt x="42308" y="214939"/>
                </a:cubicBezTo>
                <a:cubicBezTo>
                  <a:pt x="43929" y="231152"/>
                  <a:pt x="33121" y="183053"/>
                  <a:pt x="26095" y="166300"/>
                </a:cubicBezTo>
                <a:cubicBezTo>
                  <a:pt x="19069" y="149547"/>
                  <a:pt x="-2008" y="139820"/>
                  <a:pt x="154" y="114420"/>
                </a:cubicBezTo>
                <a:cubicBezTo>
                  <a:pt x="2316" y="89020"/>
                  <a:pt x="36363" y="8496"/>
                  <a:pt x="39065" y="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59A57C9E-C6F4-BED5-31A1-2D679A86A9AD}"/>
              </a:ext>
            </a:extLst>
          </p:cNvPr>
          <p:cNvSpPr/>
          <p:nvPr/>
        </p:nvSpPr>
        <p:spPr>
          <a:xfrm>
            <a:off x="5220507" y="4318564"/>
            <a:ext cx="64499" cy="169165"/>
          </a:xfrm>
          <a:custGeom>
            <a:avLst/>
            <a:gdLst>
              <a:gd name="connsiteX0" fmla="*/ 4 w 64499"/>
              <a:gd name="connsiteY0" fmla="*/ 517 h 169165"/>
              <a:gd name="connsiteX1" fmla="*/ 61612 w 64499"/>
              <a:gd name="connsiteY1" fmla="*/ 88066 h 169165"/>
              <a:gd name="connsiteX2" fmla="*/ 55127 w 64499"/>
              <a:gd name="connsiteY2" fmla="*/ 169130 h 169165"/>
              <a:gd name="connsiteX3" fmla="*/ 61612 w 64499"/>
              <a:gd name="connsiteY3" fmla="*/ 78338 h 169165"/>
              <a:gd name="connsiteX4" fmla="*/ 58370 w 64499"/>
              <a:gd name="connsiteY4" fmla="*/ 52398 h 169165"/>
              <a:gd name="connsiteX5" fmla="*/ 4 w 64499"/>
              <a:gd name="connsiteY5" fmla="*/ 517 h 16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99" h="169165">
                <a:moveTo>
                  <a:pt x="4" y="517"/>
                </a:moveTo>
                <a:cubicBezTo>
                  <a:pt x="544" y="6462"/>
                  <a:pt x="52425" y="59964"/>
                  <a:pt x="61612" y="88066"/>
                </a:cubicBezTo>
                <a:cubicBezTo>
                  <a:pt x="70799" y="116168"/>
                  <a:pt x="55127" y="170751"/>
                  <a:pt x="55127" y="169130"/>
                </a:cubicBezTo>
                <a:cubicBezTo>
                  <a:pt x="55127" y="167509"/>
                  <a:pt x="61072" y="97793"/>
                  <a:pt x="61612" y="78338"/>
                </a:cubicBezTo>
                <a:cubicBezTo>
                  <a:pt x="62152" y="58883"/>
                  <a:pt x="67017" y="63207"/>
                  <a:pt x="58370" y="52398"/>
                </a:cubicBezTo>
                <a:cubicBezTo>
                  <a:pt x="49723" y="41589"/>
                  <a:pt x="-536" y="-5428"/>
                  <a:pt x="4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9D514F7E-1212-7F20-09FA-E7D5698CBB66}"/>
              </a:ext>
            </a:extLst>
          </p:cNvPr>
          <p:cNvSpPr/>
          <p:nvPr/>
        </p:nvSpPr>
        <p:spPr>
          <a:xfrm>
            <a:off x="4156925" y="4438807"/>
            <a:ext cx="185726" cy="149428"/>
          </a:xfrm>
          <a:custGeom>
            <a:avLst/>
            <a:gdLst>
              <a:gd name="connsiteX0" fmla="*/ 28 w 185726"/>
              <a:gd name="connsiteY0" fmla="*/ 248 h 149428"/>
              <a:gd name="connsiteX1" fmla="*/ 149186 w 185726"/>
              <a:gd name="connsiteY1" fmla="*/ 39159 h 149428"/>
              <a:gd name="connsiteX2" fmla="*/ 184854 w 185726"/>
              <a:gd name="connsiteY2" fmla="*/ 149406 h 149428"/>
              <a:gd name="connsiteX3" fmla="*/ 162156 w 185726"/>
              <a:gd name="connsiteY3" fmla="*/ 29431 h 149428"/>
              <a:gd name="connsiteX4" fmla="*/ 28 w 185726"/>
              <a:gd name="connsiteY4" fmla="*/ 248 h 14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26" h="149428">
                <a:moveTo>
                  <a:pt x="28" y="248"/>
                </a:moveTo>
                <a:cubicBezTo>
                  <a:pt x="-2134" y="1869"/>
                  <a:pt x="118382" y="14299"/>
                  <a:pt x="149186" y="39159"/>
                </a:cubicBezTo>
                <a:cubicBezTo>
                  <a:pt x="179990" y="64019"/>
                  <a:pt x="182692" y="151027"/>
                  <a:pt x="184854" y="149406"/>
                </a:cubicBezTo>
                <a:cubicBezTo>
                  <a:pt x="187016" y="147785"/>
                  <a:pt x="187016" y="54291"/>
                  <a:pt x="162156" y="29431"/>
                </a:cubicBezTo>
                <a:cubicBezTo>
                  <a:pt x="137296" y="4571"/>
                  <a:pt x="2190" y="-1373"/>
                  <a:pt x="28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C215FE8F-F81A-FB98-979B-A04B8082397C}"/>
              </a:ext>
            </a:extLst>
          </p:cNvPr>
          <p:cNvSpPr/>
          <p:nvPr/>
        </p:nvSpPr>
        <p:spPr>
          <a:xfrm>
            <a:off x="4289419" y="3955854"/>
            <a:ext cx="243724" cy="107118"/>
          </a:xfrm>
          <a:custGeom>
            <a:avLst/>
            <a:gdLst>
              <a:gd name="connsiteX0" fmla="*/ 243670 w 243724"/>
              <a:gd name="connsiteY0" fmla="*/ 61 h 107118"/>
              <a:gd name="connsiteX1" fmla="*/ 65330 w 243724"/>
              <a:gd name="connsiteY1" fmla="*/ 55184 h 107118"/>
              <a:gd name="connsiteX2" fmla="*/ 479 w 243724"/>
              <a:gd name="connsiteY2" fmla="*/ 107065 h 107118"/>
              <a:gd name="connsiteX3" fmla="*/ 45875 w 243724"/>
              <a:gd name="connsiteY3" fmla="*/ 45457 h 107118"/>
              <a:gd name="connsiteX4" fmla="*/ 243670 w 243724"/>
              <a:gd name="connsiteY4" fmla="*/ 61 h 10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24" h="107118">
                <a:moveTo>
                  <a:pt x="243670" y="61"/>
                </a:moveTo>
                <a:cubicBezTo>
                  <a:pt x="246912" y="1682"/>
                  <a:pt x="105862" y="37350"/>
                  <a:pt x="65330" y="55184"/>
                </a:cubicBezTo>
                <a:cubicBezTo>
                  <a:pt x="24798" y="73018"/>
                  <a:pt x="3721" y="108686"/>
                  <a:pt x="479" y="107065"/>
                </a:cubicBezTo>
                <a:cubicBezTo>
                  <a:pt x="-2763" y="105444"/>
                  <a:pt x="10207" y="61670"/>
                  <a:pt x="45875" y="45457"/>
                </a:cubicBezTo>
                <a:cubicBezTo>
                  <a:pt x="81543" y="29244"/>
                  <a:pt x="240428" y="-1560"/>
                  <a:pt x="24367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D38D958E-D995-FD59-3E04-E2A20ECB7881}"/>
              </a:ext>
            </a:extLst>
          </p:cNvPr>
          <p:cNvSpPr/>
          <p:nvPr/>
        </p:nvSpPr>
        <p:spPr>
          <a:xfrm>
            <a:off x="4088664" y="4046684"/>
            <a:ext cx="58562" cy="132984"/>
          </a:xfrm>
          <a:custGeom>
            <a:avLst/>
            <a:gdLst>
              <a:gd name="connsiteX0" fmla="*/ 196 w 58562"/>
              <a:gd name="connsiteY0" fmla="*/ 22 h 132984"/>
              <a:gd name="connsiteX1" fmla="*/ 39106 w 58562"/>
              <a:gd name="connsiteY1" fmla="*/ 58388 h 132984"/>
              <a:gd name="connsiteX2" fmla="*/ 26136 w 58562"/>
              <a:gd name="connsiteY2" fmla="*/ 132967 h 132984"/>
              <a:gd name="connsiteX3" fmla="*/ 58562 w 58562"/>
              <a:gd name="connsiteY3" fmla="*/ 64873 h 132984"/>
              <a:gd name="connsiteX4" fmla="*/ 196 w 58562"/>
              <a:gd name="connsiteY4" fmla="*/ 22 h 13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562" h="132984">
                <a:moveTo>
                  <a:pt x="196" y="22"/>
                </a:moveTo>
                <a:cubicBezTo>
                  <a:pt x="-3047" y="-1059"/>
                  <a:pt x="34783" y="36231"/>
                  <a:pt x="39106" y="58388"/>
                </a:cubicBezTo>
                <a:cubicBezTo>
                  <a:pt x="43429" y="80545"/>
                  <a:pt x="22893" y="131886"/>
                  <a:pt x="26136" y="132967"/>
                </a:cubicBezTo>
                <a:cubicBezTo>
                  <a:pt x="29379" y="134048"/>
                  <a:pt x="58562" y="83788"/>
                  <a:pt x="58562" y="64873"/>
                </a:cubicBezTo>
                <a:cubicBezTo>
                  <a:pt x="58562" y="45958"/>
                  <a:pt x="3439" y="1103"/>
                  <a:pt x="19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FE41A3F8-6890-FDDB-C7DD-DDDC6EF2AFB3}"/>
              </a:ext>
            </a:extLst>
          </p:cNvPr>
          <p:cNvSpPr/>
          <p:nvPr/>
        </p:nvSpPr>
        <p:spPr>
          <a:xfrm>
            <a:off x="5642043" y="3504897"/>
            <a:ext cx="80342" cy="412376"/>
          </a:xfrm>
          <a:custGeom>
            <a:avLst/>
            <a:gdLst>
              <a:gd name="connsiteX0" fmla="*/ 74578 w 80342"/>
              <a:gd name="connsiteY0" fmla="*/ 303 h 412376"/>
              <a:gd name="connsiteX1" fmla="*/ 74578 w 80342"/>
              <a:gd name="connsiteY1" fmla="*/ 178643 h 412376"/>
              <a:gd name="connsiteX2" fmla="*/ 0 w 80342"/>
              <a:gd name="connsiteY2" fmla="*/ 412107 h 412376"/>
              <a:gd name="connsiteX3" fmla="*/ 74578 w 80342"/>
              <a:gd name="connsiteY3" fmla="*/ 220797 h 412376"/>
              <a:gd name="connsiteX4" fmla="*/ 74578 w 80342"/>
              <a:gd name="connsiteY4" fmla="*/ 303 h 41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42" h="412376">
                <a:moveTo>
                  <a:pt x="74578" y="303"/>
                </a:moveTo>
                <a:cubicBezTo>
                  <a:pt x="74578" y="-6723"/>
                  <a:pt x="87008" y="110009"/>
                  <a:pt x="74578" y="178643"/>
                </a:cubicBezTo>
                <a:cubicBezTo>
                  <a:pt x="62148" y="247277"/>
                  <a:pt x="0" y="405081"/>
                  <a:pt x="0" y="412107"/>
                </a:cubicBezTo>
                <a:cubicBezTo>
                  <a:pt x="0" y="419133"/>
                  <a:pt x="61608" y="287269"/>
                  <a:pt x="74578" y="220797"/>
                </a:cubicBezTo>
                <a:cubicBezTo>
                  <a:pt x="87548" y="154325"/>
                  <a:pt x="74578" y="7329"/>
                  <a:pt x="74578" y="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173246BD-8CA1-30B9-DD49-3C17A5A580ED}"/>
              </a:ext>
            </a:extLst>
          </p:cNvPr>
          <p:cNvSpPr/>
          <p:nvPr/>
        </p:nvSpPr>
        <p:spPr>
          <a:xfrm>
            <a:off x="5580434" y="3527088"/>
            <a:ext cx="30019" cy="304798"/>
          </a:xfrm>
          <a:custGeom>
            <a:avLst/>
            <a:gdLst>
              <a:gd name="connsiteX0" fmla="*/ 0 w 30019"/>
              <a:gd name="connsiteY0" fmla="*/ 810 h 304798"/>
              <a:gd name="connsiteX1" fmla="*/ 29183 w 30019"/>
              <a:gd name="connsiteY1" fmla="*/ 231031 h 304798"/>
              <a:gd name="connsiteX2" fmla="*/ 22698 w 30019"/>
              <a:gd name="connsiteY2" fmla="*/ 302367 h 304798"/>
              <a:gd name="connsiteX3" fmla="*/ 29183 w 30019"/>
              <a:gd name="connsiteY3" fmla="*/ 159695 h 304798"/>
              <a:gd name="connsiteX4" fmla="*/ 0 w 30019"/>
              <a:gd name="connsiteY4" fmla="*/ 810 h 30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19" h="304798">
                <a:moveTo>
                  <a:pt x="0" y="810"/>
                </a:moveTo>
                <a:cubicBezTo>
                  <a:pt x="0" y="12699"/>
                  <a:pt x="25400" y="180771"/>
                  <a:pt x="29183" y="231031"/>
                </a:cubicBezTo>
                <a:cubicBezTo>
                  <a:pt x="32966" y="281291"/>
                  <a:pt x="22698" y="314256"/>
                  <a:pt x="22698" y="302367"/>
                </a:cubicBezTo>
                <a:cubicBezTo>
                  <a:pt x="22698" y="290478"/>
                  <a:pt x="32966" y="208333"/>
                  <a:pt x="29183" y="159695"/>
                </a:cubicBezTo>
                <a:cubicBezTo>
                  <a:pt x="25400" y="111057"/>
                  <a:pt x="0" y="-11079"/>
                  <a:pt x="0" y="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1EBC9DF-22E3-E53E-F218-572428D520E6}"/>
              </a:ext>
            </a:extLst>
          </p:cNvPr>
          <p:cNvSpPr/>
          <p:nvPr/>
        </p:nvSpPr>
        <p:spPr>
          <a:xfrm>
            <a:off x="4873533" y="3915830"/>
            <a:ext cx="371926" cy="104012"/>
          </a:xfrm>
          <a:custGeom>
            <a:avLst/>
            <a:gdLst>
              <a:gd name="connsiteX0" fmla="*/ 24 w 371926"/>
              <a:gd name="connsiteY0" fmla="*/ 17387 h 104012"/>
              <a:gd name="connsiteX1" fmla="*/ 107029 w 371926"/>
              <a:gd name="connsiteY1" fmla="*/ 1174 h 104012"/>
              <a:gd name="connsiteX2" fmla="*/ 175122 w 371926"/>
              <a:gd name="connsiteY2" fmla="*/ 53055 h 104012"/>
              <a:gd name="connsiteX3" fmla="*/ 175122 w 371926"/>
              <a:gd name="connsiteY3" fmla="*/ 36842 h 104012"/>
              <a:gd name="connsiteX4" fmla="*/ 246458 w 371926"/>
              <a:gd name="connsiteY4" fmla="*/ 101693 h 104012"/>
              <a:gd name="connsiteX5" fmla="*/ 217276 w 371926"/>
              <a:gd name="connsiteY5" fmla="*/ 56298 h 104012"/>
              <a:gd name="connsiteX6" fmla="*/ 288612 w 371926"/>
              <a:gd name="connsiteY6" fmla="*/ 95208 h 104012"/>
              <a:gd name="connsiteX7" fmla="*/ 369676 w 371926"/>
              <a:gd name="connsiteY7" fmla="*/ 85481 h 104012"/>
              <a:gd name="connsiteX8" fmla="*/ 350220 w 371926"/>
              <a:gd name="connsiteY8" fmla="*/ 43327 h 104012"/>
              <a:gd name="connsiteX9" fmla="*/ 359948 w 371926"/>
              <a:gd name="connsiteY9" fmla="*/ 88723 h 104012"/>
              <a:gd name="connsiteX10" fmla="*/ 285369 w 371926"/>
              <a:gd name="connsiteY10" fmla="*/ 101693 h 104012"/>
              <a:gd name="connsiteX11" fmla="*/ 175122 w 371926"/>
              <a:gd name="connsiteY11" fmla="*/ 46570 h 104012"/>
              <a:gd name="connsiteX12" fmla="*/ 116756 w 371926"/>
              <a:gd name="connsiteY12" fmla="*/ 23872 h 104012"/>
              <a:gd name="connsiteX13" fmla="*/ 24 w 371926"/>
              <a:gd name="connsiteY13" fmla="*/ 17387 h 10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926" h="104012">
                <a:moveTo>
                  <a:pt x="24" y="17387"/>
                </a:moveTo>
                <a:cubicBezTo>
                  <a:pt x="-1597" y="13604"/>
                  <a:pt x="77846" y="-4771"/>
                  <a:pt x="107029" y="1174"/>
                </a:cubicBezTo>
                <a:cubicBezTo>
                  <a:pt x="136212" y="7119"/>
                  <a:pt x="163773" y="47110"/>
                  <a:pt x="175122" y="53055"/>
                </a:cubicBezTo>
                <a:cubicBezTo>
                  <a:pt x="186471" y="59000"/>
                  <a:pt x="163233" y="28736"/>
                  <a:pt x="175122" y="36842"/>
                </a:cubicBezTo>
                <a:cubicBezTo>
                  <a:pt x="187011" y="44948"/>
                  <a:pt x="239432" y="98450"/>
                  <a:pt x="246458" y="101693"/>
                </a:cubicBezTo>
                <a:cubicBezTo>
                  <a:pt x="253484" y="104936"/>
                  <a:pt x="210250" y="57379"/>
                  <a:pt x="217276" y="56298"/>
                </a:cubicBezTo>
                <a:cubicBezTo>
                  <a:pt x="224302" y="55217"/>
                  <a:pt x="263212" y="90344"/>
                  <a:pt x="288612" y="95208"/>
                </a:cubicBezTo>
                <a:cubicBezTo>
                  <a:pt x="314012" y="100072"/>
                  <a:pt x="359408" y="94128"/>
                  <a:pt x="369676" y="85481"/>
                </a:cubicBezTo>
                <a:cubicBezTo>
                  <a:pt x="379944" y="76834"/>
                  <a:pt x="351841" y="42787"/>
                  <a:pt x="350220" y="43327"/>
                </a:cubicBezTo>
                <a:cubicBezTo>
                  <a:pt x="348599" y="43867"/>
                  <a:pt x="370757" y="78995"/>
                  <a:pt x="359948" y="88723"/>
                </a:cubicBezTo>
                <a:cubicBezTo>
                  <a:pt x="349139" y="98451"/>
                  <a:pt x="316173" y="108718"/>
                  <a:pt x="285369" y="101693"/>
                </a:cubicBezTo>
                <a:cubicBezTo>
                  <a:pt x="254565" y="94668"/>
                  <a:pt x="203224" y="59540"/>
                  <a:pt x="175122" y="46570"/>
                </a:cubicBezTo>
                <a:cubicBezTo>
                  <a:pt x="147020" y="33600"/>
                  <a:pt x="149181" y="28736"/>
                  <a:pt x="116756" y="23872"/>
                </a:cubicBezTo>
                <a:cubicBezTo>
                  <a:pt x="84331" y="19008"/>
                  <a:pt x="1645" y="21170"/>
                  <a:pt x="24" y="17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9FC2C4E-6048-6848-E123-3187E98CA072}"/>
              </a:ext>
            </a:extLst>
          </p:cNvPr>
          <p:cNvSpPr/>
          <p:nvPr/>
        </p:nvSpPr>
        <p:spPr>
          <a:xfrm>
            <a:off x="5321009" y="3828469"/>
            <a:ext cx="57720" cy="161209"/>
          </a:xfrm>
          <a:custGeom>
            <a:avLst/>
            <a:gdLst>
              <a:gd name="connsiteX0" fmla="*/ 21 w 57720"/>
              <a:gd name="connsiteY0" fmla="*/ 986 h 161209"/>
              <a:gd name="connsiteX1" fmla="*/ 55144 w 57720"/>
              <a:gd name="connsiteY1" fmla="*/ 111233 h 161209"/>
              <a:gd name="connsiteX2" fmla="*/ 48659 w 57720"/>
              <a:gd name="connsiteY2" fmla="*/ 159871 h 161209"/>
              <a:gd name="connsiteX3" fmla="*/ 48659 w 57720"/>
              <a:gd name="connsiteY3" fmla="*/ 62595 h 161209"/>
              <a:gd name="connsiteX4" fmla="*/ 21 w 57720"/>
              <a:gd name="connsiteY4" fmla="*/ 986 h 1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20" h="161209">
                <a:moveTo>
                  <a:pt x="21" y="986"/>
                </a:moveTo>
                <a:cubicBezTo>
                  <a:pt x="1102" y="9092"/>
                  <a:pt x="47038" y="84752"/>
                  <a:pt x="55144" y="111233"/>
                </a:cubicBezTo>
                <a:cubicBezTo>
                  <a:pt x="63250" y="137714"/>
                  <a:pt x="49740" y="167977"/>
                  <a:pt x="48659" y="159871"/>
                </a:cubicBezTo>
                <a:cubicBezTo>
                  <a:pt x="47578" y="151765"/>
                  <a:pt x="57846" y="88535"/>
                  <a:pt x="48659" y="62595"/>
                </a:cubicBezTo>
                <a:cubicBezTo>
                  <a:pt x="39472" y="36655"/>
                  <a:pt x="-1060" y="-7120"/>
                  <a:pt x="21" y="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588C476B-D519-A51C-3DAA-1F5520C6B3F5}"/>
              </a:ext>
            </a:extLst>
          </p:cNvPr>
          <p:cNvSpPr/>
          <p:nvPr/>
        </p:nvSpPr>
        <p:spPr>
          <a:xfrm>
            <a:off x="5824612" y="3732156"/>
            <a:ext cx="70388" cy="184899"/>
          </a:xfrm>
          <a:custGeom>
            <a:avLst/>
            <a:gdLst>
              <a:gd name="connsiteX0" fmla="*/ 70350 w 70388"/>
              <a:gd name="connsiteY0" fmla="*/ 23 h 184899"/>
              <a:gd name="connsiteX1" fmla="*/ 11984 w 70388"/>
              <a:gd name="connsiteY1" fmla="*/ 113512 h 184899"/>
              <a:gd name="connsiteX2" fmla="*/ 11984 w 70388"/>
              <a:gd name="connsiteY2" fmla="*/ 184848 h 184899"/>
              <a:gd name="connsiteX3" fmla="*/ 2256 w 70388"/>
              <a:gd name="connsiteY3" fmla="*/ 123240 h 184899"/>
              <a:gd name="connsiteX4" fmla="*/ 70350 w 70388"/>
              <a:gd name="connsiteY4" fmla="*/ 23 h 1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88" h="184899">
                <a:moveTo>
                  <a:pt x="70350" y="23"/>
                </a:moveTo>
                <a:cubicBezTo>
                  <a:pt x="71971" y="-1598"/>
                  <a:pt x="21712" y="82708"/>
                  <a:pt x="11984" y="113512"/>
                </a:cubicBezTo>
                <a:cubicBezTo>
                  <a:pt x="2256" y="144316"/>
                  <a:pt x="13605" y="183227"/>
                  <a:pt x="11984" y="184848"/>
                </a:cubicBezTo>
                <a:cubicBezTo>
                  <a:pt x="10363" y="186469"/>
                  <a:pt x="-5850" y="149721"/>
                  <a:pt x="2256" y="123240"/>
                </a:cubicBezTo>
                <a:cubicBezTo>
                  <a:pt x="10362" y="96759"/>
                  <a:pt x="68729" y="1644"/>
                  <a:pt x="70350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542B73EA-B1CB-8758-A02F-FCC492AB7624}"/>
              </a:ext>
            </a:extLst>
          </p:cNvPr>
          <p:cNvSpPr/>
          <p:nvPr/>
        </p:nvSpPr>
        <p:spPr>
          <a:xfrm>
            <a:off x="5982493" y="3621914"/>
            <a:ext cx="55232" cy="286248"/>
          </a:xfrm>
          <a:custGeom>
            <a:avLst/>
            <a:gdLst>
              <a:gd name="connsiteX0" fmla="*/ 18 w 55232"/>
              <a:gd name="connsiteY0" fmla="*/ 18 h 286248"/>
              <a:gd name="connsiteX1" fmla="*/ 48656 w 55232"/>
              <a:gd name="connsiteY1" fmla="*/ 233482 h 286248"/>
              <a:gd name="connsiteX2" fmla="*/ 19473 w 55232"/>
              <a:gd name="connsiteY2" fmla="*/ 285363 h 286248"/>
              <a:gd name="connsiteX3" fmla="*/ 55141 w 55232"/>
              <a:gd name="connsiteY3" fmla="*/ 246452 h 286248"/>
              <a:gd name="connsiteX4" fmla="*/ 18 w 55232"/>
              <a:gd name="connsiteY4" fmla="*/ 18 h 28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32" h="286248">
                <a:moveTo>
                  <a:pt x="18" y="18"/>
                </a:moveTo>
                <a:cubicBezTo>
                  <a:pt x="-1063" y="-2144"/>
                  <a:pt x="45414" y="185925"/>
                  <a:pt x="48656" y="233482"/>
                </a:cubicBezTo>
                <a:cubicBezTo>
                  <a:pt x="51898" y="281039"/>
                  <a:pt x="18392" y="283201"/>
                  <a:pt x="19473" y="285363"/>
                </a:cubicBezTo>
                <a:cubicBezTo>
                  <a:pt x="20554" y="287525"/>
                  <a:pt x="57303" y="289146"/>
                  <a:pt x="55141" y="246452"/>
                </a:cubicBezTo>
                <a:cubicBezTo>
                  <a:pt x="52979" y="203758"/>
                  <a:pt x="1099" y="2180"/>
                  <a:pt x="1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679DCF12-F6B6-3517-9DB0-75E3DBBF2E3A}"/>
              </a:ext>
            </a:extLst>
          </p:cNvPr>
          <p:cNvSpPr/>
          <p:nvPr/>
        </p:nvSpPr>
        <p:spPr>
          <a:xfrm>
            <a:off x="4705567" y="5845155"/>
            <a:ext cx="50606" cy="171555"/>
          </a:xfrm>
          <a:custGeom>
            <a:avLst/>
            <a:gdLst>
              <a:gd name="connsiteX0" fmla="*/ 9308 w 50606"/>
              <a:gd name="connsiteY0" fmla="*/ 20 h 171555"/>
              <a:gd name="connsiteX1" fmla="*/ 9308 w 50606"/>
              <a:gd name="connsiteY1" fmla="*/ 123845 h 171555"/>
              <a:gd name="connsiteX2" fmla="*/ 50583 w 50606"/>
              <a:gd name="connsiteY2" fmla="*/ 171470 h 171555"/>
              <a:gd name="connsiteX3" fmla="*/ 2958 w 50606"/>
              <a:gd name="connsiteY3" fmla="*/ 114320 h 171555"/>
              <a:gd name="connsiteX4" fmla="*/ 9308 w 50606"/>
              <a:gd name="connsiteY4" fmla="*/ 20 h 17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06" h="171555">
                <a:moveTo>
                  <a:pt x="9308" y="20"/>
                </a:moveTo>
                <a:cubicBezTo>
                  <a:pt x="10366" y="1608"/>
                  <a:pt x="2429" y="95270"/>
                  <a:pt x="9308" y="123845"/>
                </a:cubicBezTo>
                <a:cubicBezTo>
                  <a:pt x="16187" y="152420"/>
                  <a:pt x="51641" y="173058"/>
                  <a:pt x="50583" y="171470"/>
                </a:cubicBezTo>
                <a:cubicBezTo>
                  <a:pt x="49525" y="169882"/>
                  <a:pt x="11954" y="137603"/>
                  <a:pt x="2958" y="114320"/>
                </a:cubicBezTo>
                <a:cubicBezTo>
                  <a:pt x="-6038" y="91037"/>
                  <a:pt x="8250" y="-1568"/>
                  <a:pt x="930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103171A-9DBF-AFF4-8298-92C5F4F31B5C}"/>
              </a:ext>
            </a:extLst>
          </p:cNvPr>
          <p:cNvSpPr/>
          <p:nvPr/>
        </p:nvSpPr>
        <p:spPr>
          <a:xfrm>
            <a:off x="4845043" y="6134048"/>
            <a:ext cx="449544" cy="188832"/>
          </a:xfrm>
          <a:custGeom>
            <a:avLst/>
            <a:gdLst>
              <a:gd name="connsiteX0" fmla="*/ 7 w 449544"/>
              <a:gd name="connsiteY0" fmla="*/ 52 h 188832"/>
              <a:gd name="connsiteX1" fmla="*/ 171457 w 449544"/>
              <a:gd name="connsiteY1" fmla="*/ 127052 h 188832"/>
              <a:gd name="connsiteX2" fmla="*/ 444507 w 449544"/>
              <a:gd name="connsiteY2" fmla="*/ 187377 h 188832"/>
              <a:gd name="connsiteX3" fmla="*/ 355607 w 449544"/>
              <a:gd name="connsiteY3" fmla="*/ 171502 h 188832"/>
              <a:gd name="connsiteX4" fmla="*/ 165107 w 449544"/>
              <a:gd name="connsiteY4" fmla="*/ 142927 h 188832"/>
              <a:gd name="connsiteX5" fmla="*/ 7 w 449544"/>
              <a:gd name="connsiteY5" fmla="*/ 52 h 18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544" h="188832">
                <a:moveTo>
                  <a:pt x="7" y="52"/>
                </a:moveTo>
                <a:cubicBezTo>
                  <a:pt x="1065" y="-2594"/>
                  <a:pt x="97374" y="95831"/>
                  <a:pt x="171457" y="127052"/>
                </a:cubicBezTo>
                <a:cubicBezTo>
                  <a:pt x="245540" y="158273"/>
                  <a:pt x="413815" y="179969"/>
                  <a:pt x="444507" y="187377"/>
                </a:cubicBezTo>
                <a:cubicBezTo>
                  <a:pt x="475199" y="194785"/>
                  <a:pt x="355607" y="171502"/>
                  <a:pt x="355607" y="171502"/>
                </a:cubicBezTo>
                <a:cubicBezTo>
                  <a:pt x="309040" y="164094"/>
                  <a:pt x="221198" y="169385"/>
                  <a:pt x="165107" y="142927"/>
                </a:cubicBezTo>
                <a:cubicBezTo>
                  <a:pt x="109016" y="116469"/>
                  <a:pt x="-1051" y="2698"/>
                  <a:pt x="7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16A0F289-2DFC-19E8-4A61-2F2F87EB2E3C}"/>
              </a:ext>
            </a:extLst>
          </p:cNvPr>
          <p:cNvSpPr/>
          <p:nvPr/>
        </p:nvSpPr>
        <p:spPr>
          <a:xfrm>
            <a:off x="4584681" y="5660971"/>
            <a:ext cx="61178" cy="92202"/>
          </a:xfrm>
          <a:custGeom>
            <a:avLst/>
            <a:gdLst>
              <a:gd name="connsiteX0" fmla="*/ 19 w 61178"/>
              <a:gd name="connsiteY0" fmla="*/ 54 h 92202"/>
              <a:gd name="connsiteX1" fmla="*/ 50819 w 61178"/>
              <a:gd name="connsiteY1" fmla="*/ 54029 h 92202"/>
              <a:gd name="connsiteX2" fmla="*/ 57169 w 61178"/>
              <a:gd name="connsiteY2" fmla="*/ 92129 h 92202"/>
              <a:gd name="connsiteX3" fmla="*/ 57169 w 61178"/>
              <a:gd name="connsiteY3" fmla="*/ 44504 h 92202"/>
              <a:gd name="connsiteX4" fmla="*/ 19 w 61178"/>
              <a:gd name="connsiteY4" fmla="*/ 54 h 9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78" h="92202">
                <a:moveTo>
                  <a:pt x="19" y="54"/>
                </a:moveTo>
                <a:cubicBezTo>
                  <a:pt x="-1039" y="1642"/>
                  <a:pt x="41294" y="38683"/>
                  <a:pt x="50819" y="54029"/>
                </a:cubicBezTo>
                <a:cubicBezTo>
                  <a:pt x="60344" y="69375"/>
                  <a:pt x="56111" y="93717"/>
                  <a:pt x="57169" y="92129"/>
                </a:cubicBezTo>
                <a:cubicBezTo>
                  <a:pt x="58227" y="90541"/>
                  <a:pt x="65636" y="56675"/>
                  <a:pt x="57169" y="44504"/>
                </a:cubicBezTo>
                <a:cubicBezTo>
                  <a:pt x="48702" y="32333"/>
                  <a:pt x="1077" y="-1534"/>
                  <a:pt x="19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94FF5A5-B30A-4677-86E9-C89920709626}"/>
              </a:ext>
            </a:extLst>
          </p:cNvPr>
          <p:cNvSpPr/>
          <p:nvPr/>
        </p:nvSpPr>
        <p:spPr>
          <a:xfrm>
            <a:off x="4978393" y="5216444"/>
            <a:ext cx="41927" cy="114547"/>
          </a:xfrm>
          <a:custGeom>
            <a:avLst/>
            <a:gdLst>
              <a:gd name="connsiteX0" fmla="*/ 19057 w 41927"/>
              <a:gd name="connsiteY0" fmla="*/ 81 h 114547"/>
              <a:gd name="connsiteX1" fmla="*/ 38107 w 41927"/>
              <a:gd name="connsiteY1" fmla="*/ 60406 h 114547"/>
              <a:gd name="connsiteX2" fmla="*/ 7 w 41927"/>
              <a:gd name="connsiteY2" fmla="*/ 114381 h 114547"/>
              <a:gd name="connsiteX3" fmla="*/ 34932 w 41927"/>
              <a:gd name="connsiteY3" fmla="*/ 76281 h 114547"/>
              <a:gd name="connsiteX4" fmla="*/ 41282 w 41927"/>
              <a:gd name="connsiteY4" fmla="*/ 47706 h 114547"/>
              <a:gd name="connsiteX5" fmla="*/ 19057 w 41927"/>
              <a:gd name="connsiteY5" fmla="*/ 81 h 11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27" h="114547">
                <a:moveTo>
                  <a:pt x="19057" y="81"/>
                </a:moveTo>
                <a:cubicBezTo>
                  <a:pt x="18528" y="2198"/>
                  <a:pt x="41282" y="41356"/>
                  <a:pt x="38107" y="60406"/>
                </a:cubicBezTo>
                <a:cubicBezTo>
                  <a:pt x="34932" y="79456"/>
                  <a:pt x="536" y="111735"/>
                  <a:pt x="7" y="114381"/>
                </a:cubicBezTo>
                <a:cubicBezTo>
                  <a:pt x="-522" y="117027"/>
                  <a:pt x="28053" y="87393"/>
                  <a:pt x="34932" y="76281"/>
                </a:cubicBezTo>
                <a:cubicBezTo>
                  <a:pt x="41811" y="65169"/>
                  <a:pt x="42869" y="57760"/>
                  <a:pt x="41282" y="47706"/>
                </a:cubicBezTo>
                <a:cubicBezTo>
                  <a:pt x="39695" y="37652"/>
                  <a:pt x="19586" y="-2036"/>
                  <a:pt x="19057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A16309DC-6181-3CA9-D14C-0212F7915B68}"/>
              </a:ext>
            </a:extLst>
          </p:cNvPr>
          <p:cNvSpPr/>
          <p:nvPr/>
        </p:nvSpPr>
        <p:spPr>
          <a:xfrm>
            <a:off x="5205558" y="4631004"/>
            <a:ext cx="98636" cy="207701"/>
          </a:xfrm>
          <a:custGeom>
            <a:avLst/>
            <a:gdLst>
              <a:gd name="connsiteX0" fmla="*/ 58592 w 98636"/>
              <a:gd name="connsiteY0" fmla="*/ 39421 h 207701"/>
              <a:gd name="connsiteX1" fmla="*/ 17317 w 98636"/>
              <a:gd name="connsiteY1" fmla="*/ 131496 h 207701"/>
              <a:gd name="connsiteX2" fmla="*/ 14142 w 98636"/>
              <a:gd name="connsiteY2" fmla="*/ 207696 h 207701"/>
              <a:gd name="connsiteX3" fmla="*/ 4617 w 98636"/>
              <a:gd name="connsiteY3" fmla="*/ 134671 h 207701"/>
              <a:gd name="connsiteX4" fmla="*/ 96692 w 98636"/>
              <a:gd name="connsiteY4" fmla="*/ 4496 h 207701"/>
              <a:gd name="connsiteX5" fmla="*/ 58592 w 98636"/>
              <a:gd name="connsiteY5" fmla="*/ 39421 h 20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636" h="207701">
                <a:moveTo>
                  <a:pt x="58592" y="39421"/>
                </a:moveTo>
                <a:cubicBezTo>
                  <a:pt x="45363" y="60588"/>
                  <a:pt x="24725" y="103450"/>
                  <a:pt x="17317" y="131496"/>
                </a:cubicBezTo>
                <a:cubicBezTo>
                  <a:pt x="9909" y="159542"/>
                  <a:pt x="16259" y="207167"/>
                  <a:pt x="14142" y="207696"/>
                </a:cubicBezTo>
                <a:cubicBezTo>
                  <a:pt x="12025" y="208225"/>
                  <a:pt x="-9141" y="168538"/>
                  <a:pt x="4617" y="134671"/>
                </a:cubicBezTo>
                <a:cubicBezTo>
                  <a:pt x="18375" y="100804"/>
                  <a:pt x="86109" y="20371"/>
                  <a:pt x="96692" y="4496"/>
                </a:cubicBezTo>
                <a:cubicBezTo>
                  <a:pt x="107275" y="-11379"/>
                  <a:pt x="71821" y="18254"/>
                  <a:pt x="58592" y="39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ECDE1F72-7AC9-F815-DD74-B7FB667D8DA1}"/>
              </a:ext>
            </a:extLst>
          </p:cNvPr>
          <p:cNvSpPr/>
          <p:nvPr/>
        </p:nvSpPr>
        <p:spPr>
          <a:xfrm>
            <a:off x="4651333" y="4829141"/>
            <a:ext cx="73603" cy="85785"/>
          </a:xfrm>
          <a:custGeom>
            <a:avLst/>
            <a:gdLst>
              <a:gd name="connsiteX0" fmla="*/ 42 w 73603"/>
              <a:gd name="connsiteY0" fmla="*/ 34 h 85785"/>
              <a:gd name="connsiteX1" fmla="*/ 54017 w 73603"/>
              <a:gd name="connsiteY1" fmla="*/ 41309 h 85785"/>
              <a:gd name="connsiteX2" fmla="*/ 73067 w 73603"/>
              <a:gd name="connsiteY2" fmla="*/ 85759 h 85785"/>
              <a:gd name="connsiteX3" fmla="*/ 63542 w 73603"/>
              <a:gd name="connsiteY3" fmla="*/ 34959 h 85785"/>
              <a:gd name="connsiteX4" fmla="*/ 42 w 73603"/>
              <a:gd name="connsiteY4" fmla="*/ 34 h 8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3" h="85785">
                <a:moveTo>
                  <a:pt x="42" y="34"/>
                </a:moveTo>
                <a:cubicBezTo>
                  <a:pt x="-1546" y="1092"/>
                  <a:pt x="41846" y="27022"/>
                  <a:pt x="54017" y="41309"/>
                </a:cubicBezTo>
                <a:cubicBezTo>
                  <a:pt x="66188" y="55596"/>
                  <a:pt x="71479" y="86817"/>
                  <a:pt x="73067" y="85759"/>
                </a:cubicBezTo>
                <a:cubicBezTo>
                  <a:pt x="74655" y="84701"/>
                  <a:pt x="73067" y="47659"/>
                  <a:pt x="63542" y="34959"/>
                </a:cubicBezTo>
                <a:cubicBezTo>
                  <a:pt x="54017" y="22259"/>
                  <a:pt x="1630" y="-1024"/>
                  <a:pt x="42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ACEA3823-60CD-A2C6-8AC6-A93DABEA0150}"/>
              </a:ext>
            </a:extLst>
          </p:cNvPr>
          <p:cNvSpPr/>
          <p:nvPr/>
        </p:nvSpPr>
        <p:spPr>
          <a:xfrm>
            <a:off x="5660961" y="4610032"/>
            <a:ext cx="42766" cy="117674"/>
          </a:xfrm>
          <a:custGeom>
            <a:avLst/>
            <a:gdLst>
              <a:gd name="connsiteX0" fmla="*/ 64 w 42766"/>
              <a:gd name="connsiteY0" fmla="*/ 68 h 117674"/>
              <a:gd name="connsiteX1" fmla="*/ 31814 w 42766"/>
              <a:gd name="connsiteY1" fmla="*/ 76268 h 117674"/>
              <a:gd name="connsiteX2" fmla="*/ 31814 w 42766"/>
              <a:gd name="connsiteY2" fmla="*/ 117543 h 117674"/>
              <a:gd name="connsiteX3" fmla="*/ 41339 w 42766"/>
              <a:gd name="connsiteY3" fmla="*/ 63568 h 117674"/>
              <a:gd name="connsiteX4" fmla="*/ 64 w 42766"/>
              <a:gd name="connsiteY4" fmla="*/ 68 h 11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66" h="117674">
                <a:moveTo>
                  <a:pt x="64" y="68"/>
                </a:moveTo>
                <a:cubicBezTo>
                  <a:pt x="-1524" y="2185"/>
                  <a:pt x="26522" y="56689"/>
                  <a:pt x="31814" y="76268"/>
                </a:cubicBezTo>
                <a:cubicBezTo>
                  <a:pt x="37106" y="95847"/>
                  <a:pt x="30226" y="119660"/>
                  <a:pt x="31814" y="117543"/>
                </a:cubicBezTo>
                <a:cubicBezTo>
                  <a:pt x="33402" y="115426"/>
                  <a:pt x="47160" y="81560"/>
                  <a:pt x="41339" y="63568"/>
                </a:cubicBezTo>
                <a:cubicBezTo>
                  <a:pt x="35518" y="45576"/>
                  <a:pt x="1652" y="-2049"/>
                  <a:pt x="64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D22DBF8B-EC83-4024-B681-0B9F546BEEE7}"/>
              </a:ext>
            </a:extLst>
          </p:cNvPr>
          <p:cNvSpPr/>
          <p:nvPr/>
        </p:nvSpPr>
        <p:spPr>
          <a:xfrm>
            <a:off x="4968851" y="4701969"/>
            <a:ext cx="162012" cy="121300"/>
          </a:xfrm>
          <a:custGeom>
            <a:avLst/>
            <a:gdLst>
              <a:gd name="connsiteX0" fmla="*/ 161949 w 162012"/>
              <a:gd name="connsiteY0" fmla="*/ 206 h 121300"/>
              <a:gd name="connsiteX1" fmla="*/ 107974 w 162012"/>
              <a:gd name="connsiteY1" fmla="*/ 63706 h 121300"/>
              <a:gd name="connsiteX2" fmla="*/ 24 w 162012"/>
              <a:gd name="connsiteY2" fmla="*/ 120856 h 121300"/>
              <a:gd name="connsiteX3" fmla="*/ 98449 w 162012"/>
              <a:gd name="connsiteY3" fmla="*/ 85931 h 121300"/>
              <a:gd name="connsiteX4" fmla="*/ 161949 w 162012"/>
              <a:gd name="connsiteY4" fmla="*/ 206 h 1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12" h="121300">
                <a:moveTo>
                  <a:pt x="161949" y="206"/>
                </a:moveTo>
                <a:cubicBezTo>
                  <a:pt x="163536" y="-3498"/>
                  <a:pt x="134961" y="43598"/>
                  <a:pt x="107974" y="63706"/>
                </a:cubicBezTo>
                <a:cubicBezTo>
                  <a:pt x="80986" y="83814"/>
                  <a:pt x="1611" y="117152"/>
                  <a:pt x="24" y="120856"/>
                </a:cubicBezTo>
                <a:cubicBezTo>
                  <a:pt x="-1563" y="124560"/>
                  <a:pt x="73049" y="104452"/>
                  <a:pt x="98449" y="85931"/>
                </a:cubicBezTo>
                <a:cubicBezTo>
                  <a:pt x="123849" y="67410"/>
                  <a:pt x="160362" y="3910"/>
                  <a:pt x="161949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9C91B76C-7F2D-3AD3-EFCA-C0FC6AFFC9C2}"/>
              </a:ext>
            </a:extLst>
          </p:cNvPr>
          <p:cNvSpPr/>
          <p:nvPr/>
        </p:nvSpPr>
        <p:spPr>
          <a:xfrm>
            <a:off x="4356048" y="4733922"/>
            <a:ext cx="47836" cy="130186"/>
          </a:xfrm>
          <a:custGeom>
            <a:avLst/>
            <a:gdLst>
              <a:gd name="connsiteX0" fmla="*/ 52 w 47836"/>
              <a:gd name="connsiteY0" fmla="*/ 3 h 130186"/>
              <a:gd name="connsiteX1" fmla="*/ 38152 w 47836"/>
              <a:gd name="connsiteY1" fmla="*/ 85728 h 130186"/>
              <a:gd name="connsiteX2" fmla="*/ 28627 w 47836"/>
              <a:gd name="connsiteY2" fmla="*/ 130178 h 130186"/>
              <a:gd name="connsiteX3" fmla="*/ 47677 w 47836"/>
              <a:gd name="connsiteY3" fmla="*/ 82553 h 130186"/>
              <a:gd name="connsiteX4" fmla="*/ 52 w 47836"/>
              <a:gd name="connsiteY4" fmla="*/ 3 h 13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36" h="130186">
                <a:moveTo>
                  <a:pt x="52" y="3"/>
                </a:moveTo>
                <a:cubicBezTo>
                  <a:pt x="-1535" y="532"/>
                  <a:pt x="33390" y="64032"/>
                  <a:pt x="38152" y="85728"/>
                </a:cubicBezTo>
                <a:cubicBezTo>
                  <a:pt x="42914" y="107424"/>
                  <a:pt x="27040" y="130707"/>
                  <a:pt x="28627" y="130178"/>
                </a:cubicBezTo>
                <a:cubicBezTo>
                  <a:pt x="30214" y="129649"/>
                  <a:pt x="49794" y="101603"/>
                  <a:pt x="47677" y="82553"/>
                </a:cubicBezTo>
                <a:cubicBezTo>
                  <a:pt x="45560" y="63503"/>
                  <a:pt x="1639" y="-526"/>
                  <a:pt x="52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364294E1-763C-E7FB-16BF-AE9CD1A5FCF0}"/>
              </a:ext>
            </a:extLst>
          </p:cNvPr>
          <p:cNvSpPr/>
          <p:nvPr/>
        </p:nvSpPr>
        <p:spPr>
          <a:xfrm>
            <a:off x="5203010" y="3355048"/>
            <a:ext cx="268902" cy="109290"/>
          </a:xfrm>
          <a:custGeom>
            <a:avLst/>
            <a:gdLst>
              <a:gd name="connsiteX0" fmla="*/ 815 w 268902"/>
              <a:gd name="connsiteY0" fmla="*/ 108877 h 109290"/>
              <a:gd name="connsiteX1" fmla="*/ 96065 w 268902"/>
              <a:gd name="connsiteY1" fmla="*/ 58077 h 109290"/>
              <a:gd name="connsiteX2" fmla="*/ 267515 w 268902"/>
              <a:gd name="connsiteY2" fmla="*/ 927 h 109290"/>
              <a:gd name="connsiteX3" fmla="*/ 175440 w 268902"/>
              <a:gd name="connsiteY3" fmla="*/ 23152 h 109290"/>
              <a:gd name="connsiteX4" fmla="*/ 146865 w 268902"/>
              <a:gd name="connsiteY4" fmla="*/ 29502 h 109290"/>
              <a:gd name="connsiteX5" fmla="*/ 815 w 268902"/>
              <a:gd name="connsiteY5" fmla="*/ 108877 h 10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02" h="109290">
                <a:moveTo>
                  <a:pt x="815" y="108877"/>
                </a:moveTo>
                <a:cubicBezTo>
                  <a:pt x="-7652" y="113640"/>
                  <a:pt x="51615" y="76069"/>
                  <a:pt x="96065" y="58077"/>
                </a:cubicBezTo>
                <a:cubicBezTo>
                  <a:pt x="140515" y="40085"/>
                  <a:pt x="254286" y="6748"/>
                  <a:pt x="267515" y="927"/>
                </a:cubicBezTo>
                <a:cubicBezTo>
                  <a:pt x="280744" y="-4894"/>
                  <a:pt x="195548" y="18390"/>
                  <a:pt x="175440" y="23152"/>
                </a:cubicBezTo>
                <a:cubicBezTo>
                  <a:pt x="155332" y="27914"/>
                  <a:pt x="178615" y="14685"/>
                  <a:pt x="146865" y="29502"/>
                </a:cubicBezTo>
                <a:cubicBezTo>
                  <a:pt x="115115" y="44319"/>
                  <a:pt x="9282" y="104114"/>
                  <a:pt x="815" y="108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935DAA69-4F05-EC16-E970-24884CDC72FB}"/>
              </a:ext>
            </a:extLst>
          </p:cNvPr>
          <p:cNvSpPr/>
          <p:nvPr/>
        </p:nvSpPr>
        <p:spPr>
          <a:xfrm>
            <a:off x="4771716" y="3698854"/>
            <a:ext cx="141486" cy="117995"/>
          </a:xfrm>
          <a:custGeom>
            <a:avLst/>
            <a:gdLst>
              <a:gd name="connsiteX0" fmla="*/ 111434 w 141486"/>
              <a:gd name="connsiteY0" fmla="*/ 21 h 117995"/>
              <a:gd name="connsiteX1" fmla="*/ 98734 w 141486"/>
              <a:gd name="connsiteY1" fmla="*/ 57171 h 117995"/>
              <a:gd name="connsiteX2" fmla="*/ 309 w 141486"/>
              <a:gd name="connsiteY2" fmla="*/ 117496 h 117995"/>
              <a:gd name="connsiteX3" fmla="*/ 70159 w 141486"/>
              <a:gd name="connsiteY3" fmla="*/ 85746 h 117995"/>
              <a:gd name="connsiteX4" fmla="*/ 140009 w 141486"/>
              <a:gd name="connsiteY4" fmla="*/ 82571 h 117995"/>
              <a:gd name="connsiteX5" fmla="*/ 117784 w 141486"/>
              <a:gd name="connsiteY5" fmla="*/ 63521 h 117995"/>
              <a:gd name="connsiteX6" fmla="*/ 111434 w 141486"/>
              <a:gd name="connsiteY6" fmla="*/ 21 h 1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486" h="117995">
                <a:moveTo>
                  <a:pt x="111434" y="21"/>
                </a:moveTo>
                <a:cubicBezTo>
                  <a:pt x="108259" y="-1037"/>
                  <a:pt x="117255" y="37592"/>
                  <a:pt x="98734" y="57171"/>
                </a:cubicBezTo>
                <a:cubicBezTo>
                  <a:pt x="80213" y="76750"/>
                  <a:pt x="5071" y="112734"/>
                  <a:pt x="309" y="117496"/>
                </a:cubicBezTo>
                <a:cubicBezTo>
                  <a:pt x="-4453" y="122258"/>
                  <a:pt x="46876" y="91567"/>
                  <a:pt x="70159" y="85746"/>
                </a:cubicBezTo>
                <a:cubicBezTo>
                  <a:pt x="93442" y="79925"/>
                  <a:pt x="132072" y="86275"/>
                  <a:pt x="140009" y="82571"/>
                </a:cubicBezTo>
                <a:cubicBezTo>
                  <a:pt x="147946" y="78867"/>
                  <a:pt x="121488" y="75163"/>
                  <a:pt x="117784" y="63521"/>
                </a:cubicBezTo>
                <a:cubicBezTo>
                  <a:pt x="114080" y="51879"/>
                  <a:pt x="114609" y="1079"/>
                  <a:pt x="111434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73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「地獄の花園」オリジナル・サウンドトラック 2021年5月19日発売！2021年4月28日先行配信スタート！" hidden="1">
            <a:extLst>
              <a:ext uri="{FF2B5EF4-FFF2-40B4-BE49-F238E27FC236}">
                <a16:creationId xmlns:a16="http://schemas.microsoft.com/office/drawing/2014/main" id="{4C166ADC-9EF7-2FAB-791E-E567531B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601200" cy="97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4462AFD-1244-BEAA-07B3-3EB504DAECA4}"/>
              </a:ext>
            </a:extLst>
          </p:cNvPr>
          <p:cNvGrpSpPr/>
          <p:nvPr/>
        </p:nvGrpSpPr>
        <p:grpSpPr>
          <a:xfrm>
            <a:off x="2666320" y="2845155"/>
            <a:ext cx="3523296" cy="3632031"/>
            <a:chOff x="2666320" y="2845155"/>
            <a:chExt cx="3523296" cy="3632031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996C8F96-7C64-28EC-FBF2-3B07A8223CE8}"/>
                </a:ext>
              </a:extLst>
            </p:cNvPr>
            <p:cNvSpPr/>
            <p:nvPr/>
          </p:nvSpPr>
          <p:spPr>
            <a:xfrm>
              <a:off x="4391636" y="4334619"/>
              <a:ext cx="732925" cy="169846"/>
            </a:xfrm>
            <a:custGeom>
              <a:avLst/>
              <a:gdLst>
                <a:gd name="connsiteX0" fmla="*/ 2564 w 732925"/>
                <a:gd name="connsiteY0" fmla="*/ 161181 h 169846"/>
                <a:gd name="connsiteX1" fmla="*/ 262914 w 732925"/>
                <a:gd name="connsiteY1" fmla="*/ 27831 h 169846"/>
                <a:gd name="connsiteX2" fmla="*/ 120039 w 732925"/>
                <a:gd name="connsiteY2" fmla="*/ 59581 h 169846"/>
                <a:gd name="connsiteX3" fmla="*/ 421664 w 732925"/>
                <a:gd name="connsiteY3" fmla="*/ 11956 h 169846"/>
                <a:gd name="connsiteX4" fmla="*/ 548664 w 732925"/>
                <a:gd name="connsiteY4" fmla="*/ 31006 h 169846"/>
                <a:gd name="connsiteX5" fmla="*/ 523264 w 732925"/>
                <a:gd name="connsiteY5" fmla="*/ 15131 h 169846"/>
                <a:gd name="connsiteX6" fmla="*/ 612164 w 732925"/>
                <a:gd name="connsiteY6" fmla="*/ 50056 h 169846"/>
                <a:gd name="connsiteX7" fmla="*/ 605814 w 732925"/>
                <a:gd name="connsiteY7" fmla="*/ 34181 h 169846"/>
                <a:gd name="connsiteX8" fmla="*/ 669314 w 732925"/>
                <a:gd name="connsiteY8" fmla="*/ 100856 h 169846"/>
                <a:gd name="connsiteX9" fmla="*/ 666139 w 732925"/>
                <a:gd name="connsiteY9" fmla="*/ 78631 h 169846"/>
                <a:gd name="connsiteX10" fmla="*/ 729639 w 732925"/>
                <a:gd name="connsiteY10" fmla="*/ 167531 h 169846"/>
                <a:gd name="connsiteX11" fmla="*/ 713764 w 732925"/>
                <a:gd name="connsiteY11" fmla="*/ 135781 h 169846"/>
                <a:gd name="connsiteX12" fmla="*/ 628039 w 732925"/>
                <a:gd name="connsiteY12" fmla="*/ 50056 h 169846"/>
                <a:gd name="connsiteX13" fmla="*/ 513739 w 732925"/>
                <a:gd name="connsiteY13" fmla="*/ 2431 h 169846"/>
                <a:gd name="connsiteX14" fmla="*/ 316889 w 732925"/>
                <a:gd name="connsiteY14" fmla="*/ 8781 h 169846"/>
                <a:gd name="connsiteX15" fmla="*/ 186714 w 732925"/>
                <a:gd name="connsiteY15" fmla="*/ 24656 h 169846"/>
                <a:gd name="connsiteX16" fmla="*/ 227989 w 732925"/>
                <a:gd name="connsiteY16" fmla="*/ 24656 h 169846"/>
                <a:gd name="connsiteX17" fmla="*/ 24789 w 732925"/>
                <a:gd name="connsiteY17" fmla="*/ 104031 h 169846"/>
                <a:gd name="connsiteX18" fmla="*/ 123214 w 732925"/>
                <a:gd name="connsiteY18" fmla="*/ 72281 h 169846"/>
                <a:gd name="connsiteX19" fmla="*/ 2564 w 732925"/>
                <a:gd name="connsiteY19" fmla="*/ 161181 h 16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2925" h="169846">
                  <a:moveTo>
                    <a:pt x="2564" y="161181"/>
                  </a:moveTo>
                  <a:cubicBezTo>
                    <a:pt x="25847" y="153773"/>
                    <a:pt x="243335" y="44764"/>
                    <a:pt x="262914" y="27831"/>
                  </a:cubicBezTo>
                  <a:cubicBezTo>
                    <a:pt x="282493" y="10898"/>
                    <a:pt x="93581" y="62227"/>
                    <a:pt x="120039" y="59581"/>
                  </a:cubicBezTo>
                  <a:cubicBezTo>
                    <a:pt x="146497" y="56935"/>
                    <a:pt x="350227" y="16718"/>
                    <a:pt x="421664" y="11956"/>
                  </a:cubicBezTo>
                  <a:cubicBezTo>
                    <a:pt x="493102" y="7193"/>
                    <a:pt x="531731" y="30477"/>
                    <a:pt x="548664" y="31006"/>
                  </a:cubicBezTo>
                  <a:cubicBezTo>
                    <a:pt x="565597" y="31535"/>
                    <a:pt x="512681" y="11956"/>
                    <a:pt x="523264" y="15131"/>
                  </a:cubicBezTo>
                  <a:cubicBezTo>
                    <a:pt x="533847" y="18306"/>
                    <a:pt x="612164" y="50056"/>
                    <a:pt x="612164" y="50056"/>
                  </a:cubicBezTo>
                  <a:cubicBezTo>
                    <a:pt x="625922" y="53231"/>
                    <a:pt x="596289" y="25714"/>
                    <a:pt x="605814" y="34181"/>
                  </a:cubicBezTo>
                  <a:cubicBezTo>
                    <a:pt x="615339" y="42648"/>
                    <a:pt x="659260" y="93448"/>
                    <a:pt x="669314" y="100856"/>
                  </a:cubicBezTo>
                  <a:cubicBezTo>
                    <a:pt x="679368" y="108264"/>
                    <a:pt x="656085" y="67519"/>
                    <a:pt x="666139" y="78631"/>
                  </a:cubicBezTo>
                  <a:cubicBezTo>
                    <a:pt x="676193" y="89743"/>
                    <a:pt x="721702" y="158006"/>
                    <a:pt x="729639" y="167531"/>
                  </a:cubicBezTo>
                  <a:cubicBezTo>
                    <a:pt x="737576" y="177056"/>
                    <a:pt x="730697" y="155360"/>
                    <a:pt x="713764" y="135781"/>
                  </a:cubicBezTo>
                  <a:cubicBezTo>
                    <a:pt x="696831" y="116202"/>
                    <a:pt x="661376" y="72281"/>
                    <a:pt x="628039" y="50056"/>
                  </a:cubicBezTo>
                  <a:cubicBezTo>
                    <a:pt x="594702" y="27831"/>
                    <a:pt x="565597" y="9310"/>
                    <a:pt x="513739" y="2431"/>
                  </a:cubicBezTo>
                  <a:cubicBezTo>
                    <a:pt x="461881" y="-4448"/>
                    <a:pt x="371393" y="5077"/>
                    <a:pt x="316889" y="8781"/>
                  </a:cubicBezTo>
                  <a:cubicBezTo>
                    <a:pt x="262385" y="12485"/>
                    <a:pt x="201531" y="22010"/>
                    <a:pt x="186714" y="24656"/>
                  </a:cubicBezTo>
                  <a:cubicBezTo>
                    <a:pt x="171897" y="27302"/>
                    <a:pt x="254977" y="11427"/>
                    <a:pt x="227989" y="24656"/>
                  </a:cubicBezTo>
                  <a:cubicBezTo>
                    <a:pt x="201002" y="37885"/>
                    <a:pt x="42251" y="96094"/>
                    <a:pt x="24789" y="104031"/>
                  </a:cubicBezTo>
                  <a:cubicBezTo>
                    <a:pt x="7327" y="111968"/>
                    <a:pt x="124272" y="65402"/>
                    <a:pt x="123214" y="72281"/>
                  </a:cubicBezTo>
                  <a:cubicBezTo>
                    <a:pt x="122156" y="79160"/>
                    <a:pt x="-20719" y="168589"/>
                    <a:pt x="2564" y="161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5692C9EA-AFB7-283E-23F8-B0FAF70CF724}"/>
                </a:ext>
              </a:extLst>
            </p:cNvPr>
            <p:cNvSpPr/>
            <p:nvPr/>
          </p:nvSpPr>
          <p:spPr>
            <a:xfrm>
              <a:off x="4504299" y="4272715"/>
              <a:ext cx="699558" cy="115451"/>
            </a:xfrm>
            <a:custGeom>
              <a:avLst/>
              <a:gdLst>
                <a:gd name="connsiteX0" fmla="*/ 1026 w 699558"/>
                <a:gd name="connsiteY0" fmla="*/ 115135 h 115451"/>
                <a:gd name="connsiteX1" fmla="*/ 315351 w 699558"/>
                <a:gd name="connsiteY1" fmla="*/ 26235 h 115451"/>
                <a:gd name="connsiteX2" fmla="*/ 204226 w 699558"/>
                <a:gd name="connsiteY2" fmla="*/ 42110 h 115451"/>
                <a:gd name="connsiteX3" fmla="*/ 493151 w 699558"/>
                <a:gd name="connsiteY3" fmla="*/ 10360 h 115451"/>
                <a:gd name="connsiteX4" fmla="*/ 575701 w 699558"/>
                <a:gd name="connsiteY4" fmla="*/ 23060 h 115451"/>
                <a:gd name="connsiteX5" fmla="*/ 563001 w 699558"/>
                <a:gd name="connsiteY5" fmla="*/ 835 h 115451"/>
                <a:gd name="connsiteX6" fmla="*/ 620151 w 699558"/>
                <a:gd name="connsiteY6" fmla="*/ 57985 h 115451"/>
                <a:gd name="connsiteX7" fmla="*/ 610626 w 699558"/>
                <a:gd name="connsiteY7" fmla="*/ 32585 h 115451"/>
                <a:gd name="connsiteX8" fmla="*/ 699526 w 699558"/>
                <a:gd name="connsiteY8" fmla="*/ 111960 h 115451"/>
                <a:gd name="connsiteX9" fmla="*/ 620151 w 699558"/>
                <a:gd name="connsiteY9" fmla="*/ 45285 h 115451"/>
                <a:gd name="connsiteX10" fmla="*/ 556651 w 699558"/>
                <a:gd name="connsiteY10" fmla="*/ 23060 h 115451"/>
                <a:gd name="connsiteX11" fmla="*/ 397901 w 699558"/>
                <a:gd name="connsiteY11" fmla="*/ 32585 h 115451"/>
                <a:gd name="connsiteX12" fmla="*/ 220101 w 699558"/>
                <a:gd name="connsiteY12" fmla="*/ 54810 h 115451"/>
                <a:gd name="connsiteX13" fmla="*/ 1026 w 699558"/>
                <a:gd name="connsiteY13" fmla="*/ 115135 h 11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9558" h="115451">
                  <a:moveTo>
                    <a:pt x="1026" y="115135"/>
                  </a:moveTo>
                  <a:cubicBezTo>
                    <a:pt x="16901" y="110373"/>
                    <a:pt x="281484" y="38406"/>
                    <a:pt x="315351" y="26235"/>
                  </a:cubicBezTo>
                  <a:cubicBezTo>
                    <a:pt x="349218" y="14064"/>
                    <a:pt x="174593" y="44756"/>
                    <a:pt x="204226" y="42110"/>
                  </a:cubicBezTo>
                  <a:cubicBezTo>
                    <a:pt x="233859" y="39464"/>
                    <a:pt x="431238" y="13535"/>
                    <a:pt x="493151" y="10360"/>
                  </a:cubicBezTo>
                  <a:cubicBezTo>
                    <a:pt x="555064" y="7185"/>
                    <a:pt x="564059" y="24647"/>
                    <a:pt x="575701" y="23060"/>
                  </a:cubicBezTo>
                  <a:cubicBezTo>
                    <a:pt x="587343" y="21473"/>
                    <a:pt x="555593" y="-4986"/>
                    <a:pt x="563001" y="835"/>
                  </a:cubicBezTo>
                  <a:cubicBezTo>
                    <a:pt x="570409" y="6656"/>
                    <a:pt x="612214" y="52693"/>
                    <a:pt x="620151" y="57985"/>
                  </a:cubicBezTo>
                  <a:cubicBezTo>
                    <a:pt x="628088" y="63277"/>
                    <a:pt x="597397" y="23589"/>
                    <a:pt x="610626" y="32585"/>
                  </a:cubicBezTo>
                  <a:cubicBezTo>
                    <a:pt x="623855" y="41581"/>
                    <a:pt x="697938" y="109843"/>
                    <a:pt x="699526" y="111960"/>
                  </a:cubicBezTo>
                  <a:cubicBezTo>
                    <a:pt x="701114" y="114077"/>
                    <a:pt x="643963" y="60102"/>
                    <a:pt x="620151" y="45285"/>
                  </a:cubicBezTo>
                  <a:cubicBezTo>
                    <a:pt x="596339" y="30468"/>
                    <a:pt x="593693" y="25177"/>
                    <a:pt x="556651" y="23060"/>
                  </a:cubicBezTo>
                  <a:cubicBezTo>
                    <a:pt x="519609" y="20943"/>
                    <a:pt x="453993" y="27293"/>
                    <a:pt x="397901" y="32585"/>
                  </a:cubicBezTo>
                  <a:cubicBezTo>
                    <a:pt x="341809" y="37877"/>
                    <a:pt x="282543" y="39993"/>
                    <a:pt x="220101" y="54810"/>
                  </a:cubicBezTo>
                  <a:cubicBezTo>
                    <a:pt x="157659" y="69627"/>
                    <a:pt x="-14849" y="119897"/>
                    <a:pt x="1026" y="115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6D2E64B0-F4F3-8E68-3928-04C671FD5237}"/>
                </a:ext>
              </a:extLst>
            </p:cNvPr>
            <p:cNvSpPr/>
            <p:nvPr/>
          </p:nvSpPr>
          <p:spPr>
            <a:xfrm>
              <a:off x="4562460" y="4264025"/>
              <a:ext cx="621022" cy="289292"/>
            </a:xfrm>
            <a:custGeom>
              <a:avLst/>
              <a:gdLst>
                <a:gd name="connsiteX0" fmla="*/ 457215 w 621022"/>
                <a:gd name="connsiteY0" fmla="*/ 0 h 289292"/>
                <a:gd name="connsiteX1" fmla="*/ 574690 w 621022"/>
                <a:gd name="connsiteY1" fmla="*/ 146050 h 289292"/>
                <a:gd name="connsiteX2" fmla="*/ 542940 w 621022"/>
                <a:gd name="connsiteY2" fmla="*/ 111125 h 289292"/>
                <a:gd name="connsiteX3" fmla="*/ 606440 w 621022"/>
                <a:gd name="connsiteY3" fmla="*/ 222250 h 289292"/>
                <a:gd name="connsiteX4" fmla="*/ 609615 w 621022"/>
                <a:gd name="connsiteY4" fmla="*/ 285750 h 289292"/>
                <a:gd name="connsiteX5" fmla="*/ 609615 w 621022"/>
                <a:gd name="connsiteY5" fmla="*/ 263525 h 289292"/>
                <a:gd name="connsiteX6" fmla="*/ 457215 w 621022"/>
                <a:gd name="connsiteY6" fmla="*/ 117475 h 289292"/>
                <a:gd name="connsiteX7" fmla="*/ 492140 w 621022"/>
                <a:gd name="connsiteY7" fmla="*/ 161925 h 289292"/>
                <a:gd name="connsiteX8" fmla="*/ 361965 w 621022"/>
                <a:gd name="connsiteY8" fmla="*/ 101600 h 289292"/>
                <a:gd name="connsiteX9" fmla="*/ 317515 w 621022"/>
                <a:gd name="connsiteY9" fmla="*/ 88900 h 289292"/>
                <a:gd name="connsiteX10" fmla="*/ 260365 w 621022"/>
                <a:gd name="connsiteY10" fmla="*/ 95250 h 289292"/>
                <a:gd name="connsiteX11" fmla="*/ 304815 w 621022"/>
                <a:gd name="connsiteY11" fmla="*/ 92075 h 289292"/>
                <a:gd name="connsiteX12" fmla="*/ 114315 w 621022"/>
                <a:gd name="connsiteY12" fmla="*/ 95250 h 289292"/>
                <a:gd name="connsiteX13" fmla="*/ 15890 w 621022"/>
                <a:gd name="connsiteY13" fmla="*/ 136525 h 289292"/>
                <a:gd name="connsiteX14" fmla="*/ 212740 w 621022"/>
                <a:gd name="connsiteY14" fmla="*/ 57150 h 289292"/>
                <a:gd name="connsiteX15" fmla="*/ 15 w 621022"/>
                <a:gd name="connsiteY15" fmla="*/ 114300 h 289292"/>
                <a:gd name="connsiteX16" fmla="*/ 225440 w 621022"/>
                <a:gd name="connsiteY16" fmla="*/ 38100 h 289292"/>
                <a:gd name="connsiteX17" fmla="*/ 368315 w 621022"/>
                <a:gd name="connsiteY17" fmla="*/ 22225 h 289292"/>
                <a:gd name="connsiteX18" fmla="*/ 457215 w 621022"/>
                <a:gd name="connsiteY18" fmla="*/ 0 h 28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1022" h="289292">
                  <a:moveTo>
                    <a:pt x="457215" y="0"/>
                  </a:moveTo>
                  <a:lnTo>
                    <a:pt x="574690" y="146050"/>
                  </a:lnTo>
                  <a:cubicBezTo>
                    <a:pt x="588977" y="164571"/>
                    <a:pt x="537648" y="98425"/>
                    <a:pt x="542940" y="111125"/>
                  </a:cubicBezTo>
                  <a:cubicBezTo>
                    <a:pt x="548232" y="123825"/>
                    <a:pt x="595328" y="193146"/>
                    <a:pt x="606440" y="222250"/>
                  </a:cubicBezTo>
                  <a:cubicBezTo>
                    <a:pt x="617553" y="251354"/>
                    <a:pt x="609086" y="278871"/>
                    <a:pt x="609615" y="285750"/>
                  </a:cubicBezTo>
                  <a:cubicBezTo>
                    <a:pt x="610144" y="292629"/>
                    <a:pt x="635015" y="291571"/>
                    <a:pt x="609615" y="263525"/>
                  </a:cubicBezTo>
                  <a:cubicBezTo>
                    <a:pt x="584215" y="235479"/>
                    <a:pt x="476794" y="134408"/>
                    <a:pt x="457215" y="117475"/>
                  </a:cubicBezTo>
                  <a:cubicBezTo>
                    <a:pt x="437636" y="100542"/>
                    <a:pt x="508015" y="164571"/>
                    <a:pt x="492140" y="161925"/>
                  </a:cubicBezTo>
                  <a:cubicBezTo>
                    <a:pt x="476265" y="159279"/>
                    <a:pt x="391069" y="113771"/>
                    <a:pt x="361965" y="101600"/>
                  </a:cubicBezTo>
                  <a:cubicBezTo>
                    <a:pt x="332861" y="89429"/>
                    <a:pt x="334448" y="89958"/>
                    <a:pt x="317515" y="88900"/>
                  </a:cubicBezTo>
                  <a:cubicBezTo>
                    <a:pt x="300582" y="87842"/>
                    <a:pt x="262482" y="94721"/>
                    <a:pt x="260365" y="95250"/>
                  </a:cubicBezTo>
                  <a:cubicBezTo>
                    <a:pt x="258248" y="95779"/>
                    <a:pt x="329157" y="92075"/>
                    <a:pt x="304815" y="92075"/>
                  </a:cubicBezTo>
                  <a:cubicBezTo>
                    <a:pt x="280473" y="92075"/>
                    <a:pt x="162469" y="87842"/>
                    <a:pt x="114315" y="95250"/>
                  </a:cubicBezTo>
                  <a:cubicBezTo>
                    <a:pt x="66161" y="102658"/>
                    <a:pt x="-514" y="142875"/>
                    <a:pt x="15890" y="136525"/>
                  </a:cubicBezTo>
                  <a:cubicBezTo>
                    <a:pt x="32294" y="130175"/>
                    <a:pt x="215386" y="60854"/>
                    <a:pt x="212740" y="57150"/>
                  </a:cubicBezTo>
                  <a:cubicBezTo>
                    <a:pt x="210094" y="53446"/>
                    <a:pt x="-2102" y="117475"/>
                    <a:pt x="15" y="114300"/>
                  </a:cubicBezTo>
                  <a:cubicBezTo>
                    <a:pt x="2132" y="111125"/>
                    <a:pt x="164057" y="53446"/>
                    <a:pt x="225440" y="38100"/>
                  </a:cubicBezTo>
                  <a:cubicBezTo>
                    <a:pt x="286823" y="22754"/>
                    <a:pt x="368315" y="22225"/>
                    <a:pt x="368315" y="22225"/>
                  </a:cubicBezTo>
                  <a:lnTo>
                    <a:pt x="45721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39D69DF1-36A3-2913-3F15-659EB362ED40}"/>
                </a:ext>
              </a:extLst>
            </p:cNvPr>
            <p:cNvSpPr/>
            <p:nvPr/>
          </p:nvSpPr>
          <p:spPr>
            <a:xfrm>
              <a:off x="5101552" y="4291752"/>
              <a:ext cx="80079" cy="236120"/>
            </a:xfrm>
            <a:custGeom>
              <a:avLst/>
              <a:gdLst>
                <a:gd name="connsiteX0" fmla="*/ 19723 w 80079"/>
                <a:gd name="connsiteY0" fmla="*/ 848 h 236120"/>
                <a:gd name="connsiteX1" fmla="*/ 19723 w 80079"/>
                <a:gd name="connsiteY1" fmla="*/ 77048 h 236120"/>
                <a:gd name="connsiteX2" fmla="*/ 26073 w 80079"/>
                <a:gd name="connsiteY2" fmla="*/ 121498 h 236120"/>
                <a:gd name="connsiteX3" fmla="*/ 673 w 80079"/>
                <a:gd name="connsiteY3" fmla="*/ 83398 h 236120"/>
                <a:gd name="connsiteX4" fmla="*/ 57823 w 80079"/>
                <a:gd name="connsiteY4" fmla="*/ 150073 h 236120"/>
                <a:gd name="connsiteX5" fmla="*/ 70523 w 80079"/>
                <a:gd name="connsiteY5" fmla="*/ 172298 h 236120"/>
                <a:gd name="connsiteX6" fmla="*/ 80048 w 80079"/>
                <a:gd name="connsiteY6" fmla="*/ 235798 h 236120"/>
                <a:gd name="connsiteX7" fmla="*/ 67348 w 80079"/>
                <a:gd name="connsiteY7" fmla="*/ 194523 h 236120"/>
                <a:gd name="connsiteX8" fmla="*/ 19723 w 80079"/>
                <a:gd name="connsiteY8" fmla="*/ 140548 h 236120"/>
                <a:gd name="connsiteX9" fmla="*/ 16548 w 80079"/>
                <a:gd name="connsiteY9" fmla="*/ 111973 h 236120"/>
                <a:gd name="connsiteX10" fmla="*/ 45123 w 80079"/>
                <a:gd name="connsiteY10" fmla="*/ 169123 h 236120"/>
                <a:gd name="connsiteX11" fmla="*/ 35598 w 80079"/>
                <a:gd name="connsiteY11" fmla="*/ 99273 h 236120"/>
                <a:gd name="connsiteX12" fmla="*/ 26073 w 80079"/>
                <a:gd name="connsiteY12" fmla="*/ 131023 h 236120"/>
                <a:gd name="connsiteX13" fmla="*/ 19723 w 80079"/>
                <a:gd name="connsiteY13" fmla="*/ 848 h 23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079" h="236120">
                  <a:moveTo>
                    <a:pt x="19723" y="848"/>
                  </a:moveTo>
                  <a:cubicBezTo>
                    <a:pt x="18665" y="-8148"/>
                    <a:pt x="18665" y="56940"/>
                    <a:pt x="19723" y="77048"/>
                  </a:cubicBezTo>
                  <a:cubicBezTo>
                    <a:pt x="20781" y="97156"/>
                    <a:pt x="29248" y="120440"/>
                    <a:pt x="26073" y="121498"/>
                  </a:cubicBezTo>
                  <a:cubicBezTo>
                    <a:pt x="22898" y="122556"/>
                    <a:pt x="-4619" y="78636"/>
                    <a:pt x="673" y="83398"/>
                  </a:cubicBezTo>
                  <a:cubicBezTo>
                    <a:pt x="5965" y="88161"/>
                    <a:pt x="46181" y="135257"/>
                    <a:pt x="57823" y="150073"/>
                  </a:cubicBezTo>
                  <a:cubicBezTo>
                    <a:pt x="69465" y="164889"/>
                    <a:pt x="66819" y="158011"/>
                    <a:pt x="70523" y="172298"/>
                  </a:cubicBezTo>
                  <a:cubicBezTo>
                    <a:pt x="74227" y="186585"/>
                    <a:pt x="80577" y="232094"/>
                    <a:pt x="80048" y="235798"/>
                  </a:cubicBezTo>
                  <a:cubicBezTo>
                    <a:pt x="79519" y="239502"/>
                    <a:pt x="77402" y="210398"/>
                    <a:pt x="67348" y="194523"/>
                  </a:cubicBezTo>
                  <a:cubicBezTo>
                    <a:pt x="57294" y="178648"/>
                    <a:pt x="28190" y="154306"/>
                    <a:pt x="19723" y="140548"/>
                  </a:cubicBezTo>
                  <a:cubicBezTo>
                    <a:pt x="11256" y="126790"/>
                    <a:pt x="12315" y="107211"/>
                    <a:pt x="16548" y="111973"/>
                  </a:cubicBezTo>
                  <a:cubicBezTo>
                    <a:pt x="20781" y="116735"/>
                    <a:pt x="41948" y="171240"/>
                    <a:pt x="45123" y="169123"/>
                  </a:cubicBezTo>
                  <a:cubicBezTo>
                    <a:pt x="48298" y="167006"/>
                    <a:pt x="38773" y="105623"/>
                    <a:pt x="35598" y="99273"/>
                  </a:cubicBezTo>
                  <a:cubicBezTo>
                    <a:pt x="32423" y="92923"/>
                    <a:pt x="26602" y="144781"/>
                    <a:pt x="26073" y="131023"/>
                  </a:cubicBezTo>
                  <a:cubicBezTo>
                    <a:pt x="25544" y="117265"/>
                    <a:pt x="20781" y="9844"/>
                    <a:pt x="19723" y="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A3C600A9-1F9A-DD37-6566-C5E7437B352F}"/>
                </a:ext>
              </a:extLst>
            </p:cNvPr>
            <p:cNvSpPr/>
            <p:nvPr/>
          </p:nvSpPr>
          <p:spPr>
            <a:xfrm>
              <a:off x="5001825" y="4244222"/>
              <a:ext cx="132301" cy="169573"/>
            </a:xfrm>
            <a:custGeom>
              <a:avLst/>
              <a:gdLst>
                <a:gd name="connsiteX0" fmla="*/ 1975 w 132301"/>
                <a:gd name="connsiteY0" fmla="*/ 753 h 169573"/>
                <a:gd name="connsiteX1" fmla="*/ 90875 w 132301"/>
                <a:gd name="connsiteY1" fmla="*/ 83303 h 169573"/>
                <a:gd name="connsiteX2" fmla="*/ 132150 w 132301"/>
                <a:gd name="connsiteY2" fmla="*/ 169028 h 169573"/>
                <a:gd name="connsiteX3" fmla="*/ 103575 w 132301"/>
                <a:gd name="connsiteY3" fmla="*/ 118228 h 169573"/>
                <a:gd name="connsiteX4" fmla="*/ 71825 w 132301"/>
                <a:gd name="connsiteY4" fmla="*/ 83303 h 169573"/>
                <a:gd name="connsiteX5" fmla="*/ 75000 w 132301"/>
                <a:gd name="connsiteY5" fmla="*/ 111878 h 169573"/>
                <a:gd name="connsiteX6" fmla="*/ 30550 w 132301"/>
                <a:gd name="connsiteY6" fmla="*/ 45203 h 169573"/>
                <a:gd name="connsiteX7" fmla="*/ 1975 w 132301"/>
                <a:gd name="connsiteY7" fmla="*/ 753 h 16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301" h="169573">
                  <a:moveTo>
                    <a:pt x="1975" y="753"/>
                  </a:moveTo>
                  <a:cubicBezTo>
                    <a:pt x="12029" y="7103"/>
                    <a:pt x="69179" y="55257"/>
                    <a:pt x="90875" y="83303"/>
                  </a:cubicBezTo>
                  <a:cubicBezTo>
                    <a:pt x="112571" y="111349"/>
                    <a:pt x="130033" y="163207"/>
                    <a:pt x="132150" y="169028"/>
                  </a:cubicBezTo>
                  <a:cubicBezTo>
                    <a:pt x="134267" y="174849"/>
                    <a:pt x="113629" y="132515"/>
                    <a:pt x="103575" y="118228"/>
                  </a:cubicBezTo>
                  <a:cubicBezTo>
                    <a:pt x="93521" y="103941"/>
                    <a:pt x="76587" y="84361"/>
                    <a:pt x="71825" y="83303"/>
                  </a:cubicBezTo>
                  <a:cubicBezTo>
                    <a:pt x="67063" y="82245"/>
                    <a:pt x="81879" y="118228"/>
                    <a:pt x="75000" y="111878"/>
                  </a:cubicBezTo>
                  <a:cubicBezTo>
                    <a:pt x="68121" y="105528"/>
                    <a:pt x="37958" y="60549"/>
                    <a:pt x="30550" y="45203"/>
                  </a:cubicBezTo>
                  <a:cubicBezTo>
                    <a:pt x="23142" y="29857"/>
                    <a:pt x="-8079" y="-5597"/>
                    <a:pt x="1975" y="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B1FDAB49-85AA-624F-3D38-097780E542DE}"/>
                </a:ext>
              </a:extLst>
            </p:cNvPr>
            <p:cNvSpPr/>
            <p:nvPr/>
          </p:nvSpPr>
          <p:spPr>
            <a:xfrm>
              <a:off x="5035277" y="4238305"/>
              <a:ext cx="148091" cy="157573"/>
            </a:xfrm>
            <a:custGeom>
              <a:avLst/>
              <a:gdLst>
                <a:gd name="connsiteX0" fmla="*/ 273 w 148091"/>
                <a:gd name="connsiteY0" fmla="*/ 320 h 157573"/>
                <a:gd name="connsiteX1" fmla="*/ 92348 w 148091"/>
                <a:gd name="connsiteY1" fmla="*/ 95570 h 157573"/>
                <a:gd name="connsiteX2" fmla="*/ 146323 w 148091"/>
                <a:gd name="connsiteY2" fmla="*/ 155895 h 157573"/>
                <a:gd name="connsiteX3" fmla="*/ 124098 w 148091"/>
                <a:gd name="connsiteY3" fmla="*/ 130495 h 157573"/>
                <a:gd name="connsiteX4" fmla="*/ 273 w 148091"/>
                <a:gd name="connsiteY4" fmla="*/ 320 h 157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91" h="157573">
                  <a:moveTo>
                    <a:pt x="273" y="320"/>
                  </a:moveTo>
                  <a:cubicBezTo>
                    <a:pt x="-5019" y="-5501"/>
                    <a:pt x="68006" y="69641"/>
                    <a:pt x="92348" y="95570"/>
                  </a:cubicBezTo>
                  <a:cubicBezTo>
                    <a:pt x="116690" y="121499"/>
                    <a:pt x="141031" y="150074"/>
                    <a:pt x="146323" y="155895"/>
                  </a:cubicBezTo>
                  <a:cubicBezTo>
                    <a:pt x="151615" y="161716"/>
                    <a:pt x="145265" y="152191"/>
                    <a:pt x="124098" y="130495"/>
                  </a:cubicBezTo>
                  <a:cubicBezTo>
                    <a:pt x="102931" y="108799"/>
                    <a:pt x="5565" y="6141"/>
                    <a:pt x="273" y="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13B7391-CAB8-85F4-24B5-8F8BDE8D5969}"/>
                </a:ext>
              </a:extLst>
            </p:cNvPr>
            <p:cNvSpPr/>
            <p:nvPr/>
          </p:nvSpPr>
          <p:spPr>
            <a:xfrm>
              <a:off x="4432034" y="4428818"/>
              <a:ext cx="643820" cy="140703"/>
            </a:xfrm>
            <a:custGeom>
              <a:avLst/>
              <a:gdLst>
                <a:gd name="connsiteX0" fmla="*/ 266 w 643820"/>
                <a:gd name="connsiteY0" fmla="*/ 307 h 140703"/>
                <a:gd name="connsiteX1" fmla="*/ 289191 w 643820"/>
                <a:gd name="connsiteY1" fmla="*/ 117782 h 140703"/>
                <a:gd name="connsiteX2" fmla="*/ 254266 w 643820"/>
                <a:gd name="connsiteY2" fmla="*/ 92382 h 140703"/>
                <a:gd name="connsiteX3" fmla="*/ 435241 w 643820"/>
                <a:gd name="connsiteY3" fmla="*/ 120957 h 140703"/>
                <a:gd name="connsiteX4" fmla="*/ 562241 w 643820"/>
                <a:gd name="connsiteY4" fmla="*/ 86032 h 140703"/>
                <a:gd name="connsiteX5" fmla="*/ 530491 w 643820"/>
                <a:gd name="connsiteY5" fmla="*/ 95557 h 140703"/>
                <a:gd name="connsiteX6" fmla="*/ 597166 w 643820"/>
                <a:gd name="connsiteY6" fmla="*/ 63807 h 140703"/>
                <a:gd name="connsiteX7" fmla="*/ 641616 w 643820"/>
                <a:gd name="connsiteY7" fmla="*/ 307 h 140703"/>
                <a:gd name="connsiteX8" fmla="*/ 628916 w 643820"/>
                <a:gd name="connsiteY8" fmla="*/ 41582 h 140703"/>
                <a:gd name="connsiteX9" fmla="*/ 559066 w 643820"/>
                <a:gd name="connsiteY9" fmla="*/ 86032 h 140703"/>
                <a:gd name="connsiteX10" fmla="*/ 397141 w 643820"/>
                <a:gd name="connsiteY10" fmla="*/ 114607 h 140703"/>
                <a:gd name="connsiteX11" fmla="*/ 292366 w 643820"/>
                <a:gd name="connsiteY11" fmla="*/ 114607 h 140703"/>
                <a:gd name="connsiteX12" fmla="*/ 343166 w 643820"/>
                <a:gd name="connsiteY12" fmla="*/ 140007 h 140703"/>
                <a:gd name="connsiteX13" fmla="*/ 168541 w 643820"/>
                <a:gd name="connsiteY13" fmla="*/ 82857 h 140703"/>
                <a:gd name="connsiteX14" fmla="*/ 235216 w 643820"/>
                <a:gd name="connsiteY14" fmla="*/ 117782 h 140703"/>
                <a:gd name="connsiteX15" fmla="*/ 266 w 643820"/>
                <a:gd name="connsiteY15" fmla="*/ 307 h 140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43820" h="140703">
                  <a:moveTo>
                    <a:pt x="266" y="307"/>
                  </a:moveTo>
                  <a:cubicBezTo>
                    <a:pt x="9262" y="307"/>
                    <a:pt x="246858" y="102436"/>
                    <a:pt x="289191" y="117782"/>
                  </a:cubicBezTo>
                  <a:cubicBezTo>
                    <a:pt x="331524" y="133128"/>
                    <a:pt x="229924" y="91853"/>
                    <a:pt x="254266" y="92382"/>
                  </a:cubicBezTo>
                  <a:cubicBezTo>
                    <a:pt x="278608" y="92911"/>
                    <a:pt x="383912" y="122015"/>
                    <a:pt x="435241" y="120957"/>
                  </a:cubicBezTo>
                  <a:cubicBezTo>
                    <a:pt x="486570" y="119899"/>
                    <a:pt x="546366" y="90265"/>
                    <a:pt x="562241" y="86032"/>
                  </a:cubicBezTo>
                  <a:cubicBezTo>
                    <a:pt x="578116" y="81799"/>
                    <a:pt x="524670" y="99261"/>
                    <a:pt x="530491" y="95557"/>
                  </a:cubicBezTo>
                  <a:cubicBezTo>
                    <a:pt x="536312" y="91853"/>
                    <a:pt x="578645" y="79682"/>
                    <a:pt x="597166" y="63807"/>
                  </a:cubicBezTo>
                  <a:cubicBezTo>
                    <a:pt x="615687" y="47932"/>
                    <a:pt x="636324" y="4011"/>
                    <a:pt x="641616" y="307"/>
                  </a:cubicBezTo>
                  <a:cubicBezTo>
                    <a:pt x="646908" y="-3397"/>
                    <a:pt x="642674" y="27294"/>
                    <a:pt x="628916" y="41582"/>
                  </a:cubicBezTo>
                  <a:cubicBezTo>
                    <a:pt x="615158" y="55870"/>
                    <a:pt x="597695" y="73861"/>
                    <a:pt x="559066" y="86032"/>
                  </a:cubicBezTo>
                  <a:cubicBezTo>
                    <a:pt x="520437" y="98203"/>
                    <a:pt x="441591" y="109845"/>
                    <a:pt x="397141" y="114607"/>
                  </a:cubicBezTo>
                  <a:cubicBezTo>
                    <a:pt x="352691" y="119370"/>
                    <a:pt x="301362" y="110374"/>
                    <a:pt x="292366" y="114607"/>
                  </a:cubicBezTo>
                  <a:cubicBezTo>
                    <a:pt x="283370" y="118840"/>
                    <a:pt x="363803" y="145299"/>
                    <a:pt x="343166" y="140007"/>
                  </a:cubicBezTo>
                  <a:cubicBezTo>
                    <a:pt x="322529" y="134715"/>
                    <a:pt x="186533" y="86561"/>
                    <a:pt x="168541" y="82857"/>
                  </a:cubicBezTo>
                  <a:cubicBezTo>
                    <a:pt x="150549" y="79153"/>
                    <a:pt x="257970" y="126778"/>
                    <a:pt x="235216" y="117782"/>
                  </a:cubicBezTo>
                  <a:cubicBezTo>
                    <a:pt x="212462" y="108786"/>
                    <a:pt x="-8730" y="307"/>
                    <a:pt x="266" y="3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7783C10F-7255-2ED2-F7B2-797457316A51}"/>
                </a:ext>
              </a:extLst>
            </p:cNvPr>
            <p:cNvSpPr/>
            <p:nvPr/>
          </p:nvSpPr>
          <p:spPr>
            <a:xfrm>
              <a:off x="4526317" y="4508476"/>
              <a:ext cx="658630" cy="123905"/>
            </a:xfrm>
            <a:custGeom>
              <a:avLst/>
              <a:gdLst>
                <a:gd name="connsiteX0" fmla="*/ 658458 w 658630"/>
                <a:gd name="connsiteY0" fmla="*/ 24 h 123905"/>
                <a:gd name="connsiteX1" fmla="*/ 448908 w 658630"/>
                <a:gd name="connsiteY1" fmla="*/ 47649 h 123905"/>
                <a:gd name="connsiteX2" fmla="*/ 563208 w 658630"/>
                <a:gd name="connsiteY2" fmla="*/ 53999 h 123905"/>
                <a:gd name="connsiteX3" fmla="*/ 420333 w 658630"/>
                <a:gd name="connsiteY3" fmla="*/ 63524 h 123905"/>
                <a:gd name="connsiteX4" fmla="*/ 471133 w 658630"/>
                <a:gd name="connsiteY4" fmla="*/ 73049 h 123905"/>
                <a:gd name="connsiteX5" fmla="*/ 407633 w 658630"/>
                <a:gd name="connsiteY5" fmla="*/ 63524 h 123905"/>
                <a:gd name="connsiteX6" fmla="*/ 455258 w 658630"/>
                <a:gd name="connsiteY6" fmla="*/ 88924 h 123905"/>
                <a:gd name="connsiteX7" fmla="*/ 360008 w 658630"/>
                <a:gd name="connsiteY7" fmla="*/ 69874 h 123905"/>
                <a:gd name="connsiteX8" fmla="*/ 413983 w 658630"/>
                <a:gd name="connsiteY8" fmla="*/ 95274 h 123905"/>
                <a:gd name="connsiteX9" fmla="*/ 360008 w 658630"/>
                <a:gd name="connsiteY9" fmla="*/ 76224 h 123905"/>
                <a:gd name="connsiteX10" fmla="*/ 299683 w 658630"/>
                <a:gd name="connsiteY10" fmla="*/ 117499 h 123905"/>
                <a:gd name="connsiteX11" fmla="*/ 318733 w 658630"/>
                <a:gd name="connsiteY11" fmla="*/ 92099 h 123905"/>
                <a:gd name="connsiteX12" fmla="*/ 261583 w 658630"/>
                <a:gd name="connsiteY12" fmla="*/ 123849 h 123905"/>
                <a:gd name="connsiteX13" fmla="*/ 271108 w 658630"/>
                <a:gd name="connsiteY13" fmla="*/ 82574 h 123905"/>
                <a:gd name="connsiteX14" fmla="*/ 229833 w 658630"/>
                <a:gd name="connsiteY14" fmla="*/ 63524 h 123905"/>
                <a:gd name="connsiteX15" fmla="*/ 159983 w 658630"/>
                <a:gd name="connsiteY15" fmla="*/ 85749 h 123905"/>
                <a:gd name="connsiteX16" fmla="*/ 201258 w 658630"/>
                <a:gd name="connsiteY16" fmla="*/ 50824 h 123905"/>
                <a:gd name="connsiteX17" fmla="*/ 61558 w 658630"/>
                <a:gd name="connsiteY17" fmla="*/ 98449 h 123905"/>
                <a:gd name="connsiteX18" fmla="*/ 121883 w 658630"/>
                <a:gd name="connsiteY18" fmla="*/ 73049 h 123905"/>
                <a:gd name="connsiteX19" fmla="*/ 83783 w 658630"/>
                <a:gd name="connsiteY19" fmla="*/ 44474 h 123905"/>
                <a:gd name="connsiteX20" fmla="*/ 1233 w 658630"/>
                <a:gd name="connsiteY20" fmla="*/ 31774 h 123905"/>
                <a:gd name="connsiteX21" fmla="*/ 153633 w 658630"/>
                <a:gd name="connsiteY21" fmla="*/ 60349 h 123905"/>
                <a:gd name="connsiteX22" fmla="*/ 229833 w 658630"/>
                <a:gd name="connsiteY22" fmla="*/ 63524 h 123905"/>
                <a:gd name="connsiteX23" fmla="*/ 356833 w 658630"/>
                <a:gd name="connsiteY23" fmla="*/ 60349 h 123905"/>
                <a:gd name="connsiteX24" fmla="*/ 407633 w 658630"/>
                <a:gd name="connsiteY24" fmla="*/ 41299 h 123905"/>
                <a:gd name="connsiteX25" fmla="*/ 658458 w 658630"/>
                <a:gd name="connsiteY25" fmla="*/ 24 h 12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58630" h="123905">
                  <a:moveTo>
                    <a:pt x="658458" y="24"/>
                  </a:moveTo>
                  <a:cubicBezTo>
                    <a:pt x="665337" y="1082"/>
                    <a:pt x="464783" y="38653"/>
                    <a:pt x="448908" y="47649"/>
                  </a:cubicBezTo>
                  <a:cubicBezTo>
                    <a:pt x="433033" y="56645"/>
                    <a:pt x="567970" y="51353"/>
                    <a:pt x="563208" y="53999"/>
                  </a:cubicBezTo>
                  <a:cubicBezTo>
                    <a:pt x="558446" y="56645"/>
                    <a:pt x="435679" y="60349"/>
                    <a:pt x="420333" y="63524"/>
                  </a:cubicBezTo>
                  <a:cubicBezTo>
                    <a:pt x="404987" y="66699"/>
                    <a:pt x="473250" y="73049"/>
                    <a:pt x="471133" y="73049"/>
                  </a:cubicBezTo>
                  <a:cubicBezTo>
                    <a:pt x="469016" y="73049"/>
                    <a:pt x="410279" y="60878"/>
                    <a:pt x="407633" y="63524"/>
                  </a:cubicBezTo>
                  <a:cubicBezTo>
                    <a:pt x="404987" y="66170"/>
                    <a:pt x="463195" y="87866"/>
                    <a:pt x="455258" y="88924"/>
                  </a:cubicBezTo>
                  <a:cubicBezTo>
                    <a:pt x="447321" y="89982"/>
                    <a:pt x="366887" y="68816"/>
                    <a:pt x="360008" y="69874"/>
                  </a:cubicBezTo>
                  <a:cubicBezTo>
                    <a:pt x="353129" y="70932"/>
                    <a:pt x="413983" y="94216"/>
                    <a:pt x="413983" y="95274"/>
                  </a:cubicBezTo>
                  <a:cubicBezTo>
                    <a:pt x="413983" y="96332"/>
                    <a:pt x="379058" y="72520"/>
                    <a:pt x="360008" y="76224"/>
                  </a:cubicBezTo>
                  <a:cubicBezTo>
                    <a:pt x="340958" y="79928"/>
                    <a:pt x="306562" y="114853"/>
                    <a:pt x="299683" y="117499"/>
                  </a:cubicBezTo>
                  <a:cubicBezTo>
                    <a:pt x="292804" y="120145"/>
                    <a:pt x="325083" y="91041"/>
                    <a:pt x="318733" y="92099"/>
                  </a:cubicBezTo>
                  <a:cubicBezTo>
                    <a:pt x="312383" y="93157"/>
                    <a:pt x="269521" y="125437"/>
                    <a:pt x="261583" y="123849"/>
                  </a:cubicBezTo>
                  <a:cubicBezTo>
                    <a:pt x="253645" y="122261"/>
                    <a:pt x="276400" y="92628"/>
                    <a:pt x="271108" y="82574"/>
                  </a:cubicBezTo>
                  <a:cubicBezTo>
                    <a:pt x="265816" y="72520"/>
                    <a:pt x="248354" y="62995"/>
                    <a:pt x="229833" y="63524"/>
                  </a:cubicBezTo>
                  <a:cubicBezTo>
                    <a:pt x="211312" y="64053"/>
                    <a:pt x="164745" y="87866"/>
                    <a:pt x="159983" y="85749"/>
                  </a:cubicBezTo>
                  <a:cubicBezTo>
                    <a:pt x="155221" y="83632"/>
                    <a:pt x="217662" y="48707"/>
                    <a:pt x="201258" y="50824"/>
                  </a:cubicBezTo>
                  <a:cubicBezTo>
                    <a:pt x="184854" y="52941"/>
                    <a:pt x="74787" y="94745"/>
                    <a:pt x="61558" y="98449"/>
                  </a:cubicBezTo>
                  <a:cubicBezTo>
                    <a:pt x="48329" y="102153"/>
                    <a:pt x="118179" y="82045"/>
                    <a:pt x="121883" y="73049"/>
                  </a:cubicBezTo>
                  <a:cubicBezTo>
                    <a:pt x="125587" y="64053"/>
                    <a:pt x="103891" y="51353"/>
                    <a:pt x="83783" y="44474"/>
                  </a:cubicBezTo>
                  <a:cubicBezTo>
                    <a:pt x="63675" y="37595"/>
                    <a:pt x="-10409" y="29128"/>
                    <a:pt x="1233" y="31774"/>
                  </a:cubicBezTo>
                  <a:cubicBezTo>
                    <a:pt x="12875" y="34420"/>
                    <a:pt x="115533" y="55057"/>
                    <a:pt x="153633" y="60349"/>
                  </a:cubicBezTo>
                  <a:cubicBezTo>
                    <a:pt x="191733" y="65641"/>
                    <a:pt x="195966" y="63524"/>
                    <a:pt x="229833" y="63524"/>
                  </a:cubicBezTo>
                  <a:cubicBezTo>
                    <a:pt x="263700" y="63524"/>
                    <a:pt x="327200" y="64053"/>
                    <a:pt x="356833" y="60349"/>
                  </a:cubicBezTo>
                  <a:cubicBezTo>
                    <a:pt x="386466" y="56645"/>
                    <a:pt x="364770" y="50295"/>
                    <a:pt x="407633" y="41299"/>
                  </a:cubicBezTo>
                  <a:cubicBezTo>
                    <a:pt x="450495" y="32303"/>
                    <a:pt x="651579" y="-1034"/>
                    <a:pt x="658458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D4CD3F84-13A9-7F41-DF58-79F1007B448A}"/>
                </a:ext>
              </a:extLst>
            </p:cNvPr>
            <p:cNvSpPr/>
            <p:nvPr/>
          </p:nvSpPr>
          <p:spPr>
            <a:xfrm>
              <a:off x="4429053" y="4457698"/>
              <a:ext cx="597604" cy="108542"/>
            </a:xfrm>
            <a:custGeom>
              <a:avLst/>
              <a:gdLst>
                <a:gd name="connsiteX0" fmla="*/ 72 w 597604"/>
                <a:gd name="connsiteY0" fmla="*/ 2 h 108542"/>
                <a:gd name="connsiteX1" fmla="*/ 285822 w 597604"/>
                <a:gd name="connsiteY1" fmla="*/ 104777 h 108542"/>
                <a:gd name="connsiteX2" fmla="*/ 165172 w 597604"/>
                <a:gd name="connsiteY2" fmla="*/ 76202 h 108542"/>
                <a:gd name="connsiteX3" fmla="*/ 444572 w 597604"/>
                <a:gd name="connsiteY3" fmla="*/ 101602 h 108542"/>
                <a:gd name="connsiteX4" fmla="*/ 396947 w 597604"/>
                <a:gd name="connsiteY4" fmla="*/ 104777 h 108542"/>
                <a:gd name="connsiteX5" fmla="*/ 593797 w 597604"/>
                <a:gd name="connsiteY5" fmla="*/ 53977 h 108542"/>
                <a:gd name="connsiteX6" fmla="*/ 517597 w 597604"/>
                <a:gd name="connsiteY6" fmla="*/ 76202 h 108542"/>
                <a:gd name="connsiteX7" fmla="*/ 403297 w 597604"/>
                <a:gd name="connsiteY7" fmla="*/ 104777 h 108542"/>
                <a:gd name="connsiteX8" fmla="*/ 200097 w 597604"/>
                <a:gd name="connsiteY8" fmla="*/ 79377 h 108542"/>
                <a:gd name="connsiteX9" fmla="*/ 257247 w 597604"/>
                <a:gd name="connsiteY9" fmla="*/ 101602 h 108542"/>
                <a:gd name="connsiteX10" fmla="*/ 72 w 597604"/>
                <a:gd name="connsiteY10" fmla="*/ 2 h 1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7604" h="108542">
                  <a:moveTo>
                    <a:pt x="72" y="2"/>
                  </a:moveTo>
                  <a:cubicBezTo>
                    <a:pt x="4835" y="531"/>
                    <a:pt x="258305" y="92077"/>
                    <a:pt x="285822" y="104777"/>
                  </a:cubicBezTo>
                  <a:cubicBezTo>
                    <a:pt x="313339" y="117477"/>
                    <a:pt x="138714" y="76731"/>
                    <a:pt x="165172" y="76202"/>
                  </a:cubicBezTo>
                  <a:cubicBezTo>
                    <a:pt x="191630" y="75673"/>
                    <a:pt x="405943" y="96840"/>
                    <a:pt x="444572" y="101602"/>
                  </a:cubicBezTo>
                  <a:cubicBezTo>
                    <a:pt x="483201" y="106364"/>
                    <a:pt x="372076" y="112714"/>
                    <a:pt x="396947" y="104777"/>
                  </a:cubicBezTo>
                  <a:cubicBezTo>
                    <a:pt x="421818" y="96840"/>
                    <a:pt x="573689" y="58739"/>
                    <a:pt x="593797" y="53977"/>
                  </a:cubicBezTo>
                  <a:cubicBezTo>
                    <a:pt x="613905" y="49215"/>
                    <a:pt x="549347" y="67735"/>
                    <a:pt x="517597" y="76202"/>
                  </a:cubicBezTo>
                  <a:cubicBezTo>
                    <a:pt x="485847" y="84669"/>
                    <a:pt x="456214" y="104248"/>
                    <a:pt x="403297" y="104777"/>
                  </a:cubicBezTo>
                  <a:cubicBezTo>
                    <a:pt x="350380" y="105306"/>
                    <a:pt x="224439" y="79906"/>
                    <a:pt x="200097" y="79377"/>
                  </a:cubicBezTo>
                  <a:cubicBezTo>
                    <a:pt x="175755" y="78848"/>
                    <a:pt x="287409" y="111656"/>
                    <a:pt x="257247" y="101602"/>
                  </a:cubicBezTo>
                  <a:cubicBezTo>
                    <a:pt x="227085" y="91548"/>
                    <a:pt x="-4691" y="-527"/>
                    <a:pt x="72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77039857-6B82-E58D-EF6C-4FBF44036F71}"/>
                </a:ext>
              </a:extLst>
            </p:cNvPr>
            <p:cNvSpPr/>
            <p:nvPr/>
          </p:nvSpPr>
          <p:spPr>
            <a:xfrm>
              <a:off x="4824258" y="4476646"/>
              <a:ext cx="316393" cy="112375"/>
            </a:xfrm>
            <a:custGeom>
              <a:avLst/>
              <a:gdLst>
                <a:gd name="connsiteX0" fmla="*/ 316067 w 316393"/>
                <a:gd name="connsiteY0" fmla="*/ 104 h 112375"/>
                <a:gd name="connsiteX1" fmla="*/ 195417 w 316393"/>
                <a:gd name="connsiteY1" fmla="*/ 54079 h 112375"/>
                <a:gd name="connsiteX2" fmla="*/ 81117 w 316393"/>
                <a:gd name="connsiteY2" fmla="*/ 82654 h 112375"/>
                <a:gd name="connsiteX3" fmla="*/ 1742 w 316393"/>
                <a:gd name="connsiteY3" fmla="*/ 111229 h 112375"/>
                <a:gd name="connsiteX4" fmla="*/ 157317 w 316393"/>
                <a:gd name="connsiteY4" fmla="*/ 41379 h 112375"/>
                <a:gd name="connsiteX5" fmla="*/ 316067 w 316393"/>
                <a:gd name="connsiteY5" fmla="*/ 104 h 11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393" h="112375">
                  <a:moveTo>
                    <a:pt x="316067" y="104"/>
                  </a:moveTo>
                  <a:cubicBezTo>
                    <a:pt x="322417" y="2221"/>
                    <a:pt x="234575" y="40321"/>
                    <a:pt x="195417" y="54079"/>
                  </a:cubicBezTo>
                  <a:cubicBezTo>
                    <a:pt x="156259" y="67837"/>
                    <a:pt x="113396" y="73129"/>
                    <a:pt x="81117" y="82654"/>
                  </a:cubicBezTo>
                  <a:cubicBezTo>
                    <a:pt x="48838" y="92179"/>
                    <a:pt x="-10958" y="118108"/>
                    <a:pt x="1742" y="111229"/>
                  </a:cubicBezTo>
                  <a:cubicBezTo>
                    <a:pt x="14442" y="104350"/>
                    <a:pt x="102813" y="54079"/>
                    <a:pt x="157317" y="41379"/>
                  </a:cubicBezTo>
                  <a:cubicBezTo>
                    <a:pt x="211821" y="28679"/>
                    <a:pt x="309717" y="-2013"/>
                    <a:pt x="316067" y="1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94C6057-D1DD-E374-2F46-BFF5219D4A98}"/>
                </a:ext>
              </a:extLst>
            </p:cNvPr>
            <p:cNvSpPr/>
            <p:nvPr/>
          </p:nvSpPr>
          <p:spPr>
            <a:xfrm>
              <a:off x="4340127" y="4371972"/>
              <a:ext cx="385872" cy="235239"/>
            </a:xfrm>
            <a:custGeom>
              <a:avLst/>
              <a:gdLst>
                <a:gd name="connsiteX0" fmla="*/ 222348 w 385872"/>
                <a:gd name="connsiteY0" fmla="*/ 3 h 235239"/>
                <a:gd name="connsiteX1" fmla="*/ 85823 w 385872"/>
                <a:gd name="connsiteY1" fmla="*/ 82553 h 235239"/>
                <a:gd name="connsiteX2" fmla="*/ 98 w 385872"/>
                <a:gd name="connsiteY2" fmla="*/ 123828 h 235239"/>
                <a:gd name="connsiteX3" fmla="*/ 101698 w 385872"/>
                <a:gd name="connsiteY3" fmla="*/ 85728 h 235239"/>
                <a:gd name="connsiteX4" fmla="*/ 76298 w 385872"/>
                <a:gd name="connsiteY4" fmla="*/ 146053 h 235239"/>
                <a:gd name="connsiteX5" fmla="*/ 114398 w 385872"/>
                <a:gd name="connsiteY5" fmla="*/ 117478 h 235239"/>
                <a:gd name="connsiteX6" fmla="*/ 63598 w 385872"/>
                <a:gd name="connsiteY6" fmla="*/ 158753 h 235239"/>
                <a:gd name="connsiteX7" fmla="*/ 25498 w 385872"/>
                <a:gd name="connsiteY7" fmla="*/ 155578 h 235239"/>
                <a:gd name="connsiteX8" fmla="*/ 203298 w 385872"/>
                <a:gd name="connsiteY8" fmla="*/ 158753 h 235239"/>
                <a:gd name="connsiteX9" fmla="*/ 133448 w 385872"/>
                <a:gd name="connsiteY9" fmla="*/ 168278 h 235239"/>
                <a:gd name="connsiteX10" fmla="*/ 209648 w 385872"/>
                <a:gd name="connsiteY10" fmla="*/ 174628 h 235239"/>
                <a:gd name="connsiteX11" fmla="*/ 244573 w 385872"/>
                <a:gd name="connsiteY11" fmla="*/ 222253 h 235239"/>
                <a:gd name="connsiteX12" fmla="*/ 257273 w 385872"/>
                <a:gd name="connsiteY12" fmla="*/ 203203 h 235239"/>
                <a:gd name="connsiteX13" fmla="*/ 384273 w 385872"/>
                <a:gd name="connsiteY13" fmla="*/ 234953 h 235239"/>
                <a:gd name="connsiteX14" fmla="*/ 317598 w 385872"/>
                <a:gd name="connsiteY14" fmla="*/ 180978 h 235239"/>
                <a:gd name="connsiteX15" fmla="*/ 158848 w 385872"/>
                <a:gd name="connsiteY15" fmla="*/ 101603 h 235239"/>
                <a:gd name="connsiteX16" fmla="*/ 206473 w 385872"/>
                <a:gd name="connsiteY16" fmla="*/ 57153 h 235239"/>
                <a:gd name="connsiteX17" fmla="*/ 120748 w 385872"/>
                <a:gd name="connsiteY17" fmla="*/ 85728 h 235239"/>
                <a:gd name="connsiteX18" fmla="*/ 222348 w 385872"/>
                <a:gd name="connsiteY18" fmla="*/ 3 h 23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5872" h="235239">
                  <a:moveTo>
                    <a:pt x="222348" y="3"/>
                  </a:moveTo>
                  <a:cubicBezTo>
                    <a:pt x="216527" y="-526"/>
                    <a:pt x="122865" y="61915"/>
                    <a:pt x="85823" y="82553"/>
                  </a:cubicBezTo>
                  <a:cubicBezTo>
                    <a:pt x="48781" y="103191"/>
                    <a:pt x="-2548" y="123299"/>
                    <a:pt x="98" y="123828"/>
                  </a:cubicBezTo>
                  <a:cubicBezTo>
                    <a:pt x="2744" y="124357"/>
                    <a:pt x="88998" y="82024"/>
                    <a:pt x="101698" y="85728"/>
                  </a:cubicBezTo>
                  <a:cubicBezTo>
                    <a:pt x="114398" y="89432"/>
                    <a:pt x="74181" y="140761"/>
                    <a:pt x="76298" y="146053"/>
                  </a:cubicBezTo>
                  <a:cubicBezTo>
                    <a:pt x="78415" y="151345"/>
                    <a:pt x="116515" y="115361"/>
                    <a:pt x="114398" y="117478"/>
                  </a:cubicBezTo>
                  <a:cubicBezTo>
                    <a:pt x="112281" y="119595"/>
                    <a:pt x="78415" y="152403"/>
                    <a:pt x="63598" y="158753"/>
                  </a:cubicBezTo>
                  <a:cubicBezTo>
                    <a:pt x="48781" y="165103"/>
                    <a:pt x="2215" y="155578"/>
                    <a:pt x="25498" y="155578"/>
                  </a:cubicBezTo>
                  <a:cubicBezTo>
                    <a:pt x="48781" y="155578"/>
                    <a:pt x="185306" y="156636"/>
                    <a:pt x="203298" y="158753"/>
                  </a:cubicBezTo>
                  <a:cubicBezTo>
                    <a:pt x="221290" y="160870"/>
                    <a:pt x="132390" y="165632"/>
                    <a:pt x="133448" y="168278"/>
                  </a:cubicBezTo>
                  <a:cubicBezTo>
                    <a:pt x="134506" y="170924"/>
                    <a:pt x="191127" y="165632"/>
                    <a:pt x="209648" y="174628"/>
                  </a:cubicBezTo>
                  <a:cubicBezTo>
                    <a:pt x="228169" y="183624"/>
                    <a:pt x="236636" y="217491"/>
                    <a:pt x="244573" y="222253"/>
                  </a:cubicBezTo>
                  <a:cubicBezTo>
                    <a:pt x="252511" y="227016"/>
                    <a:pt x="233990" y="201086"/>
                    <a:pt x="257273" y="203203"/>
                  </a:cubicBezTo>
                  <a:cubicBezTo>
                    <a:pt x="280556" y="205320"/>
                    <a:pt x="374219" y="238657"/>
                    <a:pt x="384273" y="234953"/>
                  </a:cubicBezTo>
                  <a:cubicBezTo>
                    <a:pt x="394327" y="231249"/>
                    <a:pt x="355169" y="203203"/>
                    <a:pt x="317598" y="180978"/>
                  </a:cubicBezTo>
                  <a:cubicBezTo>
                    <a:pt x="280027" y="158753"/>
                    <a:pt x="177369" y="122240"/>
                    <a:pt x="158848" y="101603"/>
                  </a:cubicBezTo>
                  <a:cubicBezTo>
                    <a:pt x="140327" y="80966"/>
                    <a:pt x="212823" y="59799"/>
                    <a:pt x="206473" y="57153"/>
                  </a:cubicBezTo>
                  <a:cubicBezTo>
                    <a:pt x="200123" y="54507"/>
                    <a:pt x="117044" y="89961"/>
                    <a:pt x="120748" y="85728"/>
                  </a:cubicBezTo>
                  <a:cubicBezTo>
                    <a:pt x="124452" y="81495"/>
                    <a:pt x="228169" y="532"/>
                    <a:pt x="222348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2902E57-44B7-0FA8-548C-34BA1E8F0880}"/>
                </a:ext>
              </a:extLst>
            </p:cNvPr>
            <p:cNvSpPr/>
            <p:nvPr/>
          </p:nvSpPr>
          <p:spPr>
            <a:xfrm>
              <a:off x="4488017" y="4309134"/>
              <a:ext cx="381644" cy="252045"/>
            </a:xfrm>
            <a:custGeom>
              <a:avLst/>
              <a:gdLst>
                <a:gd name="connsiteX0" fmla="*/ 331633 w 381644"/>
                <a:gd name="connsiteY0" fmla="*/ 2516 h 252045"/>
                <a:gd name="connsiteX1" fmla="*/ 379258 w 381644"/>
                <a:gd name="connsiteY1" fmla="*/ 78716 h 252045"/>
                <a:gd name="connsiteX2" fmla="*/ 369733 w 381644"/>
                <a:gd name="connsiteY2" fmla="*/ 158091 h 252045"/>
                <a:gd name="connsiteX3" fmla="*/ 328458 w 381644"/>
                <a:gd name="connsiteY3" fmla="*/ 218416 h 252045"/>
                <a:gd name="connsiteX4" fmla="*/ 268133 w 381644"/>
                <a:gd name="connsiteY4" fmla="*/ 246991 h 252045"/>
                <a:gd name="connsiteX5" fmla="*/ 169708 w 381644"/>
                <a:gd name="connsiteY5" fmla="*/ 246991 h 252045"/>
                <a:gd name="connsiteX6" fmla="*/ 26833 w 381644"/>
                <a:gd name="connsiteY6" fmla="*/ 196191 h 252045"/>
                <a:gd name="connsiteX7" fmla="*/ 4608 w 381644"/>
                <a:gd name="connsiteY7" fmla="*/ 142216 h 252045"/>
                <a:gd name="connsiteX8" fmla="*/ 83983 w 381644"/>
                <a:gd name="connsiteY8" fmla="*/ 88241 h 252045"/>
                <a:gd name="connsiteX9" fmla="*/ 191933 w 381644"/>
                <a:gd name="connsiteY9" fmla="*/ 24741 h 252045"/>
                <a:gd name="connsiteX10" fmla="*/ 331633 w 381644"/>
                <a:gd name="connsiteY10" fmla="*/ 2516 h 252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1644" h="252045">
                  <a:moveTo>
                    <a:pt x="331633" y="2516"/>
                  </a:moveTo>
                  <a:cubicBezTo>
                    <a:pt x="362854" y="11512"/>
                    <a:pt x="372908" y="52787"/>
                    <a:pt x="379258" y="78716"/>
                  </a:cubicBezTo>
                  <a:cubicBezTo>
                    <a:pt x="385608" y="104645"/>
                    <a:pt x="378200" y="134808"/>
                    <a:pt x="369733" y="158091"/>
                  </a:cubicBezTo>
                  <a:cubicBezTo>
                    <a:pt x="361266" y="181374"/>
                    <a:pt x="345391" y="203599"/>
                    <a:pt x="328458" y="218416"/>
                  </a:cubicBezTo>
                  <a:cubicBezTo>
                    <a:pt x="311525" y="233233"/>
                    <a:pt x="294591" y="242229"/>
                    <a:pt x="268133" y="246991"/>
                  </a:cubicBezTo>
                  <a:cubicBezTo>
                    <a:pt x="241675" y="251753"/>
                    <a:pt x="209924" y="255458"/>
                    <a:pt x="169708" y="246991"/>
                  </a:cubicBezTo>
                  <a:cubicBezTo>
                    <a:pt x="129492" y="238524"/>
                    <a:pt x="54350" y="213654"/>
                    <a:pt x="26833" y="196191"/>
                  </a:cubicBezTo>
                  <a:cubicBezTo>
                    <a:pt x="-684" y="178729"/>
                    <a:pt x="-4917" y="160208"/>
                    <a:pt x="4608" y="142216"/>
                  </a:cubicBezTo>
                  <a:cubicBezTo>
                    <a:pt x="14133" y="124224"/>
                    <a:pt x="52762" y="107820"/>
                    <a:pt x="83983" y="88241"/>
                  </a:cubicBezTo>
                  <a:cubicBezTo>
                    <a:pt x="115204" y="68662"/>
                    <a:pt x="156479" y="39029"/>
                    <a:pt x="191933" y="24741"/>
                  </a:cubicBezTo>
                  <a:cubicBezTo>
                    <a:pt x="227387" y="10454"/>
                    <a:pt x="300412" y="-6480"/>
                    <a:pt x="331633" y="25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>
              <a:extLst>
                <a:ext uri="{FF2B5EF4-FFF2-40B4-BE49-F238E27FC236}">
                  <a16:creationId xmlns:a16="http://schemas.microsoft.com/office/drawing/2014/main" id="{D4BEAAC6-0AB3-209F-F35F-06CDEAEA0A51}"/>
                </a:ext>
              </a:extLst>
            </p:cNvPr>
            <p:cNvSpPr/>
            <p:nvPr/>
          </p:nvSpPr>
          <p:spPr>
            <a:xfrm>
              <a:off x="4784160" y="437176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>
              <a:extLst>
                <a:ext uri="{FF2B5EF4-FFF2-40B4-BE49-F238E27FC236}">
                  <a16:creationId xmlns:a16="http://schemas.microsoft.com/office/drawing/2014/main" id="{E2714B5B-D4D0-2B44-F84E-D71E3C767BA5}"/>
                </a:ext>
              </a:extLst>
            </p:cNvPr>
            <p:cNvSpPr/>
            <p:nvPr/>
          </p:nvSpPr>
          <p:spPr>
            <a:xfrm>
              <a:off x="4800442" y="44195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>
              <a:extLst>
                <a:ext uri="{FF2B5EF4-FFF2-40B4-BE49-F238E27FC236}">
                  <a16:creationId xmlns:a16="http://schemas.microsoft.com/office/drawing/2014/main" id="{37BB1CCC-B83C-0196-AC53-C9ADA90D51FB}"/>
                </a:ext>
              </a:extLst>
            </p:cNvPr>
            <p:cNvSpPr/>
            <p:nvPr/>
          </p:nvSpPr>
          <p:spPr>
            <a:xfrm>
              <a:off x="4771704" y="4361755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0BD6FEEF-64D1-2FE8-522B-1891CB45DF3C}"/>
                </a:ext>
              </a:extLst>
            </p:cNvPr>
            <p:cNvSpPr/>
            <p:nvPr/>
          </p:nvSpPr>
          <p:spPr>
            <a:xfrm>
              <a:off x="4371523" y="4314810"/>
              <a:ext cx="280990" cy="116079"/>
            </a:xfrm>
            <a:custGeom>
              <a:avLst/>
              <a:gdLst>
                <a:gd name="connsiteX0" fmla="*/ 452 w 280990"/>
                <a:gd name="connsiteY0" fmla="*/ 114315 h 116079"/>
                <a:gd name="connsiteX1" fmla="*/ 102052 w 280990"/>
                <a:gd name="connsiteY1" fmla="*/ 79390 h 116079"/>
                <a:gd name="connsiteX2" fmla="*/ 140152 w 280990"/>
                <a:gd name="connsiteY2" fmla="*/ 15890 h 116079"/>
                <a:gd name="connsiteX3" fmla="*/ 279852 w 280990"/>
                <a:gd name="connsiteY3" fmla="*/ 15 h 116079"/>
                <a:gd name="connsiteX4" fmla="*/ 210002 w 280990"/>
                <a:gd name="connsiteY4" fmla="*/ 12715 h 116079"/>
                <a:gd name="connsiteX5" fmla="*/ 146502 w 280990"/>
                <a:gd name="connsiteY5" fmla="*/ 25415 h 116079"/>
                <a:gd name="connsiteX6" fmla="*/ 452 w 280990"/>
                <a:gd name="connsiteY6" fmla="*/ 114315 h 116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90" h="116079">
                  <a:moveTo>
                    <a:pt x="452" y="114315"/>
                  </a:moveTo>
                  <a:cubicBezTo>
                    <a:pt x="-6956" y="123311"/>
                    <a:pt x="78769" y="95794"/>
                    <a:pt x="102052" y="79390"/>
                  </a:cubicBezTo>
                  <a:cubicBezTo>
                    <a:pt x="125335" y="62986"/>
                    <a:pt x="110519" y="29119"/>
                    <a:pt x="140152" y="15890"/>
                  </a:cubicBezTo>
                  <a:cubicBezTo>
                    <a:pt x="169785" y="2661"/>
                    <a:pt x="268210" y="544"/>
                    <a:pt x="279852" y="15"/>
                  </a:cubicBezTo>
                  <a:cubicBezTo>
                    <a:pt x="291494" y="-514"/>
                    <a:pt x="210002" y="12715"/>
                    <a:pt x="210002" y="12715"/>
                  </a:cubicBezTo>
                  <a:cubicBezTo>
                    <a:pt x="187777" y="16948"/>
                    <a:pt x="178252" y="6894"/>
                    <a:pt x="146502" y="25415"/>
                  </a:cubicBezTo>
                  <a:cubicBezTo>
                    <a:pt x="114752" y="43936"/>
                    <a:pt x="7860" y="105319"/>
                    <a:pt x="452" y="114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2595824A-DE94-7C2A-17D0-18632147E081}"/>
                </a:ext>
              </a:extLst>
            </p:cNvPr>
            <p:cNvSpPr/>
            <p:nvPr/>
          </p:nvSpPr>
          <p:spPr>
            <a:xfrm>
              <a:off x="4673170" y="4222347"/>
              <a:ext cx="430104" cy="80499"/>
            </a:xfrm>
            <a:custGeom>
              <a:avLst/>
              <a:gdLst>
                <a:gd name="connsiteX0" fmla="*/ 430 w 430104"/>
                <a:gd name="connsiteY0" fmla="*/ 79778 h 80499"/>
                <a:gd name="connsiteX1" fmla="*/ 263955 w 430104"/>
                <a:gd name="connsiteY1" fmla="*/ 28978 h 80499"/>
                <a:gd name="connsiteX2" fmla="*/ 390955 w 430104"/>
                <a:gd name="connsiteY2" fmla="*/ 22628 h 80499"/>
                <a:gd name="connsiteX3" fmla="*/ 197280 w 430104"/>
                <a:gd name="connsiteY3" fmla="*/ 51203 h 80499"/>
                <a:gd name="connsiteX4" fmla="*/ 429055 w 430104"/>
                <a:gd name="connsiteY4" fmla="*/ 403 h 80499"/>
                <a:gd name="connsiteX5" fmla="*/ 279830 w 430104"/>
                <a:gd name="connsiteY5" fmla="*/ 28978 h 80499"/>
                <a:gd name="connsiteX6" fmla="*/ 203630 w 430104"/>
                <a:gd name="connsiteY6" fmla="*/ 57553 h 80499"/>
                <a:gd name="connsiteX7" fmla="*/ 430 w 430104"/>
                <a:gd name="connsiteY7" fmla="*/ 79778 h 8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0104" h="80499">
                  <a:moveTo>
                    <a:pt x="430" y="79778"/>
                  </a:moveTo>
                  <a:cubicBezTo>
                    <a:pt x="10484" y="75015"/>
                    <a:pt x="198868" y="38503"/>
                    <a:pt x="263955" y="28978"/>
                  </a:cubicBezTo>
                  <a:cubicBezTo>
                    <a:pt x="329042" y="19453"/>
                    <a:pt x="402067" y="18924"/>
                    <a:pt x="390955" y="22628"/>
                  </a:cubicBezTo>
                  <a:cubicBezTo>
                    <a:pt x="379843" y="26332"/>
                    <a:pt x="190930" y="54907"/>
                    <a:pt x="197280" y="51203"/>
                  </a:cubicBezTo>
                  <a:cubicBezTo>
                    <a:pt x="203630" y="47499"/>
                    <a:pt x="415297" y="4107"/>
                    <a:pt x="429055" y="403"/>
                  </a:cubicBezTo>
                  <a:cubicBezTo>
                    <a:pt x="442813" y="-3301"/>
                    <a:pt x="317401" y="19453"/>
                    <a:pt x="279830" y="28978"/>
                  </a:cubicBezTo>
                  <a:cubicBezTo>
                    <a:pt x="242259" y="38503"/>
                    <a:pt x="248080" y="50674"/>
                    <a:pt x="203630" y="57553"/>
                  </a:cubicBezTo>
                  <a:cubicBezTo>
                    <a:pt x="159180" y="64432"/>
                    <a:pt x="-9624" y="84541"/>
                    <a:pt x="430" y="797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3F05374B-E377-4D7C-BE3A-5B20275BA815}"/>
                </a:ext>
              </a:extLst>
            </p:cNvPr>
            <p:cNvSpPr/>
            <p:nvPr/>
          </p:nvSpPr>
          <p:spPr>
            <a:xfrm>
              <a:off x="4253518" y="4046981"/>
              <a:ext cx="644808" cy="172990"/>
            </a:xfrm>
            <a:custGeom>
              <a:avLst/>
              <a:gdLst>
                <a:gd name="connsiteX0" fmla="*/ 982 w 644808"/>
                <a:gd name="connsiteY0" fmla="*/ 172594 h 172990"/>
                <a:gd name="connsiteX1" fmla="*/ 210532 w 644808"/>
                <a:gd name="connsiteY1" fmla="*/ 90044 h 172990"/>
                <a:gd name="connsiteX2" fmla="*/ 407382 w 644808"/>
                <a:gd name="connsiteY2" fmla="*/ 1144 h 172990"/>
                <a:gd name="connsiteX3" fmla="*/ 337532 w 644808"/>
                <a:gd name="connsiteY3" fmla="*/ 42419 h 172990"/>
                <a:gd name="connsiteX4" fmla="*/ 239107 w 644808"/>
                <a:gd name="connsiteY4" fmla="*/ 83694 h 172990"/>
                <a:gd name="connsiteX5" fmla="*/ 404207 w 644808"/>
                <a:gd name="connsiteY5" fmla="*/ 23369 h 172990"/>
                <a:gd name="connsiteX6" fmla="*/ 286732 w 644808"/>
                <a:gd name="connsiteY6" fmla="*/ 86869 h 172990"/>
                <a:gd name="connsiteX7" fmla="*/ 445482 w 644808"/>
                <a:gd name="connsiteY7" fmla="*/ 23369 h 172990"/>
                <a:gd name="connsiteX8" fmla="*/ 318482 w 644808"/>
                <a:gd name="connsiteY8" fmla="*/ 80519 h 172990"/>
                <a:gd name="connsiteX9" fmla="*/ 642332 w 644808"/>
                <a:gd name="connsiteY9" fmla="*/ 10669 h 172990"/>
                <a:gd name="connsiteX10" fmla="*/ 455007 w 644808"/>
                <a:gd name="connsiteY10" fmla="*/ 45594 h 172990"/>
                <a:gd name="connsiteX11" fmla="*/ 220057 w 644808"/>
                <a:gd name="connsiteY11" fmla="*/ 83694 h 172990"/>
                <a:gd name="connsiteX12" fmla="*/ 299432 w 644808"/>
                <a:gd name="connsiteY12" fmla="*/ 55119 h 172990"/>
                <a:gd name="connsiteX13" fmla="*/ 982 w 644808"/>
                <a:gd name="connsiteY13" fmla="*/ 172594 h 17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44808" h="172990">
                  <a:moveTo>
                    <a:pt x="982" y="172594"/>
                  </a:moveTo>
                  <a:cubicBezTo>
                    <a:pt x="-13835" y="178415"/>
                    <a:pt x="142799" y="118619"/>
                    <a:pt x="210532" y="90044"/>
                  </a:cubicBezTo>
                  <a:cubicBezTo>
                    <a:pt x="278265" y="61469"/>
                    <a:pt x="386215" y="9081"/>
                    <a:pt x="407382" y="1144"/>
                  </a:cubicBezTo>
                  <a:cubicBezTo>
                    <a:pt x="428549" y="-6794"/>
                    <a:pt x="365578" y="28661"/>
                    <a:pt x="337532" y="42419"/>
                  </a:cubicBezTo>
                  <a:cubicBezTo>
                    <a:pt x="309486" y="56177"/>
                    <a:pt x="227994" y="86869"/>
                    <a:pt x="239107" y="83694"/>
                  </a:cubicBezTo>
                  <a:cubicBezTo>
                    <a:pt x="250220" y="80519"/>
                    <a:pt x="396270" y="22840"/>
                    <a:pt x="404207" y="23369"/>
                  </a:cubicBezTo>
                  <a:cubicBezTo>
                    <a:pt x="412145" y="23898"/>
                    <a:pt x="279853" y="86869"/>
                    <a:pt x="286732" y="86869"/>
                  </a:cubicBezTo>
                  <a:cubicBezTo>
                    <a:pt x="293611" y="86869"/>
                    <a:pt x="440191" y="24427"/>
                    <a:pt x="445482" y="23369"/>
                  </a:cubicBezTo>
                  <a:cubicBezTo>
                    <a:pt x="450773" y="22311"/>
                    <a:pt x="285674" y="82636"/>
                    <a:pt x="318482" y="80519"/>
                  </a:cubicBezTo>
                  <a:cubicBezTo>
                    <a:pt x="351290" y="78402"/>
                    <a:pt x="619578" y="16490"/>
                    <a:pt x="642332" y="10669"/>
                  </a:cubicBezTo>
                  <a:cubicBezTo>
                    <a:pt x="665086" y="4848"/>
                    <a:pt x="525386" y="33423"/>
                    <a:pt x="455007" y="45594"/>
                  </a:cubicBezTo>
                  <a:cubicBezTo>
                    <a:pt x="384628" y="57765"/>
                    <a:pt x="245986" y="82106"/>
                    <a:pt x="220057" y="83694"/>
                  </a:cubicBezTo>
                  <a:cubicBezTo>
                    <a:pt x="194128" y="85281"/>
                    <a:pt x="335944" y="40302"/>
                    <a:pt x="299432" y="55119"/>
                  </a:cubicBezTo>
                  <a:cubicBezTo>
                    <a:pt x="262920" y="69936"/>
                    <a:pt x="15799" y="166773"/>
                    <a:pt x="982" y="1725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9D81A378-6EBE-3A7A-DB43-DB5EB3DCF729}"/>
                </a:ext>
              </a:extLst>
            </p:cNvPr>
            <p:cNvSpPr/>
            <p:nvPr/>
          </p:nvSpPr>
          <p:spPr>
            <a:xfrm>
              <a:off x="4626550" y="4066691"/>
              <a:ext cx="438965" cy="96247"/>
            </a:xfrm>
            <a:custGeom>
              <a:avLst/>
              <a:gdLst>
                <a:gd name="connsiteX0" fmla="*/ 2600 w 438965"/>
                <a:gd name="connsiteY0" fmla="*/ 95734 h 96247"/>
                <a:gd name="connsiteX1" fmla="*/ 320100 w 438965"/>
                <a:gd name="connsiteY1" fmla="*/ 3659 h 96247"/>
                <a:gd name="connsiteX2" fmla="*/ 189925 w 438965"/>
                <a:gd name="connsiteY2" fmla="*/ 73509 h 96247"/>
                <a:gd name="connsiteX3" fmla="*/ 437575 w 438965"/>
                <a:gd name="connsiteY3" fmla="*/ 484 h 96247"/>
                <a:gd name="connsiteX4" fmla="*/ 285175 w 438965"/>
                <a:gd name="connsiteY4" fmla="*/ 41759 h 96247"/>
                <a:gd name="connsiteX5" fmla="*/ 174050 w 438965"/>
                <a:gd name="connsiteY5" fmla="*/ 41759 h 96247"/>
                <a:gd name="connsiteX6" fmla="*/ 2600 w 438965"/>
                <a:gd name="connsiteY6" fmla="*/ 95734 h 96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965" h="96247">
                  <a:moveTo>
                    <a:pt x="2600" y="95734"/>
                  </a:moveTo>
                  <a:cubicBezTo>
                    <a:pt x="26942" y="89384"/>
                    <a:pt x="288879" y="7363"/>
                    <a:pt x="320100" y="3659"/>
                  </a:cubicBezTo>
                  <a:cubicBezTo>
                    <a:pt x="351321" y="-45"/>
                    <a:pt x="170346" y="74038"/>
                    <a:pt x="189925" y="73509"/>
                  </a:cubicBezTo>
                  <a:cubicBezTo>
                    <a:pt x="209504" y="72980"/>
                    <a:pt x="421700" y="5776"/>
                    <a:pt x="437575" y="484"/>
                  </a:cubicBezTo>
                  <a:cubicBezTo>
                    <a:pt x="453450" y="-4808"/>
                    <a:pt x="329096" y="34880"/>
                    <a:pt x="285175" y="41759"/>
                  </a:cubicBezTo>
                  <a:cubicBezTo>
                    <a:pt x="241254" y="48638"/>
                    <a:pt x="216383" y="35938"/>
                    <a:pt x="174050" y="41759"/>
                  </a:cubicBezTo>
                  <a:cubicBezTo>
                    <a:pt x="131717" y="47580"/>
                    <a:pt x="-21742" y="102084"/>
                    <a:pt x="2600" y="957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A487426C-AB75-A101-BA66-D5ED23285C57}"/>
                </a:ext>
              </a:extLst>
            </p:cNvPr>
            <p:cNvSpPr/>
            <p:nvPr/>
          </p:nvSpPr>
          <p:spPr>
            <a:xfrm>
              <a:off x="4279622" y="4174592"/>
              <a:ext cx="559114" cy="48208"/>
            </a:xfrm>
            <a:custGeom>
              <a:avLst/>
              <a:gdLst>
                <a:gd name="connsiteX0" fmla="*/ 278 w 559114"/>
                <a:gd name="connsiteY0" fmla="*/ 48158 h 48208"/>
                <a:gd name="connsiteX1" fmla="*/ 219353 w 559114"/>
                <a:gd name="connsiteY1" fmla="*/ 533 h 48208"/>
                <a:gd name="connsiteX2" fmla="*/ 505103 w 559114"/>
                <a:gd name="connsiteY2" fmla="*/ 22758 h 48208"/>
                <a:gd name="connsiteX3" fmla="*/ 340003 w 559114"/>
                <a:gd name="connsiteY3" fmla="*/ 25933 h 48208"/>
                <a:gd name="connsiteX4" fmla="*/ 559078 w 559114"/>
                <a:gd name="connsiteY4" fmla="*/ 25933 h 48208"/>
                <a:gd name="connsiteX5" fmla="*/ 355878 w 559114"/>
                <a:gd name="connsiteY5" fmla="*/ 6883 h 48208"/>
                <a:gd name="connsiteX6" fmla="*/ 174903 w 559114"/>
                <a:gd name="connsiteY6" fmla="*/ 41808 h 48208"/>
                <a:gd name="connsiteX7" fmla="*/ 333653 w 559114"/>
                <a:gd name="connsiteY7" fmla="*/ 10058 h 48208"/>
                <a:gd name="connsiteX8" fmla="*/ 263803 w 559114"/>
                <a:gd name="connsiteY8" fmla="*/ 10058 h 48208"/>
                <a:gd name="connsiteX9" fmla="*/ 278 w 559114"/>
                <a:gd name="connsiteY9" fmla="*/ 48158 h 4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9114" h="48208">
                  <a:moveTo>
                    <a:pt x="278" y="48158"/>
                  </a:moveTo>
                  <a:cubicBezTo>
                    <a:pt x="-7130" y="46571"/>
                    <a:pt x="135216" y="4766"/>
                    <a:pt x="219353" y="533"/>
                  </a:cubicBezTo>
                  <a:cubicBezTo>
                    <a:pt x="303490" y="-3700"/>
                    <a:pt x="484995" y="18525"/>
                    <a:pt x="505103" y="22758"/>
                  </a:cubicBezTo>
                  <a:cubicBezTo>
                    <a:pt x="525211" y="26991"/>
                    <a:pt x="331007" y="25404"/>
                    <a:pt x="340003" y="25933"/>
                  </a:cubicBezTo>
                  <a:cubicBezTo>
                    <a:pt x="348999" y="26462"/>
                    <a:pt x="556432" y="29108"/>
                    <a:pt x="559078" y="25933"/>
                  </a:cubicBezTo>
                  <a:cubicBezTo>
                    <a:pt x="561724" y="22758"/>
                    <a:pt x="419907" y="4237"/>
                    <a:pt x="355878" y="6883"/>
                  </a:cubicBezTo>
                  <a:cubicBezTo>
                    <a:pt x="291849" y="9529"/>
                    <a:pt x="178607" y="41279"/>
                    <a:pt x="174903" y="41808"/>
                  </a:cubicBezTo>
                  <a:cubicBezTo>
                    <a:pt x="171199" y="42337"/>
                    <a:pt x="318836" y="15350"/>
                    <a:pt x="333653" y="10058"/>
                  </a:cubicBezTo>
                  <a:cubicBezTo>
                    <a:pt x="348470" y="4766"/>
                    <a:pt x="312486" y="6883"/>
                    <a:pt x="263803" y="10058"/>
                  </a:cubicBezTo>
                  <a:cubicBezTo>
                    <a:pt x="215120" y="13233"/>
                    <a:pt x="7686" y="49745"/>
                    <a:pt x="278" y="481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25937D2-45FB-9385-10A0-6DB06EC8952F}"/>
                </a:ext>
              </a:extLst>
            </p:cNvPr>
            <p:cNvSpPr/>
            <p:nvPr/>
          </p:nvSpPr>
          <p:spPr>
            <a:xfrm>
              <a:off x="4770518" y="4054458"/>
              <a:ext cx="700034" cy="140452"/>
            </a:xfrm>
            <a:custGeom>
              <a:avLst/>
              <a:gdLst>
                <a:gd name="connsiteX0" fmla="*/ 1507 w 700034"/>
                <a:gd name="connsiteY0" fmla="*/ 139717 h 140452"/>
                <a:gd name="connsiteX1" fmla="*/ 166607 w 700034"/>
                <a:gd name="connsiteY1" fmla="*/ 101617 h 140452"/>
                <a:gd name="connsiteX2" fmla="*/ 407907 w 700034"/>
                <a:gd name="connsiteY2" fmla="*/ 25417 h 140452"/>
                <a:gd name="connsiteX3" fmla="*/ 242807 w 700034"/>
                <a:gd name="connsiteY3" fmla="*/ 73042 h 140452"/>
                <a:gd name="connsiteX4" fmla="*/ 309482 w 700034"/>
                <a:gd name="connsiteY4" fmla="*/ 69867 h 140452"/>
                <a:gd name="connsiteX5" fmla="*/ 541257 w 700034"/>
                <a:gd name="connsiteY5" fmla="*/ 47642 h 140452"/>
                <a:gd name="connsiteX6" fmla="*/ 395207 w 700034"/>
                <a:gd name="connsiteY6" fmla="*/ 85742 h 140452"/>
                <a:gd name="connsiteX7" fmla="*/ 512682 w 700034"/>
                <a:gd name="connsiteY7" fmla="*/ 69867 h 140452"/>
                <a:gd name="connsiteX8" fmla="*/ 566657 w 700034"/>
                <a:gd name="connsiteY8" fmla="*/ 57167 h 140452"/>
                <a:gd name="connsiteX9" fmla="*/ 700007 w 700034"/>
                <a:gd name="connsiteY9" fmla="*/ 17 h 140452"/>
                <a:gd name="connsiteX10" fmla="*/ 576182 w 700034"/>
                <a:gd name="connsiteY10" fmla="*/ 63517 h 140452"/>
                <a:gd name="connsiteX11" fmla="*/ 347582 w 700034"/>
                <a:gd name="connsiteY11" fmla="*/ 66692 h 140452"/>
                <a:gd name="connsiteX12" fmla="*/ 261857 w 700034"/>
                <a:gd name="connsiteY12" fmla="*/ 69867 h 140452"/>
                <a:gd name="connsiteX13" fmla="*/ 1507 w 700034"/>
                <a:gd name="connsiteY13" fmla="*/ 139717 h 14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0034" h="140452">
                  <a:moveTo>
                    <a:pt x="1507" y="139717"/>
                  </a:moveTo>
                  <a:cubicBezTo>
                    <a:pt x="-14368" y="145009"/>
                    <a:pt x="98874" y="120667"/>
                    <a:pt x="166607" y="101617"/>
                  </a:cubicBezTo>
                  <a:cubicBezTo>
                    <a:pt x="234340" y="82567"/>
                    <a:pt x="395207" y="30180"/>
                    <a:pt x="407907" y="25417"/>
                  </a:cubicBezTo>
                  <a:cubicBezTo>
                    <a:pt x="420607" y="20654"/>
                    <a:pt x="259211" y="65634"/>
                    <a:pt x="242807" y="73042"/>
                  </a:cubicBezTo>
                  <a:cubicBezTo>
                    <a:pt x="226403" y="80450"/>
                    <a:pt x="259740" y="74100"/>
                    <a:pt x="309482" y="69867"/>
                  </a:cubicBezTo>
                  <a:cubicBezTo>
                    <a:pt x="359224" y="65634"/>
                    <a:pt x="526970" y="44996"/>
                    <a:pt x="541257" y="47642"/>
                  </a:cubicBezTo>
                  <a:cubicBezTo>
                    <a:pt x="555544" y="50288"/>
                    <a:pt x="399969" y="82038"/>
                    <a:pt x="395207" y="85742"/>
                  </a:cubicBezTo>
                  <a:cubicBezTo>
                    <a:pt x="390445" y="89446"/>
                    <a:pt x="484107" y="74629"/>
                    <a:pt x="512682" y="69867"/>
                  </a:cubicBezTo>
                  <a:cubicBezTo>
                    <a:pt x="541257" y="65105"/>
                    <a:pt x="535436" y="68809"/>
                    <a:pt x="566657" y="57167"/>
                  </a:cubicBezTo>
                  <a:cubicBezTo>
                    <a:pt x="597878" y="45525"/>
                    <a:pt x="698419" y="-1041"/>
                    <a:pt x="700007" y="17"/>
                  </a:cubicBezTo>
                  <a:cubicBezTo>
                    <a:pt x="701595" y="1075"/>
                    <a:pt x="634919" y="52405"/>
                    <a:pt x="576182" y="63517"/>
                  </a:cubicBezTo>
                  <a:cubicBezTo>
                    <a:pt x="517445" y="74629"/>
                    <a:pt x="399969" y="65634"/>
                    <a:pt x="347582" y="66692"/>
                  </a:cubicBezTo>
                  <a:cubicBezTo>
                    <a:pt x="295195" y="67750"/>
                    <a:pt x="313186" y="58225"/>
                    <a:pt x="261857" y="69867"/>
                  </a:cubicBezTo>
                  <a:cubicBezTo>
                    <a:pt x="210528" y="81509"/>
                    <a:pt x="17382" y="134425"/>
                    <a:pt x="1507" y="1397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847E89D2-8120-01D4-2FC2-42C390DF05DC}"/>
                </a:ext>
              </a:extLst>
            </p:cNvPr>
            <p:cNvSpPr/>
            <p:nvPr/>
          </p:nvSpPr>
          <p:spPr>
            <a:xfrm>
              <a:off x="5196345" y="4073469"/>
              <a:ext cx="312330" cy="149316"/>
            </a:xfrm>
            <a:custGeom>
              <a:avLst/>
              <a:gdLst>
                <a:gd name="connsiteX0" fmla="*/ 312280 w 312330"/>
                <a:gd name="connsiteY0" fmla="*/ 56 h 149316"/>
                <a:gd name="connsiteX1" fmla="*/ 137655 w 312330"/>
                <a:gd name="connsiteY1" fmla="*/ 76256 h 149316"/>
                <a:gd name="connsiteX2" fmla="*/ 1130 w 312330"/>
                <a:gd name="connsiteY2" fmla="*/ 120706 h 149316"/>
                <a:gd name="connsiteX3" fmla="*/ 213855 w 312330"/>
                <a:gd name="connsiteY3" fmla="*/ 73081 h 149316"/>
                <a:gd name="connsiteX4" fmla="*/ 150355 w 312330"/>
                <a:gd name="connsiteY4" fmla="*/ 111181 h 149316"/>
                <a:gd name="connsiteX5" fmla="*/ 248780 w 312330"/>
                <a:gd name="connsiteY5" fmla="*/ 88956 h 149316"/>
                <a:gd name="connsiteX6" fmla="*/ 128130 w 312330"/>
                <a:gd name="connsiteY6" fmla="*/ 149281 h 149316"/>
                <a:gd name="connsiteX7" fmla="*/ 213855 w 312330"/>
                <a:gd name="connsiteY7" fmla="*/ 98481 h 149316"/>
                <a:gd name="connsiteX8" fmla="*/ 194805 w 312330"/>
                <a:gd name="connsiteY8" fmla="*/ 95306 h 149316"/>
                <a:gd name="connsiteX9" fmla="*/ 207505 w 312330"/>
                <a:gd name="connsiteY9" fmla="*/ 60381 h 149316"/>
                <a:gd name="connsiteX10" fmla="*/ 156705 w 312330"/>
                <a:gd name="connsiteY10" fmla="*/ 63556 h 149316"/>
                <a:gd name="connsiteX11" fmla="*/ 312280 w 312330"/>
                <a:gd name="connsiteY11" fmla="*/ 56 h 14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330" h="149316">
                  <a:moveTo>
                    <a:pt x="312280" y="56"/>
                  </a:moveTo>
                  <a:cubicBezTo>
                    <a:pt x="309105" y="2173"/>
                    <a:pt x="189513" y="56148"/>
                    <a:pt x="137655" y="76256"/>
                  </a:cubicBezTo>
                  <a:cubicBezTo>
                    <a:pt x="85797" y="96364"/>
                    <a:pt x="-11570" y="121235"/>
                    <a:pt x="1130" y="120706"/>
                  </a:cubicBezTo>
                  <a:cubicBezTo>
                    <a:pt x="13830" y="120177"/>
                    <a:pt x="188984" y="74669"/>
                    <a:pt x="213855" y="73081"/>
                  </a:cubicBezTo>
                  <a:cubicBezTo>
                    <a:pt x="238726" y="71494"/>
                    <a:pt x="144534" y="108535"/>
                    <a:pt x="150355" y="111181"/>
                  </a:cubicBezTo>
                  <a:cubicBezTo>
                    <a:pt x="156176" y="113827"/>
                    <a:pt x="252484" y="82606"/>
                    <a:pt x="248780" y="88956"/>
                  </a:cubicBezTo>
                  <a:cubicBezTo>
                    <a:pt x="245076" y="95306"/>
                    <a:pt x="133951" y="147694"/>
                    <a:pt x="128130" y="149281"/>
                  </a:cubicBezTo>
                  <a:cubicBezTo>
                    <a:pt x="122309" y="150869"/>
                    <a:pt x="213855" y="98481"/>
                    <a:pt x="213855" y="98481"/>
                  </a:cubicBezTo>
                  <a:cubicBezTo>
                    <a:pt x="224967" y="89485"/>
                    <a:pt x="195863" y="101656"/>
                    <a:pt x="194805" y="95306"/>
                  </a:cubicBezTo>
                  <a:cubicBezTo>
                    <a:pt x="193747" y="88956"/>
                    <a:pt x="213855" y="65673"/>
                    <a:pt x="207505" y="60381"/>
                  </a:cubicBezTo>
                  <a:cubicBezTo>
                    <a:pt x="201155" y="55089"/>
                    <a:pt x="145063" y="71494"/>
                    <a:pt x="156705" y="63556"/>
                  </a:cubicBezTo>
                  <a:cubicBezTo>
                    <a:pt x="168347" y="55619"/>
                    <a:pt x="315455" y="-2061"/>
                    <a:pt x="312280" y="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AAD93459-A0A7-4F33-8D42-7114E5FE9B7E}"/>
                </a:ext>
              </a:extLst>
            </p:cNvPr>
            <p:cNvSpPr/>
            <p:nvPr/>
          </p:nvSpPr>
          <p:spPr>
            <a:xfrm>
              <a:off x="4740133" y="4152894"/>
              <a:ext cx="625973" cy="87122"/>
            </a:xfrm>
            <a:custGeom>
              <a:avLst/>
              <a:gdLst>
                <a:gd name="connsiteX0" fmla="*/ 142 w 625973"/>
                <a:gd name="connsiteY0" fmla="*/ 73031 h 87122"/>
                <a:gd name="connsiteX1" fmla="*/ 222392 w 625973"/>
                <a:gd name="connsiteY1" fmla="*/ 41281 h 87122"/>
                <a:gd name="connsiteX2" fmla="*/ 327167 w 625973"/>
                <a:gd name="connsiteY2" fmla="*/ 6 h 87122"/>
                <a:gd name="connsiteX3" fmla="*/ 235092 w 625973"/>
                <a:gd name="connsiteY3" fmla="*/ 44456 h 87122"/>
                <a:gd name="connsiteX4" fmla="*/ 425592 w 625973"/>
                <a:gd name="connsiteY4" fmla="*/ 82556 h 87122"/>
                <a:gd name="connsiteX5" fmla="*/ 298592 w 625973"/>
                <a:gd name="connsiteY5" fmla="*/ 82556 h 87122"/>
                <a:gd name="connsiteX6" fmla="*/ 438292 w 625973"/>
                <a:gd name="connsiteY6" fmla="*/ 47631 h 87122"/>
                <a:gd name="connsiteX7" fmla="*/ 625617 w 625973"/>
                <a:gd name="connsiteY7" fmla="*/ 50806 h 87122"/>
                <a:gd name="connsiteX8" fmla="*/ 489092 w 625973"/>
                <a:gd name="connsiteY8" fmla="*/ 53981 h 87122"/>
                <a:gd name="connsiteX9" fmla="*/ 292242 w 625973"/>
                <a:gd name="connsiteY9" fmla="*/ 60331 h 87122"/>
                <a:gd name="connsiteX10" fmla="*/ 257317 w 625973"/>
                <a:gd name="connsiteY10" fmla="*/ 25406 h 87122"/>
                <a:gd name="connsiteX11" fmla="*/ 142 w 625973"/>
                <a:gd name="connsiteY11" fmla="*/ 73031 h 8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973" h="87122">
                  <a:moveTo>
                    <a:pt x="142" y="73031"/>
                  </a:moveTo>
                  <a:cubicBezTo>
                    <a:pt x="-5679" y="75677"/>
                    <a:pt x="167888" y="53452"/>
                    <a:pt x="222392" y="41281"/>
                  </a:cubicBezTo>
                  <a:cubicBezTo>
                    <a:pt x="276896" y="29110"/>
                    <a:pt x="325050" y="-523"/>
                    <a:pt x="327167" y="6"/>
                  </a:cubicBezTo>
                  <a:cubicBezTo>
                    <a:pt x="329284" y="535"/>
                    <a:pt x="218688" y="30698"/>
                    <a:pt x="235092" y="44456"/>
                  </a:cubicBezTo>
                  <a:cubicBezTo>
                    <a:pt x="251496" y="58214"/>
                    <a:pt x="415009" y="76206"/>
                    <a:pt x="425592" y="82556"/>
                  </a:cubicBezTo>
                  <a:cubicBezTo>
                    <a:pt x="436175" y="88906"/>
                    <a:pt x="296475" y="88377"/>
                    <a:pt x="298592" y="82556"/>
                  </a:cubicBezTo>
                  <a:cubicBezTo>
                    <a:pt x="300709" y="76735"/>
                    <a:pt x="383788" y="52923"/>
                    <a:pt x="438292" y="47631"/>
                  </a:cubicBezTo>
                  <a:cubicBezTo>
                    <a:pt x="492796" y="42339"/>
                    <a:pt x="617150" y="49748"/>
                    <a:pt x="625617" y="50806"/>
                  </a:cubicBezTo>
                  <a:cubicBezTo>
                    <a:pt x="634084" y="51864"/>
                    <a:pt x="489092" y="53981"/>
                    <a:pt x="489092" y="53981"/>
                  </a:cubicBezTo>
                  <a:cubicBezTo>
                    <a:pt x="433530" y="55568"/>
                    <a:pt x="330871" y="65093"/>
                    <a:pt x="292242" y="60331"/>
                  </a:cubicBezTo>
                  <a:cubicBezTo>
                    <a:pt x="253613" y="55569"/>
                    <a:pt x="301767" y="21702"/>
                    <a:pt x="257317" y="25406"/>
                  </a:cubicBezTo>
                  <a:cubicBezTo>
                    <a:pt x="212867" y="29110"/>
                    <a:pt x="5963" y="70385"/>
                    <a:pt x="142" y="73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8A43EF05-A4FD-E811-79E6-07976766189C}"/>
                </a:ext>
              </a:extLst>
            </p:cNvPr>
            <p:cNvSpPr/>
            <p:nvPr/>
          </p:nvSpPr>
          <p:spPr>
            <a:xfrm>
              <a:off x="5645102" y="4165370"/>
              <a:ext cx="394059" cy="146377"/>
            </a:xfrm>
            <a:custGeom>
              <a:avLst/>
              <a:gdLst>
                <a:gd name="connsiteX0" fmla="*/ 393748 w 394059"/>
                <a:gd name="connsiteY0" fmla="*/ 230 h 146377"/>
                <a:gd name="connsiteX1" fmla="*/ 219123 w 394059"/>
                <a:gd name="connsiteY1" fmla="*/ 22455 h 146377"/>
                <a:gd name="connsiteX2" fmla="*/ 60373 w 394059"/>
                <a:gd name="connsiteY2" fmla="*/ 105005 h 146377"/>
                <a:gd name="connsiteX3" fmla="*/ 114348 w 394059"/>
                <a:gd name="connsiteY3" fmla="*/ 66905 h 146377"/>
                <a:gd name="connsiteX4" fmla="*/ 48 w 394059"/>
                <a:gd name="connsiteY4" fmla="*/ 146280 h 146377"/>
                <a:gd name="connsiteX5" fmla="*/ 130223 w 394059"/>
                <a:gd name="connsiteY5" fmla="*/ 47855 h 146377"/>
                <a:gd name="connsiteX6" fmla="*/ 174673 w 394059"/>
                <a:gd name="connsiteY6" fmla="*/ 12930 h 146377"/>
                <a:gd name="connsiteX7" fmla="*/ 393748 w 394059"/>
                <a:gd name="connsiteY7" fmla="*/ 230 h 14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059" h="146377">
                  <a:moveTo>
                    <a:pt x="393748" y="230"/>
                  </a:moveTo>
                  <a:cubicBezTo>
                    <a:pt x="401156" y="1817"/>
                    <a:pt x="274686" y="4992"/>
                    <a:pt x="219123" y="22455"/>
                  </a:cubicBezTo>
                  <a:cubicBezTo>
                    <a:pt x="163560" y="39918"/>
                    <a:pt x="77835" y="97597"/>
                    <a:pt x="60373" y="105005"/>
                  </a:cubicBezTo>
                  <a:cubicBezTo>
                    <a:pt x="42911" y="112413"/>
                    <a:pt x="124402" y="60026"/>
                    <a:pt x="114348" y="66905"/>
                  </a:cubicBezTo>
                  <a:cubicBezTo>
                    <a:pt x="104294" y="73784"/>
                    <a:pt x="-2598" y="149455"/>
                    <a:pt x="48" y="146280"/>
                  </a:cubicBezTo>
                  <a:cubicBezTo>
                    <a:pt x="2694" y="143105"/>
                    <a:pt x="101119" y="70080"/>
                    <a:pt x="130223" y="47855"/>
                  </a:cubicBezTo>
                  <a:cubicBezTo>
                    <a:pt x="159327" y="25630"/>
                    <a:pt x="137631" y="20338"/>
                    <a:pt x="174673" y="12930"/>
                  </a:cubicBezTo>
                  <a:cubicBezTo>
                    <a:pt x="211715" y="5522"/>
                    <a:pt x="386340" y="-1357"/>
                    <a:pt x="393748" y="2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A3AD2A4-D306-72E0-0FD8-07C6703B865C}"/>
                </a:ext>
              </a:extLst>
            </p:cNvPr>
            <p:cNvSpPr/>
            <p:nvPr/>
          </p:nvSpPr>
          <p:spPr>
            <a:xfrm>
              <a:off x="5623851" y="4247717"/>
              <a:ext cx="60518" cy="261096"/>
            </a:xfrm>
            <a:custGeom>
              <a:avLst/>
              <a:gdLst>
                <a:gd name="connsiteX0" fmla="*/ 56224 w 60518"/>
                <a:gd name="connsiteY0" fmla="*/ 433 h 261096"/>
                <a:gd name="connsiteX1" fmla="*/ 24474 w 60518"/>
                <a:gd name="connsiteY1" fmla="*/ 86158 h 261096"/>
                <a:gd name="connsiteX2" fmla="*/ 24474 w 60518"/>
                <a:gd name="connsiteY2" fmla="*/ 162358 h 261096"/>
                <a:gd name="connsiteX3" fmla="*/ 24474 w 60518"/>
                <a:gd name="connsiteY3" fmla="*/ 127433 h 261096"/>
                <a:gd name="connsiteX4" fmla="*/ 2249 w 60518"/>
                <a:gd name="connsiteY4" fmla="*/ 171883 h 261096"/>
                <a:gd name="connsiteX5" fmla="*/ 5424 w 60518"/>
                <a:gd name="connsiteY5" fmla="*/ 209983 h 261096"/>
                <a:gd name="connsiteX6" fmla="*/ 43524 w 60518"/>
                <a:gd name="connsiteY6" fmla="*/ 260783 h 261096"/>
                <a:gd name="connsiteX7" fmla="*/ 37174 w 60518"/>
                <a:gd name="connsiteY7" fmla="*/ 229033 h 261096"/>
                <a:gd name="connsiteX8" fmla="*/ 5424 w 60518"/>
                <a:gd name="connsiteY8" fmla="*/ 181408 h 261096"/>
                <a:gd name="connsiteX9" fmla="*/ 49874 w 60518"/>
                <a:gd name="connsiteY9" fmla="*/ 102033 h 261096"/>
                <a:gd name="connsiteX10" fmla="*/ 59399 w 60518"/>
                <a:gd name="connsiteY10" fmla="*/ 67108 h 261096"/>
                <a:gd name="connsiteX11" fmla="*/ 30824 w 60518"/>
                <a:gd name="connsiteY11" fmla="*/ 124258 h 261096"/>
                <a:gd name="connsiteX12" fmla="*/ 56224 w 60518"/>
                <a:gd name="connsiteY12" fmla="*/ 433 h 26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518" h="261096">
                  <a:moveTo>
                    <a:pt x="56224" y="433"/>
                  </a:moveTo>
                  <a:cubicBezTo>
                    <a:pt x="55166" y="-5917"/>
                    <a:pt x="29766" y="59171"/>
                    <a:pt x="24474" y="86158"/>
                  </a:cubicBezTo>
                  <a:cubicBezTo>
                    <a:pt x="19182" y="113146"/>
                    <a:pt x="24474" y="162358"/>
                    <a:pt x="24474" y="162358"/>
                  </a:cubicBezTo>
                  <a:cubicBezTo>
                    <a:pt x="24474" y="169237"/>
                    <a:pt x="28178" y="125846"/>
                    <a:pt x="24474" y="127433"/>
                  </a:cubicBezTo>
                  <a:cubicBezTo>
                    <a:pt x="20770" y="129020"/>
                    <a:pt x="5424" y="158125"/>
                    <a:pt x="2249" y="171883"/>
                  </a:cubicBezTo>
                  <a:cubicBezTo>
                    <a:pt x="-926" y="185641"/>
                    <a:pt x="-1455" y="195166"/>
                    <a:pt x="5424" y="209983"/>
                  </a:cubicBezTo>
                  <a:cubicBezTo>
                    <a:pt x="12303" y="224800"/>
                    <a:pt x="38232" y="257608"/>
                    <a:pt x="43524" y="260783"/>
                  </a:cubicBezTo>
                  <a:cubicBezTo>
                    <a:pt x="48816" y="263958"/>
                    <a:pt x="43524" y="242262"/>
                    <a:pt x="37174" y="229033"/>
                  </a:cubicBezTo>
                  <a:cubicBezTo>
                    <a:pt x="30824" y="215804"/>
                    <a:pt x="3307" y="202575"/>
                    <a:pt x="5424" y="181408"/>
                  </a:cubicBezTo>
                  <a:cubicBezTo>
                    <a:pt x="7541" y="160241"/>
                    <a:pt x="40878" y="121083"/>
                    <a:pt x="49874" y="102033"/>
                  </a:cubicBezTo>
                  <a:cubicBezTo>
                    <a:pt x="58870" y="82983"/>
                    <a:pt x="62574" y="63404"/>
                    <a:pt x="59399" y="67108"/>
                  </a:cubicBezTo>
                  <a:cubicBezTo>
                    <a:pt x="56224" y="70812"/>
                    <a:pt x="35057" y="130079"/>
                    <a:pt x="30824" y="124258"/>
                  </a:cubicBezTo>
                  <a:cubicBezTo>
                    <a:pt x="26591" y="118437"/>
                    <a:pt x="57282" y="6783"/>
                    <a:pt x="56224" y="4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842B073-0551-DDF2-099E-78C08FD7D061}"/>
                </a:ext>
              </a:extLst>
            </p:cNvPr>
            <p:cNvSpPr/>
            <p:nvPr/>
          </p:nvSpPr>
          <p:spPr>
            <a:xfrm>
              <a:off x="5699095" y="4143372"/>
              <a:ext cx="382540" cy="258610"/>
            </a:xfrm>
            <a:custGeom>
              <a:avLst/>
              <a:gdLst>
                <a:gd name="connsiteX0" fmla="*/ 30 w 382540"/>
                <a:gd name="connsiteY0" fmla="*/ 142878 h 258610"/>
                <a:gd name="connsiteX1" fmla="*/ 120680 w 382540"/>
                <a:gd name="connsiteY1" fmla="*/ 79378 h 258610"/>
                <a:gd name="connsiteX2" fmla="*/ 82580 w 382540"/>
                <a:gd name="connsiteY2" fmla="*/ 95253 h 258610"/>
                <a:gd name="connsiteX3" fmla="*/ 231805 w 382540"/>
                <a:gd name="connsiteY3" fmla="*/ 95253 h 258610"/>
                <a:gd name="connsiteX4" fmla="*/ 260380 w 382540"/>
                <a:gd name="connsiteY4" fmla="*/ 107953 h 258610"/>
                <a:gd name="connsiteX5" fmla="*/ 238155 w 382540"/>
                <a:gd name="connsiteY5" fmla="*/ 82553 h 258610"/>
                <a:gd name="connsiteX6" fmla="*/ 257205 w 382540"/>
                <a:gd name="connsiteY6" fmla="*/ 104778 h 258610"/>
                <a:gd name="connsiteX7" fmla="*/ 279430 w 382540"/>
                <a:gd name="connsiteY7" fmla="*/ 139703 h 258610"/>
                <a:gd name="connsiteX8" fmla="*/ 279430 w 382540"/>
                <a:gd name="connsiteY8" fmla="*/ 111128 h 258610"/>
                <a:gd name="connsiteX9" fmla="*/ 263555 w 382540"/>
                <a:gd name="connsiteY9" fmla="*/ 257178 h 258610"/>
                <a:gd name="connsiteX10" fmla="*/ 273080 w 382540"/>
                <a:gd name="connsiteY10" fmla="*/ 177803 h 258610"/>
                <a:gd name="connsiteX11" fmla="*/ 381030 w 382540"/>
                <a:gd name="connsiteY11" fmla="*/ 50803 h 258610"/>
                <a:gd name="connsiteX12" fmla="*/ 333405 w 382540"/>
                <a:gd name="connsiteY12" fmla="*/ 88903 h 258610"/>
                <a:gd name="connsiteX13" fmla="*/ 292130 w 382540"/>
                <a:gd name="connsiteY13" fmla="*/ 19053 h 258610"/>
                <a:gd name="connsiteX14" fmla="*/ 304830 w 382540"/>
                <a:gd name="connsiteY14" fmla="*/ 66678 h 258610"/>
                <a:gd name="connsiteX15" fmla="*/ 260380 w 382540"/>
                <a:gd name="connsiteY15" fmla="*/ 3 h 258610"/>
                <a:gd name="connsiteX16" fmla="*/ 254030 w 382540"/>
                <a:gd name="connsiteY16" fmla="*/ 69853 h 258610"/>
                <a:gd name="connsiteX17" fmla="*/ 215930 w 382540"/>
                <a:gd name="connsiteY17" fmla="*/ 9528 h 258610"/>
                <a:gd name="connsiteX18" fmla="*/ 203230 w 382540"/>
                <a:gd name="connsiteY18" fmla="*/ 38103 h 258610"/>
                <a:gd name="connsiteX19" fmla="*/ 133380 w 382540"/>
                <a:gd name="connsiteY19" fmla="*/ 57153 h 258610"/>
                <a:gd name="connsiteX20" fmla="*/ 30 w 382540"/>
                <a:gd name="connsiteY20" fmla="*/ 142878 h 25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2540" h="258610">
                  <a:moveTo>
                    <a:pt x="30" y="142878"/>
                  </a:moveTo>
                  <a:cubicBezTo>
                    <a:pt x="-2087" y="146582"/>
                    <a:pt x="106922" y="87315"/>
                    <a:pt x="120680" y="79378"/>
                  </a:cubicBezTo>
                  <a:cubicBezTo>
                    <a:pt x="134438" y="71440"/>
                    <a:pt x="64059" y="92607"/>
                    <a:pt x="82580" y="95253"/>
                  </a:cubicBezTo>
                  <a:cubicBezTo>
                    <a:pt x="101101" y="97899"/>
                    <a:pt x="202172" y="93136"/>
                    <a:pt x="231805" y="95253"/>
                  </a:cubicBezTo>
                  <a:cubicBezTo>
                    <a:pt x="261438" y="97370"/>
                    <a:pt x="259322" y="110070"/>
                    <a:pt x="260380" y="107953"/>
                  </a:cubicBezTo>
                  <a:cubicBezTo>
                    <a:pt x="261438" y="105836"/>
                    <a:pt x="238684" y="83082"/>
                    <a:pt x="238155" y="82553"/>
                  </a:cubicBezTo>
                  <a:cubicBezTo>
                    <a:pt x="237626" y="82024"/>
                    <a:pt x="250326" y="95253"/>
                    <a:pt x="257205" y="104778"/>
                  </a:cubicBezTo>
                  <a:cubicBezTo>
                    <a:pt x="264084" y="114303"/>
                    <a:pt x="275726" y="138645"/>
                    <a:pt x="279430" y="139703"/>
                  </a:cubicBezTo>
                  <a:cubicBezTo>
                    <a:pt x="283134" y="140761"/>
                    <a:pt x="282076" y="91549"/>
                    <a:pt x="279430" y="111128"/>
                  </a:cubicBezTo>
                  <a:cubicBezTo>
                    <a:pt x="276784" y="130707"/>
                    <a:pt x="264613" y="246066"/>
                    <a:pt x="263555" y="257178"/>
                  </a:cubicBezTo>
                  <a:cubicBezTo>
                    <a:pt x="262497" y="268290"/>
                    <a:pt x="253501" y="212199"/>
                    <a:pt x="273080" y="177803"/>
                  </a:cubicBezTo>
                  <a:cubicBezTo>
                    <a:pt x="292659" y="143407"/>
                    <a:pt x="370976" y="65620"/>
                    <a:pt x="381030" y="50803"/>
                  </a:cubicBezTo>
                  <a:cubicBezTo>
                    <a:pt x="391084" y="35986"/>
                    <a:pt x="348222" y="94195"/>
                    <a:pt x="333405" y="88903"/>
                  </a:cubicBezTo>
                  <a:cubicBezTo>
                    <a:pt x="318588" y="83611"/>
                    <a:pt x="296892" y="22757"/>
                    <a:pt x="292130" y="19053"/>
                  </a:cubicBezTo>
                  <a:cubicBezTo>
                    <a:pt x="287368" y="15349"/>
                    <a:pt x="310122" y="69853"/>
                    <a:pt x="304830" y="66678"/>
                  </a:cubicBezTo>
                  <a:cubicBezTo>
                    <a:pt x="299538" y="63503"/>
                    <a:pt x="268847" y="-526"/>
                    <a:pt x="260380" y="3"/>
                  </a:cubicBezTo>
                  <a:cubicBezTo>
                    <a:pt x="251913" y="532"/>
                    <a:pt x="261438" y="68266"/>
                    <a:pt x="254030" y="69853"/>
                  </a:cubicBezTo>
                  <a:cubicBezTo>
                    <a:pt x="246622" y="71440"/>
                    <a:pt x="224397" y="14820"/>
                    <a:pt x="215930" y="9528"/>
                  </a:cubicBezTo>
                  <a:cubicBezTo>
                    <a:pt x="207463" y="4236"/>
                    <a:pt x="216988" y="30165"/>
                    <a:pt x="203230" y="38103"/>
                  </a:cubicBezTo>
                  <a:cubicBezTo>
                    <a:pt x="189472" y="46040"/>
                    <a:pt x="164601" y="40220"/>
                    <a:pt x="133380" y="57153"/>
                  </a:cubicBezTo>
                  <a:cubicBezTo>
                    <a:pt x="102159" y="74086"/>
                    <a:pt x="2147" y="139174"/>
                    <a:pt x="30" y="1428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736F65A6-EEF8-0B41-42AC-C76C9D4E52F0}"/>
                </a:ext>
              </a:extLst>
            </p:cNvPr>
            <p:cNvSpPr/>
            <p:nvPr/>
          </p:nvSpPr>
          <p:spPr>
            <a:xfrm>
              <a:off x="5957166" y="4200267"/>
              <a:ext cx="70307" cy="242753"/>
            </a:xfrm>
            <a:custGeom>
              <a:avLst/>
              <a:gdLst>
                <a:gd name="connsiteX0" fmla="*/ 68984 w 70307"/>
                <a:gd name="connsiteY0" fmla="*/ 258 h 242753"/>
                <a:gd name="connsiteX1" fmla="*/ 46759 w 70307"/>
                <a:gd name="connsiteY1" fmla="*/ 73283 h 242753"/>
                <a:gd name="connsiteX2" fmla="*/ 46759 w 70307"/>
                <a:gd name="connsiteY2" fmla="*/ 171708 h 242753"/>
                <a:gd name="connsiteX3" fmla="*/ 30884 w 70307"/>
                <a:gd name="connsiteY3" fmla="*/ 124083 h 242753"/>
                <a:gd name="connsiteX4" fmla="*/ 68984 w 70307"/>
                <a:gd name="connsiteY4" fmla="*/ 238383 h 242753"/>
                <a:gd name="connsiteX5" fmla="*/ 46759 w 70307"/>
                <a:gd name="connsiteY5" fmla="*/ 219333 h 242753"/>
                <a:gd name="connsiteX6" fmla="*/ 46759 w 70307"/>
                <a:gd name="connsiteY6" fmla="*/ 222508 h 242753"/>
                <a:gd name="connsiteX7" fmla="*/ 27709 w 70307"/>
                <a:gd name="connsiteY7" fmla="*/ 95508 h 242753"/>
                <a:gd name="connsiteX8" fmla="*/ 34059 w 70307"/>
                <a:gd name="connsiteY8" fmla="*/ 200283 h 242753"/>
                <a:gd name="connsiteX9" fmla="*/ 2309 w 70307"/>
                <a:gd name="connsiteY9" fmla="*/ 98683 h 242753"/>
                <a:gd name="connsiteX10" fmla="*/ 68984 w 70307"/>
                <a:gd name="connsiteY10" fmla="*/ 258 h 24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7" h="242753">
                  <a:moveTo>
                    <a:pt x="68984" y="258"/>
                  </a:moveTo>
                  <a:cubicBezTo>
                    <a:pt x="76392" y="-3975"/>
                    <a:pt x="50463" y="44708"/>
                    <a:pt x="46759" y="73283"/>
                  </a:cubicBezTo>
                  <a:cubicBezTo>
                    <a:pt x="43055" y="101858"/>
                    <a:pt x="49405" y="163241"/>
                    <a:pt x="46759" y="171708"/>
                  </a:cubicBezTo>
                  <a:cubicBezTo>
                    <a:pt x="44113" y="180175"/>
                    <a:pt x="30884" y="124083"/>
                    <a:pt x="30884" y="124083"/>
                  </a:cubicBezTo>
                  <a:cubicBezTo>
                    <a:pt x="34588" y="135195"/>
                    <a:pt x="66338" y="222508"/>
                    <a:pt x="68984" y="238383"/>
                  </a:cubicBezTo>
                  <a:cubicBezTo>
                    <a:pt x="71630" y="254258"/>
                    <a:pt x="50463" y="221979"/>
                    <a:pt x="46759" y="219333"/>
                  </a:cubicBezTo>
                  <a:cubicBezTo>
                    <a:pt x="43055" y="216687"/>
                    <a:pt x="49934" y="243146"/>
                    <a:pt x="46759" y="222508"/>
                  </a:cubicBezTo>
                  <a:cubicBezTo>
                    <a:pt x="43584" y="201871"/>
                    <a:pt x="29826" y="99212"/>
                    <a:pt x="27709" y="95508"/>
                  </a:cubicBezTo>
                  <a:cubicBezTo>
                    <a:pt x="25592" y="91804"/>
                    <a:pt x="38292" y="199754"/>
                    <a:pt x="34059" y="200283"/>
                  </a:cubicBezTo>
                  <a:cubicBezTo>
                    <a:pt x="29826" y="200812"/>
                    <a:pt x="-9862" y="135724"/>
                    <a:pt x="2309" y="98683"/>
                  </a:cubicBezTo>
                  <a:cubicBezTo>
                    <a:pt x="14480" y="61642"/>
                    <a:pt x="61576" y="4491"/>
                    <a:pt x="68984" y="2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F7FF1DE6-CBEB-B584-55F7-EF9E5F770EBE}"/>
                </a:ext>
              </a:extLst>
            </p:cNvPr>
            <p:cNvSpPr/>
            <p:nvPr/>
          </p:nvSpPr>
          <p:spPr>
            <a:xfrm>
              <a:off x="5647258" y="4380555"/>
              <a:ext cx="407868" cy="118494"/>
            </a:xfrm>
            <a:custGeom>
              <a:avLst/>
              <a:gdLst>
                <a:gd name="connsiteX0" fmla="*/ 1067 w 407868"/>
                <a:gd name="connsiteY0" fmla="*/ 51745 h 118494"/>
                <a:gd name="connsiteX1" fmla="*/ 201092 w 407868"/>
                <a:gd name="connsiteY1" fmla="*/ 61270 h 118494"/>
                <a:gd name="connsiteX2" fmla="*/ 121717 w 407868"/>
                <a:gd name="connsiteY2" fmla="*/ 64445 h 118494"/>
                <a:gd name="connsiteX3" fmla="*/ 239192 w 407868"/>
                <a:gd name="connsiteY3" fmla="*/ 48570 h 118494"/>
                <a:gd name="connsiteX4" fmla="*/ 363017 w 407868"/>
                <a:gd name="connsiteY4" fmla="*/ 945 h 118494"/>
                <a:gd name="connsiteX5" fmla="*/ 312217 w 407868"/>
                <a:gd name="connsiteY5" fmla="*/ 19995 h 118494"/>
                <a:gd name="connsiteX6" fmla="*/ 407467 w 407868"/>
                <a:gd name="connsiteY6" fmla="*/ 58095 h 118494"/>
                <a:gd name="connsiteX7" fmla="*/ 347142 w 407868"/>
                <a:gd name="connsiteY7" fmla="*/ 42220 h 118494"/>
                <a:gd name="connsiteX8" fmla="*/ 366192 w 407868"/>
                <a:gd name="connsiteY8" fmla="*/ 96195 h 118494"/>
                <a:gd name="connsiteX9" fmla="*/ 321742 w 407868"/>
                <a:gd name="connsiteY9" fmla="*/ 58095 h 118494"/>
                <a:gd name="connsiteX10" fmla="*/ 356667 w 407868"/>
                <a:gd name="connsiteY10" fmla="*/ 105720 h 118494"/>
                <a:gd name="connsiteX11" fmla="*/ 299517 w 407868"/>
                <a:gd name="connsiteY11" fmla="*/ 58095 h 118494"/>
                <a:gd name="connsiteX12" fmla="*/ 334442 w 407868"/>
                <a:gd name="connsiteY12" fmla="*/ 112070 h 118494"/>
                <a:gd name="connsiteX13" fmla="*/ 261417 w 407868"/>
                <a:gd name="connsiteY13" fmla="*/ 67620 h 118494"/>
                <a:gd name="connsiteX14" fmla="*/ 277292 w 407868"/>
                <a:gd name="connsiteY14" fmla="*/ 108895 h 118494"/>
                <a:gd name="connsiteX15" fmla="*/ 239192 w 407868"/>
                <a:gd name="connsiteY15" fmla="*/ 73970 h 118494"/>
                <a:gd name="connsiteX16" fmla="*/ 261417 w 407868"/>
                <a:gd name="connsiteY16" fmla="*/ 115245 h 118494"/>
                <a:gd name="connsiteX17" fmla="*/ 236017 w 407868"/>
                <a:gd name="connsiteY17" fmla="*/ 86670 h 118494"/>
                <a:gd name="connsiteX18" fmla="*/ 178867 w 407868"/>
                <a:gd name="connsiteY18" fmla="*/ 102545 h 118494"/>
                <a:gd name="connsiteX19" fmla="*/ 191567 w 407868"/>
                <a:gd name="connsiteY19" fmla="*/ 80320 h 118494"/>
                <a:gd name="connsiteX20" fmla="*/ 115367 w 407868"/>
                <a:gd name="connsiteY20" fmla="*/ 118420 h 118494"/>
                <a:gd name="connsiteX21" fmla="*/ 143942 w 407868"/>
                <a:gd name="connsiteY21" fmla="*/ 89845 h 118494"/>
                <a:gd name="connsiteX22" fmla="*/ 121717 w 407868"/>
                <a:gd name="connsiteY22" fmla="*/ 83495 h 118494"/>
                <a:gd name="connsiteX23" fmla="*/ 1067 w 407868"/>
                <a:gd name="connsiteY23" fmla="*/ 51745 h 118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7868" h="118494">
                  <a:moveTo>
                    <a:pt x="1067" y="51745"/>
                  </a:moveTo>
                  <a:cubicBezTo>
                    <a:pt x="14296" y="48041"/>
                    <a:pt x="180984" y="59153"/>
                    <a:pt x="201092" y="61270"/>
                  </a:cubicBezTo>
                  <a:cubicBezTo>
                    <a:pt x="221200" y="63387"/>
                    <a:pt x="115367" y="66562"/>
                    <a:pt x="121717" y="64445"/>
                  </a:cubicBezTo>
                  <a:cubicBezTo>
                    <a:pt x="128067" y="62328"/>
                    <a:pt x="198975" y="59153"/>
                    <a:pt x="239192" y="48570"/>
                  </a:cubicBezTo>
                  <a:cubicBezTo>
                    <a:pt x="279409" y="37987"/>
                    <a:pt x="350846" y="5707"/>
                    <a:pt x="363017" y="945"/>
                  </a:cubicBezTo>
                  <a:cubicBezTo>
                    <a:pt x="375188" y="-3817"/>
                    <a:pt x="304809" y="10470"/>
                    <a:pt x="312217" y="19995"/>
                  </a:cubicBezTo>
                  <a:cubicBezTo>
                    <a:pt x="319625" y="29520"/>
                    <a:pt x="401646" y="54391"/>
                    <a:pt x="407467" y="58095"/>
                  </a:cubicBezTo>
                  <a:cubicBezTo>
                    <a:pt x="413288" y="61799"/>
                    <a:pt x="354021" y="35870"/>
                    <a:pt x="347142" y="42220"/>
                  </a:cubicBezTo>
                  <a:cubicBezTo>
                    <a:pt x="340263" y="48570"/>
                    <a:pt x="370425" y="93549"/>
                    <a:pt x="366192" y="96195"/>
                  </a:cubicBezTo>
                  <a:cubicBezTo>
                    <a:pt x="361959" y="98841"/>
                    <a:pt x="323329" y="56508"/>
                    <a:pt x="321742" y="58095"/>
                  </a:cubicBezTo>
                  <a:cubicBezTo>
                    <a:pt x="320155" y="59682"/>
                    <a:pt x="360371" y="105720"/>
                    <a:pt x="356667" y="105720"/>
                  </a:cubicBezTo>
                  <a:cubicBezTo>
                    <a:pt x="352963" y="105720"/>
                    <a:pt x="303221" y="57037"/>
                    <a:pt x="299517" y="58095"/>
                  </a:cubicBezTo>
                  <a:cubicBezTo>
                    <a:pt x="295813" y="59153"/>
                    <a:pt x="340792" y="110483"/>
                    <a:pt x="334442" y="112070"/>
                  </a:cubicBezTo>
                  <a:cubicBezTo>
                    <a:pt x="328092" y="113658"/>
                    <a:pt x="270942" y="68149"/>
                    <a:pt x="261417" y="67620"/>
                  </a:cubicBezTo>
                  <a:cubicBezTo>
                    <a:pt x="251892" y="67091"/>
                    <a:pt x="280996" y="107837"/>
                    <a:pt x="277292" y="108895"/>
                  </a:cubicBezTo>
                  <a:cubicBezTo>
                    <a:pt x="273588" y="109953"/>
                    <a:pt x="241838" y="72912"/>
                    <a:pt x="239192" y="73970"/>
                  </a:cubicBezTo>
                  <a:cubicBezTo>
                    <a:pt x="236546" y="75028"/>
                    <a:pt x="261946" y="113128"/>
                    <a:pt x="261417" y="115245"/>
                  </a:cubicBezTo>
                  <a:cubicBezTo>
                    <a:pt x="260888" y="117362"/>
                    <a:pt x="249775" y="88787"/>
                    <a:pt x="236017" y="86670"/>
                  </a:cubicBezTo>
                  <a:cubicBezTo>
                    <a:pt x="222259" y="84553"/>
                    <a:pt x="186275" y="103603"/>
                    <a:pt x="178867" y="102545"/>
                  </a:cubicBezTo>
                  <a:cubicBezTo>
                    <a:pt x="171459" y="101487"/>
                    <a:pt x="202150" y="77674"/>
                    <a:pt x="191567" y="80320"/>
                  </a:cubicBezTo>
                  <a:cubicBezTo>
                    <a:pt x="180984" y="82966"/>
                    <a:pt x="123305" y="116832"/>
                    <a:pt x="115367" y="118420"/>
                  </a:cubicBezTo>
                  <a:cubicBezTo>
                    <a:pt x="107429" y="120008"/>
                    <a:pt x="142884" y="95666"/>
                    <a:pt x="143942" y="89845"/>
                  </a:cubicBezTo>
                  <a:cubicBezTo>
                    <a:pt x="145000" y="84024"/>
                    <a:pt x="141825" y="87728"/>
                    <a:pt x="121717" y="83495"/>
                  </a:cubicBezTo>
                  <a:cubicBezTo>
                    <a:pt x="101609" y="79262"/>
                    <a:pt x="-12162" y="55449"/>
                    <a:pt x="1067" y="51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91028A6B-6DDE-823C-53CE-45E40F6ABF36}"/>
                </a:ext>
              </a:extLst>
            </p:cNvPr>
            <p:cNvSpPr/>
            <p:nvPr/>
          </p:nvSpPr>
          <p:spPr>
            <a:xfrm>
              <a:off x="5800537" y="4161243"/>
              <a:ext cx="250298" cy="45642"/>
            </a:xfrm>
            <a:custGeom>
              <a:avLst/>
              <a:gdLst>
                <a:gd name="connsiteX0" fmla="*/ 188 w 250298"/>
                <a:gd name="connsiteY0" fmla="*/ 45632 h 45642"/>
                <a:gd name="connsiteX1" fmla="*/ 111313 w 250298"/>
                <a:gd name="connsiteY1" fmla="*/ 23407 h 45642"/>
                <a:gd name="connsiteX2" fmla="*/ 244663 w 250298"/>
                <a:gd name="connsiteY2" fmla="*/ 23407 h 45642"/>
                <a:gd name="connsiteX3" fmla="*/ 219263 w 250298"/>
                <a:gd name="connsiteY3" fmla="*/ 4357 h 45642"/>
                <a:gd name="connsiteX4" fmla="*/ 162113 w 250298"/>
                <a:gd name="connsiteY4" fmla="*/ 1182 h 45642"/>
                <a:gd name="connsiteX5" fmla="*/ 85913 w 250298"/>
                <a:gd name="connsiteY5" fmla="*/ 20232 h 45642"/>
                <a:gd name="connsiteX6" fmla="*/ 188 w 250298"/>
                <a:gd name="connsiteY6" fmla="*/ 45632 h 4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298" h="45642">
                  <a:moveTo>
                    <a:pt x="188" y="45632"/>
                  </a:moveTo>
                  <a:cubicBezTo>
                    <a:pt x="4421" y="46161"/>
                    <a:pt x="70567" y="27111"/>
                    <a:pt x="111313" y="23407"/>
                  </a:cubicBezTo>
                  <a:cubicBezTo>
                    <a:pt x="152059" y="19703"/>
                    <a:pt x="226671" y="26582"/>
                    <a:pt x="244663" y="23407"/>
                  </a:cubicBezTo>
                  <a:cubicBezTo>
                    <a:pt x="262655" y="20232"/>
                    <a:pt x="233021" y="8061"/>
                    <a:pt x="219263" y="4357"/>
                  </a:cubicBezTo>
                  <a:cubicBezTo>
                    <a:pt x="205505" y="653"/>
                    <a:pt x="184338" y="-1464"/>
                    <a:pt x="162113" y="1182"/>
                  </a:cubicBezTo>
                  <a:cubicBezTo>
                    <a:pt x="139888" y="3828"/>
                    <a:pt x="107609" y="10707"/>
                    <a:pt x="85913" y="20232"/>
                  </a:cubicBezTo>
                  <a:cubicBezTo>
                    <a:pt x="64217" y="29757"/>
                    <a:pt x="-4045" y="45103"/>
                    <a:pt x="188" y="456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F2B4D152-4068-8441-A78A-8C58BE8FDA5D}"/>
                </a:ext>
              </a:extLst>
            </p:cNvPr>
            <p:cNvSpPr/>
            <p:nvPr/>
          </p:nvSpPr>
          <p:spPr>
            <a:xfrm>
              <a:off x="5622198" y="4196566"/>
              <a:ext cx="234397" cy="255666"/>
            </a:xfrm>
            <a:custGeom>
              <a:avLst/>
              <a:gdLst>
                <a:gd name="connsiteX0" fmla="*/ 188052 w 234397"/>
                <a:gd name="connsiteY0" fmla="*/ 784 h 255666"/>
                <a:gd name="connsiteX1" fmla="*/ 226152 w 234397"/>
                <a:gd name="connsiteY1" fmla="*/ 80159 h 255666"/>
                <a:gd name="connsiteX2" fmla="*/ 232502 w 234397"/>
                <a:gd name="connsiteY2" fmla="*/ 111909 h 255666"/>
                <a:gd name="connsiteX3" fmla="*/ 200752 w 234397"/>
                <a:gd name="connsiteY3" fmla="*/ 162709 h 255666"/>
                <a:gd name="connsiteX4" fmla="*/ 232502 w 234397"/>
                <a:gd name="connsiteY4" fmla="*/ 124609 h 255666"/>
                <a:gd name="connsiteX5" fmla="*/ 210277 w 234397"/>
                <a:gd name="connsiteY5" fmla="*/ 188109 h 255666"/>
                <a:gd name="connsiteX6" fmla="*/ 111852 w 234397"/>
                <a:gd name="connsiteY6" fmla="*/ 238909 h 255666"/>
                <a:gd name="connsiteX7" fmla="*/ 10252 w 234397"/>
                <a:gd name="connsiteY7" fmla="*/ 254784 h 255666"/>
                <a:gd name="connsiteX8" fmla="*/ 7077 w 234397"/>
                <a:gd name="connsiteY8" fmla="*/ 216684 h 255666"/>
                <a:gd name="connsiteX9" fmla="*/ 42002 w 234397"/>
                <a:gd name="connsiteY9" fmla="*/ 102384 h 255666"/>
                <a:gd name="connsiteX10" fmla="*/ 48352 w 234397"/>
                <a:gd name="connsiteY10" fmla="*/ 92859 h 255666"/>
                <a:gd name="connsiteX11" fmla="*/ 134077 w 234397"/>
                <a:gd name="connsiteY11" fmla="*/ 42059 h 255666"/>
                <a:gd name="connsiteX12" fmla="*/ 188052 w 234397"/>
                <a:gd name="connsiteY12" fmla="*/ 784 h 25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397" h="255666">
                  <a:moveTo>
                    <a:pt x="188052" y="784"/>
                  </a:moveTo>
                  <a:cubicBezTo>
                    <a:pt x="203398" y="7134"/>
                    <a:pt x="218744" y="61638"/>
                    <a:pt x="226152" y="80159"/>
                  </a:cubicBezTo>
                  <a:cubicBezTo>
                    <a:pt x="233560" y="98680"/>
                    <a:pt x="236735" y="98151"/>
                    <a:pt x="232502" y="111909"/>
                  </a:cubicBezTo>
                  <a:cubicBezTo>
                    <a:pt x="228269" y="125667"/>
                    <a:pt x="200752" y="160592"/>
                    <a:pt x="200752" y="162709"/>
                  </a:cubicBezTo>
                  <a:cubicBezTo>
                    <a:pt x="200752" y="164826"/>
                    <a:pt x="230915" y="120376"/>
                    <a:pt x="232502" y="124609"/>
                  </a:cubicBezTo>
                  <a:cubicBezTo>
                    <a:pt x="234089" y="128842"/>
                    <a:pt x="230385" y="169059"/>
                    <a:pt x="210277" y="188109"/>
                  </a:cubicBezTo>
                  <a:cubicBezTo>
                    <a:pt x="190169" y="207159"/>
                    <a:pt x="145189" y="227797"/>
                    <a:pt x="111852" y="238909"/>
                  </a:cubicBezTo>
                  <a:cubicBezTo>
                    <a:pt x="78515" y="250021"/>
                    <a:pt x="27714" y="258488"/>
                    <a:pt x="10252" y="254784"/>
                  </a:cubicBezTo>
                  <a:cubicBezTo>
                    <a:pt x="-7210" y="251080"/>
                    <a:pt x="1785" y="242084"/>
                    <a:pt x="7077" y="216684"/>
                  </a:cubicBezTo>
                  <a:cubicBezTo>
                    <a:pt x="12369" y="191284"/>
                    <a:pt x="42002" y="102384"/>
                    <a:pt x="42002" y="102384"/>
                  </a:cubicBezTo>
                  <a:cubicBezTo>
                    <a:pt x="48881" y="81747"/>
                    <a:pt x="33006" y="102913"/>
                    <a:pt x="48352" y="92859"/>
                  </a:cubicBezTo>
                  <a:cubicBezTo>
                    <a:pt x="63698" y="82805"/>
                    <a:pt x="111323" y="55817"/>
                    <a:pt x="134077" y="42059"/>
                  </a:cubicBezTo>
                  <a:cubicBezTo>
                    <a:pt x="156831" y="28301"/>
                    <a:pt x="172706" y="-5566"/>
                    <a:pt x="188052" y="7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BF9701DD-0B0A-BA50-D504-203930F133E1}"/>
                </a:ext>
              </a:extLst>
            </p:cNvPr>
            <p:cNvSpPr/>
            <p:nvPr/>
          </p:nvSpPr>
          <p:spPr>
            <a:xfrm>
              <a:off x="5760775" y="425712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B87939C2-99B5-E342-823E-943D9906A67F}"/>
                </a:ext>
              </a:extLst>
            </p:cNvPr>
            <p:cNvSpPr/>
            <p:nvPr/>
          </p:nvSpPr>
          <p:spPr>
            <a:xfrm>
              <a:off x="5765828" y="431603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0361C154-9C3F-CD49-1DB5-C2BA832E41C0}"/>
                </a:ext>
              </a:extLst>
            </p:cNvPr>
            <p:cNvSpPr/>
            <p:nvPr/>
          </p:nvSpPr>
          <p:spPr>
            <a:xfrm>
              <a:off x="5648268" y="4059742"/>
              <a:ext cx="423074" cy="150484"/>
            </a:xfrm>
            <a:custGeom>
              <a:avLst/>
              <a:gdLst>
                <a:gd name="connsiteX0" fmla="*/ 57 w 423074"/>
                <a:gd name="connsiteY0" fmla="*/ 150308 h 150484"/>
                <a:gd name="connsiteX1" fmla="*/ 184207 w 423074"/>
                <a:gd name="connsiteY1" fmla="*/ 58233 h 150484"/>
                <a:gd name="connsiteX2" fmla="*/ 108007 w 423074"/>
                <a:gd name="connsiteY2" fmla="*/ 102683 h 150484"/>
                <a:gd name="connsiteX3" fmla="*/ 241357 w 423074"/>
                <a:gd name="connsiteY3" fmla="*/ 51883 h 150484"/>
                <a:gd name="connsiteX4" fmla="*/ 184207 w 423074"/>
                <a:gd name="connsiteY4" fmla="*/ 80458 h 150484"/>
                <a:gd name="connsiteX5" fmla="*/ 346132 w 423074"/>
                <a:gd name="connsiteY5" fmla="*/ 39183 h 150484"/>
                <a:gd name="connsiteX6" fmla="*/ 269932 w 423074"/>
                <a:gd name="connsiteY6" fmla="*/ 39183 h 150484"/>
                <a:gd name="connsiteX7" fmla="*/ 419157 w 423074"/>
                <a:gd name="connsiteY7" fmla="*/ 1083 h 150484"/>
                <a:gd name="connsiteX8" fmla="*/ 368357 w 423074"/>
                <a:gd name="connsiteY8" fmla="*/ 13783 h 150484"/>
                <a:gd name="connsiteX9" fmla="*/ 247707 w 423074"/>
                <a:gd name="connsiteY9" fmla="*/ 48708 h 150484"/>
                <a:gd name="connsiteX10" fmla="*/ 165157 w 423074"/>
                <a:gd name="connsiteY10" fmla="*/ 80458 h 150484"/>
                <a:gd name="connsiteX11" fmla="*/ 57 w 423074"/>
                <a:gd name="connsiteY11" fmla="*/ 150308 h 15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3074" h="150484">
                  <a:moveTo>
                    <a:pt x="57" y="150308"/>
                  </a:moveTo>
                  <a:cubicBezTo>
                    <a:pt x="3232" y="146604"/>
                    <a:pt x="166215" y="66170"/>
                    <a:pt x="184207" y="58233"/>
                  </a:cubicBezTo>
                  <a:cubicBezTo>
                    <a:pt x="202199" y="50295"/>
                    <a:pt x="98482" y="103741"/>
                    <a:pt x="108007" y="102683"/>
                  </a:cubicBezTo>
                  <a:cubicBezTo>
                    <a:pt x="117532" y="101625"/>
                    <a:pt x="228657" y="55587"/>
                    <a:pt x="241357" y="51883"/>
                  </a:cubicBezTo>
                  <a:cubicBezTo>
                    <a:pt x="254057" y="48179"/>
                    <a:pt x="166745" y="82575"/>
                    <a:pt x="184207" y="80458"/>
                  </a:cubicBezTo>
                  <a:cubicBezTo>
                    <a:pt x="201669" y="78341"/>
                    <a:pt x="331845" y="46062"/>
                    <a:pt x="346132" y="39183"/>
                  </a:cubicBezTo>
                  <a:cubicBezTo>
                    <a:pt x="360420" y="32304"/>
                    <a:pt x="257761" y="45533"/>
                    <a:pt x="269932" y="39183"/>
                  </a:cubicBezTo>
                  <a:cubicBezTo>
                    <a:pt x="282103" y="32833"/>
                    <a:pt x="419157" y="1083"/>
                    <a:pt x="419157" y="1083"/>
                  </a:cubicBezTo>
                  <a:cubicBezTo>
                    <a:pt x="435561" y="-3150"/>
                    <a:pt x="396932" y="5845"/>
                    <a:pt x="368357" y="13783"/>
                  </a:cubicBezTo>
                  <a:cubicBezTo>
                    <a:pt x="339782" y="21721"/>
                    <a:pt x="281574" y="37595"/>
                    <a:pt x="247707" y="48708"/>
                  </a:cubicBezTo>
                  <a:cubicBezTo>
                    <a:pt x="213840" y="59820"/>
                    <a:pt x="203257" y="62466"/>
                    <a:pt x="165157" y="80458"/>
                  </a:cubicBezTo>
                  <a:cubicBezTo>
                    <a:pt x="127057" y="98450"/>
                    <a:pt x="-3118" y="154012"/>
                    <a:pt x="57" y="150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476AF5F3-B762-2F8A-80AA-DA6E943BF2B0}"/>
                </a:ext>
              </a:extLst>
            </p:cNvPr>
            <p:cNvSpPr/>
            <p:nvPr/>
          </p:nvSpPr>
          <p:spPr>
            <a:xfrm>
              <a:off x="5778469" y="3946525"/>
              <a:ext cx="411147" cy="95839"/>
            </a:xfrm>
            <a:custGeom>
              <a:avLst/>
              <a:gdLst>
                <a:gd name="connsiteX0" fmla="*/ 406431 w 411147"/>
                <a:gd name="connsiteY0" fmla="*/ 12700 h 95839"/>
                <a:gd name="connsiteX1" fmla="*/ 355631 w 411147"/>
                <a:gd name="connsiteY1" fmla="*/ 25400 h 95839"/>
                <a:gd name="connsiteX2" fmla="*/ 127031 w 411147"/>
                <a:gd name="connsiteY2" fmla="*/ 95250 h 95839"/>
                <a:gd name="connsiteX3" fmla="*/ 184181 w 411147"/>
                <a:gd name="connsiteY3" fmla="*/ 60325 h 95839"/>
                <a:gd name="connsiteX4" fmla="*/ 98456 w 411147"/>
                <a:gd name="connsiteY4" fmla="*/ 85725 h 95839"/>
                <a:gd name="connsiteX5" fmla="*/ 31 w 411147"/>
                <a:gd name="connsiteY5" fmla="*/ 60325 h 95839"/>
                <a:gd name="connsiteX6" fmla="*/ 88931 w 411147"/>
                <a:gd name="connsiteY6" fmla="*/ 79375 h 95839"/>
                <a:gd name="connsiteX7" fmla="*/ 193706 w 411147"/>
                <a:gd name="connsiteY7" fmla="*/ 50800 h 95839"/>
                <a:gd name="connsiteX8" fmla="*/ 269906 w 411147"/>
                <a:gd name="connsiteY8" fmla="*/ 0 h 95839"/>
                <a:gd name="connsiteX9" fmla="*/ 209581 w 411147"/>
                <a:gd name="connsiteY9" fmla="*/ 50800 h 95839"/>
                <a:gd name="connsiteX10" fmla="*/ 269906 w 411147"/>
                <a:gd name="connsiteY10" fmla="*/ 19050 h 95839"/>
                <a:gd name="connsiteX11" fmla="*/ 406431 w 411147"/>
                <a:gd name="connsiteY11" fmla="*/ 12700 h 9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147" h="95839">
                  <a:moveTo>
                    <a:pt x="406431" y="12700"/>
                  </a:moveTo>
                  <a:cubicBezTo>
                    <a:pt x="420718" y="13758"/>
                    <a:pt x="402198" y="11642"/>
                    <a:pt x="355631" y="25400"/>
                  </a:cubicBezTo>
                  <a:cubicBezTo>
                    <a:pt x="309064" y="39158"/>
                    <a:pt x="155606" y="89429"/>
                    <a:pt x="127031" y="95250"/>
                  </a:cubicBezTo>
                  <a:cubicBezTo>
                    <a:pt x="98456" y="101071"/>
                    <a:pt x="188943" y="61912"/>
                    <a:pt x="184181" y="60325"/>
                  </a:cubicBezTo>
                  <a:cubicBezTo>
                    <a:pt x="179419" y="58738"/>
                    <a:pt x="129148" y="85725"/>
                    <a:pt x="98456" y="85725"/>
                  </a:cubicBezTo>
                  <a:cubicBezTo>
                    <a:pt x="67764" y="85725"/>
                    <a:pt x="1619" y="61383"/>
                    <a:pt x="31" y="60325"/>
                  </a:cubicBezTo>
                  <a:cubicBezTo>
                    <a:pt x="-1557" y="59267"/>
                    <a:pt x="56652" y="80962"/>
                    <a:pt x="88931" y="79375"/>
                  </a:cubicBezTo>
                  <a:cubicBezTo>
                    <a:pt x="121210" y="77788"/>
                    <a:pt x="163544" y="64029"/>
                    <a:pt x="193706" y="50800"/>
                  </a:cubicBezTo>
                  <a:cubicBezTo>
                    <a:pt x="223868" y="37571"/>
                    <a:pt x="267260" y="0"/>
                    <a:pt x="269906" y="0"/>
                  </a:cubicBezTo>
                  <a:cubicBezTo>
                    <a:pt x="272552" y="0"/>
                    <a:pt x="209581" y="47625"/>
                    <a:pt x="209581" y="50800"/>
                  </a:cubicBezTo>
                  <a:cubicBezTo>
                    <a:pt x="209581" y="53975"/>
                    <a:pt x="243977" y="23283"/>
                    <a:pt x="269906" y="19050"/>
                  </a:cubicBezTo>
                  <a:cubicBezTo>
                    <a:pt x="295835" y="14817"/>
                    <a:pt x="392144" y="11642"/>
                    <a:pt x="406431" y="127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AD7F3BDD-2C06-C8F5-B77C-C38B2C4D8E32}"/>
                </a:ext>
              </a:extLst>
            </p:cNvPr>
            <p:cNvSpPr/>
            <p:nvPr/>
          </p:nvSpPr>
          <p:spPr>
            <a:xfrm>
              <a:off x="5661020" y="3984611"/>
              <a:ext cx="273749" cy="190526"/>
            </a:xfrm>
            <a:custGeom>
              <a:avLst/>
              <a:gdLst>
                <a:gd name="connsiteX0" fmla="*/ 155580 w 273749"/>
                <a:gd name="connsiteY0" fmla="*/ 14 h 190526"/>
                <a:gd name="connsiteX1" fmla="*/ 120655 w 273749"/>
                <a:gd name="connsiteY1" fmla="*/ 76214 h 190526"/>
                <a:gd name="connsiteX2" fmla="*/ 123830 w 273749"/>
                <a:gd name="connsiteY2" fmla="*/ 111139 h 190526"/>
                <a:gd name="connsiteX3" fmla="*/ 57155 w 273749"/>
                <a:gd name="connsiteY3" fmla="*/ 155589 h 190526"/>
                <a:gd name="connsiteX4" fmla="*/ 5 w 273749"/>
                <a:gd name="connsiteY4" fmla="*/ 190514 h 190526"/>
                <a:gd name="connsiteX5" fmla="*/ 60330 w 273749"/>
                <a:gd name="connsiteY5" fmla="*/ 158764 h 190526"/>
                <a:gd name="connsiteX6" fmla="*/ 273055 w 273749"/>
                <a:gd name="connsiteY6" fmla="*/ 92089 h 190526"/>
                <a:gd name="connsiteX7" fmla="*/ 133355 w 273749"/>
                <a:gd name="connsiteY7" fmla="*/ 107964 h 190526"/>
                <a:gd name="connsiteX8" fmla="*/ 127005 w 273749"/>
                <a:gd name="connsiteY8" fmla="*/ 82564 h 190526"/>
                <a:gd name="connsiteX9" fmla="*/ 155580 w 273749"/>
                <a:gd name="connsiteY9" fmla="*/ 14 h 19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749" h="190526">
                  <a:moveTo>
                    <a:pt x="155580" y="14"/>
                  </a:moveTo>
                  <a:cubicBezTo>
                    <a:pt x="154522" y="-1044"/>
                    <a:pt x="125947" y="57693"/>
                    <a:pt x="120655" y="76214"/>
                  </a:cubicBezTo>
                  <a:cubicBezTo>
                    <a:pt x="115363" y="94735"/>
                    <a:pt x="134413" y="97910"/>
                    <a:pt x="123830" y="111139"/>
                  </a:cubicBezTo>
                  <a:cubicBezTo>
                    <a:pt x="113247" y="124368"/>
                    <a:pt x="77793" y="142360"/>
                    <a:pt x="57155" y="155589"/>
                  </a:cubicBezTo>
                  <a:cubicBezTo>
                    <a:pt x="36517" y="168818"/>
                    <a:pt x="-524" y="189985"/>
                    <a:pt x="5" y="190514"/>
                  </a:cubicBezTo>
                  <a:cubicBezTo>
                    <a:pt x="534" y="191043"/>
                    <a:pt x="14822" y="175168"/>
                    <a:pt x="60330" y="158764"/>
                  </a:cubicBezTo>
                  <a:cubicBezTo>
                    <a:pt x="105838" y="142360"/>
                    <a:pt x="260884" y="100556"/>
                    <a:pt x="273055" y="92089"/>
                  </a:cubicBezTo>
                  <a:cubicBezTo>
                    <a:pt x="285226" y="83622"/>
                    <a:pt x="133355" y="107964"/>
                    <a:pt x="133355" y="107964"/>
                  </a:cubicBezTo>
                  <a:cubicBezTo>
                    <a:pt x="109013" y="106377"/>
                    <a:pt x="125947" y="95264"/>
                    <a:pt x="127005" y="82564"/>
                  </a:cubicBezTo>
                  <a:cubicBezTo>
                    <a:pt x="128063" y="69864"/>
                    <a:pt x="156638" y="1072"/>
                    <a:pt x="155580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C85B108B-1198-581D-FC4C-5596194C21D5}"/>
                </a:ext>
              </a:extLst>
            </p:cNvPr>
            <p:cNvSpPr/>
            <p:nvPr/>
          </p:nvSpPr>
          <p:spPr>
            <a:xfrm>
              <a:off x="5860224" y="4008924"/>
              <a:ext cx="281962" cy="93249"/>
            </a:xfrm>
            <a:custGeom>
              <a:avLst/>
              <a:gdLst>
                <a:gd name="connsiteX0" fmla="*/ 826 w 281962"/>
                <a:gd name="connsiteY0" fmla="*/ 93176 h 93249"/>
                <a:gd name="connsiteX1" fmla="*/ 121476 w 281962"/>
                <a:gd name="connsiteY1" fmla="*/ 36026 h 93249"/>
                <a:gd name="connsiteX2" fmla="*/ 280226 w 281962"/>
                <a:gd name="connsiteY2" fmla="*/ 1101 h 93249"/>
                <a:gd name="connsiteX3" fmla="*/ 207201 w 281962"/>
                <a:gd name="connsiteY3" fmla="*/ 10626 h 93249"/>
                <a:gd name="connsiteX4" fmla="*/ 226251 w 281962"/>
                <a:gd name="connsiteY4" fmla="*/ 29676 h 93249"/>
                <a:gd name="connsiteX5" fmla="*/ 181801 w 281962"/>
                <a:gd name="connsiteY5" fmla="*/ 42376 h 93249"/>
                <a:gd name="connsiteX6" fmla="*/ 181801 w 281962"/>
                <a:gd name="connsiteY6" fmla="*/ 23326 h 93249"/>
                <a:gd name="connsiteX7" fmla="*/ 826 w 281962"/>
                <a:gd name="connsiteY7" fmla="*/ 93176 h 9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962" h="93249">
                  <a:moveTo>
                    <a:pt x="826" y="93176"/>
                  </a:moveTo>
                  <a:cubicBezTo>
                    <a:pt x="-9228" y="95293"/>
                    <a:pt x="74909" y="51372"/>
                    <a:pt x="121476" y="36026"/>
                  </a:cubicBezTo>
                  <a:cubicBezTo>
                    <a:pt x="168043" y="20680"/>
                    <a:pt x="265939" y="5334"/>
                    <a:pt x="280226" y="1101"/>
                  </a:cubicBezTo>
                  <a:cubicBezTo>
                    <a:pt x="294513" y="-3132"/>
                    <a:pt x="216197" y="5864"/>
                    <a:pt x="207201" y="10626"/>
                  </a:cubicBezTo>
                  <a:cubicBezTo>
                    <a:pt x="198205" y="15388"/>
                    <a:pt x="230484" y="24384"/>
                    <a:pt x="226251" y="29676"/>
                  </a:cubicBezTo>
                  <a:cubicBezTo>
                    <a:pt x="222018" y="34968"/>
                    <a:pt x="181801" y="42376"/>
                    <a:pt x="181801" y="42376"/>
                  </a:cubicBezTo>
                  <a:cubicBezTo>
                    <a:pt x="174393" y="41318"/>
                    <a:pt x="204555" y="18034"/>
                    <a:pt x="181801" y="23326"/>
                  </a:cubicBezTo>
                  <a:cubicBezTo>
                    <a:pt x="159047" y="28618"/>
                    <a:pt x="10880" y="91059"/>
                    <a:pt x="826" y="93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88B514DF-238A-F44B-D82C-242A2C33896E}"/>
                </a:ext>
              </a:extLst>
            </p:cNvPr>
            <p:cNvSpPr/>
            <p:nvPr/>
          </p:nvSpPr>
          <p:spPr>
            <a:xfrm>
              <a:off x="5596149" y="4084666"/>
              <a:ext cx="97059" cy="373437"/>
            </a:xfrm>
            <a:custGeom>
              <a:avLst/>
              <a:gdLst>
                <a:gd name="connsiteX0" fmla="*/ 96626 w 97059"/>
                <a:gd name="connsiteY0" fmla="*/ 1559 h 373437"/>
                <a:gd name="connsiteX1" fmla="*/ 1376 w 97059"/>
                <a:gd name="connsiteY1" fmla="*/ 144434 h 373437"/>
                <a:gd name="connsiteX2" fmla="*/ 39476 w 97059"/>
                <a:gd name="connsiteY2" fmla="*/ 112684 h 373437"/>
                <a:gd name="connsiteX3" fmla="*/ 29951 w 97059"/>
                <a:gd name="connsiteY3" fmla="*/ 179359 h 373437"/>
                <a:gd name="connsiteX4" fmla="*/ 4551 w 97059"/>
                <a:gd name="connsiteY4" fmla="*/ 246034 h 373437"/>
                <a:gd name="connsiteX5" fmla="*/ 10901 w 97059"/>
                <a:gd name="connsiteY5" fmla="*/ 204759 h 373437"/>
                <a:gd name="connsiteX6" fmla="*/ 4551 w 97059"/>
                <a:gd name="connsiteY6" fmla="*/ 280959 h 373437"/>
                <a:gd name="connsiteX7" fmla="*/ 1376 w 97059"/>
                <a:gd name="connsiteY7" fmla="*/ 373034 h 373437"/>
                <a:gd name="connsiteX8" fmla="*/ 7726 w 97059"/>
                <a:gd name="connsiteY8" fmla="*/ 242859 h 373437"/>
                <a:gd name="connsiteX9" fmla="*/ 23601 w 97059"/>
                <a:gd name="connsiteY9" fmla="*/ 150784 h 373437"/>
                <a:gd name="connsiteX10" fmla="*/ 10901 w 97059"/>
                <a:gd name="connsiteY10" fmla="*/ 182534 h 373437"/>
                <a:gd name="connsiteX11" fmla="*/ 23601 w 97059"/>
                <a:gd name="connsiteY11" fmla="*/ 122209 h 373437"/>
                <a:gd name="connsiteX12" fmla="*/ 36301 w 97059"/>
                <a:gd name="connsiteY12" fmla="*/ 71409 h 373437"/>
                <a:gd name="connsiteX13" fmla="*/ 96626 w 97059"/>
                <a:gd name="connsiteY13" fmla="*/ 1559 h 37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059" h="373437">
                  <a:moveTo>
                    <a:pt x="96626" y="1559"/>
                  </a:moveTo>
                  <a:cubicBezTo>
                    <a:pt x="90805" y="13730"/>
                    <a:pt x="10901" y="125913"/>
                    <a:pt x="1376" y="144434"/>
                  </a:cubicBezTo>
                  <a:cubicBezTo>
                    <a:pt x="-8149" y="162955"/>
                    <a:pt x="34714" y="106863"/>
                    <a:pt x="39476" y="112684"/>
                  </a:cubicBezTo>
                  <a:cubicBezTo>
                    <a:pt x="44238" y="118505"/>
                    <a:pt x="35772" y="157134"/>
                    <a:pt x="29951" y="179359"/>
                  </a:cubicBezTo>
                  <a:cubicBezTo>
                    <a:pt x="24130" y="201584"/>
                    <a:pt x="7726" y="241801"/>
                    <a:pt x="4551" y="246034"/>
                  </a:cubicBezTo>
                  <a:cubicBezTo>
                    <a:pt x="1376" y="250267"/>
                    <a:pt x="10901" y="198938"/>
                    <a:pt x="10901" y="204759"/>
                  </a:cubicBezTo>
                  <a:cubicBezTo>
                    <a:pt x="10901" y="210580"/>
                    <a:pt x="6138" y="252913"/>
                    <a:pt x="4551" y="280959"/>
                  </a:cubicBezTo>
                  <a:cubicBezTo>
                    <a:pt x="2964" y="309005"/>
                    <a:pt x="847" y="379384"/>
                    <a:pt x="1376" y="373034"/>
                  </a:cubicBezTo>
                  <a:cubicBezTo>
                    <a:pt x="1905" y="366684"/>
                    <a:pt x="4022" y="279901"/>
                    <a:pt x="7726" y="242859"/>
                  </a:cubicBezTo>
                  <a:cubicBezTo>
                    <a:pt x="11430" y="205817"/>
                    <a:pt x="23072" y="160838"/>
                    <a:pt x="23601" y="150784"/>
                  </a:cubicBezTo>
                  <a:cubicBezTo>
                    <a:pt x="24130" y="140730"/>
                    <a:pt x="10901" y="187296"/>
                    <a:pt x="10901" y="182534"/>
                  </a:cubicBezTo>
                  <a:cubicBezTo>
                    <a:pt x="10901" y="177772"/>
                    <a:pt x="19368" y="140730"/>
                    <a:pt x="23601" y="122209"/>
                  </a:cubicBezTo>
                  <a:cubicBezTo>
                    <a:pt x="27834" y="103688"/>
                    <a:pt x="24659" y="90988"/>
                    <a:pt x="36301" y="71409"/>
                  </a:cubicBezTo>
                  <a:cubicBezTo>
                    <a:pt x="47943" y="51830"/>
                    <a:pt x="102447" y="-10612"/>
                    <a:pt x="96626" y="15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0C316900-DA8F-7F7E-4689-E19B52FF001D}"/>
                </a:ext>
              </a:extLst>
            </p:cNvPr>
            <p:cNvSpPr/>
            <p:nvPr/>
          </p:nvSpPr>
          <p:spPr>
            <a:xfrm>
              <a:off x="5467288" y="4098512"/>
              <a:ext cx="111214" cy="397766"/>
            </a:xfrm>
            <a:custGeom>
              <a:avLst/>
              <a:gdLst>
                <a:gd name="connsiteX0" fmla="*/ 111187 w 111214"/>
                <a:gd name="connsiteY0" fmla="*/ 413 h 397766"/>
                <a:gd name="connsiteX1" fmla="*/ 22287 w 111214"/>
                <a:gd name="connsiteY1" fmla="*/ 181388 h 397766"/>
                <a:gd name="connsiteX2" fmla="*/ 44512 w 111214"/>
                <a:gd name="connsiteY2" fmla="*/ 146463 h 397766"/>
                <a:gd name="connsiteX3" fmla="*/ 34987 w 111214"/>
                <a:gd name="connsiteY3" fmla="*/ 194088 h 397766"/>
                <a:gd name="connsiteX4" fmla="*/ 19112 w 111214"/>
                <a:gd name="connsiteY4" fmla="*/ 289338 h 397766"/>
                <a:gd name="connsiteX5" fmla="*/ 22287 w 111214"/>
                <a:gd name="connsiteY5" fmla="*/ 235363 h 397766"/>
                <a:gd name="connsiteX6" fmla="*/ 62 w 111214"/>
                <a:gd name="connsiteY6" fmla="*/ 343313 h 397766"/>
                <a:gd name="connsiteX7" fmla="*/ 15937 w 111214"/>
                <a:gd name="connsiteY7" fmla="*/ 276638 h 397766"/>
                <a:gd name="connsiteX8" fmla="*/ 25462 w 111214"/>
                <a:gd name="connsiteY8" fmla="*/ 397288 h 397766"/>
                <a:gd name="connsiteX9" fmla="*/ 22287 w 111214"/>
                <a:gd name="connsiteY9" fmla="*/ 222663 h 397766"/>
                <a:gd name="connsiteX10" fmla="*/ 31812 w 111214"/>
                <a:gd name="connsiteY10" fmla="*/ 133763 h 397766"/>
                <a:gd name="connsiteX11" fmla="*/ 111187 w 111214"/>
                <a:gd name="connsiteY11" fmla="*/ 413 h 39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214" h="397766">
                  <a:moveTo>
                    <a:pt x="111187" y="413"/>
                  </a:moveTo>
                  <a:cubicBezTo>
                    <a:pt x="109599" y="8351"/>
                    <a:pt x="33399" y="157046"/>
                    <a:pt x="22287" y="181388"/>
                  </a:cubicBezTo>
                  <a:cubicBezTo>
                    <a:pt x="11175" y="205730"/>
                    <a:pt x="42395" y="144346"/>
                    <a:pt x="44512" y="146463"/>
                  </a:cubicBezTo>
                  <a:cubicBezTo>
                    <a:pt x="46629" y="148580"/>
                    <a:pt x="39220" y="170276"/>
                    <a:pt x="34987" y="194088"/>
                  </a:cubicBezTo>
                  <a:cubicBezTo>
                    <a:pt x="30754" y="217900"/>
                    <a:pt x="21229" y="282459"/>
                    <a:pt x="19112" y="289338"/>
                  </a:cubicBezTo>
                  <a:cubicBezTo>
                    <a:pt x="16995" y="296217"/>
                    <a:pt x="25462" y="226367"/>
                    <a:pt x="22287" y="235363"/>
                  </a:cubicBezTo>
                  <a:cubicBezTo>
                    <a:pt x="19112" y="244359"/>
                    <a:pt x="1120" y="336434"/>
                    <a:pt x="62" y="343313"/>
                  </a:cubicBezTo>
                  <a:cubicBezTo>
                    <a:pt x="-996" y="350192"/>
                    <a:pt x="11704" y="267642"/>
                    <a:pt x="15937" y="276638"/>
                  </a:cubicBezTo>
                  <a:cubicBezTo>
                    <a:pt x="20170" y="285634"/>
                    <a:pt x="24404" y="406284"/>
                    <a:pt x="25462" y="397288"/>
                  </a:cubicBezTo>
                  <a:cubicBezTo>
                    <a:pt x="26520" y="388292"/>
                    <a:pt x="21229" y="266584"/>
                    <a:pt x="22287" y="222663"/>
                  </a:cubicBezTo>
                  <a:cubicBezTo>
                    <a:pt x="23345" y="178742"/>
                    <a:pt x="19641" y="166571"/>
                    <a:pt x="31812" y="133763"/>
                  </a:cubicBezTo>
                  <a:cubicBezTo>
                    <a:pt x="43983" y="100955"/>
                    <a:pt x="112775" y="-7525"/>
                    <a:pt x="111187" y="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BC334469-A76E-2316-11BA-685A7779AD5F}"/>
                </a:ext>
              </a:extLst>
            </p:cNvPr>
            <p:cNvSpPr/>
            <p:nvPr/>
          </p:nvSpPr>
          <p:spPr>
            <a:xfrm>
              <a:off x="5558802" y="4357717"/>
              <a:ext cx="45643" cy="280964"/>
            </a:xfrm>
            <a:custGeom>
              <a:avLst/>
              <a:gdLst>
                <a:gd name="connsiteX0" fmla="*/ 45073 w 45643"/>
                <a:gd name="connsiteY0" fmla="*/ 1558 h 280964"/>
                <a:gd name="connsiteX1" fmla="*/ 26023 w 45643"/>
                <a:gd name="connsiteY1" fmla="*/ 103158 h 280964"/>
                <a:gd name="connsiteX2" fmla="*/ 29198 w 45643"/>
                <a:gd name="connsiteY2" fmla="*/ 280958 h 280964"/>
                <a:gd name="connsiteX3" fmla="*/ 19673 w 45643"/>
                <a:gd name="connsiteY3" fmla="*/ 96808 h 280964"/>
                <a:gd name="connsiteX4" fmla="*/ 623 w 45643"/>
                <a:gd name="connsiteY4" fmla="*/ 179358 h 280964"/>
                <a:gd name="connsiteX5" fmla="*/ 45073 w 45643"/>
                <a:gd name="connsiteY5" fmla="*/ 1558 h 28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643" h="280964">
                  <a:moveTo>
                    <a:pt x="45073" y="1558"/>
                  </a:moveTo>
                  <a:cubicBezTo>
                    <a:pt x="49306" y="-11142"/>
                    <a:pt x="28669" y="56591"/>
                    <a:pt x="26023" y="103158"/>
                  </a:cubicBezTo>
                  <a:cubicBezTo>
                    <a:pt x="23377" y="149725"/>
                    <a:pt x="30256" y="282016"/>
                    <a:pt x="29198" y="280958"/>
                  </a:cubicBezTo>
                  <a:cubicBezTo>
                    <a:pt x="28140" y="279900"/>
                    <a:pt x="24435" y="113741"/>
                    <a:pt x="19673" y="96808"/>
                  </a:cubicBezTo>
                  <a:cubicBezTo>
                    <a:pt x="14911" y="79875"/>
                    <a:pt x="-3610" y="189941"/>
                    <a:pt x="623" y="179358"/>
                  </a:cubicBezTo>
                  <a:cubicBezTo>
                    <a:pt x="4856" y="168775"/>
                    <a:pt x="40840" y="14258"/>
                    <a:pt x="45073" y="1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11A4D451-019E-FBEA-980E-F8A6C15AFEFF}"/>
                </a:ext>
              </a:extLst>
            </p:cNvPr>
            <p:cNvSpPr/>
            <p:nvPr/>
          </p:nvSpPr>
          <p:spPr>
            <a:xfrm>
              <a:off x="5591760" y="4558467"/>
              <a:ext cx="69306" cy="213918"/>
            </a:xfrm>
            <a:custGeom>
              <a:avLst/>
              <a:gdLst>
                <a:gd name="connsiteX0" fmla="*/ 2590 w 69306"/>
                <a:gd name="connsiteY0" fmla="*/ 833 h 213918"/>
                <a:gd name="connsiteX1" fmla="*/ 2590 w 69306"/>
                <a:gd name="connsiteY1" fmla="*/ 175458 h 213918"/>
                <a:gd name="connsiteX2" fmla="*/ 5765 w 69306"/>
                <a:gd name="connsiteY2" fmla="*/ 73858 h 213918"/>
                <a:gd name="connsiteX3" fmla="*/ 69265 w 69306"/>
                <a:gd name="connsiteY3" fmla="*/ 213558 h 213918"/>
                <a:gd name="connsiteX4" fmla="*/ 15290 w 69306"/>
                <a:gd name="connsiteY4" fmla="*/ 111958 h 213918"/>
                <a:gd name="connsiteX5" fmla="*/ 2590 w 69306"/>
                <a:gd name="connsiteY5" fmla="*/ 833 h 21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306" h="213918">
                  <a:moveTo>
                    <a:pt x="2590" y="833"/>
                  </a:moveTo>
                  <a:cubicBezTo>
                    <a:pt x="473" y="11416"/>
                    <a:pt x="2061" y="163287"/>
                    <a:pt x="2590" y="175458"/>
                  </a:cubicBezTo>
                  <a:cubicBezTo>
                    <a:pt x="3119" y="187629"/>
                    <a:pt x="-5347" y="67508"/>
                    <a:pt x="5765" y="73858"/>
                  </a:cubicBezTo>
                  <a:cubicBezTo>
                    <a:pt x="16877" y="80208"/>
                    <a:pt x="67678" y="207208"/>
                    <a:pt x="69265" y="213558"/>
                  </a:cubicBezTo>
                  <a:cubicBezTo>
                    <a:pt x="70853" y="219908"/>
                    <a:pt x="26402" y="140533"/>
                    <a:pt x="15290" y="111958"/>
                  </a:cubicBezTo>
                  <a:cubicBezTo>
                    <a:pt x="4178" y="83383"/>
                    <a:pt x="4707" y="-9750"/>
                    <a:pt x="2590" y="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0E3A7B7A-312F-40A5-9413-797CA9DAEDED}"/>
                </a:ext>
              </a:extLst>
            </p:cNvPr>
            <p:cNvSpPr/>
            <p:nvPr/>
          </p:nvSpPr>
          <p:spPr>
            <a:xfrm>
              <a:off x="5616397" y="4730661"/>
              <a:ext cx="54193" cy="196940"/>
            </a:xfrm>
            <a:custGeom>
              <a:avLst/>
              <a:gdLst>
                <a:gd name="connsiteX0" fmla="*/ 178 w 54193"/>
                <a:gd name="connsiteY0" fmla="*/ 89 h 196940"/>
                <a:gd name="connsiteX1" fmla="*/ 31928 w 54193"/>
                <a:gd name="connsiteY1" fmla="*/ 60414 h 196940"/>
                <a:gd name="connsiteX2" fmla="*/ 41453 w 54193"/>
                <a:gd name="connsiteY2" fmla="*/ 158839 h 196940"/>
                <a:gd name="connsiteX3" fmla="*/ 47803 w 54193"/>
                <a:gd name="connsiteY3" fmla="*/ 76289 h 196940"/>
                <a:gd name="connsiteX4" fmla="*/ 54153 w 54193"/>
                <a:gd name="connsiteY4" fmla="*/ 196939 h 196940"/>
                <a:gd name="connsiteX5" fmla="*/ 44628 w 54193"/>
                <a:gd name="connsiteY5" fmla="*/ 79464 h 196940"/>
                <a:gd name="connsiteX6" fmla="*/ 47803 w 54193"/>
                <a:gd name="connsiteY6" fmla="*/ 73114 h 196940"/>
                <a:gd name="connsiteX7" fmla="*/ 178 w 54193"/>
                <a:gd name="connsiteY7" fmla="*/ 89 h 196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3" h="196940">
                  <a:moveTo>
                    <a:pt x="178" y="89"/>
                  </a:moveTo>
                  <a:cubicBezTo>
                    <a:pt x="-2468" y="-2028"/>
                    <a:pt x="25049" y="33956"/>
                    <a:pt x="31928" y="60414"/>
                  </a:cubicBezTo>
                  <a:cubicBezTo>
                    <a:pt x="38807" y="86872"/>
                    <a:pt x="38807" y="156193"/>
                    <a:pt x="41453" y="158839"/>
                  </a:cubicBezTo>
                  <a:cubicBezTo>
                    <a:pt x="44099" y="161485"/>
                    <a:pt x="45686" y="69939"/>
                    <a:pt x="47803" y="76289"/>
                  </a:cubicBezTo>
                  <a:cubicBezTo>
                    <a:pt x="49920" y="82639"/>
                    <a:pt x="54682" y="196410"/>
                    <a:pt x="54153" y="196939"/>
                  </a:cubicBezTo>
                  <a:cubicBezTo>
                    <a:pt x="53624" y="197468"/>
                    <a:pt x="44628" y="79464"/>
                    <a:pt x="44628" y="79464"/>
                  </a:cubicBezTo>
                  <a:cubicBezTo>
                    <a:pt x="43570" y="58827"/>
                    <a:pt x="55741" y="82110"/>
                    <a:pt x="47803" y="73114"/>
                  </a:cubicBezTo>
                  <a:cubicBezTo>
                    <a:pt x="39866" y="64118"/>
                    <a:pt x="2824" y="2206"/>
                    <a:pt x="178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77CC736-C2B3-B37C-36BD-ECABFE1688D5}"/>
                </a:ext>
              </a:extLst>
            </p:cNvPr>
            <p:cNvSpPr/>
            <p:nvPr/>
          </p:nvSpPr>
          <p:spPr>
            <a:xfrm>
              <a:off x="5509594" y="4238611"/>
              <a:ext cx="53028" cy="289420"/>
            </a:xfrm>
            <a:custGeom>
              <a:avLst/>
              <a:gdLst>
                <a:gd name="connsiteX0" fmla="*/ 53006 w 53028"/>
                <a:gd name="connsiteY0" fmla="*/ 14 h 289420"/>
                <a:gd name="connsiteX1" fmla="*/ 11731 w 53028"/>
                <a:gd name="connsiteY1" fmla="*/ 149239 h 289420"/>
                <a:gd name="connsiteX2" fmla="*/ 21256 w 53028"/>
                <a:gd name="connsiteY2" fmla="*/ 111139 h 289420"/>
                <a:gd name="connsiteX3" fmla="*/ 2206 w 53028"/>
                <a:gd name="connsiteY3" fmla="*/ 288939 h 289420"/>
                <a:gd name="connsiteX4" fmla="*/ 5381 w 53028"/>
                <a:gd name="connsiteY4" fmla="*/ 158764 h 289420"/>
                <a:gd name="connsiteX5" fmla="*/ 53006 w 53028"/>
                <a:gd name="connsiteY5" fmla="*/ 14 h 28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28" h="289420">
                  <a:moveTo>
                    <a:pt x="53006" y="14"/>
                  </a:moveTo>
                  <a:cubicBezTo>
                    <a:pt x="54064" y="-1574"/>
                    <a:pt x="17023" y="130718"/>
                    <a:pt x="11731" y="149239"/>
                  </a:cubicBezTo>
                  <a:cubicBezTo>
                    <a:pt x="6439" y="167760"/>
                    <a:pt x="22843" y="87856"/>
                    <a:pt x="21256" y="111139"/>
                  </a:cubicBezTo>
                  <a:cubicBezTo>
                    <a:pt x="19668" y="134422"/>
                    <a:pt x="4852" y="281002"/>
                    <a:pt x="2206" y="288939"/>
                  </a:cubicBezTo>
                  <a:cubicBezTo>
                    <a:pt x="-440" y="296876"/>
                    <a:pt x="-2027" y="204802"/>
                    <a:pt x="5381" y="158764"/>
                  </a:cubicBezTo>
                  <a:cubicBezTo>
                    <a:pt x="12789" y="112727"/>
                    <a:pt x="51948" y="1602"/>
                    <a:pt x="53006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ED80A666-59B4-766C-C7F6-3A609B8D4FF6}"/>
                </a:ext>
              </a:extLst>
            </p:cNvPr>
            <p:cNvSpPr/>
            <p:nvPr/>
          </p:nvSpPr>
          <p:spPr>
            <a:xfrm>
              <a:off x="5495754" y="4631245"/>
              <a:ext cx="73853" cy="312454"/>
            </a:xfrm>
            <a:custGeom>
              <a:avLst/>
              <a:gdLst>
                <a:gd name="connsiteX0" fmla="*/ 38271 w 73853"/>
                <a:gd name="connsiteY0" fmla="*/ 4255 h 312454"/>
                <a:gd name="connsiteX1" fmla="*/ 35096 w 73853"/>
                <a:gd name="connsiteY1" fmla="*/ 83630 h 312454"/>
                <a:gd name="connsiteX2" fmla="*/ 54146 w 73853"/>
                <a:gd name="connsiteY2" fmla="*/ 169355 h 312454"/>
                <a:gd name="connsiteX3" fmla="*/ 171 w 73853"/>
                <a:gd name="connsiteY3" fmla="*/ 74105 h 312454"/>
                <a:gd name="connsiteX4" fmla="*/ 38271 w 73853"/>
                <a:gd name="connsiteY4" fmla="*/ 188405 h 312454"/>
                <a:gd name="connsiteX5" fmla="*/ 73196 w 73853"/>
                <a:gd name="connsiteY5" fmla="*/ 312230 h 312454"/>
                <a:gd name="connsiteX6" fmla="*/ 6521 w 73853"/>
                <a:gd name="connsiteY6" fmla="*/ 156655 h 312454"/>
                <a:gd name="connsiteX7" fmla="*/ 31921 w 73853"/>
                <a:gd name="connsiteY7" fmla="*/ 220155 h 312454"/>
                <a:gd name="connsiteX8" fmla="*/ 38271 w 73853"/>
                <a:gd name="connsiteY8" fmla="*/ 4255 h 31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53" h="312454">
                  <a:moveTo>
                    <a:pt x="38271" y="4255"/>
                  </a:moveTo>
                  <a:cubicBezTo>
                    <a:pt x="38800" y="-18499"/>
                    <a:pt x="32450" y="56113"/>
                    <a:pt x="35096" y="83630"/>
                  </a:cubicBezTo>
                  <a:cubicBezTo>
                    <a:pt x="37742" y="111147"/>
                    <a:pt x="59967" y="170943"/>
                    <a:pt x="54146" y="169355"/>
                  </a:cubicBezTo>
                  <a:cubicBezTo>
                    <a:pt x="48325" y="167768"/>
                    <a:pt x="2817" y="70930"/>
                    <a:pt x="171" y="74105"/>
                  </a:cubicBezTo>
                  <a:cubicBezTo>
                    <a:pt x="-2475" y="77280"/>
                    <a:pt x="26100" y="148718"/>
                    <a:pt x="38271" y="188405"/>
                  </a:cubicBezTo>
                  <a:cubicBezTo>
                    <a:pt x="50442" y="228092"/>
                    <a:pt x="78488" y="317522"/>
                    <a:pt x="73196" y="312230"/>
                  </a:cubicBezTo>
                  <a:cubicBezTo>
                    <a:pt x="67904" y="306938"/>
                    <a:pt x="13400" y="172001"/>
                    <a:pt x="6521" y="156655"/>
                  </a:cubicBezTo>
                  <a:cubicBezTo>
                    <a:pt x="-358" y="141309"/>
                    <a:pt x="28746" y="239734"/>
                    <a:pt x="31921" y="220155"/>
                  </a:cubicBezTo>
                  <a:cubicBezTo>
                    <a:pt x="35096" y="200576"/>
                    <a:pt x="37742" y="27009"/>
                    <a:pt x="38271" y="4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3C720CA7-A8AA-573D-4A0A-903B9BD46BD2}"/>
                </a:ext>
              </a:extLst>
            </p:cNvPr>
            <p:cNvSpPr/>
            <p:nvPr/>
          </p:nvSpPr>
          <p:spPr>
            <a:xfrm>
              <a:off x="5692467" y="5019673"/>
              <a:ext cx="86282" cy="197623"/>
            </a:xfrm>
            <a:custGeom>
              <a:avLst/>
              <a:gdLst>
                <a:gd name="connsiteX0" fmla="*/ 308 w 86282"/>
                <a:gd name="connsiteY0" fmla="*/ 2 h 197623"/>
                <a:gd name="connsiteX1" fmla="*/ 44758 w 86282"/>
                <a:gd name="connsiteY1" fmla="*/ 104777 h 197623"/>
                <a:gd name="connsiteX2" fmla="*/ 32058 w 86282"/>
                <a:gd name="connsiteY2" fmla="*/ 85727 h 197623"/>
                <a:gd name="connsiteX3" fmla="*/ 86033 w 86282"/>
                <a:gd name="connsiteY3" fmla="*/ 196852 h 197623"/>
                <a:gd name="connsiteX4" fmla="*/ 51108 w 86282"/>
                <a:gd name="connsiteY4" fmla="*/ 133352 h 197623"/>
                <a:gd name="connsiteX5" fmla="*/ 25708 w 86282"/>
                <a:gd name="connsiteY5" fmla="*/ 101602 h 197623"/>
                <a:gd name="connsiteX6" fmla="*/ 308 w 86282"/>
                <a:gd name="connsiteY6" fmla="*/ 2 h 19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282" h="197623">
                  <a:moveTo>
                    <a:pt x="308" y="2"/>
                  </a:moveTo>
                  <a:cubicBezTo>
                    <a:pt x="3483" y="531"/>
                    <a:pt x="44758" y="104777"/>
                    <a:pt x="44758" y="104777"/>
                  </a:cubicBezTo>
                  <a:cubicBezTo>
                    <a:pt x="50050" y="119064"/>
                    <a:pt x="25179" y="70381"/>
                    <a:pt x="32058" y="85727"/>
                  </a:cubicBezTo>
                  <a:cubicBezTo>
                    <a:pt x="38937" y="101073"/>
                    <a:pt x="82858" y="188914"/>
                    <a:pt x="86033" y="196852"/>
                  </a:cubicBezTo>
                  <a:cubicBezTo>
                    <a:pt x="89208" y="204790"/>
                    <a:pt x="61162" y="149227"/>
                    <a:pt x="51108" y="133352"/>
                  </a:cubicBezTo>
                  <a:cubicBezTo>
                    <a:pt x="41054" y="117477"/>
                    <a:pt x="32058" y="118535"/>
                    <a:pt x="25708" y="101602"/>
                  </a:cubicBezTo>
                  <a:cubicBezTo>
                    <a:pt x="19358" y="84669"/>
                    <a:pt x="-2867" y="-527"/>
                    <a:pt x="30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424D0666-2103-3BDE-DCBF-215391C0700E}"/>
                </a:ext>
              </a:extLst>
            </p:cNvPr>
            <p:cNvSpPr/>
            <p:nvPr/>
          </p:nvSpPr>
          <p:spPr>
            <a:xfrm>
              <a:off x="5604212" y="4768656"/>
              <a:ext cx="142621" cy="419609"/>
            </a:xfrm>
            <a:custGeom>
              <a:avLst/>
              <a:gdLst>
                <a:gd name="connsiteX0" fmla="*/ 2838 w 142621"/>
                <a:gd name="connsiteY0" fmla="*/ 194 h 419609"/>
                <a:gd name="connsiteX1" fmla="*/ 9188 w 142621"/>
                <a:gd name="connsiteY1" fmla="*/ 114494 h 419609"/>
                <a:gd name="connsiteX2" fmla="*/ 15538 w 142621"/>
                <a:gd name="connsiteY2" fmla="*/ 92269 h 419609"/>
                <a:gd name="connsiteX3" fmla="*/ 28238 w 142621"/>
                <a:gd name="connsiteY3" fmla="*/ 193869 h 419609"/>
                <a:gd name="connsiteX4" fmla="*/ 21888 w 142621"/>
                <a:gd name="connsiteY4" fmla="*/ 155769 h 419609"/>
                <a:gd name="connsiteX5" fmla="*/ 82213 w 142621"/>
                <a:gd name="connsiteY5" fmla="*/ 314519 h 419609"/>
                <a:gd name="connsiteX6" fmla="*/ 85388 w 142621"/>
                <a:gd name="connsiteY6" fmla="*/ 349444 h 419609"/>
                <a:gd name="connsiteX7" fmla="*/ 75863 w 142621"/>
                <a:gd name="connsiteY7" fmla="*/ 311344 h 419609"/>
                <a:gd name="connsiteX8" fmla="*/ 142538 w 142621"/>
                <a:gd name="connsiteY8" fmla="*/ 419294 h 419609"/>
                <a:gd name="connsiteX9" fmla="*/ 88563 w 142621"/>
                <a:gd name="connsiteY9" fmla="*/ 339919 h 419609"/>
                <a:gd name="connsiteX10" fmla="*/ 37763 w 142621"/>
                <a:gd name="connsiteY10" fmla="*/ 216094 h 419609"/>
                <a:gd name="connsiteX11" fmla="*/ 2838 w 142621"/>
                <a:gd name="connsiteY11" fmla="*/ 146244 h 419609"/>
                <a:gd name="connsiteX12" fmla="*/ 2838 w 142621"/>
                <a:gd name="connsiteY12" fmla="*/ 194 h 41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621" h="419609">
                  <a:moveTo>
                    <a:pt x="2838" y="194"/>
                  </a:moveTo>
                  <a:cubicBezTo>
                    <a:pt x="3896" y="-5097"/>
                    <a:pt x="7071" y="99148"/>
                    <a:pt x="9188" y="114494"/>
                  </a:cubicBezTo>
                  <a:cubicBezTo>
                    <a:pt x="11305" y="129840"/>
                    <a:pt x="12363" y="79040"/>
                    <a:pt x="15538" y="92269"/>
                  </a:cubicBezTo>
                  <a:cubicBezTo>
                    <a:pt x="18713" y="105498"/>
                    <a:pt x="27180" y="183286"/>
                    <a:pt x="28238" y="193869"/>
                  </a:cubicBezTo>
                  <a:cubicBezTo>
                    <a:pt x="29296" y="204452"/>
                    <a:pt x="12892" y="135661"/>
                    <a:pt x="21888" y="155769"/>
                  </a:cubicBezTo>
                  <a:cubicBezTo>
                    <a:pt x="30884" y="175877"/>
                    <a:pt x="71630" y="282240"/>
                    <a:pt x="82213" y="314519"/>
                  </a:cubicBezTo>
                  <a:cubicBezTo>
                    <a:pt x="92796" y="346798"/>
                    <a:pt x="86446" y="349973"/>
                    <a:pt x="85388" y="349444"/>
                  </a:cubicBezTo>
                  <a:cubicBezTo>
                    <a:pt x="84330" y="348915"/>
                    <a:pt x="66338" y="299702"/>
                    <a:pt x="75863" y="311344"/>
                  </a:cubicBezTo>
                  <a:cubicBezTo>
                    <a:pt x="85388" y="322986"/>
                    <a:pt x="140421" y="414532"/>
                    <a:pt x="142538" y="419294"/>
                  </a:cubicBezTo>
                  <a:cubicBezTo>
                    <a:pt x="144655" y="424056"/>
                    <a:pt x="106026" y="373786"/>
                    <a:pt x="88563" y="339919"/>
                  </a:cubicBezTo>
                  <a:cubicBezTo>
                    <a:pt x="71101" y="306052"/>
                    <a:pt x="52051" y="248373"/>
                    <a:pt x="37763" y="216094"/>
                  </a:cubicBezTo>
                  <a:cubicBezTo>
                    <a:pt x="23476" y="183815"/>
                    <a:pt x="8659" y="176936"/>
                    <a:pt x="2838" y="146244"/>
                  </a:cubicBezTo>
                  <a:cubicBezTo>
                    <a:pt x="-2983" y="115552"/>
                    <a:pt x="1780" y="5485"/>
                    <a:pt x="2838" y="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D91D62D0-FFD2-BAE3-181E-0119CC618EBF}"/>
                </a:ext>
              </a:extLst>
            </p:cNvPr>
            <p:cNvSpPr/>
            <p:nvPr/>
          </p:nvSpPr>
          <p:spPr>
            <a:xfrm>
              <a:off x="5564129" y="4584700"/>
              <a:ext cx="24162" cy="337494"/>
            </a:xfrm>
            <a:custGeom>
              <a:avLst/>
              <a:gdLst>
                <a:gd name="connsiteX0" fmla="*/ 1646 w 24162"/>
                <a:gd name="connsiteY0" fmla="*/ 0 h 337494"/>
                <a:gd name="connsiteX1" fmla="*/ 1646 w 24162"/>
                <a:gd name="connsiteY1" fmla="*/ 149225 h 337494"/>
                <a:gd name="connsiteX2" fmla="*/ 1646 w 24162"/>
                <a:gd name="connsiteY2" fmla="*/ 228600 h 337494"/>
                <a:gd name="connsiteX3" fmla="*/ 1646 w 24162"/>
                <a:gd name="connsiteY3" fmla="*/ 190500 h 337494"/>
                <a:gd name="connsiteX4" fmla="*/ 23871 w 24162"/>
                <a:gd name="connsiteY4" fmla="*/ 336550 h 337494"/>
                <a:gd name="connsiteX5" fmla="*/ 14346 w 24162"/>
                <a:gd name="connsiteY5" fmla="*/ 250825 h 337494"/>
                <a:gd name="connsiteX6" fmla="*/ 14346 w 24162"/>
                <a:gd name="connsiteY6" fmla="*/ 200025 h 337494"/>
                <a:gd name="connsiteX7" fmla="*/ 1646 w 24162"/>
                <a:gd name="connsiteY7" fmla="*/ 0 h 33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62" h="337494">
                  <a:moveTo>
                    <a:pt x="1646" y="0"/>
                  </a:moveTo>
                  <a:lnTo>
                    <a:pt x="1646" y="149225"/>
                  </a:lnTo>
                  <a:lnTo>
                    <a:pt x="1646" y="228600"/>
                  </a:lnTo>
                  <a:cubicBezTo>
                    <a:pt x="1646" y="235479"/>
                    <a:pt x="-2058" y="172508"/>
                    <a:pt x="1646" y="190500"/>
                  </a:cubicBezTo>
                  <a:cubicBezTo>
                    <a:pt x="5350" y="208492"/>
                    <a:pt x="21754" y="326496"/>
                    <a:pt x="23871" y="336550"/>
                  </a:cubicBezTo>
                  <a:cubicBezTo>
                    <a:pt x="25988" y="346604"/>
                    <a:pt x="15933" y="273579"/>
                    <a:pt x="14346" y="250825"/>
                  </a:cubicBezTo>
                  <a:cubicBezTo>
                    <a:pt x="12759" y="228071"/>
                    <a:pt x="16992" y="237596"/>
                    <a:pt x="14346" y="200025"/>
                  </a:cubicBezTo>
                  <a:cubicBezTo>
                    <a:pt x="11700" y="162454"/>
                    <a:pt x="5085" y="93927"/>
                    <a:pt x="164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AE62B572-FE43-22BB-7E45-525D0E0E8F7B}"/>
                </a:ext>
              </a:extLst>
            </p:cNvPr>
            <p:cNvSpPr/>
            <p:nvPr/>
          </p:nvSpPr>
          <p:spPr>
            <a:xfrm>
              <a:off x="5591155" y="5000600"/>
              <a:ext cx="54135" cy="184264"/>
            </a:xfrm>
            <a:custGeom>
              <a:avLst/>
              <a:gdLst>
                <a:gd name="connsiteX0" fmla="*/ 20 w 54135"/>
                <a:gd name="connsiteY0" fmla="*/ 25 h 184264"/>
                <a:gd name="connsiteX1" fmla="*/ 44470 w 54135"/>
                <a:gd name="connsiteY1" fmla="*/ 98450 h 184264"/>
                <a:gd name="connsiteX2" fmla="*/ 34945 w 54135"/>
                <a:gd name="connsiteY2" fmla="*/ 184175 h 184264"/>
                <a:gd name="connsiteX3" fmla="*/ 47645 w 54135"/>
                <a:gd name="connsiteY3" fmla="*/ 114325 h 184264"/>
                <a:gd name="connsiteX4" fmla="*/ 50820 w 54135"/>
                <a:gd name="connsiteY4" fmla="*/ 88925 h 184264"/>
                <a:gd name="connsiteX5" fmla="*/ 20 w 54135"/>
                <a:gd name="connsiteY5" fmla="*/ 25 h 18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35" h="184264">
                  <a:moveTo>
                    <a:pt x="20" y="25"/>
                  </a:moveTo>
                  <a:cubicBezTo>
                    <a:pt x="-1038" y="1613"/>
                    <a:pt x="38649" y="67758"/>
                    <a:pt x="44470" y="98450"/>
                  </a:cubicBezTo>
                  <a:cubicBezTo>
                    <a:pt x="50291" y="129142"/>
                    <a:pt x="34416" y="181529"/>
                    <a:pt x="34945" y="184175"/>
                  </a:cubicBezTo>
                  <a:cubicBezTo>
                    <a:pt x="35474" y="186821"/>
                    <a:pt x="44999" y="130200"/>
                    <a:pt x="47645" y="114325"/>
                  </a:cubicBezTo>
                  <a:cubicBezTo>
                    <a:pt x="50291" y="98450"/>
                    <a:pt x="58758" y="105329"/>
                    <a:pt x="50820" y="88925"/>
                  </a:cubicBezTo>
                  <a:cubicBezTo>
                    <a:pt x="42883" y="72521"/>
                    <a:pt x="1078" y="-1563"/>
                    <a:pt x="20" y="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6816001C-2A6B-B782-B928-D5BAA37AAB44}"/>
                </a:ext>
              </a:extLst>
            </p:cNvPr>
            <p:cNvSpPr/>
            <p:nvPr/>
          </p:nvSpPr>
          <p:spPr>
            <a:xfrm>
              <a:off x="5521217" y="4917519"/>
              <a:ext cx="82695" cy="232353"/>
            </a:xfrm>
            <a:custGeom>
              <a:avLst/>
              <a:gdLst>
                <a:gd name="connsiteX0" fmla="*/ 108 w 82695"/>
                <a:gd name="connsiteY0" fmla="*/ 556 h 232353"/>
                <a:gd name="connsiteX1" fmla="*/ 12808 w 82695"/>
                <a:gd name="connsiteY1" fmla="*/ 76756 h 232353"/>
                <a:gd name="connsiteX2" fmla="*/ 41383 w 82695"/>
                <a:gd name="connsiteY2" fmla="*/ 146606 h 232353"/>
                <a:gd name="connsiteX3" fmla="*/ 28683 w 82695"/>
                <a:gd name="connsiteY3" fmla="*/ 108506 h 232353"/>
                <a:gd name="connsiteX4" fmla="*/ 82658 w 82695"/>
                <a:gd name="connsiteY4" fmla="*/ 232331 h 232353"/>
                <a:gd name="connsiteX5" fmla="*/ 19158 w 82695"/>
                <a:gd name="connsiteY5" fmla="*/ 118031 h 232353"/>
                <a:gd name="connsiteX6" fmla="*/ 108 w 82695"/>
                <a:gd name="connsiteY6" fmla="*/ 556 h 232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95" h="232353">
                  <a:moveTo>
                    <a:pt x="108" y="556"/>
                  </a:moveTo>
                  <a:cubicBezTo>
                    <a:pt x="-950" y="-6323"/>
                    <a:pt x="5929" y="52414"/>
                    <a:pt x="12808" y="76756"/>
                  </a:cubicBezTo>
                  <a:cubicBezTo>
                    <a:pt x="19687" y="101098"/>
                    <a:pt x="38737" y="141314"/>
                    <a:pt x="41383" y="146606"/>
                  </a:cubicBezTo>
                  <a:cubicBezTo>
                    <a:pt x="44029" y="151898"/>
                    <a:pt x="21804" y="94219"/>
                    <a:pt x="28683" y="108506"/>
                  </a:cubicBezTo>
                  <a:cubicBezTo>
                    <a:pt x="35562" y="122794"/>
                    <a:pt x="84245" y="230744"/>
                    <a:pt x="82658" y="232331"/>
                  </a:cubicBezTo>
                  <a:cubicBezTo>
                    <a:pt x="81071" y="233918"/>
                    <a:pt x="30271" y="152427"/>
                    <a:pt x="19158" y="118031"/>
                  </a:cubicBezTo>
                  <a:cubicBezTo>
                    <a:pt x="8045" y="83635"/>
                    <a:pt x="1166" y="7435"/>
                    <a:pt x="108" y="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4226AD0-E8C6-F411-EBA6-A69F65466BE5}"/>
                </a:ext>
              </a:extLst>
            </p:cNvPr>
            <p:cNvSpPr/>
            <p:nvPr/>
          </p:nvSpPr>
          <p:spPr>
            <a:xfrm>
              <a:off x="5735878" y="5055836"/>
              <a:ext cx="78607" cy="195465"/>
            </a:xfrm>
            <a:custGeom>
              <a:avLst/>
              <a:gdLst>
                <a:gd name="connsiteX0" fmla="*/ 1347 w 78607"/>
                <a:gd name="connsiteY0" fmla="*/ 1939 h 195465"/>
                <a:gd name="connsiteX1" fmla="*/ 17222 w 78607"/>
                <a:gd name="connsiteY1" fmla="*/ 62264 h 195465"/>
                <a:gd name="connsiteX2" fmla="*/ 74372 w 78607"/>
                <a:gd name="connsiteY2" fmla="*/ 173389 h 195465"/>
                <a:gd name="connsiteX3" fmla="*/ 71197 w 78607"/>
                <a:gd name="connsiteY3" fmla="*/ 192439 h 195465"/>
                <a:gd name="connsiteX4" fmla="*/ 45797 w 78607"/>
                <a:gd name="connsiteY4" fmla="*/ 132114 h 195465"/>
                <a:gd name="connsiteX5" fmla="*/ 1347 w 78607"/>
                <a:gd name="connsiteY5" fmla="*/ 1939 h 19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607" h="195465">
                  <a:moveTo>
                    <a:pt x="1347" y="1939"/>
                  </a:moveTo>
                  <a:cubicBezTo>
                    <a:pt x="-3415" y="-9703"/>
                    <a:pt x="5051" y="33689"/>
                    <a:pt x="17222" y="62264"/>
                  </a:cubicBezTo>
                  <a:cubicBezTo>
                    <a:pt x="29393" y="90839"/>
                    <a:pt x="74372" y="173389"/>
                    <a:pt x="74372" y="173389"/>
                  </a:cubicBezTo>
                  <a:cubicBezTo>
                    <a:pt x="83368" y="195085"/>
                    <a:pt x="75959" y="199318"/>
                    <a:pt x="71197" y="192439"/>
                  </a:cubicBezTo>
                  <a:cubicBezTo>
                    <a:pt x="66435" y="185560"/>
                    <a:pt x="55851" y="158043"/>
                    <a:pt x="45797" y="132114"/>
                  </a:cubicBezTo>
                  <a:cubicBezTo>
                    <a:pt x="35743" y="106185"/>
                    <a:pt x="6109" y="13581"/>
                    <a:pt x="1347" y="19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407464D0-F801-B73A-382E-1E310437E4AE}"/>
                </a:ext>
              </a:extLst>
            </p:cNvPr>
            <p:cNvSpPr/>
            <p:nvPr/>
          </p:nvSpPr>
          <p:spPr>
            <a:xfrm>
              <a:off x="5676863" y="5187795"/>
              <a:ext cx="38203" cy="137316"/>
            </a:xfrm>
            <a:custGeom>
              <a:avLst/>
              <a:gdLst>
                <a:gd name="connsiteX0" fmla="*/ 22262 w 38203"/>
                <a:gd name="connsiteY0" fmla="*/ 155 h 137316"/>
                <a:gd name="connsiteX1" fmla="*/ 9562 w 38203"/>
                <a:gd name="connsiteY1" fmla="*/ 82705 h 137316"/>
                <a:gd name="connsiteX2" fmla="*/ 38137 w 38203"/>
                <a:gd name="connsiteY2" fmla="*/ 136680 h 137316"/>
                <a:gd name="connsiteX3" fmla="*/ 37 w 38203"/>
                <a:gd name="connsiteY3" fmla="*/ 104930 h 137316"/>
                <a:gd name="connsiteX4" fmla="*/ 22262 w 38203"/>
                <a:gd name="connsiteY4" fmla="*/ 155 h 13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03" h="137316">
                  <a:moveTo>
                    <a:pt x="22262" y="155"/>
                  </a:moveTo>
                  <a:cubicBezTo>
                    <a:pt x="23849" y="-3549"/>
                    <a:pt x="6916" y="59951"/>
                    <a:pt x="9562" y="82705"/>
                  </a:cubicBezTo>
                  <a:cubicBezTo>
                    <a:pt x="12208" y="105459"/>
                    <a:pt x="39724" y="132976"/>
                    <a:pt x="38137" y="136680"/>
                  </a:cubicBezTo>
                  <a:cubicBezTo>
                    <a:pt x="36550" y="140384"/>
                    <a:pt x="1095" y="127684"/>
                    <a:pt x="37" y="104930"/>
                  </a:cubicBezTo>
                  <a:cubicBezTo>
                    <a:pt x="-1021" y="82176"/>
                    <a:pt x="20675" y="3859"/>
                    <a:pt x="22262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AF6EAF4B-0A58-1228-884E-51E26919AD2F}"/>
                </a:ext>
              </a:extLst>
            </p:cNvPr>
            <p:cNvSpPr/>
            <p:nvPr/>
          </p:nvSpPr>
          <p:spPr>
            <a:xfrm>
              <a:off x="5740155" y="5206960"/>
              <a:ext cx="47920" cy="101728"/>
            </a:xfrm>
            <a:custGeom>
              <a:avLst/>
              <a:gdLst>
                <a:gd name="connsiteX0" fmla="*/ 9770 w 47920"/>
                <a:gd name="connsiteY0" fmla="*/ 40 h 101728"/>
                <a:gd name="connsiteX1" fmla="*/ 47870 w 47920"/>
                <a:gd name="connsiteY1" fmla="*/ 60365 h 101728"/>
                <a:gd name="connsiteX2" fmla="*/ 245 w 47920"/>
                <a:gd name="connsiteY2" fmla="*/ 101640 h 101728"/>
                <a:gd name="connsiteX3" fmla="*/ 28820 w 47920"/>
                <a:gd name="connsiteY3" fmla="*/ 69890 h 101728"/>
                <a:gd name="connsiteX4" fmla="*/ 9770 w 47920"/>
                <a:gd name="connsiteY4" fmla="*/ 40 h 10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20" h="101728">
                  <a:moveTo>
                    <a:pt x="9770" y="40"/>
                  </a:moveTo>
                  <a:cubicBezTo>
                    <a:pt x="12945" y="-1547"/>
                    <a:pt x="49458" y="43432"/>
                    <a:pt x="47870" y="60365"/>
                  </a:cubicBezTo>
                  <a:cubicBezTo>
                    <a:pt x="46283" y="77298"/>
                    <a:pt x="3420" y="100053"/>
                    <a:pt x="245" y="101640"/>
                  </a:cubicBezTo>
                  <a:cubicBezTo>
                    <a:pt x="-2930" y="103227"/>
                    <a:pt x="25645" y="83119"/>
                    <a:pt x="28820" y="69890"/>
                  </a:cubicBezTo>
                  <a:cubicBezTo>
                    <a:pt x="31995" y="56661"/>
                    <a:pt x="6595" y="1627"/>
                    <a:pt x="9770" y="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896E5A85-822F-93B9-98D2-0A11C078822A}"/>
                </a:ext>
              </a:extLst>
            </p:cNvPr>
            <p:cNvSpPr/>
            <p:nvPr/>
          </p:nvSpPr>
          <p:spPr>
            <a:xfrm>
              <a:off x="5603875" y="5159360"/>
              <a:ext cx="31780" cy="146084"/>
            </a:xfrm>
            <a:custGeom>
              <a:avLst/>
              <a:gdLst>
                <a:gd name="connsiteX0" fmla="*/ 31750 w 31780"/>
                <a:gd name="connsiteY0" fmla="*/ 15 h 146084"/>
                <a:gd name="connsiteX1" fmla="*/ 6350 w 31780"/>
                <a:gd name="connsiteY1" fmla="*/ 76215 h 146084"/>
                <a:gd name="connsiteX2" fmla="*/ 31750 w 31780"/>
                <a:gd name="connsiteY2" fmla="*/ 146065 h 146084"/>
                <a:gd name="connsiteX3" fmla="*/ 0 w 31780"/>
                <a:gd name="connsiteY3" fmla="*/ 82565 h 146084"/>
                <a:gd name="connsiteX4" fmla="*/ 31750 w 31780"/>
                <a:gd name="connsiteY4" fmla="*/ 15 h 14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80" h="146084">
                  <a:moveTo>
                    <a:pt x="31750" y="15"/>
                  </a:moveTo>
                  <a:cubicBezTo>
                    <a:pt x="32808" y="-1043"/>
                    <a:pt x="6350" y="51873"/>
                    <a:pt x="6350" y="76215"/>
                  </a:cubicBezTo>
                  <a:cubicBezTo>
                    <a:pt x="6350" y="100557"/>
                    <a:pt x="32808" y="145007"/>
                    <a:pt x="31750" y="146065"/>
                  </a:cubicBezTo>
                  <a:cubicBezTo>
                    <a:pt x="30692" y="147123"/>
                    <a:pt x="0" y="104790"/>
                    <a:pt x="0" y="82565"/>
                  </a:cubicBezTo>
                  <a:cubicBezTo>
                    <a:pt x="0" y="60340"/>
                    <a:pt x="30692" y="1073"/>
                    <a:pt x="31750" y="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ADAAF0BF-51C1-BE00-100A-5B6107FE222B}"/>
                </a:ext>
              </a:extLst>
            </p:cNvPr>
            <p:cNvSpPr/>
            <p:nvPr/>
          </p:nvSpPr>
          <p:spPr>
            <a:xfrm>
              <a:off x="5651111" y="5136921"/>
              <a:ext cx="22669" cy="184848"/>
            </a:xfrm>
            <a:custGeom>
              <a:avLst/>
              <a:gdLst>
                <a:gd name="connsiteX0" fmla="*/ 22614 w 22669"/>
                <a:gd name="connsiteY0" fmla="*/ 229 h 184848"/>
                <a:gd name="connsiteX1" fmla="*/ 6739 w 22669"/>
                <a:gd name="connsiteY1" fmla="*/ 73254 h 184848"/>
                <a:gd name="connsiteX2" fmla="*/ 6739 w 22669"/>
                <a:gd name="connsiteY2" fmla="*/ 130404 h 184848"/>
                <a:gd name="connsiteX3" fmla="*/ 3564 w 22669"/>
                <a:gd name="connsiteY3" fmla="*/ 184379 h 184848"/>
                <a:gd name="connsiteX4" fmla="*/ 389 w 22669"/>
                <a:gd name="connsiteY4" fmla="*/ 98654 h 184848"/>
                <a:gd name="connsiteX5" fmla="*/ 22614 w 22669"/>
                <a:gd name="connsiteY5" fmla="*/ 229 h 1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69" h="184848">
                  <a:moveTo>
                    <a:pt x="22614" y="229"/>
                  </a:moveTo>
                  <a:cubicBezTo>
                    <a:pt x="23672" y="-4004"/>
                    <a:pt x="9385" y="51558"/>
                    <a:pt x="6739" y="73254"/>
                  </a:cubicBezTo>
                  <a:cubicBezTo>
                    <a:pt x="4093" y="94950"/>
                    <a:pt x="7268" y="111883"/>
                    <a:pt x="6739" y="130404"/>
                  </a:cubicBezTo>
                  <a:cubicBezTo>
                    <a:pt x="6210" y="148925"/>
                    <a:pt x="4622" y="189670"/>
                    <a:pt x="3564" y="184379"/>
                  </a:cubicBezTo>
                  <a:cubicBezTo>
                    <a:pt x="2506" y="179088"/>
                    <a:pt x="-1198" y="126171"/>
                    <a:pt x="389" y="98654"/>
                  </a:cubicBezTo>
                  <a:cubicBezTo>
                    <a:pt x="1976" y="71137"/>
                    <a:pt x="21556" y="4462"/>
                    <a:pt x="22614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E977BDD2-C4A8-A41A-E163-9DC5C8DB9868}"/>
                </a:ext>
              </a:extLst>
            </p:cNvPr>
            <p:cNvSpPr/>
            <p:nvPr/>
          </p:nvSpPr>
          <p:spPr>
            <a:xfrm>
              <a:off x="5473268" y="4534398"/>
              <a:ext cx="13151" cy="193444"/>
            </a:xfrm>
            <a:custGeom>
              <a:avLst/>
              <a:gdLst>
                <a:gd name="connsiteX0" fmla="*/ 13132 w 13151"/>
                <a:gd name="connsiteY0" fmla="*/ 2677 h 193444"/>
                <a:gd name="connsiteX1" fmla="*/ 432 w 13151"/>
                <a:gd name="connsiteY1" fmla="*/ 66177 h 193444"/>
                <a:gd name="connsiteX2" fmla="*/ 3607 w 13151"/>
                <a:gd name="connsiteY2" fmla="*/ 193177 h 193444"/>
                <a:gd name="connsiteX3" fmla="*/ 9957 w 13151"/>
                <a:gd name="connsiteY3" fmla="*/ 101102 h 193444"/>
                <a:gd name="connsiteX4" fmla="*/ 3607 w 13151"/>
                <a:gd name="connsiteY4" fmla="*/ 151902 h 193444"/>
                <a:gd name="connsiteX5" fmla="*/ 13132 w 13151"/>
                <a:gd name="connsiteY5" fmla="*/ 2677 h 193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51" h="193444">
                  <a:moveTo>
                    <a:pt x="13132" y="2677"/>
                  </a:moveTo>
                  <a:cubicBezTo>
                    <a:pt x="12603" y="-11611"/>
                    <a:pt x="2020" y="34427"/>
                    <a:pt x="432" y="66177"/>
                  </a:cubicBezTo>
                  <a:cubicBezTo>
                    <a:pt x="-1156" y="97927"/>
                    <a:pt x="2019" y="187356"/>
                    <a:pt x="3607" y="193177"/>
                  </a:cubicBezTo>
                  <a:cubicBezTo>
                    <a:pt x="5194" y="198998"/>
                    <a:pt x="9957" y="107981"/>
                    <a:pt x="9957" y="101102"/>
                  </a:cubicBezTo>
                  <a:cubicBezTo>
                    <a:pt x="9957" y="94223"/>
                    <a:pt x="4136" y="163544"/>
                    <a:pt x="3607" y="151902"/>
                  </a:cubicBezTo>
                  <a:cubicBezTo>
                    <a:pt x="3078" y="140260"/>
                    <a:pt x="13661" y="16965"/>
                    <a:pt x="13132" y="26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53C32E00-8E0E-6A87-C7B5-2C68ADA1D766}"/>
                </a:ext>
              </a:extLst>
            </p:cNvPr>
            <p:cNvSpPr/>
            <p:nvPr/>
          </p:nvSpPr>
          <p:spPr>
            <a:xfrm>
              <a:off x="5466944" y="4908073"/>
              <a:ext cx="60898" cy="184777"/>
            </a:xfrm>
            <a:custGeom>
              <a:avLst/>
              <a:gdLst>
                <a:gd name="connsiteX0" fmla="*/ 16281 w 60898"/>
                <a:gd name="connsiteY0" fmla="*/ 477 h 184777"/>
                <a:gd name="connsiteX1" fmla="*/ 16281 w 60898"/>
                <a:gd name="connsiteY1" fmla="*/ 89377 h 184777"/>
                <a:gd name="connsiteX2" fmla="*/ 44856 w 60898"/>
                <a:gd name="connsiteY2" fmla="*/ 159227 h 184777"/>
                <a:gd name="connsiteX3" fmla="*/ 60731 w 60898"/>
                <a:gd name="connsiteY3" fmla="*/ 184627 h 184777"/>
                <a:gd name="connsiteX4" fmla="*/ 35331 w 60898"/>
                <a:gd name="connsiteY4" fmla="*/ 149702 h 184777"/>
                <a:gd name="connsiteX5" fmla="*/ 406 w 60898"/>
                <a:gd name="connsiteY5" fmla="*/ 130652 h 184777"/>
                <a:gd name="connsiteX6" fmla="*/ 16281 w 60898"/>
                <a:gd name="connsiteY6" fmla="*/ 477 h 18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898" h="184777">
                  <a:moveTo>
                    <a:pt x="16281" y="477"/>
                  </a:moveTo>
                  <a:cubicBezTo>
                    <a:pt x="18927" y="-6402"/>
                    <a:pt x="11519" y="62919"/>
                    <a:pt x="16281" y="89377"/>
                  </a:cubicBezTo>
                  <a:cubicBezTo>
                    <a:pt x="21043" y="115835"/>
                    <a:pt x="37448" y="143352"/>
                    <a:pt x="44856" y="159227"/>
                  </a:cubicBezTo>
                  <a:cubicBezTo>
                    <a:pt x="52264" y="175102"/>
                    <a:pt x="62318" y="186214"/>
                    <a:pt x="60731" y="184627"/>
                  </a:cubicBezTo>
                  <a:cubicBezTo>
                    <a:pt x="59144" y="183040"/>
                    <a:pt x="45385" y="158698"/>
                    <a:pt x="35331" y="149702"/>
                  </a:cubicBezTo>
                  <a:cubicBezTo>
                    <a:pt x="25277" y="140706"/>
                    <a:pt x="3581" y="153406"/>
                    <a:pt x="406" y="130652"/>
                  </a:cubicBezTo>
                  <a:cubicBezTo>
                    <a:pt x="-2769" y="107898"/>
                    <a:pt x="13635" y="7356"/>
                    <a:pt x="16281" y="4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3A03FBE1-F8B1-349F-40FC-C0307A3EB81C}"/>
                </a:ext>
              </a:extLst>
            </p:cNvPr>
            <p:cNvSpPr/>
            <p:nvPr/>
          </p:nvSpPr>
          <p:spPr>
            <a:xfrm>
              <a:off x="5291724" y="5130288"/>
              <a:ext cx="244488" cy="80553"/>
            </a:xfrm>
            <a:custGeom>
              <a:avLst/>
              <a:gdLst>
                <a:gd name="connsiteX0" fmla="*/ 1001 w 244488"/>
                <a:gd name="connsiteY0" fmla="*/ 60837 h 80553"/>
                <a:gd name="connsiteX1" fmla="*/ 93076 w 244488"/>
                <a:gd name="connsiteY1" fmla="*/ 16387 h 80553"/>
                <a:gd name="connsiteX2" fmla="*/ 159751 w 244488"/>
                <a:gd name="connsiteY2" fmla="*/ 19562 h 80553"/>
                <a:gd name="connsiteX3" fmla="*/ 156576 w 244488"/>
                <a:gd name="connsiteY3" fmla="*/ 3687 h 80553"/>
                <a:gd name="connsiteX4" fmla="*/ 242301 w 244488"/>
                <a:gd name="connsiteY4" fmla="*/ 79887 h 80553"/>
                <a:gd name="connsiteX5" fmla="*/ 213726 w 244488"/>
                <a:gd name="connsiteY5" fmla="*/ 38612 h 80553"/>
                <a:gd name="connsiteX6" fmla="*/ 156576 w 244488"/>
                <a:gd name="connsiteY6" fmla="*/ 512 h 80553"/>
                <a:gd name="connsiteX7" fmla="*/ 1001 w 244488"/>
                <a:gd name="connsiteY7" fmla="*/ 60837 h 8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488" h="80553">
                  <a:moveTo>
                    <a:pt x="1001" y="60837"/>
                  </a:moveTo>
                  <a:cubicBezTo>
                    <a:pt x="-9582" y="63483"/>
                    <a:pt x="66618" y="23266"/>
                    <a:pt x="93076" y="16387"/>
                  </a:cubicBezTo>
                  <a:cubicBezTo>
                    <a:pt x="119534" y="9508"/>
                    <a:pt x="159751" y="19562"/>
                    <a:pt x="159751" y="19562"/>
                  </a:cubicBezTo>
                  <a:cubicBezTo>
                    <a:pt x="170334" y="17445"/>
                    <a:pt x="142818" y="-6367"/>
                    <a:pt x="156576" y="3687"/>
                  </a:cubicBezTo>
                  <a:cubicBezTo>
                    <a:pt x="170334" y="13741"/>
                    <a:pt x="232776" y="74066"/>
                    <a:pt x="242301" y="79887"/>
                  </a:cubicBezTo>
                  <a:cubicBezTo>
                    <a:pt x="251826" y="85708"/>
                    <a:pt x="228014" y="51841"/>
                    <a:pt x="213726" y="38612"/>
                  </a:cubicBezTo>
                  <a:cubicBezTo>
                    <a:pt x="199439" y="25383"/>
                    <a:pt x="198909" y="-4250"/>
                    <a:pt x="156576" y="512"/>
                  </a:cubicBezTo>
                  <a:cubicBezTo>
                    <a:pt x="114243" y="5274"/>
                    <a:pt x="11584" y="58191"/>
                    <a:pt x="1001" y="60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A2AF2BE9-0C29-3941-5812-A75709271A52}"/>
                </a:ext>
              </a:extLst>
            </p:cNvPr>
            <p:cNvSpPr/>
            <p:nvPr/>
          </p:nvSpPr>
          <p:spPr>
            <a:xfrm>
              <a:off x="5181600" y="5235480"/>
              <a:ext cx="79232" cy="166822"/>
            </a:xfrm>
            <a:custGeom>
              <a:avLst/>
              <a:gdLst>
                <a:gd name="connsiteX0" fmla="*/ 76200 w 79232"/>
                <a:gd name="connsiteY0" fmla="*/ 95 h 166822"/>
                <a:gd name="connsiteX1" fmla="*/ 31750 w 79232"/>
                <a:gd name="connsiteY1" fmla="*/ 69945 h 166822"/>
                <a:gd name="connsiteX2" fmla="*/ 28575 w 79232"/>
                <a:gd name="connsiteY2" fmla="*/ 117570 h 166822"/>
                <a:gd name="connsiteX3" fmla="*/ 0 w 79232"/>
                <a:gd name="connsiteY3" fmla="*/ 88995 h 166822"/>
                <a:gd name="connsiteX4" fmla="*/ 76200 w 79232"/>
                <a:gd name="connsiteY4" fmla="*/ 165195 h 166822"/>
                <a:gd name="connsiteX5" fmla="*/ 60325 w 79232"/>
                <a:gd name="connsiteY5" fmla="*/ 139795 h 166822"/>
                <a:gd name="connsiteX6" fmla="*/ 25400 w 79232"/>
                <a:gd name="connsiteY6" fmla="*/ 123920 h 166822"/>
                <a:gd name="connsiteX7" fmla="*/ 34925 w 79232"/>
                <a:gd name="connsiteY7" fmla="*/ 57245 h 166822"/>
                <a:gd name="connsiteX8" fmla="*/ 6350 w 79232"/>
                <a:gd name="connsiteY8" fmla="*/ 85820 h 166822"/>
                <a:gd name="connsiteX9" fmla="*/ 76200 w 79232"/>
                <a:gd name="connsiteY9" fmla="*/ 95 h 16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232" h="166822">
                  <a:moveTo>
                    <a:pt x="76200" y="95"/>
                  </a:moveTo>
                  <a:cubicBezTo>
                    <a:pt x="80433" y="-2551"/>
                    <a:pt x="39688" y="50366"/>
                    <a:pt x="31750" y="69945"/>
                  </a:cubicBezTo>
                  <a:cubicBezTo>
                    <a:pt x="23812" y="89524"/>
                    <a:pt x="33867" y="114395"/>
                    <a:pt x="28575" y="117570"/>
                  </a:cubicBezTo>
                  <a:cubicBezTo>
                    <a:pt x="23283" y="120745"/>
                    <a:pt x="0" y="88995"/>
                    <a:pt x="0" y="88995"/>
                  </a:cubicBezTo>
                  <a:cubicBezTo>
                    <a:pt x="7937" y="96932"/>
                    <a:pt x="66146" y="156728"/>
                    <a:pt x="76200" y="165195"/>
                  </a:cubicBezTo>
                  <a:cubicBezTo>
                    <a:pt x="86254" y="173662"/>
                    <a:pt x="68792" y="146674"/>
                    <a:pt x="60325" y="139795"/>
                  </a:cubicBezTo>
                  <a:cubicBezTo>
                    <a:pt x="51858" y="132916"/>
                    <a:pt x="29633" y="137678"/>
                    <a:pt x="25400" y="123920"/>
                  </a:cubicBezTo>
                  <a:cubicBezTo>
                    <a:pt x="21167" y="110162"/>
                    <a:pt x="38100" y="63595"/>
                    <a:pt x="34925" y="57245"/>
                  </a:cubicBezTo>
                  <a:cubicBezTo>
                    <a:pt x="31750" y="50895"/>
                    <a:pt x="0" y="90582"/>
                    <a:pt x="6350" y="85820"/>
                  </a:cubicBezTo>
                  <a:cubicBezTo>
                    <a:pt x="12700" y="81058"/>
                    <a:pt x="71967" y="2741"/>
                    <a:pt x="76200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38730441-D372-B4E3-C11C-E9289788D7C8}"/>
                </a:ext>
              </a:extLst>
            </p:cNvPr>
            <p:cNvSpPr/>
            <p:nvPr/>
          </p:nvSpPr>
          <p:spPr>
            <a:xfrm>
              <a:off x="5279767" y="5181594"/>
              <a:ext cx="101897" cy="149235"/>
            </a:xfrm>
            <a:custGeom>
              <a:avLst/>
              <a:gdLst>
                <a:gd name="connsiteX0" fmla="*/ 101858 w 101897"/>
                <a:gd name="connsiteY0" fmla="*/ 6 h 149235"/>
                <a:gd name="connsiteX1" fmla="*/ 47883 w 101897"/>
                <a:gd name="connsiteY1" fmla="*/ 47631 h 149235"/>
                <a:gd name="connsiteX2" fmla="*/ 47883 w 101897"/>
                <a:gd name="connsiteY2" fmla="*/ 85731 h 149235"/>
                <a:gd name="connsiteX3" fmla="*/ 258 w 101897"/>
                <a:gd name="connsiteY3" fmla="*/ 149231 h 149235"/>
                <a:gd name="connsiteX4" fmla="*/ 28833 w 101897"/>
                <a:gd name="connsiteY4" fmla="*/ 82556 h 149235"/>
                <a:gd name="connsiteX5" fmla="*/ 28833 w 101897"/>
                <a:gd name="connsiteY5" fmla="*/ 44456 h 149235"/>
                <a:gd name="connsiteX6" fmla="*/ 22483 w 101897"/>
                <a:gd name="connsiteY6" fmla="*/ 85731 h 149235"/>
                <a:gd name="connsiteX7" fmla="*/ 38358 w 101897"/>
                <a:gd name="connsiteY7" fmla="*/ 50806 h 149235"/>
                <a:gd name="connsiteX8" fmla="*/ 101858 w 101897"/>
                <a:gd name="connsiteY8" fmla="*/ 6 h 1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97" h="149235">
                  <a:moveTo>
                    <a:pt x="101858" y="6"/>
                  </a:moveTo>
                  <a:cubicBezTo>
                    <a:pt x="103445" y="-523"/>
                    <a:pt x="56879" y="33344"/>
                    <a:pt x="47883" y="47631"/>
                  </a:cubicBezTo>
                  <a:cubicBezTo>
                    <a:pt x="38887" y="61918"/>
                    <a:pt x="55820" y="68798"/>
                    <a:pt x="47883" y="85731"/>
                  </a:cubicBezTo>
                  <a:cubicBezTo>
                    <a:pt x="39946" y="102664"/>
                    <a:pt x="3433" y="149760"/>
                    <a:pt x="258" y="149231"/>
                  </a:cubicBezTo>
                  <a:cubicBezTo>
                    <a:pt x="-2917" y="148702"/>
                    <a:pt x="24070" y="100019"/>
                    <a:pt x="28833" y="82556"/>
                  </a:cubicBezTo>
                  <a:cubicBezTo>
                    <a:pt x="33596" y="65093"/>
                    <a:pt x="29891" y="43927"/>
                    <a:pt x="28833" y="44456"/>
                  </a:cubicBezTo>
                  <a:cubicBezTo>
                    <a:pt x="27775" y="44985"/>
                    <a:pt x="20895" y="84673"/>
                    <a:pt x="22483" y="85731"/>
                  </a:cubicBezTo>
                  <a:cubicBezTo>
                    <a:pt x="24071" y="86789"/>
                    <a:pt x="22483" y="66152"/>
                    <a:pt x="38358" y="50806"/>
                  </a:cubicBezTo>
                  <a:cubicBezTo>
                    <a:pt x="54233" y="35460"/>
                    <a:pt x="100271" y="535"/>
                    <a:pt x="101858" y="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E3034CC6-CC4F-62A5-3283-8444E220B631}"/>
                </a:ext>
              </a:extLst>
            </p:cNvPr>
            <p:cNvSpPr/>
            <p:nvPr/>
          </p:nvSpPr>
          <p:spPr>
            <a:xfrm>
              <a:off x="5333942" y="5153018"/>
              <a:ext cx="84021" cy="101644"/>
            </a:xfrm>
            <a:custGeom>
              <a:avLst/>
              <a:gdLst>
                <a:gd name="connsiteX0" fmla="*/ 58 w 84021"/>
                <a:gd name="connsiteY0" fmla="*/ 7 h 101644"/>
                <a:gd name="connsiteX1" fmla="*/ 66733 w 84021"/>
                <a:gd name="connsiteY1" fmla="*/ 44457 h 101644"/>
                <a:gd name="connsiteX2" fmla="*/ 76258 w 84021"/>
                <a:gd name="connsiteY2" fmla="*/ 101607 h 101644"/>
                <a:gd name="connsiteX3" fmla="*/ 79433 w 84021"/>
                <a:gd name="connsiteY3" fmla="*/ 53982 h 101644"/>
                <a:gd name="connsiteX4" fmla="*/ 79433 w 84021"/>
                <a:gd name="connsiteY4" fmla="*/ 47632 h 101644"/>
                <a:gd name="connsiteX5" fmla="*/ 58 w 84021"/>
                <a:gd name="connsiteY5" fmla="*/ 7 h 10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21" h="101644">
                  <a:moveTo>
                    <a:pt x="58" y="7"/>
                  </a:moveTo>
                  <a:cubicBezTo>
                    <a:pt x="-2059" y="-522"/>
                    <a:pt x="54033" y="27524"/>
                    <a:pt x="66733" y="44457"/>
                  </a:cubicBezTo>
                  <a:cubicBezTo>
                    <a:pt x="79433" y="61390"/>
                    <a:pt x="74141" y="100019"/>
                    <a:pt x="76258" y="101607"/>
                  </a:cubicBezTo>
                  <a:cubicBezTo>
                    <a:pt x="78375" y="103195"/>
                    <a:pt x="79433" y="53982"/>
                    <a:pt x="79433" y="53982"/>
                  </a:cubicBezTo>
                  <a:cubicBezTo>
                    <a:pt x="79962" y="44986"/>
                    <a:pt x="89487" y="56099"/>
                    <a:pt x="79433" y="47632"/>
                  </a:cubicBezTo>
                  <a:cubicBezTo>
                    <a:pt x="69379" y="39165"/>
                    <a:pt x="2175" y="536"/>
                    <a:pt x="58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902C7829-F17B-98DB-3649-17A7AD55DF19}"/>
                </a:ext>
              </a:extLst>
            </p:cNvPr>
            <p:cNvSpPr/>
            <p:nvPr/>
          </p:nvSpPr>
          <p:spPr>
            <a:xfrm>
              <a:off x="5368491" y="5235357"/>
              <a:ext cx="197442" cy="92355"/>
            </a:xfrm>
            <a:custGeom>
              <a:avLst/>
              <a:gdLst>
                <a:gd name="connsiteX0" fmla="*/ 434 w 197442"/>
                <a:gd name="connsiteY0" fmla="*/ 31968 h 92355"/>
                <a:gd name="connsiteX1" fmla="*/ 95684 w 197442"/>
                <a:gd name="connsiteY1" fmla="*/ 25618 h 92355"/>
                <a:gd name="connsiteX2" fmla="*/ 152834 w 197442"/>
                <a:gd name="connsiteY2" fmla="*/ 63718 h 92355"/>
                <a:gd name="connsiteX3" fmla="*/ 143309 w 197442"/>
                <a:gd name="connsiteY3" fmla="*/ 218 h 92355"/>
                <a:gd name="connsiteX4" fmla="*/ 168709 w 197442"/>
                <a:gd name="connsiteY4" fmla="*/ 44668 h 92355"/>
                <a:gd name="connsiteX5" fmla="*/ 197284 w 197442"/>
                <a:gd name="connsiteY5" fmla="*/ 92293 h 92355"/>
                <a:gd name="connsiteX6" fmla="*/ 178234 w 197442"/>
                <a:gd name="connsiteY6" fmla="*/ 54193 h 92355"/>
                <a:gd name="connsiteX7" fmla="*/ 136959 w 197442"/>
                <a:gd name="connsiteY7" fmla="*/ 28793 h 92355"/>
                <a:gd name="connsiteX8" fmla="*/ 434 w 197442"/>
                <a:gd name="connsiteY8" fmla="*/ 31968 h 9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442" h="92355">
                  <a:moveTo>
                    <a:pt x="434" y="31968"/>
                  </a:moveTo>
                  <a:cubicBezTo>
                    <a:pt x="-6445" y="31439"/>
                    <a:pt x="70284" y="20326"/>
                    <a:pt x="95684" y="25618"/>
                  </a:cubicBezTo>
                  <a:cubicBezTo>
                    <a:pt x="121084" y="30910"/>
                    <a:pt x="144897" y="67951"/>
                    <a:pt x="152834" y="63718"/>
                  </a:cubicBezTo>
                  <a:cubicBezTo>
                    <a:pt x="160771" y="59485"/>
                    <a:pt x="140663" y="3393"/>
                    <a:pt x="143309" y="218"/>
                  </a:cubicBezTo>
                  <a:cubicBezTo>
                    <a:pt x="145955" y="-2957"/>
                    <a:pt x="159713" y="29322"/>
                    <a:pt x="168709" y="44668"/>
                  </a:cubicBezTo>
                  <a:cubicBezTo>
                    <a:pt x="177705" y="60014"/>
                    <a:pt x="195697" y="90706"/>
                    <a:pt x="197284" y="92293"/>
                  </a:cubicBezTo>
                  <a:cubicBezTo>
                    <a:pt x="198871" y="93880"/>
                    <a:pt x="188288" y="64776"/>
                    <a:pt x="178234" y="54193"/>
                  </a:cubicBezTo>
                  <a:cubicBezTo>
                    <a:pt x="168180" y="43610"/>
                    <a:pt x="165005" y="33555"/>
                    <a:pt x="136959" y="28793"/>
                  </a:cubicBezTo>
                  <a:cubicBezTo>
                    <a:pt x="108913" y="24031"/>
                    <a:pt x="7313" y="32497"/>
                    <a:pt x="434" y="31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9288BCC2-AEEE-F205-98BB-5866D9D3A094}"/>
                </a:ext>
              </a:extLst>
            </p:cNvPr>
            <p:cNvSpPr/>
            <p:nvPr/>
          </p:nvSpPr>
          <p:spPr>
            <a:xfrm>
              <a:off x="5540375" y="5104734"/>
              <a:ext cx="76697" cy="226123"/>
            </a:xfrm>
            <a:custGeom>
              <a:avLst/>
              <a:gdLst>
                <a:gd name="connsiteX0" fmla="*/ 0 w 76697"/>
                <a:gd name="connsiteY0" fmla="*/ 666 h 226123"/>
                <a:gd name="connsiteX1" fmla="*/ 19050 w 76697"/>
                <a:gd name="connsiteY1" fmla="*/ 89566 h 226123"/>
                <a:gd name="connsiteX2" fmla="*/ 19050 w 76697"/>
                <a:gd name="connsiteY2" fmla="*/ 137191 h 226123"/>
                <a:gd name="connsiteX3" fmla="*/ 28575 w 76697"/>
                <a:gd name="connsiteY3" fmla="*/ 95916 h 226123"/>
                <a:gd name="connsiteX4" fmla="*/ 38100 w 76697"/>
                <a:gd name="connsiteY4" fmla="*/ 181641 h 226123"/>
                <a:gd name="connsiteX5" fmla="*/ 76200 w 76697"/>
                <a:gd name="connsiteY5" fmla="*/ 226091 h 226123"/>
                <a:gd name="connsiteX6" fmla="*/ 57150 w 76697"/>
                <a:gd name="connsiteY6" fmla="*/ 187991 h 226123"/>
                <a:gd name="connsiteX7" fmla="*/ 19050 w 76697"/>
                <a:gd name="connsiteY7" fmla="*/ 140366 h 226123"/>
                <a:gd name="connsiteX8" fmla="*/ 0 w 76697"/>
                <a:gd name="connsiteY8" fmla="*/ 666 h 22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97" h="226123">
                  <a:moveTo>
                    <a:pt x="0" y="666"/>
                  </a:moveTo>
                  <a:cubicBezTo>
                    <a:pt x="0" y="-7801"/>
                    <a:pt x="15875" y="66812"/>
                    <a:pt x="19050" y="89566"/>
                  </a:cubicBezTo>
                  <a:cubicBezTo>
                    <a:pt x="22225" y="112320"/>
                    <a:pt x="17462" y="136133"/>
                    <a:pt x="19050" y="137191"/>
                  </a:cubicBezTo>
                  <a:cubicBezTo>
                    <a:pt x="20638" y="138249"/>
                    <a:pt x="25400" y="88508"/>
                    <a:pt x="28575" y="95916"/>
                  </a:cubicBezTo>
                  <a:cubicBezTo>
                    <a:pt x="31750" y="103324"/>
                    <a:pt x="30163" y="159945"/>
                    <a:pt x="38100" y="181641"/>
                  </a:cubicBezTo>
                  <a:cubicBezTo>
                    <a:pt x="46037" y="203337"/>
                    <a:pt x="73025" y="225033"/>
                    <a:pt x="76200" y="226091"/>
                  </a:cubicBezTo>
                  <a:cubicBezTo>
                    <a:pt x="79375" y="227149"/>
                    <a:pt x="66675" y="202278"/>
                    <a:pt x="57150" y="187991"/>
                  </a:cubicBezTo>
                  <a:cubicBezTo>
                    <a:pt x="47625" y="173704"/>
                    <a:pt x="25929" y="169470"/>
                    <a:pt x="19050" y="140366"/>
                  </a:cubicBezTo>
                  <a:cubicBezTo>
                    <a:pt x="12171" y="111262"/>
                    <a:pt x="0" y="9133"/>
                    <a:pt x="0" y="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BDF04103-6E96-FA10-87D4-E1B8F453E190}"/>
                </a:ext>
              </a:extLst>
            </p:cNvPr>
            <p:cNvSpPr/>
            <p:nvPr/>
          </p:nvSpPr>
          <p:spPr>
            <a:xfrm>
              <a:off x="5631681" y="5320937"/>
              <a:ext cx="137637" cy="77983"/>
            </a:xfrm>
            <a:custGeom>
              <a:avLst/>
              <a:gdLst>
                <a:gd name="connsiteX0" fmla="*/ 137294 w 137637"/>
                <a:gd name="connsiteY0" fmla="*/ 363 h 77983"/>
                <a:gd name="connsiteX1" fmla="*/ 3944 w 137637"/>
                <a:gd name="connsiteY1" fmla="*/ 76563 h 77983"/>
                <a:gd name="connsiteX2" fmla="*/ 42044 w 137637"/>
                <a:gd name="connsiteY2" fmla="*/ 47988 h 77983"/>
                <a:gd name="connsiteX3" fmla="*/ 137294 w 137637"/>
                <a:gd name="connsiteY3" fmla="*/ 363 h 7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637" h="77983">
                  <a:moveTo>
                    <a:pt x="137294" y="363"/>
                  </a:moveTo>
                  <a:cubicBezTo>
                    <a:pt x="130944" y="5125"/>
                    <a:pt x="19819" y="68626"/>
                    <a:pt x="3944" y="76563"/>
                  </a:cubicBezTo>
                  <a:cubicBezTo>
                    <a:pt x="-11931" y="84500"/>
                    <a:pt x="24052" y="56984"/>
                    <a:pt x="42044" y="47988"/>
                  </a:cubicBezTo>
                  <a:cubicBezTo>
                    <a:pt x="60036" y="38992"/>
                    <a:pt x="143644" y="-4399"/>
                    <a:pt x="137294" y="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B1E2A2E3-D819-1533-5A58-E96256276E68}"/>
                </a:ext>
              </a:extLst>
            </p:cNvPr>
            <p:cNvSpPr/>
            <p:nvPr/>
          </p:nvSpPr>
          <p:spPr>
            <a:xfrm>
              <a:off x="5247669" y="5255844"/>
              <a:ext cx="169528" cy="113602"/>
            </a:xfrm>
            <a:custGeom>
              <a:avLst/>
              <a:gdLst>
                <a:gd name="connsiteX0" fmla="*/ 606 w 169528"/>
                <a:gd name="connsiteY0" fmla="*/ 113081 h 113602"/>
                <a:gd name="connsiteX1" fmla="*/ 67281 w 169528"/>
                <a:gd name="connsiteY1" fmla="*/ 55931 h 113602"/>
                <a:gd name="connsiteX2" fmla="*/ 168881 w 169528"/>
                <a:gd name="connsiteY2" fmla="*/ 1956 h 113602"/>
                <a:gd name="connsiteX3" fmla="*/ 105381 w 169528"/>
                <a:gd name="connsiteY3" fmla="*/ 21006 h 113602"/>
                <a:gd name="connsiteX4" fmla="*/ 606 w 169528"/>
                <a:gd name="connsiteY4" fmla="*/ 113081 h 11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528" h="113602">
                  <a:moveTo>
                    <a:pt x="606" y="113081"/>
                  </a:moveTo>
                  <a:cubicBezTo>
                    <a:pt x="-5744" y="118902"/>
                    <a:pt x="39235" y="74452"/>
                    <a:pt x="67281" y="55931"/>
                  </a:cubicBezTo>
                  <a:cubicBezTo>
                    <a:pt x="95327" y="37410"/>
                    <a:pt x="162531" y="7777"/>
                    <a:pt x="168881" y="1956"/>
                  </a:cubicBezTo>
                  <a:cubicBezTo>
                    <a:pt x="175231" y="-3865"/>
                    <a:pt x="133427" y="3543"/>
                    <a:pt x="105381" y="21006"/>
                  </a:cubicBezTo>
                  <a:cubicBezTo>
                    <a:pt x="77335" y="38468"/>
                    <a:pt x="6956" y="107260"/>
                    <a:pt x="606" y="1130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E2C228B1-976A-2197-855D-6A8B8381C94A}"/>
                </a:ext>
              </a:extLst>
            </p:cNvPr>
            <p:cNvSpPr/>
            <p:nvPr/>
          </p:nvSpPr>
          <p:spPr>
            <a:xfrm>
              <a:off x="5308499" y="5149791"/>
              <a:ext cx="74576" cy="111231"/>
            </a:xfrm>
            <a:custGeom>
              <a:avLst/>
              <a:gdLst>
                <a:gd name="connsiteX0" fmla="*/ 101 w 74576"/>
                <a:gd name="connsiteY0" fmla="*/ 59 h 111231"/>
                <a:gd name="connsiteX1" fmla="*/ 57251 w 74576"/>
                <a:gd name="connsiteY1" fmla="*/ 47684 h 111231"/>
                <a:gd name="connsiteX2" fmla="*/ 60426 w 74576"/>
                <a:gd name="connsiteY2" fmla="*/ 111184 h 111231"/>
                <a:gd name="connsiteX3" fmla="*/ 73126 w 74576"/>
                <a:gd name="connsiteY3" fmla="*/ 57209 h 111231"/>
                <a:gd name="connsiteX4" fmla="*/ 101 w 74576"/>
                <a:gd name="connsiteY4" fmla="*/ 59 h 111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6" h="111231">
                  <a:moveTo>
                    <a:pt x="101" y="59"/>
                  </a:moveTo>
                  <a:cubicBezTo>
                    <a:pt x="-2545" y="-1529"/>
                    <a:pt x="47197" y="29163"/>
                    <a:pt x="57251" y="47684"/>
                  </a:cubicBezTo>
                  <a:cubicBezTo>
                    <a:pt x="67305" y="66205"/>
                    <a:pt x="57780" y="109597"/>
                    <a:pt x="60426" y="111184"/>
                  </a:cubicBezTo>
                  <a:cubicBezTo>
                    <a:pt x="63072" y="112772"/>
                    <a:pt x="79476" y="74142"/>
                    <a:pt x="73126" y="57209"/>
                  </a:cubicBezTo>
                  <a:cubicBezTo>
                    <a:pt x="66776" y="40276"/>
                    <a:pt x="2747" y="1647"/>
                    <a:pt x="101" y="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2ADD115F-7921-7591-CD52-ABF0CB1313C6}"/>
                </a:ext>
              </a:extLst>
            </p:cNvPr>
            <p:cNvSpPr/>
            <p:nvPr/>
          </p:nvSpPr>
          <p:spPr>
            <a:xfrm>
              <a:off x="5429239" y="4138909"/>
              <a:ext cx="82670" cy="564149"/>
            </a:xfrm>
            <a:custGeom>
              <a:avLst/>
              <a:gdLst>
                <a:gd name="connsiteX0" fmla="*/ 82561 w 82670"/>
                <a:gd name="connsiteY0" fmla="*/ 1291 h 564149"/>
                <a:gd name="connsiteX1" fmla="*/ 28586 w 82670"/>
                <a:gd name="connsiteY1" fmla="*/ 131466 h 564149"/>
                <a:gd name="connsiteX2" fmla="*/ 19061 w 82670"/>
                <a:gd name="connsiteY2" fmla="*/ 312441 h 564149"/>
                <a:gd name="connsiteX3" fmla="*/ 19061 w 82670"/>
                <a:gd name="connsiteY3" fmla="*/ 258466 h 564149"/>
                <a:gd name="connsiteX4" fmla="*/ 22236 w 82670"/>
                <a:gd name="connsiteY4" fmla="*/ 347366 h 564149"/>
                <a:gd name="connsiteX5" fmla="*/ 11 w 82670"/>
                <a:gd name="connsiteY5" fmla="*/ 464841 h 564149"/>
                <a:gd name="connsiteX6" fmla="*/ 19061 w 82670"/>
                <a:gd name="connsiteY6" fmla="*/ 436266 h 564149"/>
                <a:gd name="connsiteX7" fmla="*/ 9536 w 82670"/>
                <a:gd name="connsiteY7" fmla="*/ 563266 h 564149"/>
                <a:gd name="connsiteX8" fmla="*/ 15886 w 82670"/>
                <a:gd name="connsiteY8" fmla="*/ 483891 h 564149"/>
                <a:gd name="connsiteX9" fmla="*/ 41286 w 82670"/>
                <a:gd name="connsiteY9" fmla="*/ 321966 h 564149"/>
                <a:gd name="connsiteX10" fmla="*/ 12711 w 82670"/>
                <a:gd name="connsiteY10" fmla="*/ 210841 h 564149"/>
                <a:gd name="connsiteX11" fmla="*/ 82561 w 82670"/>
                <a:gd name="connsiteY11" fmla="*/ 1291 h 56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70" h="564149">
                  <a:moveTo>
                    <a:pt x="82561" y="1291"/>
                  </a:moveTo>
                  <a:cubicBezTo>
                    <a:pt x="85207" y="-11938"/>
                    <a:pt x="39169" y="79608"/>
                    <a:pt x="28586" y="131466"/>
                  </a:cubicBezTo>
                  <a:cubicBezTo>
                    <a:pt x="18003" y="183324"/>
                    <a:pt x="20648" y="291274"/>
                    <a:pt x="19061" y="312441"/>
                  </a:cubicBezTo>
                  <a:cubicBezTo>
                    <a:pt x="17474" y="333608"/>
                    <a:pt x="18532" y="252645"/>
                    <a:pt x="19061" y="258466"/>
                  </a:cubicBezTo>
                  <a:cubicBezTo>
                    <a:pt x="19590" y="264287"/>
                    <a:pt x="25411" y="312970"/>
                    <a:pt x="22236" y="347366"/>
                  </a:cubicBezTo>
                  <a:cubicBezTo>
                    <a:pt x="19061" y="381762"/>
                    <a:pt x="540" y="450024"/>
                    <a:pt x="11" y="464841"/>
                  </a:cubicBezTo>
                  <a:cubicBezTo>
                    <a:pt x="-518" y="479658"/>
                    <a:pt x="17474" y="419862"/>
                    <a:pt x="19061" y="436266"/>
                  </a:cubicBezTo>
                  <a:cubicBezTo>
                    <a:pt x="20648" y="452670"/>
                    <a:pt x="10065" y="555329"/>
                    <a:pt x="9536" y="563266"/>
                  </a:cubicBezTo>
                  <a:cubicBezTo>
                    <a:pt x="9007" y="571204"/>
                    <a:pt x="10594" y="524108"/>
                    <a:pt x="15886" y="483891"/>
                  </a:cubicBezTo>
                  <a:cubicBezTo>
                    <a:pt x="21178" y="443674"/>
                    <a:pt x="41815" y="367474"/>
                    <a:pt x="41286" y="321966"/>
                  </a:cubicBezTo>
                  <a:cubicBezTo>
                    <a:pt x="40757" y="276458"/>
                    <a:pt x="6890" y="261641"/>
                    <a:pt x="12711" y="210841"/>
                  </a:cubicBezTo>
                  <a:cubicBezTo>
                    <a:pt x="18532" y="160041"/>
                    <a:pt x="79915" y="14520"/>
                    <a:pt x="82561" y="12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00782500-E2DC-DF4F-DAE2-0FB61E4C9E7E}"/>
                </a:ext>
              </a:extLst>
            </p:cNvPr>
            <p:cNvSpPr/>
            <p:nvPr/>
          </p:nvSpPr>
          <p:spPr>
            <a:xfrm>
              <a:off x="5387970" y="4733460"/>
              <a:ext cx="47642" cy="318575"/>
            </a:xfrm>
            <a:custGeom>
              <a:avLst/>
              <a:gdLst>
                <a:gd name="connsiteX0" fmla="*/ 47630 w 47642"/>
                <a:gd name="connsiteY0" fmla="*/ 465 h 318575"/>
                <a:gd name="connsiteX1" fmla="*/ 31755 w 47642"/>
                <a:gd name="connsiteY1" fmla="*/ 127465 h 318575"/>
                <a:gd name="connsiteX2" fmla="*/ 44455 w 47642"/>
                <a:gd name="connsiteY2" fmla="*/ 235415 h 318575"/>
                <a:gd name="connsiteX3" fmla="*/ 38105 w 47642"/>
                <a:gd name="connsiteY3" fmla="*/ 162390 h 318575"/>
                <a:gd name="connsiteX4" fmla="*/ 44455 w 47642"/>
                <a:gd name="connsiteY4" fmla="*/ 267165 h 318575"/>
                <a:gd name="connsiteX5" fmla="*/ 5 w 47642"/>
                <a:gd name="connsiteY5" fmla="*/ 317965 h 318575"/>
                <a:gd name="connsiteX6" fmla="*/ 41280 w 47642"/>
                <a:gd name="connsiteY6" fmla="*/ 235415 h 318575"/>
                <a:gd name="connsiteX7" fmla="*/ 28580 w 47642"/>
                <a:gd name="connsiteY7" fmla="*/ 175090 h 318575"/>
                <a:gd name="connsiteX8" fmla="*/ 47630 w 47642"/>
                <a:gd name="connsiteY8" fmla="*/ 465 h 31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2" h="318575">
                  <a:moveTo>
                    <a:pt x="47630" y="465"/>
                  </a:moveTo>
                  <a:cubicBezTo>
                    <a:pt x="48159" y="-7473"/>
                    <a:pt x="32284" y="88307"/>
                    <a:pt x="31755" y="127465"/>
                  </a:cubicBezTo>
                  <a:cubicBezTo>
                    <a:pt x="31226" y="166623"/>
                    <a:pt x="43397" y="229594"/>
                    <a:pt x="44455" y="235415"/>
                  </a:cubicBezTo>
                  <a:cubicBezTo>
                    <a:pt x="45513" y="241236"/>
                    <a:pt x="38105" y="157098"/>
                    <a:pt x="38105" y="162390"/>
                  </a:cubicBezTo>
                  <a:cubicBezTo>
                    <a:pt x="38105" y="167682"/>
                    <a:pt x="50805" y="241236"/>
                    <a:pt x="44455" y="267165"/>
                  </a:cubicBezTo>
                  <a:cubicBezTo>
                    <a:pt x="38105" y="293094"/>
                    <a:pt x="534" y="323257"/>
                    <a:pt x="5" y="317965"/>
                  </a:cubicBezTo>
                  <a:cubicBezTo>
                    <a:pt x="-524" y="312673"/>
                    <a:pt x="36518" y="259227"/>
                    <a:pt x="41280" y="235415"/>
                  </a:cubicBezTo>
                  <a:cubicBezTo>
                    <a:pt x="46042" y="211603"/>
                    <a:pt x="24876" y="210544"/>
                    <a:pt x="28580" y="175090"/>
                  </a:cubicBezTo>
                  <a:cubicBezTo>
                    <a:pt x="32284" y="139636"/>
                    <a:pt x="47101" y="8403"/>
                    <a:pt x="47630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015D392A-D37D-6875-9985-E296F0E5DE8B}"/>
                </a:ext>
              </a:extLst>
            </p:cNvPr>
            <p:cNvSpPr/>
            <p:nvPr/>
          </p:nvSpPr>
          <p:spPr>
            <a:xfrm>
              <a:off x="5187832" y="5083162"/>
              <a:ext cx="146177" cy="174655"/>
            </a:xfrm>
            <a:custGeom>
              <a:avLst/>
              <a:gdLst>
                <a:gd name="connsiteX0" fmla="*/ 146168 w 146177"/>
                <a:gd name="connsiteY0" fmla="*/ 13 h 174655"/>
                <a:gd name="connsiteX1" fmla="*/ 31868 w 146177"/>
                <a:gd name="connsiteY1" fmla="*/ 98438 h 174655"/>
                <a:gd name="connsiteX2" fmla="*/ 118 w 146177"/>
                <a:gd name="connsiteY2" fmla="*/ 174638 h 174655"/>
                <a:gd name="connsiteX3" fmla="*/ 25518 w 146177"/>
                <a:gd name="connsiteY3" fmla="*/ 92088 h 174655"/>
                <a:gd name="connsiteX4" fmla="*/ 146168 w 146177"/>
                <a:gd name="connsiteY4" fmla="*/ 13 h 17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177" h="174655">
                  <a:moveTo>
                    <a:pt x="146168" y="13"/>
                  </a:moveTo>
                  <a:cubicBezTo>
                    <a:pt x="147226" y="1071"/>
                    <a:pt x="56210" y="69334"/>
                    <a:pt x="31868" y="98438"/>
                  </a:cubicBezTo>
                  <a:cubicBezTo>
                    <a:pt x="7526" y="127542"/>
                    <a:pt x="1176" y="175696"/>
                    <a:pt x="118" y="174638"/>
                  </a:cubicBezTo>
                  <a:cubicBezTo>
                    <a:pt x="-940" y="173580"/>
                    <a:pt x="4881" y="121721"/>
                    <a:pt x="25518" y="92088"/>
                  </a:cubicBezTo>
                  <a:cubicBezTo>
                    <a:pt x="46155" y="62455"/>
                    <a:pt x="145110" y="-1045"/>
                    <a:pt x="146168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6C6AE460-C99E-3D3F-8F56-177E73F6DB79}"/>
                </a:ext>
              </a:extLst>
            </p:cNvPr>
            <p:cNvSpPr/>
            <p:nvPr/>
          </p:nvSpPr>
          <p:spPr>
            <a:xfrm>
              <a:off x="5384041" y="5066624"/>
              <a:ext cx="136148" cy="32434"/>
            </a:xfrm>
            <a:custGeom>
              <a:avLst/>
              <a:gdLst>
                <a:gd name="connsiteX0" fmla="*/ 759 w 136148"/>
                <a:gd name="connsiteY0" fmla="*/ 10201 h 32434"/>
                <a:gd name="connsiteX1" fmla="*/ 64259 w 136148"/>
                <a:gd name="connsiteY1" fmla="*/ 676 h 32434"/>
                <a:gd name="connsiteX2" fmla="*/ 134109 w 136148"/>
                <a:gd name="connsiteY2" fmla="*/ 32426 h 32434"/>
                <a:gd name="connsiteX3" fmla="*/ 108709 w 136148"/>
                <a:gd name="connsiteY3" fmla="*/ 3851 h 32434"/>
                <a:gd name="connsiteX4" fmla="*/ 759 w 136148"/>
                <a:gd name="connsiteY4" fmla="*/ 10201 h 3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48" h="32434">
                  <a:moveTo>
                    <a:pt x="759" y="10201"/>
                  </a:moveTo>
                  <a:cubicBezTo>
                    <a:pt x="-6649" y="9672"/>
                    <a:pt x="42034" y="-3028"/>
                    <a:pt x="64259" y="676"/>
                  </a:cubicBezTo>
                  <a:cubicBezTo>
                    <a:pt x="86484" y="4380"/>
                    <a:pt x="126701" y="31897"/>
                    <a:pt x="134109" y="32426"/>
                  </a:cubicBezTo>
                  <a:cubicBezTo>
                    <a:pt x="141517" y="32955"/>
                    <a:pt x="127759" y="9672"/>
                    <a:pt x="108709" y="3851"/>
                  </a:cubicBezTo>
                  <a:cubicBezTo>
                    <a:pt x="89659" y="-1970"/>
                    <a:pt x="8167" y="10730"/>
                    <a:pt x="759" y="10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29C80395-187C-5DC0-9FFA-6146BFBC88C6}"/>
                </a:ext>
              </a:extLst>
            </p:cNvPr>
            <p:cNvSpPr/>
            <p:nvPr/>
          </p:nvSpPr>
          <p:spPr>
            <a:xfrm>
              <a:off x="5575261" y="5483221"/>
              <a:ext cx="22751" cy="130183"/>
            </a:xfrm>
            <a:custGeom>
              <a:avLst/>
              <a:gdLst>
                <a:gd name="connsiteX0" fmla="*/ 22264 w 22751"/>
                <a:gd name="connsiteY0" fmla="*/ 4 h 130183"/>
                <a:gd name="connsiteX1" fmla="*/ 15914 w 22751"/>
                <a:gd name="connsiteY1" fmla="*/ 66679 h 130183"/>
                <a:gd name="connsiteX2" fmla="*/ 22264 w 22751"/>
                <a:gd name="connsiteY2" fmla="*/ 130179 h 130183"/>
                <a:gd name="connsiteX3" fmla="*/ 39 w 22751"/>
                <a:gd name="connsiteY3" fmla="*/ 63504 h 130183"/>
                <a:gd name="connsiteX4" fmla="*/ 22264 w 22751"/>
                <a:gd name="connsiteY4" fmla="*/ 4 h 13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51" h="130183">
                  <a:moveTo>
                    <a:pt x="22264" y="4"/>
                  </a:moveTo>
                  <a:cubicBezTo>
                    <a:pt x="24910" y="533"/>
                    <a:pt x="15914" y="44983"/>
                    <a:pt x="15914" y="66679"/>
                  </a:cubicBezTo>
                  <a:cubicBezTo>
                    <a:pt x="15914" y="88375"/>
                    <a:pt x="24910" y="130708"/>
                    <a:pt x="22264" y="130179"/>
                  </a:cubicBezTo>
                  <a:cubicBezTo>
                    <a:pt x="19618" y="129650"/>
                    <a:pt x="-1019" y="79908"/>
                    <a:pt x="39" y="63504"/>
                  </a:cubicBezTo>
                  <a:cubicBezTo>
                    <a:pt x="1097" y="47100"/>
                    <a:pt x="19618" y="-525"/>
                    <a:pt x="22264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4D840E8C-661A-5DC5-9E7F-6D37EB2AAED4}"/>
                </a:ext>
              </a:extLst>
            </p:cNvPr>
            <p:cNvSpPr/>
            <p:nvPr/>
          </p:nvSpPr>
          <p:spPr>
            <a:xfrm>
              <a:off x="5511800" y="5464083"/>
              <a:ext cx="44696" cy="152497"/>
            </a:xfrm>
            <a:custGeom>
              <a:avLst/>
              <a:gdLst>
                <a:gd name="connsiteX0" fmla="*/ 44450 w 44696"/>
                <a:gd name="connsiteY0" fmla="*/ 92 h 152497"/>
                <a:gd name="connsiteX1" fmla="*/ 19050 w 44696"/>
                <a:gd name="connsiteY1" fmla="*/ 76292 h 152497"/>
                <a:gd name="connsiteX2" fmla="*/ 6350 w 44696"/>
                <a:gd name="connsiteY2" fmla="*/ 92167 h 152497"/>
                <a:gd name="connsiteX3" fmla="*/ 31750 w 44696"/>
                <a:gd name="connsiteY3" fmla="*/ 152492 h 152497"/>
                <a:gd name="connsiteX4" fmla="*/ 0 w 44696"/>
                <a:gd name="connsiteY4" fmla="*/ 95342 h 152497"/>
                <a:gd name="connsiteX5" fmla="*/ 44450 w 44696"/>
                <a:gd name="connsiteY5" fmla="*/ 92 h 15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696" h="152497">
                  <a:moveTo>
                    <a:pt x="44450" y="92"/>
                  </a:moveTo>
                  <a:cubicBezTo>
                    <a:pt x="47625" y="-3083"/>
                    <a:pt x="19050" y="76292"/>
                    <a:pt x="19050" y="76292"/>
                  </a:cubicBezTo>
                  <a:cubicBezTo>
                    <a:pt x="12700" y="91638"/>
                    <a:pt x="4233" y="79467"/>
                    <a:pt x="6350" y="92167"/>
                  </a:cubicBezTo>
                  <a:cubicBezTo>
                    <a:pt x="8467" y="104867"/>
                    <a:pt x="32808" y="151963"/>
                    <a:pt x="31750" y="152492"/>
                  </a:cubicBezTo>
                  <a:cubicBezTo>
                    <a:pt x="30692" y="153021"/>
                    <a:pt x="0" y="117567"/>
                    <a:pt x="0" y="95342"/>
                  </a:cubicBezTo>
                  <a:cubicBezTo>
                    <a:pt x="0" y="73117"/>
                    <a:pt x="41275" y="3267"/>
                    <a:pt x="44450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B1634068-61CF-68C7-F084-B67D81DADFEB}"/>
                </a:ext>
              </a:extLst>
            </p:cNvPr>
            <p:cNvSpPr/>
            <p:nvPr/>
          </p:nvSpPr>
          <p:spPr>
            <a:xfrm>
              <a:off x="5464147" y="5549828"/>
              <a:ext cx="28610" cy="104997"/>
            </a:xfrm>
            <a:custGeom>
              <a:avLst/>
              <a:gdLst>
                <a:gd name="connsiteX0" fmla="*/ 28603 w 28610"/>
                <a:gd name="connsiteY0" fmla="*/ 72 h 104997"/>
                <a:gd name="connsiteX1" fmla="*/ 3203 w 28610"/>
                <a:gd name="connsiteY1" fmla="*/ 60397 h 104997"/>
                <a:gd name="connsiteX2" fmla="*/ 28603 w 28610"/>
                <a:gd name="connsiteY2" fmla="*/ 104847 h 104997"/>
                <a:gd name="connsiteX3" fmla="*/ 28 w 28610"/>
                <a:gd name="connsiteY3" fmla="*/ 73097 h 104997"/>
                <a:gd name="connsiteX4" fmla="*/ 28603 w 28610"/>
                <a:gd name="connsiteY4" fmla="*/ 72 h 10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0" h="104997">
                  <a:moveTo>
                    <a:pt x="28603" y="72"/>
                  </a:moveTo>
                  <a:cubicBezTo>
                    <a:pt x="29132" y="-2045"/>
                    <a:pt x="3203" y="42935"/>
                    <a:pt x="3203" y="60397"/>
                  </a:cubicBezTo>
                  <a:cubicBezTo>
                    <a:pt x="3203" y="77859"/>
                    <a:pt x="29132" y="102730"/>
                    <a:pt x="28603" y="104847"/>
                  </a:cubicBezTo>
                  <a:cubicBezTo>
                    <a:pt x="28074" y="106964"/>
                    <a:pt x="1086" y="86326"/>
                    <a:pt x="28" y="73097"/>
                  </a:cubicBezTo>
                  <a:cubicBezTo>
                    <a:pt x="-1030" y="59868"/>
                    <a:pt x="28074" y="2189"/>
                    <a:pt x="28603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BE45C00E-8328-6F54-40DC-419F6C577A81}"/>
                </a:ext>
              </a:extLst>
            </p:cNvPr>
            <p:cNvSpPr/>
            <p:nvPr/>
          </p:nvSpPr>
          <p:spPr>
            <a:xfrm>
              <a:off x="5133975" y="5705088"/>
              <a:ext cx="403523" cy="133758"/>
            </a:xfrm>
            <a:custGeom>
              <a:avLst/>
              <a:gdLst>
                <a:gd name="connsiteX0" fmla="*/ 0 w 403523"/>
                <a:gd name="connsiteY0" fmla="*/ 133737 h 133758"/>
                <a:gd name="connsiteX1" fmla="*/ 228600 w 403523"/>
                <a:gd name="connsiteY1" fmla="*/ 35312 h 133758"/>
                <a:gd name="connsiteX2" fmla="*/ 177800 w 403523"/>
                <a:gd name="connsiteY2" fmla="*/ 51187 h 133758"/>
                <a:gd name="connsiteX3" fmla="*/ 307975 w 403523"/>
                <a:gd name="connsiteY3" fmla="*/ 19437 h 133758"/>
                <a:gd name="connsiteX4" fmla="*/ 403225 w 403523"/>
                <a:gd name="connsiteY4" fmla="*/ 22612 h 133758"/>
                <a:gd name="connsiteX5" fmla="*/ 336550 w 403523"/>
                <a:gd name="connsiteY5" fmla="*/ 13087 h 133758"/>
                <a:gd name="connsiteX6" fmla="*/ 295275 w 403523"/>
                <a:gd name="connsiteY6" fmla="*/ 387 h 133758"/>
                <a:gd name="connsiteX7" fmla="*/ 193675 w 403523"/>
                <a:gd name="connsiteY7" fmla="*/ 28962 h 133758"/>
                <a:gd name="connsiteX8" fmla="*/ 228600 w 403523"/>
                <a:gd name="connsiteY8" fmla="*/ 25787 h 133758"/>
                <a:gd name="connsiteX9" fmla="*/ 0 w 403523"/>
                <a:gd name="connsiteY9" fmla="*/ 133737 h 13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523" h="133758">
                  <a:moveTo>
                    <a:pt x="0" y="133737"/>
                  </a:moveTo>
                  <a:cubicBezTo>
                    <a:pt x="0" y="135324"/>
                    <a:pt x="198967" y="49070"/>
                    <a:pt x="228600" y="35312"/>
                  </a:cubicBezTo>
                  <a:cubicBezTo>
                    <a:pt x="258233" y="21554"/>
                    <a:pt x="164571" y="53833"/>
                    <a:pt x="177800" y="51187"/>
                  </a:cubicBezTo>
                  <a:cubicBezTo>
                    <a:pt x="191029" y="48541"/>
                    <a:pt x="270404" y="24199"/>
                    <a:pt x="307975" y="19437"/>
                  </a:cubicBezTo>
                  <a:cubicBezTo>
                    <a:pt x="345546" y="14675"/>
                    <a:pt x="398463" y="23670"/>
                    <a:pt x="403225" y="22612"/>
                  </a:cubicBezTo>
                  <a:cubicBezTo>
                    <a:pt x="407987" y="21554"/>
                    <a:pt x="354542" y="16791"/>
                    <a:pt x="336550" y="13087"/>
                  </a:cubicBezTo>
                  <a:cubicBezTo>
                    <a:pt x="318558" y="9383"/>
                    <a:pt x="319087" y="-2259"/>
                    <a:pt x="295275" y="387"/>
                  </a:cubicBezTo>
                  <a:cubicBezTo>
                    <a:pt x="271463" y="3033"/>
                    <a:pt x="204788" y="24729"/>
                    <a:pt x="193675" y="28962"/>
                  </a:cubicBezTo>
                  <a:cubicBezTo>
                    <a:pt x="182563" y="33195"/>
                    <a:pt x="263525" y="9383"/>
                    <a:pt x="228600" y="25787"/>
                  </a:cubicBezTo>
                  <a:lnTo>
                    <a:pt x="0" y="13373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6C216D99-4BB9-D278-6A3C-5777706F38D6}"/>
                </a:ext>
              </a:extLst>
            </p:cNvPr>
            <p:cNvSpPr/>
            <p:nvPr/>
          </p:nvSpPr>
          <p:spPr>
            <a:xfrm>
              <a:off x="5495463" y="5705465"/>
              <a:ext cx="178366" cy="54069"/>
            </a:xfrm>
            <a:custGeom>
              <a:avLst/>
              <a:gdLst>
                <a:gd name="connsiteX0" fmla="*/ 462 w 178366"/>
                <a:gd name="connsiteY0" fmla="*/ 53985 h 54069"/>
                <a:gd name="connsiteX1" fmla="*/ 70312 w 178366"/>
                <a:gd name="connsiteY1" fmla="*/ 25410 h 54069"/>
                <a:gd name="connsiteX2" fmla="*/ 92537 w 178366"/>
                <a:gd name="connsiteY2" fmla="*/ 10 h 54069"/>
                <a:gd name="connsiteX3" fmla="*/ 178262 w 178366"/>
                <a:gd name="connsiteY3" fmla="*/ 22235 h 54069"/>
                <a:gd name="connsiteX4" fmla="*/ 108412 w 178366"/>
                <a:gd name="connsiteY4" fmla="*/ 15885 h 54069"/>
                <a:gd name="connsiteX5" fmla="*/ 462 w 178366"/>
                <a:gd name="connsiteY5" fmla="*/ 53985 h 5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366" h="54069">
                  <a:moveTo>
                    <a:pt x="462" y="53985"/>
                  </a:moveTo>
                  <a:cubicBezTo>
                    <a:pt x="-5888" y="55573"/>
                    <a:pt x="54966" y="34406"/>
                    <a:pt x="70312" y="25410"/>
                  </a:cubicBezTo>
                  <a:cubicBezTo>
                    <a:pt x="85658" y="16414"/>
                    <a:pt x="74545" y="539"/>
                    <a:pt x="92537" y="10"/>
                  </a:cubicBezTo>
                  <a:cubicBezTo>
                    <a:pt x="110529" y="-519"/>
                    <a:pt x="175616" y="19589"/>
                    <a:pt x="178262" y="22235"/>
                  </a:cubicBezTo>
                  <a:cubicBezTo>
                    <a:pt x="180908" y="24881"/>
                    <a:pt x="132754" y="14827"/>
                    <a:pt x="108412" y="15885"/>
                  </a:cubicBezTo>
                  <a:cubicBezTo>
                    <a:pt x="84070" y="16943"/>
                    <a:pt x="6812" y="52397"/>
                    <a:pt x="462" y="539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558199D7-63E2-3D1F-DDB6-56773BFD70A0}"/>
                </a:ext>
              </a:extLst>
            </p:cNvPr>
            <p:cNvSpPr/>
            <p:nvPr/>
          </p:nvSpPr>
          <p:spPr>
            <a:xfrm>
              <a:off x="5143500" y="5797084"/>
              <a:ext cx="323523" cy="83016"/>
            </a:xfrm>
            <a:custGeom>
              <a:avLst/>
              <a:gdLst>
                <a:gd name="connsiteX0" fmla="*/ 0 w 323523"/>
                <a:gd name="connsiteY0" fmla="*/ 83016 h 83016"/>
                <a:gd name="connsiteX1" fmla="*/ 174625 w 323523"/>
                <a:gd name="connsiteY1" fmla="*/ 44916 h 83016"/>
                <a:gd name="connsiteX2" fmla="*/ 320675 w 323523"/>
                <a:gd name="connsiteY2" fmla="*/ 48091 h 83016"/>
                <a:gd name="connsiteX3" fmla="*/ 266700 w 323523"/>
                <a:gd name="connsiteY3" fmla="*/ 38566 h 83016"/>
                <a:gd name="connsiteX4" fmla="*/ 209550 w 323523"/>
                <a:gd name="connsiteY4" fmla="*/ 38566 h 83016"/>
                <a:gd name="connsiteX5" fmla="*/ 311150 w 323523"/>
                <a:gd name="connsiteY5" fmla="*/ 466 h 83016"/>
                <a:gd name="connsiteX6" fmla="*/ 241300 w 323523"/>
                <a:gd name="connsiteY6" fmla="*/ 16341 h 83016"/>
                <a:gd name="connsiteX7" fmla="*/ 0 w 323523"/>
                <a:gd name="connsiteY7" fmla="*/ 83016 h 8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523" h="83016">
                  <a:moveTo>
                    <a:pt x="0" y="83016"/>
                  </a:moveTo>
                  <a:cubicBezTo>
                    <a:pt x="60589" y="66876"/>
                    <a:pt x="121179" y="50737"/>
                    <a:pt x="174625" y="44916"/>
                  </a:cubicBezTo>
                  <a:cubicBezTo>
                    <a:pt x="228071" y="39095"/>
                    <a:pt x="305329" y="49149"/>
                    <a:pt x="320675" y="48091"/>
                  </a:cubicBezTo>
                  <a:cubicBezTo>
                    <a:pt x="336021" y="47033"/>
                    <a:pt x="285221" y="40153"/>
                    <a:pt x="266700" y="38566"/>
                  </a:cubicBezTo>
                  <a:cubicBezTo>
                    <a:pt x="248179" y="36979"/>
                    <a:pt x="202142" y="44916"/>
                    <a:pt x="209550" y="38566"/>
                  </a:cubicBezTo>
                  <a:cubicBezTo>
                    <a:pt x="216958" y="32216"/>
                    <a:pt x="305858" y="4170"/>
                    <a:pt x="311150" y="466"/>
                  </a:cubicBezTo>
                  <a:cubicBezTo>
                    <a:pt x="316442" y="-3238"/>
                    <a:pt x="241300" y="16341"/>
                    <a:pt x="241300" y="16341"/>
                  </a:cubicBezTo>
                  <a:lnTo>
                    <a:pt x="0" y="8301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71C1A7B4-B1F3-A15C-8DE0-FB83F1E9C817}"/>
                </a:ext>
              </a:extLst>
            </p:cNvPr>
            <p:cNvSpPr/>
            <p:nvPr/>
          </p:nvSpPr>
          <p:spPr>
            <a:xfrm>
              <a:off x="5489558" y="5720835"/>
              <a:ext cx="67469" cy="128626"/>
            </a:xfrm>
            <a:custGeom>
              <a:avLst/>
              <a:gdLst>
                <a:gd name="connsiteX0" fmla="*/ 60342 w 67469"/>
                <a:gd name="connsiteY0" fmla="*/ 515 h 128626"/>
                <a:gd name="connsiteX1" fmla="*/ 63517 w 67469"/>
                <a:gd name="connsiteY1" fmla="*/ 60840 h 128626"/>
                <a:gd name="connsiteX2" fmla="*/ 17 w 67469"/>
                <a:gd name="connsiteY2" fmla="*/ 127515 h 128626"/>
                <a:gd name="connsiteX3" fmla="*/ 57167 w 67469"/>
                <a:gd name="connsiteY3" fmla="*/ 95765 h 128626"/>
                <a:gd name="connsiteX4" fmla="*/ 60342 w 67469"/>
                <a:gd name="connsiteY4" fmla="*/ 515 h 12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128626">
                  <a:moveTo>
                    <a:pt x="60342" y="515"/>
                  </a:moveTo>
                  <a:cubicBezTo>
                    <a:pt x="61400" y="-5306"/>
                    <a:pt x="73571" y="39673"/>
                    <a:pt x="63517" y="60840"/>
                  </a:cubicBezTo>
                  <a:cubicBezTo>
                    <a:pt x="53463" y="82007"/>
                    <a:pt x="1075" y="121694"/>
                    <a:pt x="17" y="127515"/>
                  </a:cubicBezTo>
                  <a:cubicBezTo>
                    <a:pt x="-1041" y="133336"/>
                    <a:pt x="44996" y="115344"/>
                    <a:pt x="57167" y="95765"/>
                  </a:cubicBezTo>
                  <a:cubicBezTo>
                    <a:pt x="69338" y="76186"/>
                    <a:pt x="59284" y="6336"/>
                    <a:pt x="60342" y="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C0DBB493-FCF5-7FD5-A01D-E4C13EE48DFF}"/>
                </a:ext>
              </a:extLst>
            </p:cNvPr>
            <p:cNvSpPr/>
            <p:nvPr/>
          </p:nvSpPr>
          <p:spPr>
            <a:xfrm>
              <a:off x="5471875" y="5720864"/>
              <a:ext cx="40069" cy="121887"/>
            </a:xfrm>
            <a:custGeom>
              <a:avLst/>
              <a:gdLst>
                <a:gd name="connsiteX0" fmla="*/ 39925 w 40069"/>
                <a:gd name="connsiteY0" fmla="*/ 486 h 121887"/>
                <a:gd name="connsiteX1" fmla="*/ 14525 w 40069"/>
                <a:gd name="connsiteY1" fmla="*/ 54461 h 121887"/>
                <a:gd name="connsiteX2" fmla="*/ 5000 w 40069"/>
                <a:gd name="connsiteY2" fmla="*/ 121136 h 121887"/>
                <a:gd name="connsiteX3" fmla="*/ 1825 w 40069"/>
                <a:gd name="connsiteY3" fmla="*/ 86211 h 121887"/>
                <a:gd name="connsiteX4" fmla="*/ 39925 w 40069"/>
                <a:gd name="connsiteY4" fmla="*/ 486 h 1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69" h="121887">
                  <a:moveTo>
                    <a:pt x="39925" y="486"/>
                  </a:moveTo>
                  <a:cubicBezTo>
                    <a:pt x="42042" y="-4806"/>
                    <a:pt x="20346" y="34353"/>
                    <a:pt x="14525" y="54461"/>
                  </a:cubicBezTo>
                  <a:cubicBezTo>
                    <a:pt x="8704" y="74569"/>
                    <a:pt x="7117" y="115844"/>
                    <a:pt x="5000" y="121136"/>
                  </a:cubicBezTo>
                  <a:cubicBezTo>
                    <a:pt x="2883" y="126428"/>
                    <a:pt x="-2938" y="102615"/>
                    <a:pt x="1825" y="86211"/>
                  </a:cubicBezTo>
                  <a:cubicBezTo>
                    <a:pt x="6588" y="69807"/>
                    <a:pt x="37808" y="5778"/>
                    <a:pt x="39925" y="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F38F7A69-8DC4-23FD-2449-62B965200281}"/>
                </a:ext>
              </a:extLst>
            </p:cNvPr>
            <p:cNvSpPr/>
            <p:nvPr/>
          </p:nvSpPr>
          <p:spPr>
            <a:xfrm>
              <a:off x="5571763" y="5714996"/>
              <a:ext cx="98551" cy="98462"/>
            </a:xfrm>
            <a:custGeom>
              <a:avLst/>
              <a:gdLst>
                <a:gd name="connsiteX0" fmla="*/ 95612 w 98551"/>
                <a:gd name="connsiteY0" fmla="*/ 4 h 98462"/>
                <a:gd name="connsiteX1" fmla="*/ 92437 w 98551"/>
                <a:gd name="connsiteY1" fmla="*/ 60329 h 98462"/>
                <a:gd name="connsiteX2" fmla="*/ 70212 w 98551"/>
                <a:gd name="connsiteY2" fmla="*/ 82554 h 98462"/>
                <a:gd name="connsiteX3" fmla="*/ 82912 w 98551"/>
                <a:gd name="connsiteY3" fmla="*/ 57154 h 98462"/>
                <a:gd name="connsiteX4" fmla="*/ 362 w 98551"/>
                <a:gd name="connsiteY4" fmla="*/ 98429 h 98462"/>
                <a:gd name="connsiteX5" fmla="*/ 54337 w 98551"/>
                <a:gd name="connsiteY5" fmla="*/ 63504 h 98462"/>
                <a:gd name="connsiteX6" fmla="*/ 95612 w 98551"/>
                <a:gd name="connsiteY6" fmla="*/ 4 h 9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551" h="98462">
                  <a:moveTo>
                    <a:pt x="95612" y="4"/>
                  </a:moveTo>
                  <a:cubicBezTo>
                    <a:pt x="101962" y="-525"/>
                    <a:pt x="96670" y="46571"/>
                    <a:pt x="92437" y="60329"/>
                  </a:cubicBezTo>
                  <a:cubicBezTo>
                    <a:pt x="88204" y="74087"/>
                    <a:pt x="71799" y="83083"/>
                    <a:pt x="70212" y="82554"/>
                  </a:cubicBezTo>
                  <a:cubicBezTo>
                    <a:pt x="68625" y="82025"/>
                    <a:pt x="94554" y="54508"/>
                    <a:pt x="82912" y="57154"/>
                  </a:cubicBezTo>
                  <a:cubicBezTo>
                    <a:pt x="71270" y="59800"/>
                    <a:pt x="5124" y="97371"/>
                    <a:pt x="362" y="98429"/>
                  </a:cubicBezTo>
                  <a:cubicBezTo>
                    <a:pt x="-4400" y="99487"/>
                    <a:pt x="38991" y="75146"/>
                    <a:pt x="54337" y="63504"/>
                  </a:cubicBezTo>
                  <a:cubicBezTo>
                    <a:pt x="69683" y="51862"/>
                    <a:pt x="89262" y="533"/>
                    <a:pt x="95612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847ADB5C-AFBA-86FF-4C8C-5C5F035F47C5}"/>
                </a:ext>
              </a:extLst>
            </p:cNvPr>
            <p:cNvSpPr/>
            <p:nvPr/>
          </p:nvSpPr>
          <p:spPr>
            <a:xfrm>
              <a:off x="5010368" y="5946764"/>
              <a:ext cx="471028" cy="53045"/>
            </a:xfrm>
            <a:custGeom>
              <a:avLst/>
              <a:gdLst>
                <a:gd name="connsiteX0" fmla="*/ 2957 w 471028"/>
                <a:gd name="connsiteY0" fmla="*/ 12711 h 53045"/>
                <a:gd name="connsiteX1" fmla="*/ 358557 w 471028"/>
                <a:gd name="connsiteY1" fmla="*/ 41286 h 53045"/>
                <a:gd name="connsiteX2" fmla="*/ 269657 w 471028"/>
                <a:gd name="connsiteY2" fmla="*/ 38111 h 53045"/>
                <a:gd name="connsiteX3" fmla="*/ 463332 w 471028"/>
                <a:gd name="connsiteY3" fmla="*/ 25411 h 53045"/>
                <a:gd name="connsiteX4" fmla="*/ 434757 w 471028"/>
                <a:gd name="connsiteY4" fmla="*/ 22236 h 53045"/>
                <a:gd name="connsiteX5" fmla="*/ 456982 w 471028"/>
                <a:gd name="connsiteY5" fmla="*/ 11 h 53045"/>
                <a:gd name="connsiteX6" fmla="*/ 412532 w 471028"/>
                <a:gd name="connsiteY6" fmla="*/ 25411 h 53045"/>
                <a:gd name="connsiteX7" fmla="*/ 345857 w 471028"/>
                <a:gd name="connsiteY7" fmla="*/ 47636 h 53045"/>
                <a:gd name="connsiteX8" fmla="*/ 196632 w 471028"/>
                <a:gd name="connsiteY8" fmla="*/ 50811 h 53045"/>
                <a:gd name="connsiteX9" fmla="*/ 2957 w 471028"/>
                <a:gd name="connsiteY9" fmla="*/ 12711 h 5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028" h="53045">
                  <a:moveTo>
                    <a:pt x="2957" y="12711"/>
                  </a:moveTo>
                  <a:cubicBezTo>
                    <a:pt x="29944" y="11124"/>
                    <a:pt x="314107" y="37053"/>
                    <a:pt x="358557" y="41286"/>
                  </a:cubicBezTo>
                  <a:cubicBezTo>
                    <a:pt x="403007" y="45519"/>
                    <a:pt x="252194" y="40757"/>
                    <a:pt x="269657" y="38111"/>
                  </a:cubicBezTo>
                  <a:cubicBezTo>
                    <a:pt x="287120" y="35465"/>
                    <a:pt x="435815" y="28057"/>
                    <a:pt x="463332" y="25411"/>
                  </a:cubicBezTo>
                  <a:cubicBezTo>
                    <a:pt x="490849" y="22765"/>
                    <a:pt x="435815" y="26469"/>
                    <a:pt x="434757" y="22236"/>
                  </a:cubicBezTo>
                  <a:cubicBezTo>
                    <a:pt x="433699" y="18003"/>
                    <a:pt x="460686" y="-518"/>
                    <a:pt x="456982" y="11"/>
                  </a:cubicBezTo>
                  <a:cubicBezTo>
                    <a:pt x="453278" y="540"/>
                    <a:pt x="431053" y="17474"/>
                    <a:pt x="412532" y="25411"/>
                  </a:cubicBezTo>
                  <a:cubicBezTo>
                    <a:pt x="394011" y="33348"/>
                    <a:pt x="381840" y="43403"/>
                    <a:pt x="345857" y="47636"/>
                  </a:cubicBezTo>
                  <a:cubicBezTo>
                    <a:pt x="309874" y="51869"/>
                    <a:pt x="252195" y="55574"/>
                    <a:pt x="196632" y="50811"/>
                  </a:cubicBezTo>
                  <a:cubicBezTo>
                    <a:pt x="141070" y="46049"/>
                    <a:pt x="-24030" y="14298"/>
                    <a:pt x="2957" y="127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7B87DC5C-A8F5-28D4-6D37-C8E786C34807}"/>
                </a:ext>
              </a:extLst>
            </p:cNvPr>
            <p:cNvSpPr/>
            <p:nvPr/>
          </p:nvSpPr>
          <p:spPr>
            <a:xfrm>
              <a:off x="5438772" y="5850950"/>
              <a:ext cx="149683" cy="121438"/>
            </a:xfrm>
            <a:custGeom>
              <a:avLst/>
              <a:gdLst>
                <a:gd name="connsiteX0" fmla="*/ 149228 w 149683"/>
                <a:gd name="connsiteY0" fmla="*/ 575 h 121438"/>
                <a:gd name="connsiteX1" fmla="*/ 107953 w 149683"/>
                <a:gd name="connsiteY1" fmla="*/ 70425 h 121438"/>
                <a:gd name="connsiteX2" fmla="*/ 76203 w 149683"/>
                <a:gd name="connsiteY2" fmla="*/ 121225 h 121438"/>
                <a:gd name="connsiteX3" fmla="*/ 3 w 149683"/>
                <a:gd name="connsiteY3" fmla="*/ 89475 h 121438"/>
                <a:gd name="connsiteX4" fmla="*/ 79378 w 149683"/>
                <a:gd name="connsiteY4" fmla="*/ 111700 h 121438"/>
                <a:gd name="connsiteX5" fmla="*/ 149228 w 149683"/>
                <a:gd name="connsiteY5" fmla="*/ 575 h 12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683" h="121438">
                  <a:moveTo>
                    <a:pt x="149228" y="575"/>
                  </a:moveTo>
                  <a:cubicBezTo>
                    <a:pt x="153990" y="-6304"/>
                    <a:pt x="120124" y="50317"/>
                    <a:pt x="107953" y="70425"/>
                  </a:cubicBezTo>
                  <a:cubicBezTo>
                    <a:pt x="95782" y="90533"/>
                    <a:pt x="94195" y="118050"/>
                    <a:pt x="76203" y="121225"/>
                  </a:cubicBezTo>
                  <a:cubicBezTo>
                    <a:pt x="58211" y="124400"/>
                    <a:pt x="-526" y="91062"/>
                    <a:pt x="3" y="89475"/>
                  </a:cubicBezTo>
                  <a:cubicBezTo>
                    <a:pt x="532" y="87888"/>
                    <a:pt x="52920" y="122813"/>
                    <a:pt x="79378" y="111700"/>
                  </a:cubicBezTo>
                  <a:cubicBezTo>
                    <a:pt x="105836" y="100588"/>
                    <a:pt x="144466" y="7454"/>
                    <a:pt x="149228" y="5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6141793F-1C55-99C7-9D41-8C5C98FE6F74}"/>
                </a:ext>
              </a:extLst>
            </p:cNvPr>
            <p:cNvSpPr/>
            <p:nvPr/>
          </p:nvSpPr>
          <p:spPr>
            <a:xfrm>
              <a:off x="5003437" y="5962053"/>
              <a:ext cx="467151" cy="147486"/>
            </a:xfrm>
            <a:custGeom>
              <a:avLst/>
              <a:gdLst>
                <a:gd name="connsiteX0" fmla="*/ 363 w 467151"/>
                <a:gd name="connsiteY0" fmla="*/ 597 h 147486"/>
                <a:gd name="connsiteX1" fmla="*/ 168638 w 467151"/>
                <a:gd name="connsiteY1" fmla="*/ 92672 h 147486"/>
                <a:gd name="connsiteX2" fmla="*/ 146413 w 467151"/>
                <a:gd name="connsiteY2" fmla="*/ 60922 h 147486"/>
                <a:gd name="connsiteX3" fmla="*/ 349613 w 467151"/>
                <a:gd name="connsiteY3" fmla="*/ 146647 h 147486"/>
                <a:gd name="connsiteX4" fmla="*/ 301988 w 467151"/>
                <a:gd name="connsiteY4" fmla="*/ 105372 h 147486"/>
                <a:gd name="connsiteX5" fmla="*/ 463913 w 467151"/>
                <a:gd name="connsiteY5" fmla="*/ 118072 h 147486"/>
                <a:gd name="connsiteX6" fmla="*/ 400413 w 467151"/>
                <a:gd name="connsiteY6" fmla="*/ 99022 h 147486"/>
                <a:gd name="connsiteX7" fmla="*/ 282938 w 467151"/>
                <a:gd name="connsiteY7" fmla="*/ 92672 h 147486"/>
                <a:gd name="connsiteX8" fmla="*/ 127363 w 467151"/>
                <a:gd name="connsiteY8" fmla="*/ 54572 h 147486"/>
                <a:gd name="connsiteX9" fmla="*/ 363 w 467151"/>
                <a:gd name="connsiteY9" fmla="*/ 597 h 147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51" h="147486">
                  <a:moveTo>
                    <a:pt x="363" y="597"/>
                  </a:moveTo>
                  <a:cubicBezTo>
                    <a:pt x="7242" y="6947"/>
                    <a:pt x="144296" y="82618"/>
                    <a:pt x="168638" y="92672"/>
                  </a:cubicBezTo>
                  <a:cubicBezTo>
                    <a:pt x="192980" y="102726"/>
                    <a:pt x="116251" y="51926"/>
                    <a:pt x="146413" y="60922"/>
                  </a:cubicBezTo>
                  <a:cubicBezTo>
                    <a:pt x="176576" y="69918"/>
                    <a:pt x="323684" y="139239"/>
                    <a:pt x="349613" y="146647"/>
                  </a:cubicBezTo>
                  <a:cubicBezTo>
                    <a:pt x="375542" y="154055"/>
                    <a:pt x="282938" y="110134"/>
                    <a:pt x="301988" y="105372"/>
                  </a:cubicBezTo>
                  <a:cubicBezTo>
                    <a:pt x="321038" y="100610"/>
                    <a:pt x="447509" y="119130"/>
                    <a:pt x="463913" y="118072"/>
                  </a:cubicBezTo>
                  <a:cubicBezTo>
                    <a:pt x="480317" y="117014"/>
                    <a:pt x="430575" y="103255"/>
                    <a:pt x="400413" y="99022"/>
                  </a:cubicBezTo>
                  <a:cubicBezTo>
                    <a:pt x="370251" y="94789"/>
                    <a:pt x="328446" y="100080"/>
                    <a:pt x="282938" y="92672"/>
                  </a:cubicBezTo>
                  <a:cubicBezTo>
                    <a:pt x="237430" y="85264"/>
                    <a:pt x="168638" y="68860"/>
                    <a:pt x="127363" y="54572"/>
                  </a:cubicBezTo>
                  <a:cubicBezTo>
                    <a:pt x="86088" y="40285"/>
                    <a:pt x="-6516" y="-5753"/>
                    <a:pt x="363" y="5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26B393DA-7061-27C2-84E4-F231310AABE0}"/>
                </a:ext>
              </a:extLst>
            </p:cNvPr>
            <p:cNvSpPr/>
            <p:nvPr/>
          </p:nvSpPr>
          <p:spPr>
            <a:xfrm>
              <a:off x="5470506" y="5873011"/>
              <a:ext cx="141285" cy="210977"/>
            </a:xfrm>
            <a:custGeom>
              <a:avLst/>
              <a:gdLst>
                <a:gd name="connsiteX0" fmla="*/ 139719 w 141285"/>
                <a:gd name="connsiteY0" fmla="*/ 739 h 210977"/>
                <a:gd name="connsiteX1" fmla="*/ 107969 w 141285"/>
                <a:gd name="connsiteY1" fmla="*/ 57889 h 210977"/>
                <a:gd name="connsiteX2" fmla="*/ 66694 w 141285"/>
                <a:gd name="connsiteY2" fmla="*/ 127739 h 210977"/>
                <a:gd name="connsiteX3" fmla="*/ 53994 w 141285"/>
                <a:gd name="connsiteY3" fmla="*/ 146789 h 210977"/>
                <a:gd name="connsiteX4" fmla="*/ 76219 w 141285"/>
                <a:gd name="connsiteY4" fmla="*/ 89639 h 210977"/>
                <a:gd name="connsiteX5" fmla="*/ 22244 w 141285"/>
                <a:gd name="connsiteY5" fmla="*/ 178539 h 210977"/>
                <a:gd name="connsiteX6" fmla="*/ 19 w 141285"/>
                <a:gd name="connsiteY6" fmla="*/ 210289 h 210977"/>
                <a:gd name="connsiteX7" fmla="*/ 25419 w 141285"/>
                <a:gd name="connsiteY7" fmla="*/ 153139 h 210977"/>
                <a:gd name="connsiteX8" fmla="*/ 57169 w 141285"/>
                <a:gd name="connsiteY8" fmla="*/ 99164 h 210977"/>
                <a:gd name="connsiteX9" fmla="*/ 139719 w 141285"/>
                <a:gd name="connsiteY9" fmla="*/ 739 h 21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285" h="210977">
                  <a:moveTo>
                    <a:pt x="139719" y="739"/>
                  </a:moveTo>
                  <a:cubicBezTo>
                    <a:pt x="148186" y="-6140"/>
                    <a:pt x="120140" y="36722"/>
                    <a:pt x="107969" y="57889"/>
                  </a:cubicBezTo>
                  <a:cubicBezTo>
                    <a:pt x="95798" y="79056"/>
                    <a:pt x="66694" y="127739"/>
                    <a:pt x="66694" y="127739"/>
                  </a:cubicBezTo>
                  <a:cubicBezTo>
                    <a:pt x="57698" y="142556"/>
                    <a:pt x="52406" y="153139"/>
                    <a:pt x="53994" y="146789"/>
                  </a:cubicBezTo>
                  <a:cubicBezTo>
                    <a:pt x="55581" y="140439"/>
                    <a:pt x="81511" y="84347"/>
                    <a:pt x="76219" y="89639"/>
                  </a:cubicBezTo>
                  <a:cubicBezTo>
                    <a:pt x="70927" y="94931"/>
                    <a:pt x="34944" y="158431"/>
                    <a:pt x="22244" y="178539"/>
                  </a:cubicBezTo>
                  <a:cubicBezTo>
                    <a:pt x="9544" y="198647"/>
                    <a:pt x="-510" y="214522"/>
                    <a:pt x="19" y="210289"/>
                  </a:cubicBezTo>
                  <a:cubicBezTo>
                    <a:pt x="548" y="206056"/>
                    <a:pt x="15894" y="171660"/>
                    <a:pt x="25419" y="153139"/>
                  </a:cubicBezTo>
                  <a:cubicBezTo>
                    <a:pt x="34944" y="134618"/>
                    <a:pt x="37590" y="120331"/>
                    <a:pt x="57169" y="99164"/>
                  </a:cubicBezTo>
                  <a:cubicBezTo>
                    <a:pt x="76748" y="77997"/>
                    <a:pt x="131252" y="7618"/>
                    <a:pt x="139719" y="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0686FEB9-19B7-862F-A4B8-A0C0ACAE55C8}"/>
                </a:ext>
              </a:extLst>
            </p:cNvPr>
            <p:cNvSpPr/>
            <p:nvPr/>
          </p:nvSpPr>
          <p:spPr>
            <a:xfrm>
              <a:off x="5463552" y="5959463"/>
              <a:ext cx="146677" cy="162471"/>
            </a:xfrm>
            <a:custGeom>
              <a:avLst/>
              <a:gdLst>
                <a:gd name="connsiteX0" fmla="*/ 146673 w 146677"/>
                <a:gd name="connsiteY0" fmla="*/ 12 h 162471"/>
                <a:gd name="connsiteX1" fmla="*/ 83173 w 146677"/>
                <a:gd name="connsiteY1" fmla="*/ 95262 h 162471"/>
                <a:gd name="connsiteX2" fmla="*/ 45073 w 146677"/>
                <a:gd name="connsiteY2" fmla="*/ 120662 h 162471"/>
                <a:gd name="connsiteX3" fmla="*/ 623 w 146677"/>
                <a:gd name="connsiteY3" fmla="*/ 161937 h 162471"/>
                <a:gd name="connsiteX4" fmla="*/ 79998 w 146677"/>
                <a:gd name="connsiteY4" fmla="*/ 88912 h 162471"/>
                <a:gd name="connsiteX5" fmla="*/ 146673 w 146677"/>
                <a:gd name="connsiteY5" fmla="*/ 12 h 16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677" h="162471">
                  <a:moveTo>
                    <a:pt x="146673" y="12"/>
                  </a:moveTo>
                  <a:cubicBezTo>
                    <a:pt x="147202" y="1070"/>
                    <a:pt x="100106" y="75154"/>
                    <a:pt x="83173" y="95262"/>
                  </a:cubicBezTo>
                  <a:cubicBezTo>
                    <a:pt x="66240" y="115370"/>
                    <a:pt x="58831" y="109549"/>
                    <a:pt x="45073" y="120662"/>
                  </a:cubicBezTo>
                  <a:cubicBezTo>
                    <a:pt x="31315" y="131775"/>
                    <a:pt x="-5198" y="167229"/>
                    <a:pt x="623" y="161937"/>
                  </a:cubicBezTo>
                  <a:cubicBezTo>
                    <a:pt x="6444" y="156645"/>
                    <a:pt x="57773" y="111666"/>
                    <a:pt x="79998" y="88912"/>
                  </a:cubicBezTo>
                  <a:cubicBezTo>
                    <a:pt x="102223" y="66158"/>
                    <a:pt x="146144" y="-1046"/>
                    <a:pt x="146673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7A30D779-FC07-E695-665B-86EE681D1F98}"/>
                </a:ext>
              </a:extLst>
            </p:cNvPr>
            <p:cNvSpPr/>
            <p:nvPr/>
          </p:nvSpPr>
          <p:spPr>
            <a:xfrm>
              <a:off x="4965455" y="5962650"/>
              <a:ext cx="320351" cy="172665"/>
            </a:xfrm>
            <a:custGeom>
              <a:avLst/>
              <a:gdLst>
                <a:gd name="connsiteX0" fmla="*/ 245 w 320351"/>
                <a:gd name="connsiteY0" fmla="*/ 0 h 172665"/>
                <a:gd name="connsiteX1" fmla="*/ 165345 w 320351"/>
                <a:gd name="connsiteY1" fmla="*/ 123825 h 172665"/>
                <a:gd name="connsiteX2" fmla="*/ 317745 w 320351"/>
                <a:gd name="connsiteY2" fmla="*/ 171450 h 172665"/>
                <a:gd name="connsiteX3" fmla="*/ 257420 w 320351"/>
                <a:gd name="connsiteY3" fmla="*/ 155575 h 172665"/>
                <a:gd name="connsiteX4" fmla="*/ 203445 w 320351"/>
                <a:gd name="connsiteY4" fmla="*/ 123825 h 172665"/>
                <a:gd name="connsiteX5" fmla="*/ 245 w 320351"/>
                <a:gd name="connsiteY5" fmla="*/ 0 h 17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351" h="172665">
                  <a:moveTo>
                    <a:pt x="245" y="0"/>
                  </a:moveTo>
                  <a:cubicBezTo>
                    <a:pt x="-6105" y="0"/>
                    <a:pt x="112428" y="95250"/>
                    <a:pt x="165345" y="123825"/>
                  </a:cubicBezTo>
                  <a:cubicBezTo>
                    <a:pt x="218262" y="152400"/>
                    <a:pt x="302399" y="166158"/>
                    <a:pt x="317745" y="171450"/>
                  </a:cubicBezTo>
                  <a:cubicBezTo>
                    <a:pt x="333091" y="176742"/>
                    <a:pt x="276470" y="163512"/>
                    <a:pt x="257420" y="155575"/>
                  </a:cubicBezTo>
                  <a:cubicBezTo>
                    <a:pt x="238370" y="147638"/>
                    <a:pt x="244720" y="146050"/>
                    <a:pt x="203445" y="123825"/>
                  </a:cubicBezTo>
                  <a:cubicBezTo>
                    <a:pt x="162170" y="101600"/>
                    <a:pt x="6595" y="0"/>
                    <a:pt x="2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3A3E6320-7505-9DAB-A558-A8E63227DE71}"/>
                </a:ext>
              </a:extLst>
            </p:cNvPr>
            <p:cNvSpPr/>
            <p:nvPr/>
          </p:nvSpPr>
          <p:spPr>
            <a:xfrm>
              <a:off x="5244330" y="6092803"/>
              <a:ext cx="297316" cy="54831"/>
            </a:xfrm>
            <a:custGeom>
              <a:avLst/>
              <a:gdLst>
                <a:gd name="connsiteX0" fmla="*/ 770 w 297316"/>
                <a:gd name="connsiteY0" fmla="*/ 50822 h 54831"/>
                <a:gd name="connsiteX1" fmla="*/ 140470 w 297316"/>
                <a:gd name="connsiteY1" fmla="*/ 50822 h 54831"/>
                <a:gd name="connsiteX2" fmla="*/ 296045 w 297316"/>
                <a:gd name="connsiteY2" fmla="*/ 22 h 54831"/>
                <a:gd name="connsiteX3" fmla="*/ 203970 w 297316"/>
                <a:gd name="connsiteY3" fmla="*/ 44472 h 54831"/>
                <a:gd name="connsiteX4" fmla="*/ 770 w 297316"/>
                <a:gd name="connsiteY4" fmla="*/ 50822 h 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316" h="54831">
                  <a:moveTo>
                    <a:pt x="770" y="50822"/>
                  </a:moveTo>
                  <a:cubicBezTo>
                    <a:pt x="-9813" y="51880"/>
                    <a:pt x="91257" y="59289"/>
                    <a:pt x="140470" y="50822"/>
                  </a:cubicBezTo>
                  <a:cubicBezTo>
                    <a:pt x="189683" y="42355"/>
                    <a:pt x="285462" y="1080"/>
                    <a:pt x="296045" y="22"/>
                  </a:cubicBezTo>
                  <a:cubicBezTo>
                    <a:pt x="306628" y="-1036"/>
                    <a:pt x="248949" y="36005"/>
                    <a:pt x="203970" y="44472"/>
                  </a:cubicBezTo>
                  <a:cubicBezTo>
                    <a:pt x="158991" y="52939"/>
                    <a:pt x="11353" y="49764"/>
                    <a:pt x="770" y="50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A9349171-5A3C-42A0-E397-5B337541EDE0}"/>
                </a:ext>
              </a:extLst>
            </p:cNvPr>
            <p:cNvSpPr/>
            <p:nvPr/>
          </p:nvSpPr>
          <p:spPr>
            <a:xfrm>
              <a:off x="4872329" y="5828346"/>
              <a:ext cx="278616" cy="134943"/>
            </a:xfrm>
            <a:custGeom>
              <a:avLst/>
              <a:gdLst>
                <a:gd name="connsiteX0" fmla="*/ 277521 w 278616"/>
                <a:gd name="connsiteY0" fmla="*/ 13654 h 134943"/>
                <a:gd name="connsiteX1" fmla="*/ 207671 w 278616"/>
                <a:gd name="connsiteY1" fmla="*/ 23179 h 134943"/>
                <a:gd name="connsiteX2" fmla="*/ 131471 w 278616"/>
                <a:gd name="connsiteY2" fmla="*/ 16829 h 134943"/>
                <a:gd name="connsiteX3" fmla="*/ 4471 w 278616"/>
                <a:gd name="connsiteY3" fmla="*/ 131129 h 134943"/>
                <a:gd name="connsiteX4" fmla="*/ 36221 w 278616"/>
                <a:gd name="connsiteY4" fmla="*/ 99379 h 134943"/>
                <a:gd name="connsiteX5" fmla="*/ 109246 w 278616"/>
                <a:gd name="connsiteY5" fmla="*/ 16829 h 134943"/>
                <a:gd name="connsiteX6" fmla="*/ 150521 w 278616"/>
                <a:gd name="connsiteY6" fmla="*/ 954 h 134943"/>
                <a:gd name="connsiteX7" fmla="*/ 277521 w 278616"/>
                <a:gd name="connsiteY7" fmla="*/ 13654 h 13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616" h="134943">
                  <a:moveTo>
                    <a:pt x="277521" y="13654"/>
                  </a:moveTo>
                  <a:cubicBezTo>
                    <a:pt x="287046" y="17358"/>
                    <a:pt x="232013" y="22650"/>
                    <a:pt x="207671" y="23179"/>
                  </a:cubicBezTo>
                  <a:cubicBezTo>
                    <a:pt x="183329" y="23708"/>
                    <a:pt x="165338" y="-1163"/>
                    <a:pt x="131471" y="16829"/>
                  </a:cubicBezTo>
                  <a:cubicBezTo>
                    <a:pt x="97604" y="34821"/>
                    <a:pt x="20346" y="117371"/>
                    <a:pt x="4471" y="131129"/>
                  </a:cubicBezTo>
                  <a:cubicBezTo>
                    <a:pt x="-11404" y="144887"/>
                    <a:pt x="18759" y="118429"/>
                    <a:pt x="36221" y="99379"/>
                  </a:cubicBezTo>
                  <a:cubicBezTo>
                    <a:pt x="53683" y="80329"/>
                    <a:pt x="90196" y="33233"/>
                    <a:pt x="109246" y="16829"/>
                  </a:cubicBezTo>
                  <a:cubicBezTo>
                    <a:pt x="128296" y="425"/>
                    <a:pt x="120888" y="-1692"/>
                    <a:pt x="150521" y="954"/>
                  </a:cubicBezTo>
                  <a:cubicBezTo>
                    <a:pt x="180154" y="3600"/>
                    <a:pt x="267996" y="9950"/>
                    <a:pt x="277521" y="13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DCD37B2E-65CF-AEB8-D7F9-FCDDEB8DB120}"/>
                </a:ext>
              </a:extLst>
            </p:cNvPr>
            <p:cNvSpPr/>
            <p:nvPr/>
          </p:nvSpPr>
          <p:spPr>
            <a:xfrm>
              <a:off x="5005232" y="5806232"/>
              <a:ext cx="662227" cy="156418"/>
            </a:xfrm>
            <a:custGeom>
              <a:avLst/>
              <a:gdLst>
                <a:gd name="connsiteX0" fmla="*/ 662143 w 662227"/>
                <a:gd name="connsiteY0" fmla="*/ 843 h 156418"/>
                <a:gd name="connsiteX1" fmla="*/ 382743 w 662227"/>
                <a:gd name="connsiteY1" fmla="*/ 124668 h 156418"/>
                <a:gd name="connsiteX2" fmla="*/ 243043 w 662227"/>
                <a:gd name="connsiteY2" fmla="*/ 143718 h 156418"/>
                <a:gd name="connsiteX3" fmla="*/ 284318 w 662227"/>
                <a:gd name="connsiteY3" fmla="*/ 143718 h 156418"/>
                <a:gd name="connsiteX4" fmla="*/ 74768 w 662227"/>
                <a:gd name="connsiteY4" fmla="*/ 150068 h 156418"/>
                <a:gd name="connsiteX5" fmla="*/ 4918 w 662227"/>
                <a:gd name="connsiteY5" fmla="*/ 146893 h 156418"/>
                <a:gd name="connsiteX6" fmla="*/ 77943 w 662227"/>
                <a:gd name="connsiteY6" fmla="*/ 156418 h 156418"/>
                <a:gd name="connsiteX7" fmla="*/ 1743 w 662227"/>
                <a:gd name="connsiteY7" fmla="*/ 146893 h 156418"/>
                <a:gd name="connsiteX8" fmla="*/ 170018 w 662227"/>
                <a:gd name="connsiteY8" fmla="*/ 140543 h 156418"/>
                <a:gd name="connsiteX9" fmla="*/ 122393 w 662227"/>
                <a:gd name="connsiteY9" fmla="*/ 131018 h 156418"/>
                <a:gd name="connsiteX10" fmla="*/ 227168 w 662227"/>
                <a:gd name="connsiteY10" fmla="*/ 111968 h 156418"/>
                <a:gd name="connsiteX11" fmla="*/ 185893 w 662227"/>
                <a:gd name="connsiteY11" fmla="*/ 102443 h 156418"/>
                <a:gd name="connsiteX12" fmla="*/ 287493 w 662227"/>
                <a:gd name="connsiteY12" fmla="*/ 99268 h 156418"/>
                <a:gd name="connsiteX13" fmla="*/ 312893 w 662227"/>
                <a:gd name="connsiteY13" fmla="*/ 80218 h 156418"/>
                <a:gd name="connsiteX14" fmla="*/ 411318 w 662227"/>
                <a:gd name="connsiteY14" fmla="*/ 70693 h 156418"/>
                <a:gd name="connsiteX15" fmla="*/ 662143 w 662227"/>
                <a:gd name="connsiteY15" fmla="*/ 843 h 15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2227" h="156418">
                  <a:moveTo>
                    <a:pt x="662143" y="843"/>
                  </a:moveTo>
                  <a:cubicBezTo>
                    <a:pt x="657381" y="9839"/>
                    <a:pt x="452593" y="100856"/>
                    <a:pt x="382743" y="124668"/>
                  </a:cubicBezTo>
                  <a:cubicBezTo>
                    <a:pt x="312893" y="148480"/>
                    <a:pt x="259447" y="140543"/>
                    <a:pt x="243043" y="143718"/>
                  </a:cubicBezTo>
                  <a:cubicBezTo>
                    <a:pt x="226639" y="146893"/>
                    <a:pt x="284318" y="143718"/>
                    <a:pt x="284318" y="143718"/>
                  </a:cubicBezTo>
                  <a:lnTo>
                    <a:pt x="74768" y="150068"/>
                  </a:lnTo>
                  <a:cubicBezTo>
                    <a:pt x="28201" y="150597"/>
                    <a:pt x="4389" y="145835"/>
                    <a:pt x="4918" y="146893"/>
                  </a:cubicBezTo>
                  <a:cubicBezTo>
                    <a:pt x="5447" y="147951"/>
                    <a:pt x="78472" y="156418"/>
                    <a:pt x="77943" y="156418"/>
                  </a:cubicBezTo>
                  <a:cubicBezTo>
                    <a:pt x="77414" y="156418"/>
                    <a:pt x="-13603" y="149539"/>
                    <a:pt x="1743" y="146893"/>
                  </a:cubicBezTo>
                  <a:cubicBezTo>
                    <a:pt x="17089" y="144247"/>
                    <a:pt x="149910" y="143189"/>
                    <a:pt x="170018" y="140543"/>
                  </a:cubicBezTo>
                  <a:cubicBezTo>
                    <a:pt x="190126" y="137897"/>
                    <a:pt x="112868" y="135781"/>
                    <a:pt x="122393" y="131018"/>
                  </a:cubicBezTo>
                  <a:cubicBezTo>
                    <a:pt x="131918" y="126255"/>
                    <a:pt x="216585" y="116731"/>
                    <a:pt x="227168" y="111968"/>
                  </a:cubicBezTo>
                  <a:cubicBezTo>
                    <a:pt x="237751" y="107206"/>
                    <a:pt x="175839" y="104560"/>
                    <a:pt x="185893" y="102443"/>
                  </a:cubicBezTo>
                  <a:cubicBezTo>
                    <a:pt x="195947" y="100326"/>
                    <a:pt x="266326" y="102972"/>
                    <a:pt x="287493" y="99268"/>
                  </a:cubicBezTo>
                  <a:cubicBezTo>
                    <a:pt x="308660" y="95564"/>
                    <a:pt x="292256" y="84980"/>
                    <a:pt x="312893" y="80218"/>
                  </a:cubicBezTo>
                  <a:cubicBezTo>
                    <a:pt x="333530" y="75456"/>
                    <a:pt x="353110" y="83922"/>
                    <a:pt x="411318" y="70693"/>
                  </a:cubicBezTo>
                  <a:cubicBezTo>
                    <a:pt x="469526" y="57464"/>
                    <a:pt x="666905" y="-8153"/>
                    <a:pt x="662143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5165A44B-0AF6-8BA1-D91B-7DCFD11D9A10}"/>
                </a:ext>
              </a:extLst>
            </p:cNvPr>
            <p:cNvSpPr/>
            <p:nvPr/>
          </p:nvSpPr>
          <p:spPr>
            <a:xfrm>
              <a:off x="4974941" y="5873926"/>
              <a:ext cx="375071" cy="82204"/>
            </a:xfrm>
            <a:custGeom>
              <a:avLst/>
              <a:gdLst>
                <a:gd name="connsiteX0" fmla="*/ 374934 w 375071"/>
                <a:gd name="connsiteY0" fmla="*/ 6174 h 82204"/>
                <a:gd name="connsiteX1" fmla="*/ 301909 w 375071"/>
                <a:gd name="connsiteY1" fmla="*/ 2999 h 82204"/>
                <a:gd name="connsiteX2" fmla="*/ 136809 w 375071"/>
                <a:gd name="connsiteY2" fmla="*/ 37924 h 82204"/>
                <a:gd name="connsiteX3" fmla="*/ 203484 w 375071"/>
                <a:gd name="connsiteY3" fmla="*/ 22049 h 82204"/>
                <a:gd name="connsiteX4" fmla="*/ 6634 w 375071"/>
                <a:gd name="connsiteY4" fmla="*/ 44274 h 82204"/>
                <a:gd name="connsiteX5" fmla="*/ 60609 w 375071"/>
                <a:gd name="connsiteY5" fmla="*/ 50624 h 82204"/>
                <a:gd name="connsiteX6" fmla="*/ 200309 w 375071"/>
                <a:gd name="connsiteY6" fmla="*/ 79199 h 82204"/>
                <a:gd name="connsiteX7" fmla="*/ 82834 w 375071"/>
                <a:gd name="connsiteY7" fmla="*/ 79199 h 82204"/>
                <a:gd name="connsiteX8" fmla="*/ 311434 w 375071"/>
                <a:gd name="connsiteY8" fmla="*/ 60149 h 82204"/>
                <a:gd name="connsiteX9" fmla="*/ 286034 w 375071"/>
                <a:gd name="connsiteY9" fmla="*/ 41099 h 82204"/>
                <a:gd name="connsiteX10" fmla="*/ 374934 w 375071"/>
                <a:gd name="connsiteY10" fmla="*/ 6174 h 8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5071" h="82204">
                  <a:moveTo>
                    <a:pt x="374934" y="6174"/>
                  </a:moveTo>
                  <a:cubicBezTo>
                    <a:pt x="377580" y="-176"/>
                    <a:pt x="341596" y="-2293"/>
                    <a:pt x="301909" y="2999"/>
                  </a:cubicBezTo>
                  <a:cubicBezTo>
                    <a:pt x="262221" y="8291"/>
                    <a:pt x="153213" y="34749"/>
                    <a:pt x="136809" y="37924"/>
                  </a:cubicBezTo>
                  <a:cubicBezTo>
                    <a:pt x="120405" y="41099"/>
                    <a:pt x="225180" y="20991"/>
                    <a:pt x="203484" y="22049"/>
                  </a:cubicBezTo>
                  <a:cubicBezTo>
                    <a:pt x="181788" y="23107"/>
                    <a:pt x="30446" y="39512"/>
                    <a:pt x="6634" y="44274"/>
                  </a:cubicBezTo>
                  <a:cubicBezTo>
                    <a:pt x="-17178" y="49036"/>
                    <a:pt x="28330" y="44803"/>
                    <a:pt x="60609" y="50624"/>
                  </a:cubicBezTo>
                  <a:cubicBezTo>
                    <a:pt x="92888" y="56445"/>
                    <a:pt x="196605" y="74437"/>
                    <a:pt x="200309" y="79199"/>
                  </a:cubicBezTo>
                  <a:cubicBezTo>
                    <a:pt x="204013" y="83961"/>
                    <a:pt x="64313" y="82374"/>
                    <a:pt x="82834" y="79199"/>
                  </a:cubicBezTo>
                  <a:cubicBezTo>
                    <a:pt x="101355" y="76024"/>
                    <a:pt x="277567" y="66499"/>
                    <a:pt x="311434" y="60149"/>
                  </a:cubicBezTo>
                  <a:cubicBezTo>
                    <a:pt x="345301" y="53799"/>
                    <a:pt x="278097" y="44803"/>
                    <a:pt x="286034" y="41099"/>
                  </a:cubicBezTo>
                  <a:cubicBezTo>
                    <a:pt x="293971" y="37395"/>
                    <a:pt x="372288" y="12524"/>
                    <a:pt x="374934" y="6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9C9CF9EE-7E79-BB1B-2B19-ADB7C39660AA}"/>
                </a:ext>
              </a:extLst>
            </p:cNvPr>
            <p:cNvSpPr/>
            <p:nvPr/>
          </p:nvSpPr>
          <p:spPr>
            <a:xfrm>
              <a:off x="4930384" y="5846636"/>
              <a:ext cx="177525" cy="166952"/>
            </a:xfrm>
            <a:custGeom>
              <a:avLst/>
              <a:gdLst>
                <a:gd name="connsiteX0" fmla="*/ 171841 w 177525"/>
                <a:gd name="connsiteY0" fmla="*/ 1714 h 166952"/>
                <a:gd name="connsiteX1" fmla="*/ 63891 w 177525"/>
                <a:gd name="connsiteY1" fmla="*/ 20764 h 166952"/>
                <a:gd name="connsiteX2" fmla="*/ 391 w 177525"/>
                <a:gd name="connsiteY2" fmla="*/ 65214 h 166952"/>
                <a:gd name="connsiteX3" fmla="*/ 92466 w 177525"/>
                <a:gd name="connsiteY3" fmla="*/ 166814 h 166952"/>
                <a:gd name="connsiteX4" fmla="*/ 41666 w 177525"/>
                <a:gd name="connsiteY4" fmla="*/ 87439 h 166952"/>
                <a:gd name="connsiteX5" fmla="*/ 136916 w 177525"/>
                <a:gd name="connsiteY5" fmla="*/ 100139 h 166952"/>
                <a:gd name="connsiteX6" fmla="*/ 101991 w 177525"/>
                <a:gd name="connsiteY6" fmla="*/ 62039 h 166952"/>
                <a:gd name="connsiteX7" fmla="*/ 159141 w 177525"/>
                <a:gd name="connsiteY7" fmla="*/ 62039 h 166952"/>
                <a:gd name="connsiteX8" fmla="*/ 171841 w 177525"/>
                <a:gd name="connsiteY8" fmla="*/ 1714 h 16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525" h="166952">
                  <a:moveTo>
                    <a:pt x="171841" y="1714"/>
                  </a:moveTo>
                  <a:cubicBezTo>
                    <a:pt x="155966" y="-5165"/>
                    <a:pt x="92466" y="10181"/>
                    <a:pt x="63891" y="20764"/>
                  </a:cubicBezTo>
                  <a:cubicBezTo>
                    <a:pt x="35316" y="31347"/>
                    <a:pt x="-4371" y="40872"/>
                    <a:pt x="391" y="65214"/>
                  </a:cubicBezTo>
                  <a:cubicBezTo>
                    <a:pt x="5153" y="89556"/>
                    <a:pt x="85587" y="163110"/>
                    <a:pt x="92466" y="166814"/>
                  </a:cubicBezTo>
                  <a:cubicBezTo>
                    <a:pt x="99345" y="170518"/>
                    <a:pt x="34258" y="98552"/>
                    <a:pt x="41666" y="87439"/>
                  </a:cubicBezTo>
                  <a:cubicBezTo>
                    <a:pt x="49074" y="76327"/>
                    <a:pt x="126862" y="104372"/>
                    <a:pt x="136916" y="100139"/>
                  </a:cubicBezTo>
                  <a:cubicBezTo>
                    <a:pt x="146970" y="95906"/>
                    <a:pt x="98287" y="68389"/>
                    <a:pt x="101991" y="62039"/>
                  </a:cubicBezTo>
                  <a:cubicBezTo>
                    <a:pt x="105695" y="55689"/>
                    <a:pt x="152262" y="65743"/>
                    <a:pt x="159141" y="62039"/>
                  </a:cubicBezTo>
                  <a:cubicBezTo>
                    <a:pt x="166020" y="58335"/>
                    <a:pt x="187716" y="8593"/>
                    <a:pt x="171841" y="1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FDAA92AB-6E5E-3E2F-BDA1-833589183054}"/>
                </a:ext>
              </a:extLst>
            </p:cNvPr>
            <p:cNvSpPr/>
            <p:nvPr/>
          </p:nvSpPr>
          <p:spPr>
            <a:xfrm>
              <a:off x="5070115" y="6095987"/>
              <a:ext cx="360254" cy="76882"/>
            </a:xfrm>
            <a:custGeom>
              <a:avLst/>
              <a:gdLst>
                <a:gd name="connsiteX0" fmla="*/ 360 w 360254"/>
                <a:gd name="connsiteY0" fmla="*/ 13 h 76882"/>
                <a:gd name="connsiteX1" fmla="*/ 213085 w 360254"/>
                <a:gd name="connsiteY1" fmla="*/ 73038 h 76882"/>
                <a:gd name="connsiteX2" fmla="*/ 359135 w 360254"/>
                <a:gd name="connsiteY2" fmla="*/ 66688 h 76882"/>
                <a:gd name="connsiteX3" fmla="*/ 267060 w 360254"/>
                <a:gd name="connsiteY3" fmla="*/ 66688 h 76882"/>
                <a:gd name="connsiteX4" fmla="*/ 360 w 360254"/>
                <a:gd name="connsiteY4" fmla="*/ 13 h 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254" h="76882">
                  <a:moveTo>
                    <a:pt x="360" y="13"/>
                  </a:moveTo>
                  <a:cubicBezTo>
                    <a:pt x="-8636" y="1071"/>
                    <a:pt x="153289" y="61926"/>
                    <a:pt x="213085" y="73038"/>
                  </a:cubicBezTo>
                  <a:cubicBezTo>
                    <a:pt x="272881" y="84151"/>
                    <a:pt x="350139" y="67746"/>
                    <a:pt x="359135" y="66688"/>
                  </a:cubicBezTo>
                  <a:cubicBezTo>
                    <a:pt x="368131" y="65630"/>
                    <a:pt x="321564" y="74096"/>
                    <a:pt x="267060" y="66688"/>
                  </a:cubicBezTo>
                  <a:cubicBezTo>
                    <a:pt x="212556" y="59280"/>
                    <a:pt x="9356" y="-1045"/>
                    <a:pt x="360" y="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BAC92439-25C7-C764-1539-000F316E4CB8}"/>
                </a:ext>
              </a:extLst>
            </p:cNvPr>
            <p:cNvSpPr/>
            <p:nvPr/>
          </p:nvSpPr>
          <p:spPr>
            <a:xfrm>
              <a:off x="5447709" y="5927376"/>
              <a:ext cx="122538" cy="235514"/>
            </a:xfrm>
            <a:custGeom>
              <a:avLst/>
              <a:gdLst>
                <a:gd name="connsiteX0" fmla="*/ 121241 w 122538"/>
                <a:gd name="connsiteY0" fmla="*/ 349 h 235514"/>
                <a:gd name="connsiteX1" fmla="*/ 111716 w 122538"/>
                <a:gd name="connsiteY1" fmla="*/ 101949 h 235514"/>
                <a:gd name="connsiteX2" fmla="*/ 92666 w 122538"/>
                <a:gd name="connsiteY2" fmla="*/ 155924 h 235514"/>
                <a:gd name="connsiteX3" fmla="*/ 591 w 122538"/>
                <a:gd name="connsiteY3" fmla="*/ 235299 h 235514"/>
                <a:gd name="connsiteX4" fmla="*/ 54566 w 122538"/>
                <a:gd name="connsiteY4" fmla="*/ 178149 h 235514"/>
                <a:gd name="connsiteX5" fmla="*/ 83141 w 122538"/>
                <a:gd name="connsiteY5" fmla="*/ 140049 h 235514"/>
                <a:gd name="connsiteX6" fmla="*/ 121241 w 122538"/>
                <a:gd name="connsiteY6" fmla="*/ 349 h 23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38" h="235514">
                  <a:moveTo>
                    <a:pt x="121241" y="349"/>
                  </a:moveTo>
                  <a:cubicBezTo>
                    <a:pt x="126003" y="-6001"/>
                    <a:pt x="116478" y="76020"/>
                    <a:pt x="111716" y="101949"/>
                  </a:cubicBezTo>
                  <a:cubicBezTo>
                    <a:pt x="106954" y="127878"/>
                    <a:pt x="111187" y="133699"/>
                    <a:pt x="92666" y="155924"/>
                  </a:cubicBezTo>
                  <a:cubicBezTo>
                    <a:pt x="74145" y="178149"/>
                    <a:pt x="6941" y="231595"/>
                    <a:pt x="591" y="235299"/>
                  </a:cubicBezTo>
                  <a:cubicBezTo>
                    <a:pt x="-5759" y="239003"/>
                    <a:pt x="40808" y="194024"/>
                    <a:pt x="54566" y="178149"/>
                  </a:cubicBezTo>
                  <a:cubicBezTo>
                    <a:pt x="68324" y="162274"/>
                    <a:pt x="73087" y="163332"/>
                    <a:pt x="83141" y="140049"/>
                  </a:cubicBezTo>
                  <a:cubicBezTo>
                    <a:pt x="93195" y="116766"/>
                    <a:pt x="116479" y="6699"/>
                    <a:pt x="121241" y="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ABC38F2C-2ADC-0CF8-CF1D-C5C42CDA5B06}"/>
                </a:ext>
              </a:extLst>
            </p:cNvPr>
            <p:cNvSpPr/>
            <p:nvPr/>
          </p:nvSpPr>
          <p:spPr>
            <a:xfrm>
              <a:off x="5937127" y="3135733"/>
              <a:ext cx="159150" cy="761653"/>
            </a:xfrm>
            <a:custGeom>
              <a:avLst/>
              <a:gdLst>
                <a:gd name="connsiteX0" fmla="*/ 123 w 159150"/>
                <a:gd name="connsiteY0" fmla="*/ 1167 h 761653"/>
                <a:gd name="connsiteX1" fmla="*/ 66798 w 159150"/>
                <a:gd name="connsiteY1" fmla="*/ 264692 h 761653"/>
                <a:gd name="connsiteX2" fmla="*/ 57273 w 159150"/>
                <a:gd name="connsiteY2" fmla="*/ 213892 h 761653"/>
                <a:gd name="connsiteX3" fmla="*/ 89023 w 159150"/>
                <a:gd name="connsiteY3" fmla="*/ 483767 h 761653"/>
                <a:gd name="connsiteX4" fmla="*/ 101723 w 159150"/>
                <a:gd name="connsiteY4" fmla="*/ 398042 h 761653"/>
                <a:gd name="connsiteX5" fmla="*/ 120773 w 159150"/>
                <a:gd name="connsiteY5" fmla="*/ 550442 h 761653"/>
                <a:gd name="connsiteX6" fmla="*/ 104898 w 159150"/>
                <a:gd name="connsiteY6" fmla="*/ 486942 h 761653"/>
                <a:gd name="connsiteX7" fmla="*/ 158873 w 159150"/>
                <a:gd name="connsiteY7" fmla="*/ 759992 h 761653"/>
                <a:gd name="connsiteX8" fmla="*/ 123948 w 159150"/>
                <a:gd name="connsiteY8" fmla="*/ 585367 h 761653"/>
                <a:gd name="connsiteX9" fmla="*/ 79498 w 159150"/>
                <a:gd name="connsiteY9" fmla="*/ 264692 h 761653"/>
                <a:gd name="connsiteX10" fmla="*/ 82673 w 159150"/>
                <a:gd name="connsiteY10" fmla="*/ 299617 h 761653"/>
                <a:gd name="connsiteX11" fmla="*/ 50923 w 159150"/>
                <a:gd name="connsiteY11" fmla="*/ 172617 h 761653"/>
                <a:gd name="connsiteX12" fmla="*/ 123 w 159150"/>
                <a:gd name="connsiteY12" fmla="*/ 1167 h 76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9150" h="761653">
                  <a:moveTo>
                    <a:pt x="123" y="1167"/>
                  </a:moveTo>
                  <a:cubicBezTo>
                    <a:pt x="2769" y="16513"/>
                    <a:pt x="57273" y="229238"/>
                    <a:pt x="66798" y="264692"/>
                  </a:cubicBezTo>
                  <a:cubicBezTo>
                    <a:pt x="76323" y="300146"/>
                    <a:pt x="53569" y="177380"/>
                    <a:pt x="57273" y="213892"/>
                  </a:cubicBezTo>
                  <a:cubicBezTo>
                    <a:pt x="60977" y="250404"/>
                    <a:pt x="81615" y="453075"/>
                    <a:pt x="89023" y="483767"/>
                  </a:cubicBezTo>
                  <a:cubicBezTo>
                    <a:pt x="96431" y="514459"/>
                    <a:pt x="96431" y="386930"/>
                    <a:pt x="101723" y="398042"/>
                  </a:cubicBezTo>
                  <a:cubicBezTo>
                    <a:pt x="107015" y="409155"/>
                    <a:pt x="120244" y="535625"/>
                    <a:pt x="120773" y="550442"/>
                  </a:cubicBezTo>
                  <a:cubicBezTo>
                    <a:pt x="121302" y="565259"/>
                    <a:pt x="98548" y="452017"/>
                    <a:pt x="104898" y="486942"/>
                  </a:cubicBezTo>
                  <a:cubicBezTo>
                    <a:pt x="111248" y="521867"/>
                    <a:pt x="155698" y="743588"/>
                    <a:pt x="158873" y="759992"/>
                  </a:cubicBezTo>
                  <a:cubicBezTo>
                    <a:pt x="162048" y="776396"/>
                    <a:pt x="137177" y="667917"/>
                    <a:pt x="123948" y="585367"/>
                  </a:cubicBezTo>
                  <a:cubicBezTo>
                    <a:pt x="110719" y="502817"/>
                    <a:pt x="86377" y="312317"/>
                    <a:pt x="79498" y="264692"/>
                  </a:cubicBezTo>
                  <a:cubicBezTo>
                    <a:pt x="72619" y="217067"/>
                    <a:pt x="87436" y="314963"/>
                    <a:pt x="82673" y="299617"/>
                  </a:cubicBezTo>
                  <a:cubicBezTo>
                    <a:pt x="77910" y="284271"/>
                    <a:pt x="63623" y="219184"/>
                    <a:pt x="50923" y="172617"/>
                  </a:cubicBezTo>
                  <a:cubicBezTo>
                    <a:pt x="38223" y="126050"/>
                    <a:pt x="-2523" y="-14179"/>
                    <a:pt x="123" y="1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0291D6D4-87C8-5DF2-F031-44B69B69B860}"/>
                </a:ext>
              </a:extLst>
            </p:cNvPr>
            <p:cNvSpPr/>
            <p:nvPr/>
          </p:nvSpPr>
          <p:spPr>
            <a:xfrm>
              <a:off x="6056253" y="3876527"/>
              <a:ext cx="68322" cy="318830"/>
            </a:xfrm>
            <a:custGeom>
              <a:avLst/>
              <a:gdLst>
                <a:gd name="connsiteX0" fmla="*/ 46097 w 68322"/>
                <a:gd name="connsiteY0" fmla="*/ 148 h 318830"/>
                <a:gd name="connsiteX1" fmla="*/ 68322 w 68322"/>
                <a:gd name="connsiteY1" fmla="*/ 117623 h 318830"/>
                <a:gd name="connsiteX2" fmla="*/ 46097 w 68322"/>
                <a:gd name="connsiteY2" fmla="*/ 206523 h 318830"/>
                <a:gd name="connsiteX3" fmla="*/ 65147 w 68322"/>
                <a:gd name="connsiteY3" fmla="*/ 165248 h 318830"/>
                <a:gd name="connsiteX4" fmla="*/ 1647 w 68322"/>
                <a:gd name="connsiteY4" fmla="*/ 314473 h 318830"/>
                <a:gd name="connsiteX5" fmla="*/ 20697 w 68322"/>
                <a:gd name="connsiteY5" fmla="*/ 270023 h 318830"/>
                <a:gd name="connsiteX6" fmla="*/ 42922 w 68322"/>
                <a:gd name="connsiteY6" fmla="*/ 177948 h 318830"/>
                <a:gd name="connsiteX7" fmla="*/ 20697 w 68322"/>
                <a:gd name="connsiteY7" fmla="*/ 203348 h 318830"/>
                <a:gd name="connsiteX8" fmla="*/ 42922 w 68322"/>
                <a:gd name="connsiteY8" fmla="*/ 143023 h 318830"/>
                <a:gd name="connsiteX9" fmla="*/ 46097 w 68322"/>
                <a:gd name="connsiteY9" fmla="*/ 148 h 31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322" h="318830">
                  <a:moveTo>
                    <a:pt x="46097" y="148"/>
                  </a:moveTo>
                  <a:cubicBezTo>
                    <a:pt x="50330" y="-4085"/>
                    <a:pt x="68322" y="83227"/>
                    <a:pt x="68322" y="117623"/>
                  </a:cubicBezTo>
                  <a:cubicBezTo>
                    <a:pt x="68322" y="152019"/>
                    <a:pt x="46626" y="198586"/>
                    <a:pt x="46097" y="206523"/>
                  </a:cubicBezTo>
                  <a:cubicBezTo>
                    <a:pt x="45568" y="214461"/>
                    <a:pt x="72555" y="147256"/>
                    <a:pt x="65147" y="165248"/>
                  </a:cubicBezTo>
                  <a:cubicBezTo>
                    <a:pt x="57739" y="183240"/>
                    <a:pt x="9055" y="297011"/>
                    <a:pt x="1647" y="314473"/>
                  </a:cubicBezTo>
                  <a:cubicBezTo>
                    <a:pt x="-5761" y="331935"/>
                    <a:pt x="13818" y="292777"/>
                    <a:pt x="20697" y="270023"/>
                  </a:cubicBezTo>
                  <a:cubicBezTo>
                    <a:pt x="27576" y="247269"/>
                    <a:pt x="42922" y="189060"/>
                    <a:pt x="42922" y="177948"/>
                  </a:cubicBezTo>
                  <a:cubicBezTo>
                    <a:pt x="42922" y="166836"/>
                    <a:pt x="20697" y="209169"/>
                    <a:pt x="20697" y="203348"/>
                  </a:cubicBezTo>
                  <a:cubicBezTo>
                    <a:pt x="20697" y="197527"/>
                    <a:pt x="37630" y="173185"/>
                    <a:pt x="42922" y="143023"/>
                  </a:cubicBezTo>
                  <a:cubicBezTo>
                    <a:pt x="48214" y="112861"/>
                    <a:pt x="41864" y="4381"/>
                    <a:pt x="46097" y="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61C1366A-A4CD-3A12-66A8-9BCE58DE83D1}"/>
                </a:ext>
              </a:extLst>
            </p:cNvPr>
            <p:cNvSpPr/>
            <p:nvPr/>
          </p:nvSpPr>
          <p:spPr>
            <a:xfrm>
              <a:off x="6028556" y="4554032"/>
              <a:ext cx="17191" cy="217915"/>
            </a:xfrm>
            <a:custGeom>
              <a:avLst/>
              <a:gdLst>
                <a:gd name="connsiteX0" fmla="*/ 3944 w 17191"/>
                <a:gd name="connsiteY0" fmla="*/ 2093 h 217915"/>
                <a:gd name="connsiteX1" fmla="*/ 16644 w 17191"/>
                <a:gd name="connsiteY1" fmla="*/ 205293 h 217915"/>
                <a:gd name="connsiteX2" fmla="*/ 13469 w 17191"/>
                <a:gd name="connsiteY2" fmla="*/ 186243 h 217915"/>
                <a:gd name="connsiteX3" fmla="*/ 769 w 17191"/>
                <a:gd name="connsiteY3" fmla="*/ 103693 h 217915"/>
                <a:gd name="connsiteX4" fmla="*/ 3944 w 17191"/>
                <a:gd name="connsiteY4" fmla="*/ 2093 h 21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91" h="217915">
                  <a:moveTo>
                    <a:pt x="3944" y="2093"/>
                  </a:moveTo>
                  <a:cubicBezTo>
                    <a:pt x="6590" y="19026"/>
                    <a:pt x="16644" y="205293"/>
                    <a:pt x="16644" y="205293"/>
                  </a:cubicBezTo>
                  <a:cubicBezTo>
                    <a:pt x="18232" y="235985"/>
                    <a:pt x="16115" y="203176"/>
                    <a:pt x="13469" y="186243"/>
                  </a:cubicBezTo>
                  <a:cubicBezTo>
                    <a:pt x="10823" y="169310"/>
                    <a:pt x="2886" y="131739"/>
                    <a:pt x="769" y="103693"/>
                  </a:cubicBezTo>
                  <a:cubicBezTo>
                    <a:pt x="-1348" y="75647"/>
                    <a:pt x="1298" y="-14840"/>
                    <a:pt x="3944" y="2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CF2D1142-BBBC-FBF6-A865-6BCD3569C649}"/>
                </a:ext>
              </a:extLst>
            </p:cNvPr>
            <p:cNvSpPr/>
            <p:nvPr/>
          </p:nvSpPr>
          <p:spPr>
            <a:xfrm>
              <a:off x="5937105" y="4775154"/>
              <a:ext cx="82490" cy="311313"/>
            </a:xfrm>
            <a:custGeom>
              <a:avLst/>
              <a:gdLst>
                <a:gd name="connsiteX0" fmla="*/ 76345 w 82490"/>
                <a:gd name="connsiteY0" fmla="*/ 46 h 311313"/>
                <a:gd name="connsiteX1" fmla="*/ 76345 w 82490"/>
                <a:gd name="connsiteY1" fmla="*/ 149271 h 311313"/>
                <a:gd name="connsiteX2" fmla="*/ 145 w 82490"/>
                <a:gd name="connsiteY2" fmla="*/ 311196 h 311313"/>
                <a:gd name="connsiteX3" fmla="*/ 57295 w 82490"/>
                <a:gd name="connsiteY3" fmla="*/ 174671 h 311313"/>
                <a:gd name="connsiteX4" fmla="*/ 63645 w 82490"/>
                <a:gd name="connsiteY4" fmla="*/ 133396 h 311313"/>
                <a:gd name="connsiteX5" fmla="*/ 76345 w 82490"/>
                <a:gd name="connsiteY5" fmla="*/ 46 h 31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90" h="311313">
                  <a:moveTo>
                    <a:pt x="76345" y="46"/>
                  </a:moveTo>
                  <a:cubicBezTo>
                    <a:pt x="78462" y="2692"/>
                    <a:pt x="89045" y="97413"/>
                    <a:pt x="76345" y="149271"/>
                  </a:cubicBezTo>
                  <a:cubicBezTo>
                    <a:pt x="63645" y="201129"/>
                    <a:pt x="3320" y="306963"/>
                    <a:pt x="145" y="311196"/>
                  </a:cubicBezTo>
                  <a:cubicBezTo>
                    <a:pt x="-3030" y="315429"/>
                    <a:pt x="46712" y="204304"/>
                    <a:pt x="57295" y="174671"/>
                  </a:cubicBezTo>
                  <a:cubicBezTo>
                    <a:pt x="67878" y="145038"/>
                    <a:pt x="58353" y="159325"/>
                    <a:pt x="63645" y="133396"/>
                  </a:cubicBezTo>
                  <a:cubicBezTo>
                    <a:pt x="68937" y="107467"/>
                    <a:pt x="74228" y="-2600"/>
                    <a:pt x="76345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9A6517CB-3238-AE5D-A9EC-26DFD91FEC6B}"/>
                </a:ext>
              </a:extLst>
            </p:cNvPr>
            <p:cNvSpPr/>
            <p:nvPr/>
          </p:nvSpPr>
          <p:spPr>
            <a:xfrm>
              <a:off x="5753176" y="5138863"/>
              <a:ext cx="184489" cy="404941"/>
            </a:xfrm>
            <a:custGeom>
              <a:avLst/>
              <a:gdLst>
                <a:gd name="connsiteX0" fmla="*/ 184074 w 184489"/>
                <a:gd name="connsiteY0" fmla="*/ 1462 h 404941"/>
                <a:gd name="connsiteX1" fmla="*/ 6274 w 184489"/>
                <a:gd name="connsiteY1" fmla="*/ 395162 h 404941"/>
                <a:gd name="connsiteX2" fmla="*/ 53899 w 184489"/>
                <a:gd name="connsiteY2" fmla="*/ 264987 h 404941"/>
                <a:gd name="connsiteX3" fmla="*/ 184074 w 184489"/>
                <a:gd name="connsiteY3" fmla="*/ 1462 h 40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89" h="404941">
                  <a:moveTo>
                    <a:pt x="184074" y="1462"/>
                  </a:moveTo>
                  <a:cubicBezTo>
                    <a:pt x="176137" y="23158"/>
                    <a:pt x="27970" y="351241"/>
                    <a:pt x="6274" y="395162"/>
                  </a:cubicBezTo>
                  <a:cubicBezTo>
                    <a:pt x="-15422" y="439083"/>
                    <a:pt x="23737" y="324254"/>
                    <a:pt x="53899" y="264987"/>
                  </a:cubicBezTo>
                  <a:cubicBezTo>
                    <a:pt x="84061" y="205720"/>
                    <a:pt x="192011" y="-20234"/>
                    <a:pt x="184074" y="1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6070BBA1-476D-BDD3-45DB-8987ED86C9D5}"/>
                </a:ext>
              </a:extLst>
            </p:cNvPr>
            <p:cNvSpPr/>
            <p:nvPr/>
          </p:nvSpPr>
          <p:spPr>
            <a:xfrm>
              <a:off x="5637243" y="5633567"/>
              <a:ext cx="94235" cy="243135"/>
            </a:xfrm>
            <a:custGeom>
              <a:avLst/>
              <a:gdLst>
                <a:gd name="connsiteX0" fmla="*/ 93632 w 94235"/>
                <a:gd name="connsiteY0" fmla="*/ 2058 h 243135"/>
                <a:gd name="connsiteX1" fmla="*/ 1557 w 94235"/>
                <a:gd name="connsiteY1" fmla="*/ 240183 h 243135"/>
                <a:gd name="connsiteX2" fmla="*/ 39657 w 94235"/>
                <a:gd name="connsiteY2" fmla="*/ 129058 h 243135"/>
                <a:gd name="connsiteX3" fmla="*/ 93632 w 94235"/>
                <a:gd name="connsiteY3" fmla="*/ 2058 h 24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35" h="243135">
                  <a:moveTo>
                    <a:pt x="93632" y="2058"/>
                  </a:moveTo>
                  <a:cubicBezTo>
                    <a:pt x="87282" y="20579"/>
                    <a:pt x="10553" y="219016"/>
                    <a:pt x="1557" y="240183"/>
                  </a:cubicBezTo>
                  <a:cubicBezTo>
                    <a:pt x="-7439" y="261350"/>
                    <a:pt x="24840" y="162925"/>
                    <a:pt x="39657" y="129058"/>
                  </a:cubicBezTo>
                  <a:cubicBezTo>
                    <a:pt x="54474" y="95191"/>
                    <a:pt x="99982" y="-16463"/>
                    <a:pt x="93632" y="20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05A77055-7F95-C707-9ABC-0BA2A065B773}"/>
                </a:ext>
              </a:extLst>
            </p:cNvPr>
            <p:cNvSpPr/>
            <p:nvPr/>
          </p:nvSpPr>
          <p:spPr>
            <a:xfrm>
              <a:off x="5351009" y="6164968"/>
              <a:ext cx="161134" cy="228186"/>
            </a:xfrm>
            <a:custGeom>
              <a:avLst/>
              <a:gdLst>
                <a:gd name="connsiteX0" fmla="*/ 160791 w 161134"/>
                <a:gd name="connsiteY0" fmla="*/ 882 h 228186"/>
                <a:gd name="connsiteX1" fmla="*/ 5216 w 161134"/>
                <a:gd name="connsiteY1" fmla="*/ 223132 h 228186"/>
                <a:gd name="connsiteX2" fmla="*/ 46491 w 161134"/>
                <a:gd name="connsiteY2" fmla="*/ 146932 h 228186"/>
                <a:gd name="connsiteX3" fmla="*/ 160791 w 161134"/>
                <a:gd name="connsiteY3" fmla="*/ 882 h 2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134" h="228186">
                  <a:moveTo>
                    <a:pt x="160791" y="882"/>
                  </a:moveTo>
                  <a:cubicBezTo>
                    <a:pt x="153912" y="13582"/>
                    <a:pt x="24266" y="198790"/>
                    <a:pt x="5216" y="223132"/>
                  </a:cubicBezTo>
                  <a:cubicBezTo>
                    <a:pt x="-13834" y="247474"/>
                    <a:pt x="23737" y="177624"/>
                    <a:pt x="46491" y="146932"/>
                  </a:cubicBezTo>
                  <a:cubicBezTo>
                    <a:pt x="69245" y="116240"/>
                    <a:pt x="167670" y="-11818"/>
                    <a:pt x="160791" y="8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E5E6EAEB-7F2B-BDBC-BFFD-53D7AEAE7A6A}"/>
                </a:ext>
              </a:extLst>
            </p:cNvPr>
            <p:cNvSpPr/>
            <p:nvPr/>
          </p:nvSpPr>
          <p:spPr>
            <a:xfrm>
              <a:off x="4889165" y="6359521"/>
              <a:ext cx="442317" cy="70972"/>
            </a:xfrm>
            <a:custGeom>
              <a:avLst/>
              <a:gdLst>
                <a:gd name="connsiteX0" fmla="*/ 335 w 442317"/>
                <a:gd name="connsiteY0" fmla="*/ 4 h 70972"/>
                <a:gd name="connsiteX1" fmla="*/ 241635 w 442317"/>
                <a:gd name="connsiteY1" fmla="*/ 53979 h 70972"/>
                <a:gd name="connsiteX2" fmla="*/ 441660 w 442317"/>
                <a:gd name="connsiteY2" fmla="*/ 34929 h 70972"/>
                <a:gd name="connsiteX3" fmla="*/ 301960 w 442317"/>
                <a:gd name="connsiteY3" fmla="*/ 69854 h 70972"/>
                <a:gd name="connsiteX4" fmla="*/ 190835 w 442317"/>
                <a:gd name="connsiteY4" fmla="*/ 57154 h 70972"/>
                <a:gd name="connsiteX5" fmla="*/ 335 w 442317"/>
                <a:gd name="connsiteY5" fmla="*/ 4 h 7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2317" h="70972">
                  <a:moveTo>
                    <a:pt x="335" y="4"/>
                  </a:moveTo>
                  <a:cubicBezTo>
                    <a:pt x="8802" y="-525"/>
                    <a:pt x="168081" y="48158"/>
                    <a:pt x="241635" y="53979"/>
                  </a:cubicBezTo>
                  <a:cubicBezTo>
                    <a:pt x="315189" y="59800"/>
                    <a:pt x="431606" y="32283"/>
                    <a:pt x="441660" y="34929"/>
                  </a:cubicBezTo>
                  <a:cubicBezTo>
                    <a:pt x="451714" y="37575"/>
                    <a:pt x="343764" y="66150"/>
                    <a:pt x="301960" y="69854"/>
                  </a:cubicBezTo>
                  <a:cubicBezTo>
                    <a:pt x="260156" y="73558"/>
                    <a:pt x="235814" y="67737"/>
                    <a:pt x="190835" y="57154"/>
                  </a:cubicBezTo>
                  <a:cubicBezTo>
                    <a:pt x="145856" y="46571"/>
                    <a:pt x="-8132" y="533"/>
                    <a:pt x="335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D2246184-0215-5544-AB12-BEC2E0E147A3}"/>
                </a:ext>
              </a:extLst>
            </p:cNvPr>
            <p:cNvSpPr/>
            <p:nvPr/>
          </p:nvSpPr>
          <p:spPr>
            <a:xfrm>
              <a:off x="4406563" y="5783514"/>
              <a:ext cx="401486" cy="520904"/>
            </a:xfrm>
            <a:custGeom>
              <a:avLst/>
              <a:gdLst>
                <a:gd name="connsiteX0" fmla="*/ 6941 w 401486"/>
                <a:gd name="connsiteY0" fmla="*/ 7686 h 520904"/>
                <a:gd name="connsiteX1" fmla="*/ 112605 w 401486"/>
                <a:gd name="connsiteY1" fmla="*/ 210886 h 520904"/>
                <a:gd name="connsiteX2" fmla="*/ 384893 w 401486"/>
                <a:gd name="connsiteY2" fmla="*/ 507558 h 520904"/>
                <a:gd name="connsiteX3" fmla="*/ 348317 w 401486"/>
                <a:gd name="connsiteY3" fmla="*/ 450662 h 520904"/>
                <a:gd name="connsiteX4" fmla="*/ 157309 w 401486"/>
                <a:gd name="connsiteY4" fmla="*/ 279974 h 520904"/>
                <a:gd name="connsiteX5" fmla="*/ 92285 w 401486"/>
                <a:gd name="connsiteY5" fmla="*/ 198694 h 520904"/>
                <a:gd name="connsiteX6" fmla="*/ 19133 w 401486"/>
                <a:gd name="connsiteY6" fmla="*/ 56454 h 520904"/>
                <a:gd name="connsiteX7" fmla="*/ 6941 w 401486"/>
                <a:gd name="connsiteY7" fmla="*/ 7686 h 52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486" h="520904">
                  <a:moveTo>
                    <a:pt x="6941" y="7686"/>
                  </a:moveTo>
                  <a:cubicBezTo>
                    <a:pt x="22520" y="33425"/>
                    <a:pt x="49613" y="127574"/>
                    <a:pt x="112605" y="210886"/>
                  </a:cubicBezTo>
                  <a:cubicBezTo>
                    <a:pt x="175597" y="294198"/>
                    <a:pt x="345608" y="467595"/>
                    <a:pt x="384893" y="507558"/>
                  </a:cubicBezTo>
                  <a:cubicBezTo>
                    <a:pt x="424178" y="547521"/>
                    <a:pt x="386248" y="488593"/>
                    <a:pt x="348317" y="450662"/>
                  </a:cubicBezTo>
                  <a:cubicBezTo>
                    <a:pt x="310386" y="412731"/>
                    <a:pt x="199981" y="321969"/>
                    <a:pt x="157309" y="279974"/>
                  </a:cubicBezTo>
                  <a:cubicBezTo>
                    <a:pt x="114637" y="237979"/>
                    <a:pt x="115314" y="235947"/>
                    <a:pt x="92285" y="198694"/>
                  </a:cubicBezTo>
                  <a:cubicBezTo>
                    <a:pt x="69256" y="161441"/>
                    <a:pt x="33357" y="86257"/>
                    <a:pt x="19133" y="56454"/>
                  </a:cubicBezTo>
                  <a:cubicBezTo>
                    <a:pt x="4909" y="26651"/>
                    <a:pt x="-8638" y="-18053"/>
                    <a:pt x="6941" y="768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F69E9665-B94B-7FA3-C023-9DD92E0597E4}"/>
                </a:ext>
              </a:extLst>
            </p:cNvPr>
            <p:cNvSpPr/>
            <p:nvPr/>
          </p:nvSpPr>
          <p:spPr>
            <a:xfrm>
              <a:off x="3952932" y="4640562"/>
              <a:ext cx="189089" cy="622622"/>
            </a:xfrm>
            <a:custGeom>
              <a:avLst/>
              <a:gdLst>
                <a:gd name="connsiteX0" fmla="*/ 17596 w 189089"/>
                <a:gd name="connsiteY0" fmla="*/ 526 h 622622"/>
                <a:gd name="connsiteX1" fmla="*/ 13532 w 189089"/>
                <a:gd name="connsiteY1" fmla="*/ 154958 h 622622"/>
                <a:gd name="connsiteX2" fmla="*/ 94812 w 189089"/>
                <a:gd name="connsiteY2" fmla="*/ 358158 h 622622"/>
                <a:gd name="connsiteX3" fmla="*/ 54172 w 189089"/>
                <a:gd name="connsiteY3" fmla="*/ 309390 h 622622"/>
                <a:gd name="connsiteX4" fmla="*/ 163900 w 189089"/>
                <a:gd name="connsiteY4" fmla="*/ 447566 h 622622"/>
                <a:gd name="connsiteX5" fmla="*/ 172028 w 189089"/>
                <a:gd name="connsiteY5" fmla="*/ 622318 h 622622"/>
                <a:gd name="connsiteX6" fmla="*/ 180156 w 189089"/>
                <a:gd name="connsiteY6" fmla="*/ 484142 h 622622"/>
                <a:gd name="connsiteX7" fmla="*/ 33852 w 189089"/>
                <a:gd name="connsiteY7" fmla="*/ 276878 h 622622"/>
                <a:gd name="connsiteX8" fmla="*/ 1340 w 189089"/>
                <a:gd name="connsiteY8" fmla="*/ 207790 h 622622"/>
                <a:gd name="connsiteX9" fmla="*/ 17596 w 189089"/>
                <a:gd name="connsiteY9" fmla="*/ 526 h 62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089" h="622622">
                  <a:moveTo>
                    <a:pt x="17596" y="526"/>
                  </a:moveTo>
                  <a:cubicBezTo>
                    <a:pt x="19628" y="-8279"/>
                    <a:pt x="663" y="95353"/>
                    <a:pt x="13532" y="154958"/>
                  </a:cubicBezTo>
                  <a:cubicBezTo>
                    <a:pt x="26401" y="214563"/>
                    <a:pt x="88039" y="332419"/>
                    <a:pt x="94812" y="358158"/>
                  </a:cubicBezTo>
                  <a:cubicBezTo>
                    <a:pt x="101585" y="383897"/>
                    <a:pt x="42657" y="294489"/>
                    <a:pt x="54172" y="309390"/>
                  </a:cubicBezTo>
                  <a:cubicBezTo>
                    <a:pt x="65687" y="324291"/>
                    <a:pt x="144257" y="395411"/>
                    <a:pt x="163900" y="447566"/>
                  </a:cubicBezTo>
                  <a:cubicBezTo>
                    <a:pt x="183543" y="499721"/>
                    <a:pt x="169319" y="616222"/>
                    <a:pt x="172028" y="622318"/>
                  </a:cubicBezTo>
                  <a:cubicBezTo>
                    <a:pt x="174737" y="628414"/>
                    <a:pt x="203185" y="541715"/>
                    <a:pt x="180156" y="484142"/>
                  </a:cubicBezTo>
                  <a:cubicBezTo>
                    <a:pt x="157127" y="426569"/>
                    <a:pt x="63655" y="322937"/>
                    <a:pt x="33852" y="276878"/>
                  </a:cubicBezTo>
                  <a:cubicBezTo>
                    <a:pt x="4049" y="230819"/>
                    <a:pt x="8113" y="249785"/>
                    <a:pt x="1340" y="207790"/>
                  </a:cubicBezTo>
                  <a:cubicBezTo>
                    <a:pt x="-5433" y="165795"/>
                    <a:pt x="15564" y="9331"/>
                    <a:pt x="17596" y="52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4AD548E0-198C-B6D7-DE4F-B1BAA2B61901}"/>
                </a:ext>
              </a:extLst>
            </p:cNvPr>
            <p:cNvSpPr/>
            <p:nvPr/>
          </p:nvSpPr>
          <p:spPr>
            <a:xfrm>
              <a:off x="4204037" y="5356126"/>
              <a:ext cx="106795" cy="207353"/>
            </a:xfrm>
            <a:custGeom>
              <a:avLst/>
              <a:gdLst>
                <a:gd name="connsiteX0" fmla="*/ 26587 w 106795"/>
                <a:gd name="connsiteY0" fmla="*/ 226 h 207353"/>
                <a:gd name="connsiteX1" fmla="*/ 18459 w 106795"/>
                <a:gd name="connsiteY1" fmla="*/ 81506 h 207353"/>
                <a:gd name="connsiteX2" fmla="*/ 103803 w 106795"/>
                <a:gd name="connsiteY2" fmla="*/ 203426 h 207353"/>
                <a:gd name="connsiteX3" fmla="*/ 79419 w 106795"/>
                <a:gd name="connsiteY3" fmla="*/ 170914 h 207353"/>
                <a:gd name="connsiteX4" fmla="*/ 2203 w 106795"/>
                <a:gd name="connsiteY4" fmla="*/ 105890 h 207353"/>
                <a:gd name="connsiteX5" fmla="*/ 26587 w 106795"/>
                <a:gd name="connsiteY5" fmla="*/ 226 h 20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795" h="207353">
                  <a:moveTo>
                    <a:pt x="26587" y="226"/>
                  </a:moveTo>
                  <a:cubicBezTo>
                    <a:pt x="29296" y="-3838"/>
                    <a:pt x="5590" y="47639"/>
                    <a:pt x="18459" y="81506"/>
                  </a:cubicBezTo>
                  <a:cubicBezTo>
                    <a:pt x="31328" y="115373"/>
                    <a:pt x="93643" y="188525"/>
                    <a:pt x="103803" y="203426"/>
                  </a:cubicBezTo>
                  <a:cubicBezTo>
                    <a:pt x="113963" y="218327"/>
                    <a:pt x="96352" y="187170"/>
                    <a:pt x="79419" y="170914"/>
                  </a:cubicBezTo>
                  <a:cubicBezTo>
                    <a:pt x="62486" y="154658"/>
                    <a:pt x="13040" y="129597"/>
                    <a:pt x="2203" y="105890"/>
                  </a:cubicBezTo>
                  <a:cubicBezTo>
                    <a:pt x="-8634" y="82183"/>
                    <a:pt x="23878" y="4290"/>
                    <a:pt x="26587" y="22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5004566A-683E-E3D7-D755-C8E8406558E1}"/>
                </a:ext>
              </a:extLst>
            </p:cNvPr>
            <p:cNvSpPr/>
            <p:nvPr/>
          </p:nvSpPr>
          <p:spPr>
            <a:xfrm>
              <a:off x="3908485" y="4368157"/>
              <a:ext cx="106751" cy="155680"/>
            </a:xfrm>
            <a:custGeom>
              <a:avLst/>
              <a:gdLst>
                <a:gd name="connsiteX0" fmla="*/ 106747 w 106751"/>
                <a:gd name="connsiteY0" fmla="*/ 643 h 155680"/>
                <a:gd name="connsiteX1" fmla="*/ 13275 w 106751"/>
                <a:gd name="connsiteY1" fmla="*/ 94115 h 155680"/>
                <a:gd name="connsiteX2" fmla="*/ 1083 w 106751"/>
                <a:gd name="connsiteY2" fmla="*/ 155075 h 155680"/>
                <a:gd name="connsiteX3" fmla="*/ 17339 w 106751"/>
                <a:gd name="connsiteY3" fmla="*/ 57539 h 155680"/>
                <a:gd name="connsiteX4" fmla="*/ 106747 w 106751"/>
                <a:gd name="connsiteY4" fmla="*/ 643 h 15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51" h="155680">
                  <a:moveTo>
                    <a:pt x="106747" y="643"/>
                  </a:moveTo>
                  <a:cubicBezTo>
                    <a:pt x="106070" y="6739"/>
                    <a:pt x="30886" y="68376"/>
                    <a:pt x="13275" y="94115"/>
                  </a:cubicBezTo>
                  <a:cubicBezTo>
                    <a:pt x="-4336" y="119854"/>
                    <a:pt x="406" y="161171"/>
                    <a:pt x="1083" y="155075"/>
                  </a:cubicBezTo>
                  <a:cubicBezTo>
                    <a:pt x="1760" y="148979"/>
                    <a:pt x="-949" y="81923"/>
                    <a:pt x="17339" y="57539"/>
                  </a:cubicBezTo>
                  <a:cubicBezTo>
                    <a:pt x="35627" y="33155"/>
                    <a:pt x="107424" y="-5453"/>
                    <a:pt x="106747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B91461E4-15AA-EC3B-B278-0B37F84CC701}"/>
                </a:ext>
              </a:extLst>
            </p:cNvPr>
            <p:cNvSpPr/>
            <p:nvPr/>
          </p:nvSpPr>
          <p:spPr>
            <a:xfrm>
              <a:off x="3785131" y="3929705"/>
              <a:ext cx="324023" cy="308218"/>
            </a:xfrm>
            <a:custGeom>
              <a:avLst/>
              <a:gdLst>
                <a:gd name="connsiteX0" fmla="*/ 323573 w 324023"/>
                <a:gd name="connsiteY0" fmla="*/ 183 h 308218"/>
                <a:gd name="connsiteX1" fmla="*/ 136629 w 324023"/>
                <a:gd name="connsiteY1" fmla="*/ 134295 h 308218"/>
                <a:gd name="connsiteX2" fmla="*/ 2517 w 324023"/>
                <a:gd name="connsiteY2" fmla="*/ 304983 h 308218"/>
                <a:gd name="connsiteX3" fmla="*/ 51285 w 324023"/>
                <a:gd name="connsiteY3" fmla="*/ 239959 h 308218"/>
                <a:gd name="connsiteX4" fmla="*/ 79733 w 324023"/>
                <a:gd name="connsiteY4" fmla="*/ 162743 h 308218"/>
                <a:gd name="connsiteX5" fmla="*/ 323573 w 324023"/>
                <a:gd name="connsiteY5" fmla="*/ 183 h 30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023" h="308218">
                  <a:moveTo>
                    <a:pt x="323573" y="183"/>
                  </a:moveTo>
                  <a:cubicBezTo>
                    <a:pt x="333056" y="-4558"/>
                    <a:pt x="190138" y="83495"/>
                    <a:pt x="136629" y="134295"/>
                  </a:cubicBezTo>
                  <a:cubicBezTo>
                    <a:pt x="83120" y="185095"/>
                    <a:pt x="16741" y="287372"/>
                    <a:pt x="2517" y="304983"/>
                  </a:cubicBezTo>
                  <a:cubicBezTo>
                    <a:pt x="-11707" y="322594"/>
                    <a:pt x="38416" y="263666"/>
                    <a:pt x="51285" y="239959"/>
                  </a:cubicBezTo>
                  <a:cubicBezTo>
                    <a:pt x="64154" y="216252"/>
                    <a:pt x="39771" y="199996"/>
                    <a:pt x="79733" y="162743"/>
                  </a:cubicBezTo>
                  <a:cubicBezTo>
                    <a:pt x="119695" y="125490"/>
                    <a:pt x="314090" y="4924"/>
                    <a:pt x="323573" y="18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D4F3E682-F03F-42CE-33A7-31475053F037}"/>
                </a:ext>
              </a:extLst>
            </p:cNvPr>
            <p:cNvSpPr/>
            <p:nvPr/>
          </p:nvSpPr>
          <p:spPr>
            <a:xfrm>
              <a:off x="4728663" y="3303809"/>
              <a:ext cx="408326" cy="246370"/>
            </a:xfrm>
            <a:custGeom>
              <a:avLst/>
              <a:gdLst>
                <a:gd name="connsiteX0" fmla="*/ 408233 w 408326"/>
                <a:gd name="connsiteY0" fmla="*/ 223 h 246370"/>
                <a:gd name="connsiteX1" fmla="*/ 168457 w 408326"/>
                <a:gd name="connsiteY1" fmla="*/ 77439 h 246370"/>
                <a:gd name="connsiteX2" fmla="*/ 1833 w 408326"/>
                <a:gd name="connsiteY2" fmla="*/ 244063 h 246370"/>
                <a:gd name="connsiteX3" fmla="*/ 83113 w 408326"/>
                <a:gd name="connsiteY3" fmla="*/ 166847 h 246370"/>
                <a:gd name="connsiteX4" fmla="*/ 140009 w 408326"/>
                <a:gd name="connsiteY4" fmla="*/ 57119 h 246370"/>
                <a:gd name="connsiteX5" fmla="*/ 408233 w 408326"/>
                <a:gd name="connsiteY5" fmla="*/ 223 h 24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326" h="246370">
                  <a:moveTo>
                    <a:pt x="408233" y="223"/>
                  </a:moveTo>
                  <a:cubicBezTo>
                    <a:pt x="412974" y="3610"/>
                    <a:pt x="236190" y="36799"/>
                    <a:pt x="168457" y="77439"/>
                  </a:cubicBezTo>
                  <a:cubicBezTo>
                    <a:pt x="100724" y="118079"/>
                    <a:pt x="16057" y="229162"/>
                    <a:pt x="1833" y="244063"/>
                  </a:cubicBezTo>
                  <a:cubicBezTo>
                    <a:pt x="-12391" y="258964"/>
                    <a:pt x="60084" y="198004"/>
                    <a:pt x="83113" y="166847"/>
                  </a:cubicBezTo>
                  <a:cubicBezTo>
                    <a:pt x="106142" y="135690"/>
                    <a:pt x="87854" y="81503"/>
                    <a:pt x="140009" y="57119"/>
                  </a:cubicBezTo>
                  <a:cubicBezTo>
                    <a:pt x="192164" y="32735"/>
                    <a:pt x="403492" y="-3164"/>
                    <a:pt x="408233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DC2877D8-F2BE-C7E1-FC22-F154FC65E841}"/>
                </a:ext>
              </a:extLst>
            </p:cNvPr>
            <p:cNvSpPr/>
            <p:nvPr/>
          </p:nvSpPr>
          <p:spPr>
            <a:xfrm>
              <a:off x="5157149" y="3141205"/>
              <a:ext cx="435269" cy="61348"/>
            </a:xfrm>
            <a:custGeom>
              <a:avLst/>
              <a:gdLst>
                <a:gd name="connsiteX0" fmla="*/ 67 w 435269"/>
                <a:gd name="connsiteY0" fmla="*/ 61227 h 61348"/>
                <a:gd name="connsiteX1" fmla="*/ 247971 w 435269"/>
                <a:gd name="connsiteY1" fmla="*/ 16523 h 61348"/>
                <a:gd name="connsiteX2" fmla="*/ 430851 w 435269"/>
                <a:gd name="connsiteY2" fmla="*/ 36843 h 61348"/>
                <a:gd name="connsiteX3" fmla="*/ 369891 w 435269"/>
                <a:gd name="connsiteY3" fmla="*/ 32779 h 61348"/>
                <a:gd name="connsiteX4" fmla="*/ 272355 w 435269"/>
                <a:gd name="connsiteY4" fmla="*/ 267 h 61348"/>
                <a:gd name="connsiteX5" fmla="*/ 67 w 435269"/>
                <a:gd name="connsiteY5" fmla="*/ 61227 h 6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269" h="61348">
                  <a:moveTo>
                    <a:pt x="67" y="61227"/>
                  </a:moveTo>
                  <a:cubicBezTo>
                    <a:pt x="-3997" y="63936"/>
                    <a:pt x="176174" y="20587"/>
                    <a:pt x="247971" y="16523"/>
                  </a:cubicBezTo>
                  <a:cubicBezTo>
                    <a:pt x="319768" y="12459"/>
                    <a:pt x="410531" y="34134"/>
                    <a:pt x="430851" y="36843"/>
                  </a:cubicBezTo>
                  <a:cubicBezTo>
                    <a:pt x="451171" y="39552"/>
                    <a:pt x="396307" y="38875"/>
                    <a:pt x="369891" y="32779"/>
                  </a:cubicBezTo>
                  <a:cubicBezTo>
                    <a:pt x="343475" y="26683"/>
                    <a:pt x="331960" y="-3120"/>
                    <a:pt x="272355" y="267"/>
                  </a:cubicBezTo>
                  <a:cubicBezTo>
                    <a:pt x="212750" y="3654"/>
                    <a:pt x="4131" y="58518"/>
                    <a:pt x="67" y="61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DD84EC92-3BA3-8EF1-CB85-C3A7332DAC98}"/>
                </a:ext>
              </a:extLst>
            </p:cNvPr>
            <p:cNvSpPr/>
            <p:nvPr/>
          </p:nvSpPr>
          <p:spPr>
            <a:xfrm>
              <a:off x="5786747" y="3161346"/>
              <a:ext cx="73545" cy="362163"/>
            </a:xfrm>
            <a:custGeom>
              <a:avLst/>
              <a:gdLst>
                <a:gd name="connsiteX0" fmla="*/ 389 w 73545"/>
                <a:gd name="connsiteY0" fmla="*/ 446 h 362163"/>
                <a:gd name="connsiteX1" fmla="*/ 45093 w 73545"/>
                <a:gd name="connsiteY1" fmla="*/ 142686 h 362163"/>
                <a:gd name="connsiteX2" fmla="*/ 57285 w 73545"/>
                <a:gd name="connsiteY2" fmla="*/ 272734 h 362163"/>
                <a:gd name="connsiteX3" fmla="*/ 61349 w 73545"/>
                <a:gd name="connsiteY3" fmla="*/ 203646 h 362163"/>
                <a:gd name="connsiteX4" fmla="*/ 16645 w 73545"/>
                <a:gd name="connsiteY4" fmla="*/ 362142 h 362163"/>
                <a:gd name="connsiteX5" fmla="*/ 73541 w 73545"/>
                <a:gd name="connsiteY5" fmla="*/ 191454 h 362163"/>
                <a:gd name="connsiteX6" fmla="*/ 389 w 73545"/>
                <a:gd name="connsiteY6" fmla="*/ 446 h 36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545" h="362163">
                  <a:moveTo>
                    <a:pt x="389" y="446"/>
                  </a:moveTo>
                  <a:cubicBezTo>
                    <a:pt x="-4352" y="-7682"/>
                    <a:pt x="35610" y="97305"/>
                    <a:pt x="45093" y="142686"/>
                  </a:cubicBezTo>
                  <a:cubicBezTo>
                    <a:pt x="54576" y="188067"/>
                    <a:pt x="54576" y="262574"/>
                    <a:pt x="57285" y="272734"/>
                  </a:cubicBezTo>
                  <a:cubicBezTo>
                    <a:pt x="59994" y="282894"/>
                    <a:pt x="68122" y="188745"/>
                    <a:pt x="61349" y="203646"/>
                  </a:cubicBezTo>
                  <a:cubicBezTo>
                    <a:pt x="54576" y="218547"/>
                    <a:pt x="14613" y="364174"/>
                    <a:pt x="16645" y="362142"/>
                  </a:cubicBezTo>
                  <a:cubicBezTo>
                    <a:pt x="18677" y="360110"/>
                    <a:pt x="72864" y="246995"/>
                    <a:pt x="73541" y="191454"/>
                  </a:cubicBezTo>
                  <a:cubicBezTo>
                    <a:pt x="74218" y="135913"/>
                    <a:pt x="5130" y="8574"/>
                    <a:pt x="389" y="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CA0F3751-B221-11AD-25A2-A096C3DB1C12}"/>
                </a:ext>
              </a:extLst>
            </p:cNvPr>
            <p:cNvSpPr/>
            <p:nvPr/>
          </p:nvSpPr>
          <p:spPr>
            <a:xfrm>
              <a:off x="4874350" y="3024026"/>
              <a:ext cx="587854" cy="176581"/>
            </a:xfrm>
            <a:custGeom>
              <a:avLst/>
              <a:gdLst>
                <a:gd name="connsiteX0" fmla="*/ 545 w 587854"/>
                <a:gd name="connsiteY0" fmla="*/ 176374 h 176581"/>
                <a:gd name="connsiteX1" fmla="*/ 229145 w 587854"/>
                <a:gd name="connsiteY1" fmla="*/ 44929 h 176581"/>
                <a:gd name="connsiteX2" fmla="*/ 577760 w 587854"/>
                <a:gd name="connsiteY2" fmla="*/ 39214 h 176581"/>
                <a:gd name="connsiteX3" fmla="*/ 486320 w 587854"/>
                <a:gd name="connsiteY3" fmla="*/ 33499 h 176581"/>
                <a:gd name="connsiteX4" fmla="*/ 406310 w 587854"/>
                <a:gd name="connsiteY4" fmla="*/ 10639 h 176581"/>
                <a:gd name="connsiteX5" fmla="*/ 292010 w 587854"/>
                <a:gd name="connsiteY5" fmla="*/ 10639 h 176581"/>
                <a:gd name="connsiteX6" fmla="*/ 545 w 587854"/>
                <a:gd name="connsiteY6" fmla="*/ 176374 h 17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7854" h="176581">
                  <a:moveTo>
                    <a:pt x="545" y="176374"/>
                  </a:moveTo>
                  <a:cubicBezTo>
                    <a:pt x="-9933" y="182089"/>
                    <a:pt x="132943" y="67789"/>
                    <a:pt x="229145" y="44929"/>
                  </a:cubicBezTo>
                  <a:cubicBezTo>
                    <a:pt x="325348" y="22069"/>
                    <a:pt x="534898" y="41119"/>
                    <a:pt x="577760" y="39214"/>
                  </a:cubicBezTo>
                  <a:cubicBezTo>
                    <a:pt x="620622" y="37309"/>
                    <a:pt x="514895" y="38261"/>
                    <a:pt x="486320" y="33499"/>
                  </a:cubicBezTo>
                  <a:cubicBezTo>
                    <a:pt x="457745" y="28737"/>
                    <a:pt x="438695" y="14449"/>
                    <a:pt x="406310" y="10639"/>
                  </a:cubicBezTo>
                  <a:cubicBezTo>
                    <a:pt x="373925" y="6829"/>
                    <a:pt x="357732" y="-11268"/>
                    <a:pt x="292010" y="10639"/>
                  </a:cubicBezTo>
                  <a:cubicBezTo>
                    <a:pt x="226288" y="32546"/>
                    <a:pt x="11023" y="170659"/>
                    <a:pt x="545" y="176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4860B576-5ADC-2372-5539-1ACCE9654C39}"/>
                </a:ext>
              </a:extLst>
            </p:cNvPr>
            <p:cNvSpPr/>
            <p:nvPr/>
          </p:nvSpPr>
          <p:spPr>
            <a:xfrm>
              <a:off x="5743507" y="2971800"/>
              <a:ext cx="144019" cy="268605"/>
            </a:xfrm>
            <a:custGeom>
              <a:avLst/>
              <a:gdLst>
                <a:gd name="connsiteX0" fmla="*/ 68 w 144019"/>
                <a:gd name="connsiteY0" fmla="*/ 0 h 268605"/>
                <a:gd name="connsiteX1" fmla="*/ 108653 w 144019"/>
                <a:gd name="connsiteY1" fmla="*/ 165735 h 268605"/>
                <a:gd name="connsiteX2" fmla="*/ 142943 w 144019"/>
                <a:gd name="connsiteY2" fmla="*/ 268605 h 268605"/>
                <a:gd name="connsiteX3" fmla="*/ 125798 w 144019"/>
                <a:gd name="connsiteY3" fmla="*/ 165735 h 268605"/>
                <a:gd name="connsiteX4" fmla="*/ 68 w 144019"/>
                <a:gd name="connsiteY4" fmla="*/ 0 h 2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019" h="268605">
                  <a:moveTo>
                    <a:pt x="68" y="0"/>
                  </a:moveTo>
                  <a:cubicBezTo>
                    <a:pt x="-2789" y="0"/>
                    <a:pt x="84841" y="120968"/>
                    <a:pt x="108653" y="165735"/>
                  </a:cubicBezTo>
                  <a:cubicBezTo>
                    <a:pt x="132465" y="210502"/>
                    <a:pt x="140086" y="268605"/>
                    <a:pt x="142943" y="268605"/>
                  </a:cubicBezTo>
                  <a:cubicBezTo>
                    <a:pt x="145800" y="268605"/>
                    <a:pt x="143895" y="207645"/>
                    <a:pt x="125798" y="165735"/>
                  </a:cubicBezTo>
                  <a:cubicBezTo>
                    <a:pt x="107701" y="123825"/>
                    <a:pt x="2925" y="0"/>
                    <a:pt x="6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FAAB7D10-700F-90CF-5C3D-F988AFE0A8D1}"/>
                </a:ext>
              </a:extLst>
            </p:cNvPr>
            <p:cNvSpPr/>
            <p:nvPr/>
          </p:nvSpPr>
          <p:spPr>
            <a:xfrm>
              <a:off x="4772006" y="2845155"/>
              <a:ext cx="459635" cy="200971"/>
            </a:xfrm>
            <a:custGeom>
              <a:avLst/>
              <a:gdLst>
                <a:gd name="connsiteX0" fmla="*/ 457219 w 459635"/>
                <a:gd name="connsiteY0" fmla="*/ 915 h 200971"/>
                <a:gd name="connsiteX1" fmla="*/ 251479 w 459635"/>
                <a:gd name="connsiteY1" fmla="*/ 40920 h 200971"/>
                <a:gd name="connsiteX2" fmla="*/ 108604 w 459635"/>
                <a:gd name="connsiteY2" fmla="*/ 92355 h 200971"/>
                <a:gd name="connsiteX3" fmla="*/ 19 w 459635"/>
                <a:gd name="connsiteY3" fmla="*/ 200940 h 200971"/>
                <a:gd name="connsiteX4" fmla="*/ 102889 w 459635"/>
                <a:gd name="connsiteY4" fmla="*/ 80925 h 200971"/>
                <a:gd name="connsiteX5" fmla="*/ 457219 w 459635"/>
                <a:gd name="connsiteY5" fmla="*/ 915 h 20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635" h="200971">
                  <a:moveTo>
                    <a:pt x="457219" y="915"/>
                  </a:moveTo>
                  <a:cubicBezTo>
                    <a:pt x="481984" y="-5752"/>
                    <a:pt x="309581" y="25680"/>
                    <a:pt x="251479" y="40920"/>
                  </a:cubicBezTo>
                  <a:cubicBezTo>
                    <a:pt x="193377" y="56160"/>
                    <a:pt x="150514" y="65685"/>
                    <a:pt x="108604" y="92355"/>
                  </a:cubicBezTo>
                  <a:cubicBezTo>
                    <a:pt x="66694" y="119025"/>
                    <a:pt x="971" y="202845"/>
                    <a:pt x="19" y="200940"/>
                  </a:cubicBezTo>
                  <a:cubicBezTo>
                    <a:pt x="-934" y="199035"/>
                    <a:pt x="32404" y="112357"/>
                    <a:pt x="102889" y="80925"/>
                  </a:cubicBezTo>
                  <a:cubicBezTo>
                    <a:pt x="173374" y="49493"/>
                    <a:pt x="432454" y="7582"/>
                    <a:pt x="457219" y="9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235613D-FC65-DC78-AD57-83E07F7C6B11}"/>
                </a:ext>
              </a:extLst>
            </p:cNvPr>
            <p:cNvSpPr/>
            <p:nvPr/>
          </p:nvSpPr>
          <p:spPr>
            <a:xfrm>
              <a:off x="4577709" y="3199878"/>
              <a:ext cx="158609" cy="247541"/>
            </a:xfrm>
            <a:custGeom>
              <a:avLst/>
              <a:gdLst>
                <a:gd name="connsiteX0" fmla="*/ 154311 w 158609"/>
                <a:gd name="connsiteY0" fmla="*/ 522 h 247541"/>
                <a:gd name="connsiteX1" fmla="*/ 142881 w 158609"/>
                <a:gd name="connsiteY1" fmla="*/ 131967 h 247541"/>
                <a:gd name="connsiteX2" fmla="*/ 6 w 158609"/>
                <a:gd name="connsiteY2" fmla="*/ 246267 h 247541"/>
                <a:gd name="connsiteX3" fmla="*/ 137166 w 158609"/>
                <a:gd name="connsiteY3" fmla="*/ 183402 h 247541"/>
                <a:gd name="connsiteX4" fmla="*/ 154311 w 158609"/>
                <a:gd name="connsiteY4" fmla="*/ 522 h 24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609" h="247541">
                  <a:moveTo>
                    <a:pt x="154311" y="522"/>
                  </a:moveTo>
                  <a:cubicBezTo>
                    <a:pt x="155263" y="-8050"/>
                    <a:pt x="168598" y="91010"/>
                    <a:pt x="142881" y="131967"/>
                  </a:cubicBezTo>
                  <a:cubicBezTo>
                    <a:pt x="117164" y="172924"/>
                    <a:pt x="958" y="237695"/>
                    <a:pt x="6" y="246267"/>
                  </a:cubicBezTo>
                  <a:cubicBezTo>
                    <a:pt x="-946" y="254839"/>
                    <a:pt x="109543" y="218645"/>
                    <a:pt x="137166" y="183402"/>
                  </a:cubicBezTo>
                  <a:cubicBezTo>
                    <a:pt x="164789" y="148160"/>
                    <a:pt x="153359" y="9094"/>
                    <a:pt x="154311" y="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BD32010C-55C7-4756-5580-6F1A85CC39EB}"/>
                </a:ext>
              </a:extLst>
            </p:cNvPr>
            <p:cNvSpPr/>
            <p:nvPr/>
          </p:nvSpPr>
          <p:spPr>
            <a:xfrm>
              <a:off x="4130709" y="5908914"/>
              <a:ext cx="597063" cy="537905"/>
            </a:xfrm>
            <a:custGeom>
              <a:avLst/>
              <a:gdLst>
                <a:gd name="connsiteX0" fmla="*/ 1236 w 597063"/>
                <a:gd name="connsiteY0" fmla="*/ 396 h 537905"/>
                <a:gd name="connsiteX1" fmla="*/ 218406 w 597063"/>
                <a:gd name="connsiteY1" fmla="*/ 309006 h 537905"/>
                <a:gd name="connsiteX2" fmla="*/ 412716 w 597063"/>
                <a:gd name="connsiteY2" fmla="*/ 486171 h 537905"/>
                <a:gd name="connsiteX3" fmla="*/ 372711 w 597063"/>
                <a:gd name="connsiteY3" fmla="*/ 440451 h 537905"/>
                <a:gd name="connsiteX4" fmla="*/ 595596 w 597063"/>
                <a:gd name="connsiteY4" fmla="*/ 537606 h 537905"/>
                <a:gd name="connsiteX5" fmla="*/ 464151 w 597063"/>
                <a:gd name="connsiteY5" fmla="*/ 469026 h 537905"/>
                <a:gd name="connsiteX6" fmla="*/ 361281 w 597063"/>
                <a:gd name="connsiteY6" fmla="*/ 417591 h 537905"/>
                <a:gd name="connsiteX7" fmla="*/ 321276 w 597063"/>
                <a:gd name="connsiteY7" fmla="*/ 377586 h 537905"/>
                <a:gd name="connsiteX8" fmla="*/ 1236 w 597063"/>
                <a:gd name="connsiteY8" fmla="*/ 396 h 537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063" h="537905">
                  <a:moveTo>
                    <a:pt x="1236" y="396"/>
                  </a:moveTo>
                  <a:cubicBezTo>
                    <a:pt x="-15909" y="-11034"/>
                    <a:pt x="149826" y="228044"/>
                    <a:pt x="218406" y="309006"/>
                  </a:cubicBezTo>
                  <a:cubicBezTo>
                    <a:pt x="286986" y="389968"/>
                    <a:pt x="386998" y="464263"/>
                    <a:pt x="412716" y="486171"/>
                  </a:cubicBezTo>
                  <a:cubicBezTo>
                    <a:pt x="438434" y="508079"/>
                    <a:pt x="342231" y="431879"/>
                    <a:pt x="372711" y="440451"/>
                  </a:cubicBezTo>
                  <a:cubicBezTo>
                    <a:pt x="403191" y="449024"/>
                    <a:pt x="580356" y="532844"/>
                    <a:pt x="595596" y="537606"/>
                  </a:cubicBezTo>
                  <a:cubicBezTo>
                    <a:pt x="610836" y="542368"/>
                    <a:pt x="503203" y="489028"/>
                    <a:pt x="464151" y="469026"/>
                  </a:cubicBezTo>
                  <a:cubicBezTo>
                    <a:pt x="425099" y="449024"/>
                    <a:pt x="385093" y="432831"/>
                    <a:pt x="361281" y="417591"/>
                  </a:cubicBezTo>
                  <a:cubicBezTo>
                    <a:pt x="337469" y="402351"/>
                    <a:pt x="379378" y="442356"/>
                    <a:pt x="321276" y="377586"/>
                  </a:cubicBezTo>
                  <a:cubicBezTo>
                    <a:pt x="263174" y="312816"/>
                    <a:pt x="18381" y="11826"/>
                    <a:pt x="1236" y="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7D4C9988-75B1-F546-B143-E5D3A44E115E}"/>
                </a:ext>
              </a:extLst>
            </p:cNvPr>
            <p:cNvSpPr/>
            <p:nvPr/>
          </p:nvSpPr>
          <p:spPr>
            <a:xfrm>
              <a:off x="3722589" y="4570603"/>
              <a:ext cx="110471" cy="582824"/>
            </a:xfrm>
            <a:custGeom>
              <a:avLst/>
              <a:gdLst>
                <a:gd name="connsiteX0" fmla="*/ 3591 w 110471"/>
                <a:gd name="connsiteY0" fmla="*/ 1397 h 582824"/>
                <a:gd name="connsiteX1" fmla="*/ 20736 w 110471"/>
                <a:gd name="connsiteY1" fmla="*/ 149987 h 582824"/>
                <a:gd name="connsiteX2" fmla="*/ 55026 w 110471"/>
                <a:gd name="connsiteY2" fmla="*/ 304292 h 582824"/>
                <a:gd name="connsiteX3" fmla="*/ 37881 w 110471"/>
                <a:gd name="connsiteY3" fmla="*/ 247142 h 582824"/>
                <a:gd name="connsiteX4" fmla="*/ 100746 w 110471"/>
                <a:gd name="connsiteY4" fmla="*/ 572897 h 582824"/>
                <a:gd name="connsiteX5" fmla="*/ 100746 w 110471"/>
                <a:gd name="connsiteY5" fmla="*/ 475742 h 582824"/>
                <a:gd name="connsiteX6" fmla="*/ 9306 w 110471"/>
                <a:gd name="connsiteY6" fmla="*/ 241427 h 582824"/>
                <a:gd name="connsiteX7" fmla="*/ 3591 w 110471"/>
                <a:gd name="connsiteY7" fmla="*/ 1397 h 58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471" h="582824">
                  <a:moveTo>
                    <a:pt x="3591" y="1397"/>
                  </a:moveTo>
                  <a:cubicBezTo>
                    <a:pt x="5496" y="-13843"/>
                    <a:pt x="12164" y="99505"/>
                    <a:pt x="20736" y="149987"/>
                  </a:cubicBezTo>
                  <a:cubicBezTo>
                    <a:pt x="29308" y="200469"/>
                    <a:pt x="52169" y="288100"/>
                    <a:pt x="55026" y="304292"/>
                  </a:cubicBezTo>
                  <a:cubicBezTo>
                    <a:pt x="57883" y="320484"/>
                    <a:pt x="30261" y="202375"/>
                    <a:pt x="37881" y="247142"/>
                  </a:cubicBezTo>
                  <a:cubicBezTo>
                    <a:pt x="45501" y="291909"/>
                    <a:pt x="90269" y="534797"/>
                    <a:pt x="100746" y="572897"/>
                  </a:cubicBezTo>
                  <a:cubicBezTo>
                    <a:pt x="111223" y="610997"/>
                    <a:pt x="115986" y="530987"/>
                    <a:pt x="100746" y="475742"/>
                  </a:cubicBezTo>
                  <a:cubicBezTo>
                    <a:pt x="85506" y="420497"/>
                    <a:pt x="24546" y="315722"/>
                    <a:pt x="9306" y="241427"/>
                  </a:cubicBezTo>
                  <a:cubicBezTo>
                    <a:pt x="-5934" y="167132"/>
                    <a:pt x="1686" y="16637"/>
                    <a:pt x="3591" y="13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DE025115-F747-8024-5325-FEED591B8D34}"/>
                </a:ext>
              </a:extLst>
            </p:cNvPr>
            <p:cNvSpPr/>
            <p:nvPr/>
          </p:nvSpPr>
          <p:spPr>
            <a:xfrm>
              <a:off x="3868311" y="5530004"/>
              <a:ext cx="315752" cy="213806"/>
            </a:xfrm>
            <a:custGeom>
              <a:avLst/>
              <a:gdLst>
                <a:gd name="connsiteX0" fmla="*/ 744 w 315752"/>
                <a:gd name="connsiteY0" fmla="*/ 2116 h 213806"/>
                <a:gd name="connsiteX1" fmla="*/ 235059 w 315752"/>
                <a:gd name="connsiteY1" fmla="*/ 93556 h 213806"/>
                <a:gd name="connsiteX2" fmla="*/ 315069 w 315752"/>
                <a:gd name="connsiteY2" fmla="*/ 213571 h 213806"/>
                <a:gd name="connsiteX3" fmla="*/ 269349 w 315752"/>
                <a:gd name="connsiteY3" fmla="*/ 122131 h 213806"/>
                <a:gd name="connsiteX4" fmla="*/ 195054 w 315752"/>
                <a:gd name="connsiteY4" fmla="*/ 47836 h 213806"/>
                <a:gd name="connsiteX5" fmla="*/ 160764 w 315752"/>
                <a:gd name="connsiteY5" fmla="*/ 30691 h 213806"/>
                <a:gd name="connsiteX6" fmla="*/ 744 w 315752"/>
                <a:gd name="connsiteY6" fmla="*/ 2116 h 213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752" h="213806">
                  <a:moveTo>
                    <a:pt x="744" y="2116"/>
                  </a:moveTo>
                  <a:cubicBezTo>
                    <a:pt x="13126" y="12593"/>
                    <a:pt x="182672" y="58314"/>
                    <a:pt x="235059" y="93556"/>
                  </a:cubicBezTo>
                  <a:cubicBezTo>
                    <a:pt x="287447" y="128799"/>
                    <a:pt x="309354" y="208809"/>
                    <a:pt x="315069" y="213571"/>
                  </a:cubicBezTo>
                  <a:cubicBezTo>
                    <a:pt x="320784" y="218333"/>
                    <a:pt x="289351" y="149753"/>
                    <a:pt x="269349" y="122131"/>
                  </a:cubicBezTo>
                  <a:cubicBezTo>
                    <a:pt x="249347" y="94509"/>
                    <a:pt x="195054" y="47836"/>
                    <a:pt x="195054" y="47836"/>
                  </a:cubicBezTo>
                  <a:cubicBezTo>
                    <a:pt x="176957" y="32596"/>
                    <a:pt x="187434" y="38311"/>
                    <a:pt x="160764" y="30691"/>
                  </a:cubicBezTo>
                  <a:cubicBezTo>
                    <a:pt x="134094" y="23071"/>
                    <a:pt x="-11638" y="-8361"/>
                    <a:pt x="744" y="2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F802415A-36E8-A79C-86B3-FDCE2649F3D2}"/>
                </a:ext>
              </a:extLst>
            </p:cNvPr>
            <p:cNvSpPr/>
            <p:nvPr/>
          </p:nvSpPr>
          <p:spPr>
            <a:xfrm>
              <a:off x="3800372" y="5434448"/>
              <a:ext cx="161181" cy="346057"/>
            </a:xfrm>
            <a:custGeom>
              <a:avLst/>
              <a:gdLst>
                <a:gd name="connsiteX0" fmla="*/ 103 w 161181"/>
                <a:gd name="connsiteY0" fmla="*/ 517 h 346057"/>
                <a:gd name="connsiteX1" fmla="*/ 51538 w 161181"/>
                <a:gd name="connsiteY1" fmla="*/ 149107 h 346057"/>
                <a:gd name="connsiteX2" fmla="*/ 160123 w 161181"/>
                <a:gd name="connsiteY2" fmla="*/ 343417 h 346057"/>
                <a:gd name="connsiteX3" fmla="*/ 102973 w 161181"/>
                <a:gd name="connsiteY3" fmla="*/ 257692 h 346057"/>
                <a:gd name="connsiteX4" fmla="*/ 40108 w 161181"/>
                <a:gd name="connsiteY4" fmla="*/ 200542 h 346057"/>
                <a:gd name="connsiteX5" fmla="*/ 103 w 161181"/>
                <a:gd name="connsiteY5" fmla="*/ 517 h 3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181" h="346057">
                  <a:moveTo>
                    <a:pt x="103" y="517"/>
                  </a:moveTo>
                  <a:cubicBezTo>
                    <a:pt x="2008" y="-8055"/>
                    <a:pt x="24868" y="91957"/>
                    <a:pt x="51538" y="149107"/>
                  </a:cubicBezTo>
                  <a:cubicBezTo>
                    <a:pt x="78208" y="206257"/>
                    <a:pt x="151551" y="325320"/>
                    <a:pt x="160123" y="343417"/>
                  </a:cubicBezTo>
                  <a:cubicBezTo>
                    <a:pt x="168695" y="361514"/>
                    <a:pt x="122976" y="281505"/>
                    <a:pt x="102973" y="257692"/>
                  </a:cubicBezTo>
                  <a:cubicBezTo>
                    <a:pt x="82971" y="233880"/>
                    <a:pt x="57253" y="236737"/>
                    <a:pt x="40108" y="200542"/>
                  </a:cubicBezTo>
                  <a:cubicBezTo>
                    <a:pt x="22963" y="164347"/>
                    <a:pt x="-1802" y="9089"/>
                    <a:pt x="103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39E88F19-B7FE-94AF-E1B1-0328CB7401AD}"/>
                </a:ext>
              </a:extLst>
            </p:cNvPr>
            <p:cNvSpPr/>
            <p:nvPr/>
          </p:nvSpPr>
          <p:spPr>
            <a:xfrm>
              <a:off x="4142903" y="4705223"/>
              <a:ext cx="111730" cy="215640"/>
            </a:xfrm>
            <a:custGeom>
              <a:avLst/>
              <a:gdLst>
                <a:gd name="connsiteX0" fmla="*/ 472 w 111730"/>
                <a:gd name="connsiteY0" fmla="*/ 3937 h 215640"/>
                <a:gd name="connsiteX1" fmla="*/ 74767 w 111730"/>
                <a:gd name="connsiteY1" fmla="*/ 95377 h 215640"/>
                <a:gd name="connsiteX2" fmla="*/ 97627 w 111730"/>
                <a:gd name="connsiteY2" fmla="*/ 215392 h 215640"/>
                <a:gd name="connsiteX3" fmla="*/ 109057 w 111730"/>
                <a:gd name="connsiteY3" fmla="*/ 123952 h 215640"/>
                <a:gd name="connsiteX4" fmla="*/ 46192 w 111730"/>
                <a:gd name="connsiteY4" fmla="*/ 26797 h 215640"/>
                <a:gd name="connsiteX5" fmla="*/ 472 w 111730"/>
                <a:gd name="connsiteY5" fmla="*/ 3937 h 21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30" h="215640">
                  <a:moveTo>
                    <a:pt x="472" y="3937"/>
                  </a:moveTo>
                  <a:cubicBezTo>
                    <a:pt x="5234" y="15367"/>
                    <a:pt x="58575" y="60135"/>
                    <a:pt x="74767" y="95377"/>
                  </a:cubicBezTo>
                  <a:cubicBezTo>
                    <a:pt x="90959" y="130619"/>
                    <a:pt x="91912" y="210630"/>
                    <a:pt x="97627" y="215392"/>
                  </a:cubicBezTo>
                  <a:cubicBezTo>
                    <a:pt x="103342" y="220154"/>
                    <a:pt x="117629" y="155384"/>
                    <a:pt x="109057" y="123952"/>
                  </a:cubicBezTo>
                  <a:cubicBezTo>
                    <a:pt x="100485" y="92520"/>
                    <a:pt x="64290" y="45847"/>
                    <a:pt x="46192" y="26797"/>
                  </a:cubicBezTo>
                  <a:cubicBezTo>
                    <a:pt x="28094" y="7747"/>
                    <a:pt x="-4290" y="-7493"/>
                    <a:pt x="472" y="393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C305E9EA-AE79-73BC-3409-849FA07C2352}"/>
                </a:ext>
              </a:extLst>
            </p:cNvPr>
            <p:cNvSpPr/>
            <p:nvPr/>
          </p:nvSpPr>
          <p:spPr>
            <a:xfrm>
              <a:off x="4434800" y="5097666"/>
              <a:ext cx="97431" cy="177389"/>
            </a:xfrm>
            <a:custGeom>
              <a:avLst/>
              <a:gdLst>
                <a:gd name="connsiteX0" fmla="*/ 40 w 97431"/>
                <a:gd name="connsiteY0" fmla="*/ 114 h 177389"/>
                <a:gd name="connsiteX1" fmla="*/ 80050 w 97431"/>
                <a:gd name="connsiteY1" fmla="*/ 97269 h 177389"/>
                <a:gd name="connsiteX2" fmla="*/ 91480 w 97431"/>
                <a:gd name="connsiteY2" fmla="*/ 177279 h 177389"/>
                <a:gd name="connsiteX3" fmla="*/ 91480 w 97431"/>
                <a:gd name="connsiteY3" fmla="*/ 80124 h 177389"/>
                <a:gd name="connsiteX4" fmla="*/ 40 w 97431"/>
                <a:gd name="connsiteY4" fmla="*/ 114 h 1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31" h="177389">
                  <a:moveTo>
                    <a:pt x="40" y="114"/>
                  </a:moveTo>
                  <a:cubicBezTo>
                    <a:pt x="-1865" y="2972"/>
                    <a:pt x="64810" y="67742"/>
                    <a:pt x="80050" y="97269"/>
                  </a:cubicBezTo>
                  <a:cubicBezTo>
                    <a:pt x="95290" y="126797"/>
                    <a:pt x="89575" y="180137"/>
                    <a:pt x="91480" y="177279"/>
                  </a:cubicBezTo>
                  <a:cubicBezTo>
                    <a:pt x="93385" y="174422"/>
                    <a:pt x="103863" y="111557"/>
                    <a:pt x="91480" y="80124"/>
                  </a:cubicBezTo>
                  <a:cubicBezTo>
                    <a:pt x="79097" y="48691"/>
                    <a:pt x="1945" y="-2744"/>
                    <a:pt x="40" y="11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735E5405-290A-9865-4DF1-EC4AA489B4C5}"/>
                </a:ext>
              </a:extLst>
            </p:cNvPr>
            <p:cNvSpPr/>
            <p:nvPr/>
          </p:nvSpPr>
          <p:spPr>
            <a:xfrm>
              <a:off x="4623384" y="5394950"/>
              <a:ext cx="63077" cy="200045"/>
            </a:xfrm>
            <a:custGeom>
              <a:avLst/>
              <a:gdLst>
                <a:gd name="connsiteX0" fmla="*/ 51 w 63077"/>
                <a:gd name="connsiteY0" fmla="*/ 10 h 200045"/>
                <a:gd name="connsiteX1" fmla="*/ 51486 w 63077"/>
                <a:gd name="connsiteY1" fmla="*/ 97165 h 200045"/>
                <a:gd name="connsiteX2" fmla="*/ 11481 w 63077"/>
                <a:gd name="connsiteY2" fmla="*/ 200035 h 200045"/>
                <a:gd name="connsiteX3" fmla="*/ 62916 w 63077"/>
                <a:gd name="connsiteY3" fmla="*/ 102880 h 200045"/>
                <a:gd name="connsiteX4" fmla="*/ 51 w 63077"/>
                <a:gd name="connsiteY4" fmla="*/ 10 h 2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77" h="200045">
                  <a:moveTo>
                    <a:pt x="51" y="10"/>
                  </a:moveTo>
                  <a:cubicBezTo>
                    <a:pt x="-1854" y="-943"/>
                    <a:pt x="49581" y="63828"/>
                    <a:pt x="51486" y="97165"/>
                  </a:cubicBezTo>
                  <a:cubicBezTo>
                    <a:pt x="53391" y="130503"/>
                    <a:pt x="9576" y="199083"/>
                    <a:pt x="11481" y="200035"/>
                  </a:cubicBezTo>
                  <a:cubicBezTo>
                    <a:pt x="13386" y="200988"/>
                    <a:pt x="59106" y="134312"/>
                    <a:pt x="62916" y="102880"/>
                  </a:cubicBezTo>
                  <a:cubicBezTo>
                    <a:pt x="66726" y="71448"/>
                    <a:pt x="1956" y="963"/>
                    <a:pt x="51" y="1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4B35E2C7-1BB9-9471-3F9C-BF3D25A9170F}"/>
                </a:ext>
              </a:extLst>
            </p:cNvPr>
            <p:cNvSpPr/>
            <p:nvPr/>
          </p:nvSpPr>
          <p:spPr>
            <a:xfrm>
              <a:off x="4069066" y="4537558"/>
              <a:ext cx="69190" cy="228889"/>
            </a:xfrm>
            <a:custGeom>
              <a:avLst/>
              <a:gdLst>
                <a:gd name="connsiteX0" fmla="*/ 68594 w 69190"/>
                <a:gd name="connsiteY0" fmla="*/ 152 h 228889"/>
                <a:gd name="connsiteX1" fmla="*/ 34304 w 69190"/>
                <a:gd name="connsiteY1" fmla="*/ 103022 h 228889"/>
                <a:gd name="connsiteX2" fmla="*/ 51449 w 69190"/>
                <a:gd name="connsiteY2" fmla="*/ 228752 h 228889"/>
                <a:gd name="connsiteX3" fmla="*/ 14 w 69190"/>
                <a:gd name="connsiteY3" fmla="*/ 125882 h 228889"/>
                <a:gd name="connsiteX4" fmla="*/ 68594 w 69190"/>
                <a:gd name="connsiteY4" fmla="*/ 152 h 22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90" h="228889">
                  <a:moveTo>
                    <a:pt x="68594" y="152"/>
                  </a:moveTo>
                  <a:cubicBezTo>
                    <a:pt x="74309" y="-3658"/>
                    <a:pt x="37161" y="64922"/>
                    <a:pt x="34304" y="103022"/>
                  </a:cubicBezTo>
                  <a:cubicBezTo>
                    <a:pt x="31447" y="141122"/>
                    <a:pt x="57164" y="224942"/>
                    <a:pt x="51449" y="228752"/>
                  </a:cubicBezTo>
                  <a:cubicBezTo>
                    <a:pt x="45734" y="232562"/>
                    <a:pt x="-938" y="156362"/>
                    <a:pt x="14" y="125882"/>
                  </a:cubicBezTo>
                  <a:cubicBezTo>
                    <a:pt x="966" y="95402"/>
                    <a:pt x="62879" y="3962"/>
                    <a:pt x="68594" y="1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99C258D5-C308-908A-CE43-DD4A8199120B}"/>
                </a:ext>
              </a:extLst>
            </p:cNvPr>
            <p:cNvSpPr/>
            <p:nvPr/>
          </p:nvSpPr>
          <p:spPr>
            <a:xfrm>
              <a:off x="4782999" y="5033347"/>
              <a:ext cx="64742" cy="247440"/>
            </a:xfrm>
            <a:custGeom>
              <a:avLst/>
              <a:gdLst>
                <a:gd name="connsiteX0" fmla="*/ 456 w 64742"/>
                <a:gd name="connsiteY0" fmla="*/ 1568 h 247440"/>
                <a:gd name="connsiteX1" fmla="*/ 51891 w 64742"/>
                <a:gd name="connsiteY1" fmla="*/ 127298 h 247440"/>
                <a:gd name="connsiteX2" fmla="*/ 57606 w 64742"/>
                <a:gd name="connsiteY2" fmla="*/ 247313 h 247440"/>
                <a:gd name="connsiteX3" fmla="*/ 63321 w 64742"/>
                <a:gd name="connsiteY3" fmla="*/ 104438 h 247440"/>
                <a:gd name="connsiteX4" fmla="*/ 29031 w 64742"/>
                <a:gd name="connsiteY4" fmla="*/ 58718 h 247440"/>
                <a:gd name="connsiteX5" fmla="*/ 456 w 64742"/>
                <a:gd name="connsiteY5" fmla="*/ 1568 h 2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42" h="247440">
                  <a:moveTo>
                    <a:pt x="456" y="1568"/>
                  </a:moveTo>
                  <a:cubicBezTo>
                    <a:pt x="4266" y="12998"/>
                    <a:pt x="42366" y="86341"/>
                    <a:pt x="51891" y="127298"/>
                  </a:cubicBezTo>
                  <a:cubicBezTo>
                    <a:pt x="61416" y="168255"/>
                    <a:pt x="55701" y="251123"/>
                    <a:pt x="57606" y="247313"/>
                  </a:cubicBezTo>
                  <a:cubicBezTo>
                    <a:pt x="59511" y="243503"/>
                    <a:pt x="68084" y="135871"/>
                    <a:pt x="63321" y="104438"/>
                  </a:cubicBezTo>
                  <a:cubicBezTo>
                    <a:pt x="58559" y="73006"/>
                    <a:pt x="40461" y="73006"/>
                    <a:pt x="29031" y="58718"/>
                  </a:cubicBezTo>
                  <a:cubicBezTo>
                    <a:pt x="17601" y="44430"/>
                    <a:pt x="-3354" y="-9862"/>
                    <a:pt x="456" y="156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54E24100-A856-675E-E611-E26181C70ED1}"/>
                </a:ext>
              </a:extLst>
            </p:cNvPr>
            <p:cNvSpPr/>
            <p:nvPr/>
          </p:nvSpPr>
          <p:spPr>
            <a:xfrm>
              <a:off x="4446194" y="5332089"/>
              <a:ext cx="46379" cy="205768"/>
            </a:xfrm>
            <a:custGeom>
              <a:avLst/>
              <a:gdLst>
                <a:gd name="connsiteX0" fmla="*/ 11506 w 46379"/>
                <a:gd name="connsiteY0" fmla="*/ 6 h 205768"/>
                <a:gd name="connsiteX1" fmla="*/ 34366 w 46379"/>
                <a:gd name="connsiteY1" fmla="*/ 142881 h 205768"/>
                <a:gd name="connsiteX2" fmla="*/ 76 w 46379"/>
                <a:gd name="connsiteY2" fmla="*/ 205746 h 205768"/>
                <a:gd name="connsiteX3" fmla="*/ 45796 w 46379"/>
                <a:gd name="connsiteY3" fmla="*/ 148596 h 205768"/>
                <a:gd name="connsiteX4" fmla="*/ 11506 w 46379"/>
                <a:gd name="connsiteY4" fmla="*/ 6 h 20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79" h="205768">
                  <a:moveTo>
                    <a:pt x="11506" y="6"/>
                  </a:moveTo>
                  <a:cubicBezTo>
                    <a:pt x="9601" y="-947"/>
                    <a:pt x="36271" y="108591"/>
                    <a:pt x="34366" y="142881"/>
                  </a:cubicBezTo>
                  <a:cubicBezTo>
                    <a:pt x="32461" y="177171"/>
                    <a:pt x="-1829" y="204794"/>
                    <a:pt x="76" y="205746"/>
                  </a:cubicBezTo>
                  <a:cubicBezTo>
                    <a:pt x="1981" y="206699"/>
                    <a:pt x="40081" y="177171"/>
                    <a:pt x="45796" y="148596"/>
                  </a:cubicBezTo>
                  <a:cubicBezTo>
                    <a:pt x="51511" y="120021"/>
                    <a:pt x="13411" y="959"/>
                    <a:pt x="11506" y="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8AA9CD80-0EEE-0168-4255-E188DC52F9DB}"/>
                </a:ext>
              </a:extLst>
            </p:cNvPr>
            <p:cNvSpPr/>
            <p:nvPr/>
          </p:nvSpPr>
          <p:spPr>
            <a:xfrm>
              <a:off x="4777729" y="5411854"/>
              <a:ext cx="86387" cy="195656"/>
            </a:xfrm>
            <a:custGeom>
              <a:avLst/>
              <a:gdLst>
                <a:gd name="connsiteX0" fmla="*/ 85736 w 86387"/>
                <a:gd name="connsiteY0" fmla="*/ 251 h 195656"/>
                <a:gd name="connsiteX1" fmla="*/ 74306 w 86387"/>
                <a:gd name="connsiteY1" fmla="*/ 120266 h 195656"/>
                <a:gd name="connsiteX2" fmla="*/ 11 w 86387"/>
                <a:gd name="connsiteY2" fmla="*/ 194561 h 195656"/>
                <a:gd name="connsiteX3" fmla="*/ 68591 w 86387"/>
                <a:gd name="connsiteY3" fmla="*/ 154556 h 195656"/>
                <a:gd name="connsiteX4" fmla="*/ 85736 w 86387"/>
                <a:gd name="connsiteY4" fmla="*/ 251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87" h="195656">
                  <a:moveTo>
                    <a:pt x="85736" y="251"/>
                  </a:moveTo>
                  <a:cubicBezTo>
                    <a:pt x="86688" y="-5464"/>
                    <a:pt x="88594" y="87881"/>
                    <a:pt x="74306" y="120266"/>
                  </a:cubicBezTo>
                  <a:cubicBezTo>
                    <a:pt x="60018" y="152651"/>
                    <a:pt x="963" y="188846"/>
                    <a:pt x="11" y="194561"/>
                  </a:cubicBezTo>
                  <a:cubicBezTo>
                    <a:pt x="-941" y="200276"/>
                    <a:pt x="55256" y="183131"/>
                    <a:pt x="68591" y="154556"/>
                  </a:cubicBezTo>
                  <a:cubicBezTo>
                    <a:pt x="81926" y="125981"/>
                    <a:pt x="84784" y="5966"/>
                    <a:pt x="85736" y="25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5ABD2908-1F5C-8468-803A-CDFB620C883B}"/>
                </a:ext>
              </a:extLst>
            </p:cNvPr>
            <p:cNvSpPr/>
            <p:nvPr/>
          </p:nvSpPr>
          <p:spPr>
            <a:xfrm>
              <a:off x="4480560" y="4806080"/>
              <a:ext cx="102870" cy="166580"/>
            </a:xfrm>
            <a:custGeom>
              <a:avLst/>
              <a:gdLst>
                <a:gd name="connsiteX0" fmla="*/ 0 w 102870"/>
                <a:gd name="connsiteY0" fmla="*/ 235 h 166580"/>
                <a:gd name="connsiteX1" fmla="*/ 22860 w 102870"/>
                <a:gd name="connsiteY1" fmla="*/ 91675 h 166580"/>
                <a:gd name="connsiteX2" fmla="*/ 102870 w 102870"/>
                <a:gd name="connsiteY2" fmla="*/ 165970 h 166580"/>
                <a:gd name="connsiteX3" fmla="*/ 22860 w 102870"/>
                <a:gd name="connsiteY3" fmla="*/ 120250 h 166580"/>
                <a:gd name="connsiteX4" fmla="*/ 0 w 102870"/>
                <a:gd name="connsiteY4" fmla="*/ 235 h 16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" h="166580">
                  <a:moveTo>
                    <a:pt x="0" y="235"/>
                  </a:moveTo>
                  <a:cubicBezTo>
                    <a:pt x="0" y="-4527"/>
                    <a:pt x="5715" y="64053"/>
                    <a:pt x="22860" y="91675"/>
                  </a:cubicBezTo>
                  <a:cubicBezTo>
                    <a:pt x="40005" y="119297"/>
                    <a:pt x="102870" y="161208"/>
                    <a:pt x="102870" y="165970"/>
                  </a:cubicBezTo>
                  <a:cubicBezTo>
                    <a:pt x="102870" y="170732"/>
                    <a:pt x="38100" y="146920"/>
                    <a:pt x="22860" y="120250"/>
                  </a:cubicBezTo>
                  <a:cubicBezTo>
                    <a:pt x="7620" y="93580"/>
                    <a:pt x="0" y="4997"/>
                    <a:pt x="0" y="235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269EFC69-0950-ADCC-EAC3-AE4B19D8343D}"/>
                </a:ext>
              </a:extLst>
            </p:cNvPr>
            <p:cNvSpPr/>
            <p:nvPr/>
          </p:nvSpPr>
          <p:spPr>
            <a:xfrm>
              <a:off x="4720490" y="5674925"/>
              <a:ext cx="80177" cy="165845"/>
            </a:xfrm>
            <a:custGeom>
              <a:avLst/>
              <a:gdLst>
                <a:gd name="connsiteX0" fmla="*/ 100 w 80177"/>
                <a:gd name="connsiteY0" fmla="*/ 70 h 165845"/>
                <a:gd name="connsiteX1" fmla="*/ 62965 w 80177"/>
                <a:gd name="connsiteY1" fmla="*/ 62935 h 165845"/>
                <a:gd name="connsiteX2" fmla="*/ 40105 w 80177"/>
                <a:gd name="connsiteY2" fmla="*/ 165805 h 165845"/>
                <a:gd name="connsiteX3" fmla="*/ 80110 w 80177"/>
                <a:gd name="connsiteY3" fmla="*/ 74365 h 165845"/>
                <a:gd name="connsiteX4" fmla="*/ 100 w 80177"/>
                <a:gd name="connsiteY4" fmla="*/ 70 h 16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177" h="165845">
                  <a:moveTo>
                    <a:pt x="100" y="70"/>
                  </a:moveTo>
                  <a:cubicBezTo>
                    <a:pt x="-2758" y="-1835"/>
                    <a:pt x="56298" y="35313"/>
                    <a:pt x="62965" y="62935"/>
                  </a:cubicBezTo>
                  <a:cubicBezTo>
                    <a:pt x="69632" y="90557"/>
                    <a:pt x="37248" y="163900"/>
                    <a:pt x="40105" y="165805"/>
                  </a:cubicBezTo>
                  <a:cubicBezTo>
                    <a:pt x="42963" y="167710"/>
                    <a:pt x="82015" y="101987"/>
                    <a:pt x="80110" y="74365"/>
                  </a:cubicBezTo>
                  <a:cubicBezTo>
                    <a:pt x="78205" y="46743"/>
                    <a:pt x="2958" y="1975"/>
                    <a:pt x="100" y="7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28180A13-0C51-7550-470E-C11BCDF2BB54}"/>
                </a:ext>
              </a:extLst>
            </p:cNvPr>
            <p:cNvSpPr/>
            <p:nvPr/>
          </p:nvSpPr>
          <p:spPr>
            <a:xfrm>
              <a:off x="5017755" y="5583407"/>
              <a:ext cx="314344" cy="165980"/>
            </a:xfrm>
            <a:custGeom>
              <a:avLst/>
              <a:gdLst>
                <a:gd name="connsiteX0" fmla="*/ 314340 w 314344"/>
                <a:gd name="connsiteY0" fmla="*/ 148 h 165980"/>
                <a:gd name="connsiteX1" fmla="*/ 102885 w 314344"/>
                <a:gd name="connsiteY1" fmla="*/ 80158 h 165980"/>
                <a:gd name="connsiteX2" fmla="*/ 15 w 314344"/>
                <a:gd name="connsiteY2" fmla="*/ 165883 h 165980"/>
                <a:gd name="connsiteX3" fmla="*/ 97170 w 314344"/>
                <a:gd name="connsiteY3" fmla="*/ 63013 h 165980"/>
                <a:gd name="connsiteX4" fmla="*/ 314340 w 314344"/>
                <a:gd name="connsiteY4" fmla="*/ 148 h 16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44" h="165980">
                  <a:moveTo>
                    <a:pt x="314340" y="148"/>
                  </a:moveTo>
                  <a:cubicBezTo>
                    <a:pt x="315293" y="3006"/>
                    <a:pt x="155272" y="52536"/>
                    <a:pt x="102885" y="80158"/>
                  </a:cubicBezTo>
                  <a:cubicBezTo>
                    <a:pt x="50497" y="107781"/>
                    <a:pt x="968" y="168741"/>
                    <a:pt x="15" y="165883"/>
                  </a:cubicBezTo>
                  <a:cubicBezTo>
                    <a:pt x="-938" y="163025"/>
                    <a:pt x="41925" y="89683"/>
                    <a:pt x="97170" y="63013"/>
                  </a:cubicBezTo>
                  <a:cubicBezTo>
                    <a:pt x="152415" y="36343"/>
                    <a:pt x="313387" y="-2710"/>
                    <a:pt x="314340" y="14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4C341A5D-C250-E15B-0D4F-CB8F4D81624F}"/>
                </a:ext>
              </a:extLst>
            </p:cNvPr>
            <p:cNvSpPr/>
            <p:nvPr/>
          </p:nvSpPr>
          <p:spPr>
            <a:xfrm>
              <a:off x="4850618" y="5566026"/>
              <a:ext cx="88002" cy="113875"/>
            </a:xfrm>
            <a:custGeom>
              <a:avLst/>
              <a:gdLst>
                <a:gd name="connsiteX0" fmla="*/ 87791 w 88002"/>
                <a:gd name="connsiteY0" fmla="*/ 1438 h 113875"/>
                <a:gd name="connsiteX1" fmla="*/ 9969 w 88002"/>
                <a:gd name="connsiteY1" fmla="*/ 85744 h 113875"/>
                <a:gd name="connsiteX2" fmla="*/ 3484 w 88002"/>
                <a:gd name="connsiteY2" fmla="*/ 111685 h 113875"/>
                <a:gd name="connsiteX3" fmla="*/ 32667 w 88002"/>
                <a:gd name="connsiteY3" fmla="*/ 37106 h 113875"/>
                <a:gd name="connsiteX4" fmla="*/ 87791 w 88002"/>
                <a:gd name="connsiteY4" fmla="*/ 1438 h 11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002" h="113875">
                  <a:moveTo>
                    <a:pt x="87791" y="1438"/>
                  </a:moveTo>
                  <a:cubicBezTo>
                    <a:pt x="84008" y="9544"/>
                    <a:pt x="24020" y="67370"/>
                    <a:pt x="9969" y="85744"/>
                  </a:cubicBezTo>
                  <a:cubicBezTo>
                    <a:pt x="-4082" y="104118"/>
                    <a:pt x="-299" y="119791"/>
                    <a:pt x="3484" y="111685"/>
                  </a:cubicBezTo>
                  <a:cubicBezTo>
                    <a:pt x="7267" y="103579"/>
                    <a:pt x="21858" y="52778"/>
                    <a:pt x="32667" y="37106"/>
                  </a:cubicBezTo>
                  <a:cubicBezTo>
                    <a:pt x="43475" y="21434"/>
                    <a:pt x="91574" y="-6668"/>
                    <a:pt x="87791" y="1438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F30CFCCD-95C6-21CC-5D5D-EB0A0703D4E5}"/>
                </a:ext>
              </a:extLst>
            </p:cNvPr>
            <p:cNvSpPr/>
            <p:nvPr/>
          </p:nvSpPr>
          <p:spPr>
            <a:xfrm>
              <a:off x="4983743" y="4974077"/>
              <a:ext cx="68167" cy="168612"/>
            </a:xfrm>
            <a:custGeom>
              <a:avLst/>
              <a:gdLst>
                <a:gd name="connsiteX0" fmla="*/ 61 w 68167"/>
                <a:gd name="connsiteY0" fmla="*/ 0 h 168612"/>
                <a:gd name="connsiteX1" fmla="*/ 55185 w 68167"/>
                <a:gd name="connsiteY1" fmla="*/ 81063 h 168612"/>
                <a:gd name="connsiteX2" fmla="*/ 13031 w 68167"/>
                <a:gd name="connsiteY2" fmla="*/ 168612 h 168612"/>
                <a:gd name="connsiteX3" fmla="*/ 68155 w 68167"/>
                <a:gd name="connsiteY3" fmla="*/ 81063 h 168612"/>
                <a:gd name="connsiteX4" fmla="*/ 61 w 68167"/>
                <a:gd name="connsiteY4" fmla="*/ 0 h 16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67" h="168612">
                  <a:moveTo>
                    <a:pt x="61" y="0"/>
                  </a:moveTo>
                  <a:cubicBezTo>
                    <a:pt x="-2101" y="0"/>
                    <a:pt x="53023" y="52961"/>
                    <a:pt x="55185" y="81063"/>
                  </a:cubicBezTo>
                  <a:cubicBezTo>
                    <a:pt x="57347" y="109165"/>
                    <a:pt x="10869" y="168612"/>
                    <a:pt x="13031" y="168612"/>
                  </a:cubicBezTo>
                  <a:cubicBezTo>
                    <a:pt x="15193" y="168612"/>
                    <a:pt x="67074" y="107544"/>
                    <a:pt x="68155" y="81063"/>
                  </a:cubicBezTo>
                  <a:cubicBezTo>
                    <a:pt x="69236" y="54582"/>
                    <a:pt x="2223" y="0"/>
                    <a:pt x="61" y="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96F49A9F-BD99-C6DD-B244-A6E065453A5B}"/>
                </a:ext>
              </a:extLst>
            </p:cNvPr>
            <p:cNvSpPr/>
            <p:nvPr/>
          </p:nvSpPr>
          <p:spPr>
            <a:xfrm>
              <a:off x="5875045" y="4805334"/>
              <a:ext cx="49289" cy="139681"/>
            </a:xfrm>
            <a:custGeom>
              <a:avLst/>
              <a:gdLst>
                <a:gd name="connsiteX0" fmla="*/ 49100 w 49289"/>
                <a:gd name="connsiteY0" fmla="*/ 130 h 139681"/>
                <a:gd name="connsiteX1" fmla="*/ 19917 w 49289"/>
                <a:gd name="connsiteY1" fmla="*/ 68223 h 139681"/>
                <a:gd name="connsiteX2" fmla="*/ 19917 w 49289"/>
                <a:gd name="connsiteY2" fmla="*/ 139560 h 139681"/>
                <a:gd name="connsiteX3" fmla="*/ 10189 w 49289"/>
                <a:gd name="connsiteY3" fmla="*/ 84436 h 139681"/>
                <a:gd name="connsiteX4" fmla="*/ 3704 w 49289"/>
                <a:gd name="connsiteY4" fmla="*/ 52011 h 139681"/>
                <a:gd name="connsiteX5" fmla="*/ 49100 w 49289"/>
                <a:gd name="connsiteY5" fmla="*/ 130 h 13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89" h="139681">
                  <a:moveTo>
                    <a:pt x="49100" y="130"/>
                  </a:moveTo>
                  <a:cubicBezTo>
                    <a:pt x="51802" y="2832"/>
                    <a:pt x="24781" y="44985"/>
                    <a:pt x="19917" y="68223"/>
                  </a:cubicBezTo>
                  <a:cubicBezTo>
                    <a:pt x="15053" y="91461"/>
                    <a:pt x="21538" y="136858"/>
                    <a:pt x="19917" y="139560"/>
                  </a:cubicBezTo>
                  <a:cubicBezTo>
                    <a:pt x="18296" y="142262"/>
                    <a:pt x="12891" y="99027"/>
                    <a:pt x="10189" y="84436"/>
                  </a:cubicBezTo>
                  <a:cubicBezTo>
                    <a:pt x="7487" y="69845"/>
                    <a:pt x="-6564" y="66602"/>
                    <a:pt x="3704" y="52011"/>
                  </a:cubicBezTo>
                  <a:cubicBezTo>
                    <a:pt x="13972" y="37420"/>
                    <a:pt x="46398" y="-2572"/>
                    <a:pt x="49100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982F608A-C620-7864-D091-B2C5FADE8096}"/>
                </a:ext>
              </a:extLst>
            </p:cNvPr>
            <p:cNvSpPr/>
            <p:nvPr/>
          </p:nvSpPr>
          <p:spPr>
            <a:xfrm>
              <a:off x="5333941" y="4299610"/>
              <a:ext cx="32636" cy="220518"/>
            </a:xfrm>
            <a:custGeom>
              <a:avLst/>
              <a:gdLst>
                <a:gd name="connsiteX0" fmla="*/ 32485 w 32636"/>
                <a:gd name="connsiteY0" fmla="*/ 16 h 220518"/>
                <a:gd name="connsiteX1" fmla="*/ 13029 w 32636"/>
                <a:gd name="connsiteY1" fmla="*/ 87564 h 220518"/>
                <a:gd name="connsiteX2" fmla="*/ 32485 w 32636"/>
                <a:gd name="connsiteY2" fmla="*/ 220509 h 220518"/>
                <a:gd name="connsiteX3" fmla="*/ 59 w 32636"/>
                <a:gd name="connsiteY3" fmla="*/ 94050 h 220518"/>
                <a:gd name="connsiteX4" fmla="*/ 32485 w 32636"/>
                <a:gd name="connsiteY4" fmla="*/ 16 h 22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36" h="220518">
                  <a:moveTo>
                    <a:pt x="32485" y="16"/>
                  </a:moveTo>
                  <a:cubicBezTo>
                    <a:pt x="34647" y="-1065"/>
                    <a:pt x="13029" y="50815"/>
                    <a:pt x="13029" y="87564"/>
                  </a:cubicBezTo>
                  <a:cubicBezTo>
                    <a:pt x="13029" y="124313"/>
                    <a:pt x="34647" y="219428"/>
                    <a:pt x="32485" y="220509"/>
                  </a:cubicBezTo>
                  <a:cubicBezTo>
                    <a:pt x="30323" y="221590"/>
                    <a:pt x="1680" y="130259"/>
                    <a:pt x="59" y="94050"/>
                  </a:cubicBezTo>
                  <a:cubicBezTo>
                    <a:pt x="-1562" y="57842"/>
                    <a:pt x="30323" y="1097"/>
                    <a:pt x="32485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C4A4B782-0C99-9426-03BA-4F3738D8A76D}"/>
                </a:ext>
              </a:extLst>
            </p:cNvPr>
            <p:cNvSpPr/>
            <p:nvPr/>
          </p:nvSpPr>
          <p:spPr>
            <a:xfrm>
              <a:off x="5330603" y="4648891"/>
              <a:ext cx="42471" cy="218229"/>
            </a:xfrm>
            <a:custGeom>
              <a:avLst/>
              <a:gdLst>
                <a:gd name="connsiteX0" fmla="*/ 39065 w 42471"/>
                <a:gd name="connsiteY0" fmla="*/ 930 h 218229"/>
                <a:gd name="connsiteX1" fmla="*/ 16367 w 42471"/>
                <a:gd name="connsiteY1" fmla="*/ 69024 h 218229"/>
                <a:gd name="connsiteX2" fmla="*/ 42308 w 42471"/>
                <a:gd name="connsiteY2" fmla="*/ 214939 h 218229"/>
                <a:gd name="connsiteX3" fmla="*/ 26095 w 42471"/>
                <a:gd name="connsiteY3" fmla="*/ 166300 h 218229"/>
                <a:gd name="connsiteX4" fmla="*/ 154 w 42471"/>
                <a:gd name="connsiteY4" fmla="*/ 114420 h 218229"/>
                <a:gd name="connsiteX5" fmla="*/ 39065 w 42471"/>
                <a:gd name="connsiteY5" fmla="*/ 930 h 21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71" h="218229">
                  <a:moveTo>
                    <a:pt x="39065" y="930"/>
                  </a:moveTo>
                  <a:cubicBezTo>
                    <a:pt x="41767" y="-6636"/>
                    <a:pt x="15827" y="33356"/>
                    <a:pt x="16367" y="69024"/>
                  </a:cubicBezTo>
                  <a:cubicBezTo>
                    <a:pt x="16907" y="104692"/>
                    <a:pt x="40687" y="198726"/>
                    <a:pt x="42308" y="214939"/>
                  </a:cubicBezTo>
                  <a:cubicBezTo>
                    <a:pt x="43929" y="231152"/>
                    <a:pt x="33121" y="183053"/>
                    <a:pt x="26095" y="166300"/>
                  </a:cubicBezTo>
                  <a:cubicBezTo>
                    <a:pt x="19069" y="149547"/>
                    <a:pt x="-2008" y="139820"/>
                    <a:pt x="154" y="114420"/>
                  </a:cubicBezTo>
                  <a:cubicBezTo>
                    <a:pt x="2316" y="89020"/>
                    <a:pt x="36363" y="8496"/>
                    <a:pt x="39065" y="9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59A57C9E-C6F4-BED5-31A1-2D679A86A9AD}"/>
                </a:ext>
              </a:extLst>
            </p:cNvPr>
            <p:cNvSpPr/>
            <p:nvPr/>
          </p:nvSpPr>
          <p:spPr>
            <a:xfrm>
              <a:off x="5220507" y="4318564"/>
              <a:ext cx="64499" cy="169165"/>
            </a:xfrm>
            <a:custGeom>
              <a:avLst/>
              <a:gdLst>
                <a:gd name="connsiteX0" fmla="*/ 4 w 64499"/>
                <a:gd name="connsiteY0" fmla="*/ 517 h 169165"/>
                <a:gd name="connsiteX1" fmla="*/ 61612 w 64499"/>
                <a:gd name="connsiteY1" fmla="*/ 88066 h 169165"/>
                <a:gd name="connsiteX2" fmla="*/ 55127 w 64499"/>
                <a:gd name="connsiteY2" fmla="*/ 169130 h 169165"/>
                <a:gd name="connsiteX3" fmla="*/ 61612 w 64499"/>
                <a:gd name="connsiteY3" fmla="*/ 78338 h 169165"/>
                <a:gd name="connsiteX4" fmla="*/ 58370 w 64499"/>
                <a:gd name="connsiteY4" fmla="*/ 52398 h 169165"/>
                <a:gd name="connsiteX5" fmla="*/ 4 w 64499"/>
                <a:gd name="connsiteY5" fmla="*/ 517 h 16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499" h="169165">
                  <a:moveTo>
                    <a:pt x="4" y="517"/>
                  </a:moveTo>
                  <a:cubicBezTo>
                    <a:pt x="544" y="6462"/>
                    <a:pt x="52425" y="59964"/>
                    <a:pt x="61612" y="88066"/>
                  </a:cubicBezTo>
                  <a:cubicBezTo>
                    <a:pt x="70799" y="116168"/>
                    <a:pt x="55127" y="170751"/>
                    <a:pt x="55127" y="169130"/>
                  </a:cubicBezTo>
                  <a:cubicBezTo>
                    <a:pt x="55127" y="167509"/>
                    <a:pt x="61072" y="97793"/>
                    <a:pt x="61612" y="78338"/>
                  </a:cubicBezTo>
                  <a:cubicBezTo>
                    <a:pt x="62152" y="58883"/>
                    <a:pt x="67017" y="63207"/>
                    <a:pt x="58370" y="52398"/>
                  </a:cubicBezTo>
                  <a:cubicBezTo>
                    <a:pt x="49723" y="41589"/>
                    <a:pt x="-536" y="-5428"/>
                    <a:pt x="4" y="5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9D514F7E-1212-7F20-09FA-E7D5698CBB66}"/>
                </a:ext>
              </a:extLst>
            </p:cNvPr>
            <p:cNvSpPr/>
            <p:nvPr/>
          </p:nvSpPr>
          <p:spPr>
            <a:xfrm>
              <a:off x="4156925" y="4438807"/>
              <a:ext cx="185726" cy="149428"/>
            </a:xfrm>
            <a:custGeom>
              <a:avLst/>
              <a:gdLst>
                <a:gd name="connsiteX0" fmla="*/ 28 w 185726"/>
                <a:gd name="connsiteY0" fmla="*/ 248 h 149428"/>
                <a:gd name="connsiteX1" fmla="*/ 149186 w 185726"/>
                <a:gd name="connsiteY1" fmla="*/ 39159 h 149428"/>
                <a:gd name="connsiteX2" fmla="*/ 184854 w 185726"/>
                <a:gd name="connsiteY2" fmla="*/ 149406 h 149428"/>
                <a:gd name="connsiteX3" fmla="*/ 162156 w 185726"/>
                <a:gd name="connsiteY3" fmla="*/ 29431 h 149428"/>
                <a:gd name="connsiteX4" fmla="*/ 28 w 185726"/>
                <a:gd name="connsiteY4" fmla="*/ 248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26" h="149428">
                  <a:moveTo>
                    <a:pt x="28" y="248"/>
                  </a:moveTo>
                  <a:cubicBezTo>
                    <a:pt x="-2134" y="1869"/>
                    <a:pt x="118382" y="14299"/>
                    <a:pt x="149186" y="39159"/>
                  </a:cubicBezTo>
                  <a:cubicBezTo>
                    <a:pt x="179990" y="64019"/>
                    <a:pt x="182692" y="151027"/>
                    <a:pt x="184854" y="149406"/>
                  </a:cubicBezTo>
                  <a:cubicBezTo>
                    <a:pt x="187016" y="147785"/>
                    <a:pt x="187016" y="54291"/>
                    <a:pt x="162156" y="29431"/>
                  </a:cubicBezTo>
                  <a:cubicBezTo>
                    <a:pt x="137296" y="4571"/>
                    <a:pt x="2190" y="-1373"/>
                    <a:pt x="28" y="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C215FE8F-F81A-FB98-979B-A04B8082397C}"/>
                </a:ext>
              </a:extLst>
            </p:cNvPr>
            <p:cNvSpPr/>
            <p:nvPr/>
          </p:nvSpPr>
          <p:spPr>
            <a:xfrm>
              <a:off x="4289419" y="3955854"/>
              <a:ext cx="243724" cy="107118"/>
            </a:xfrm>
            <a:custGeom>
              <a:avLst/>
              <a:gdLst>
                <a:gd name="connsiteX0" fmla="*/ 243670 w 243724"/>
                <a:gd name="connsiteY0" fmla="*/ 61 h 107118"/>
                <a:gd name="connsiteX1" fmla="*/ 65330 w 243724"/>
                <a:gd name="connsiteY1" fmla="*/ 55184 h 107118"/>
                <a:gd name="connsiteX2" fmla="*/ 479 w 243724"/>
                <a:gd name="connsiteY2" fmla="*/ 107065 h 107118"/>
                <a:gd name="connsiteX3" fmla="*/ 45875 w 243724"/>
                <a:gd name="connsiteY3" fmla="*/ 45457 h 107118"/>
                <a:gd name="connsiteX4" fmla="*/ 243670 w 243724"/>
                <a:gd name="connsiteY4" fmla="*/ 61 h 10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724" h="107118">
                  <a:moveTo>
                    <a:pt x="243670" y="61"/>
                  </a:moveTo>
                  <a:cubicBezTo>
                    <a:pt x="246912" y="1682"/>
                    <a:pt x="105862" y="37350"/>
                    <a:pt x="65330" y="55184"/>
                  </a:cubicBezTo>
                  <a:cubicBezTo>
                    <a:pt x="24798" y="73018"/>
                    <a:pt x="3721" y="108686"/>
                    <a:pt x="479" y="107065"/>
                  </a:cubicBezTo>
                  <a:cubicBezTo>
                    <a:pt x="-2763" y="105444"/>
                    <a:pt x="10207" y="61670"/>
                    <a:pt x="45875" y="45457"/>
                  </a:cubicBezTo>
                  <a:cubicBezTo>
                    <a:pt x="81543" y="29244"/>
                    <a:pt x="240428" y="-1560"/>
                    <a:pt x="243670" y="6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D38D958E-D995-FD59-3E04-E2A20ECB7881}"/>
                </a:ext>
              </a:extLst>
            </p:cNvPr>
            <p:cNvSpPr/>
            <p:nvPr/>
          </p:nvSpPr>
          <p:spPr>
            <a:xfrm>
              <a:off x="4088664" y="4046684"/>
              <a:ext cx="58562" cy="132984"/>
            </a:xfrm>
            <a:custGeom>
              <a:avLst/>
              <a:gdLst>
                <a:gd name="connsiteX0" fmla="*/ 196 w 58562"/>
                <a:gd name="connsiteY0" fmla="*/ 22 h 132984"/>
                <a:gd name="connsiteX1" fmla="*/ 39106 w 58562"/>
                <a:gd name="connsiteY1" fmla="*/ 58388 h 132984"/>
                <a:gd name="connsiteX2" fmla="*/ 26136 w 58562"/>
                <a:gd name="connsiteY2" fmla="*/ 132967 h 132984"/>
                <a:gd name="connsiteX3" fmla="*/ 58562 w 58562"/>
                <a:gd name="connsiteY3" fmla="*/ 64873 h 132984"/>
                <a:gd name="connsiteX4" fmla="*/ 196 w 58562"/>
                <a:gd name="connsiteY4" fmla="*/ 22 h 13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62" h="132984">
                  <a:moveTo>
                    <a:pt x="196" y="22"/>
                  </a:moveTo>
                  <a:cubicBezTo>
                    <a:pt x="-3047" y="-1059"/>
                    <a:pt x="34783" y="36231"/>
                    <a:pt x="39106" y="58388"/>
                  </a:cubicBezTo>
                  <a:cubicBezTo>
                    <a:pt x="43429" y="80545"/>
                    <a:pt x="22893" y="131886"/>
                    <a:pt x="26136" y="132967"/>
                  </a:cubicBezTo>
                  <a:cubicBezTo>
                    <a:pt x="29379" y="134048"/>
                    <a:pt x="58562" y="83788"/>
                    <a:pt x="58562" y="64873"/>
                  </a:cubicBezTo>
                  <a:cubicBezTo>
                    <a:pt x="58562" y="45958"/>
                    <a:pt x="3439" y="1103"/>
                    <a:pt x="196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FE41A3F8-6890-FDDB-C7DD-DDDC6EF2AFB3}"/>
                </a:ext>
              </a:extLst>
            </p:cNvPr>
            <p:cNvSpPr/>
            <p:nvPr/>
          </p:nvSpPr>
          <p:spPr>
            <a:xfrm>
              <a:off x="5642043" y="3504897"/>
              <a:ext cx="80342" cy="412376"/>
            </a:xfrm>
            <a:custGeom>
              <a:avLst/>
              <a:gdLst>
                <a:gd name="connsiteX0" fmla="*/ 74578 w 80342"/>
                <a:gd name="connsiteY0" fmla="*/ 303 h 412376"/>
                <a:gd name="connsiteX1" fmla="*/ 74578 w 80342"/>
                <a:gd name="connsiteY1" fmla="*/ 178643 h 412376"/>
                <a:gd name="connsiteX2" fmla="*/ 0 w 80342"/>
                <a:gd name="connsiteY2" fmla="*/ 412107 h 412376"/>
                <a:gd name="connsiteX3" fmla="*/ 74578 w 80342"/>
                <a:gd name="connsiteY3" fmla="*/ 220797 h 412376"/>
                <a:gd name="connsiteX4" fmla="*/ 74578 w 80342"/>
                <a:gd name="connsiteY4" fmla="*/ 303 h 41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42" h="412376">
                  <a:moveTo>
                    <a:pt x="74578" y="303"/>
                  </a:moveTo>
                  <a:cubicBezTo>
                    <a:pt x="74578" y="-6723"/>
                    <a:pt x="87008" y="110009"/>
                    <a:pt x="74578" y="178643"/>
                  </a:cubicBezTo>
                  <a:cubicBezTo>
                    <a:pt x="62148" y="247277"/>
                    <a:pt x="0" y="405081"/>
                    <a:pt x="0" y="412107"/>
                  </a:cubicBezTo>
                  <a:cubicBezTo>
                    <a:pt x="0" y="419133"/>
                    <a:pt x="61608" y="287269"/>
                    <a:pt x="74578" y="220797"/>
                  </a:cubicBezTo>
                  <a:cubicBezTo>
                    <a:pt x="87548" y="154325"/>
                    <a:pt x="74578" y="7329"/>
                    <a:pt x="74578" y="303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173246BD-8CA1-30B9-DD49-3C17A5A580ED}"/>
                </a:ext>
              </a:extLst>
            </p:cNvPr>
            <p:cNvSpPr/>
            <p:nvPr/>
          </p:nvSpPr>
          <p:spPr>
            <a:xfrm>
              <a:off x="5580434" y="3527088"/>
              <a:ext cx="30019" cy="304798"/>
            </a:xfrm>
            <a:custGeom>
              <a:avLst/>
              <a:gdLst>
                <a:gd name="connsiteX0" fmla="*/ 0 w 30019"/>
                <a:gd name="connsiteY0" fmla="*/ 810 h 304798"/>
                <a:gd name="connsiteX1" fmla="*/ 29183 w 30019"/>
                <a:gd name="connsiteY1" fmla="*/ 231031 h 304798"/>
                <a:gd name="connsiteX2" fmla="*/ 22698 w 30019"/>
                <a:gd name="connsiteY2" fmla="*/ 302367 h 304798"/>
                <a:gd name="connsiteX3" fmla="*/ 29183 w 30019"/>
                <a:gd name="connsiteY3" fmla="*/ 159695 h 304798"/>
                <a:gd name="connsiteX4" fmla="*/ 0 w 30019"/>
                <a:gd name="connsiteY4" fmla="*/ 810 h 30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19" h="304798">
                  <a:moveTo>
                    <a:pt x="0" y="810"/>
                  </a:moveTo>
                  <a:cubicBezTo>
                    <a:pt x="0" y="12699"/>
                    <a:pt x="25400" y="180771"/>
                    <a:pt x="29183" y="231031"/>
                  </a:cubicBezTo>
                  <a:cubicBezTo>
                    <a:pt x="32966" y="281291"/>
                    <a:pt x="22698" y="314256"/>
                    <a:pt x="22698" y="302367"/>
                  </a:cubicBezTo>
                  <a:cubicBezTo>
                    <a:pt x="22698" y="290478"/>
                    <a:pt x="32966" y="208333"/>
                    <a:pt x="29183" y="159695"/>
                  </a:cubicBezTo>
                  <a:cubicBezTo>
                    <a:pt x="25400" y="111057"/>
                    <a:pt x="0" y="-11079"/>
                    <a:pt x="0" y="8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41EBC9DF-22E3-E53E-F218-572428D520E6}"/>
                </a:ext>
              </a:extLst>
            </p:cNvPr>
            <p:cNvSpPr/>
            <p:nvPr/>
          </p:nvSpPr>
          <p:spPr>
            <a:xfrm>
              <a:off x="4873533" y="3915830"/>
              <a:ext cx="371926" cy="104012"/>
            </a:xfrm>
            <a:custGeom>
              <a:avLst/>
              <a:gdLst>
                <a:gd name="connsiteX0" fmla="*/ 24 w 371926"/>
                <a:gd name="connsiteY0" fmla="*/ 17387 h 104012"/>
                <a:gd name="connsiteX1" fmla="*/ 107029 w 371926"/>
                <a:gd name="connsiteY1" fmla="*/ 1174 h 104012"/>
                <a:gd name="connsiteX2" fmla="*/ 175122 w 371926"/>
                <a:gd name="connsiteY2" fmla="*/ 53055 h 104012"/>
                <a:gd name="connsiteX3" fmla="*/ 175122 w 371926"/>
                <a:gd name="connsiteY3" fmla="*/ 36842 h 104012"/>
                <a:gd name="connsiteX4" fmla="*/ 246458 w 371926"/>
                <a:gd name="connsiteY4" fmla="*/ 101693 h 104012"/>
                <a:gd name="connsiteX5" fmla="*/ 217276 w 371926"/>
                <a:gd name="connsiteY5" fmla="*/ 56298 h 104012"/>
                <a:gd name="connsiteX6" fmla="*/ 288612 w 371926"/>
                <a:gd name="connsiteY6" fmla="*/ 95208 h 104012"/>
                <a:gd name="connsiteX7" fmla="*/ 369676 w 371926"/>
                <a:gd name="connsiteY7" fmla="*/ 85481 h 104012"/>
                <a:gd name="connsiteX8" fmla="*/ 350220 w 371926"/>
                <a:gd name="connsiteY8" fmla="*/ 43327 h 104012"/>
                <a:gd name="connsiteX9" fmla="*/ 359948 w 371926"/>
                <a:gd name="connsiteY9" fmla="*/ 88723 h 104012"/>
                <a:gd name="connsiteX10" fmla="*/ 285369 w 371926"/>
                <a:gd name="connsiteY10" fmla="*/ 101693 h 104012"/>
                <a:gd name="connsiteX11" fmla="*/ 175122 w 371926"/>
                <a:gd name="connsiteY11" fmla="*/ 46570 h 104012"/>
                <a:gd name="connsiteX12" fmla="*/ 116756 w 371926"/>
                <a:gd name="connsiteY12" fmla="*/ 23872 h 104012"/>
                <a:gd name="connsiteX13" fmla="*/ 24 w 371926"/>
                <a:gd name="connsiteY13" fmla="*/ 17387 h 10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926" h="104012">
                  <a:moveTo>
                    <a:pt x="24" y="17387"/>
                  </a:moveTo>
                  <a:cubicBezTo>
                    <a:pt x="-1597" y="13604"/>
                    <a:pt x="77846" y="-4771"/>
                    <a:pt x="107029" y="1174"/>
                  </a:cubicBezTo>
                  <a:cubicBezTo>
                    <a:pt x="136212" y="7119"/>
                    <a:pt x="163773" y="47110"/>
                    <a:pt x="175122" y="53055"/>
                  </a:cubicBezTo>
                  <a:cubicBezTo>
                    <a:pt x="186471" y="59000"/>
                    <a:pt x="163233" y="28736"/>
                    <a:pt x="175122" y="36842"/>
                  </a:cubicBezTo>
                  <a:cubicBezTo>
                    <a:pt x="187011" y="44948"/>
                    <a:pt x="239432" y="98450"/>
                    <a:pt x="246458" y="101693"/>
                  </a:cubicBezTo>
                  <a:cubicBezTo>
                    <a:pt x="253484" y="104936"/>
                    <a:pt x="210250" y="57379"/>
                    <a:pt x="217276" y="56298"/>
                  </a:cubicBezTo>
                  <a:cubicBezTo>
                    <a:pt x="224302" y="55217"/>
                    <a:pt x="263212" y="90344"/>
                    <a:pt x="288612" y="95208"/>
                  </a:cubicBezTo>
                  <a:cubicBezTo>
                    <a:pt x="314012" y="100072"/>
                    <a:pt x="359408" y="94128"/>
                    <a:pt x="369676" y="85481"/>
                  </a:cubicBezTo>
                  <a:cubicBezTo>
                    <a:pt x="379944" y="76834"/>
                    <a:pt x="351841" y="42787"/>
                    <a:pt x="350220" y="43327"/>
                  </a:cubicBezTo>
                  <a:cubicBezTo>
                    <a:pt x="348599" y="43867"/>
                    <a:pt x="370757" y="78995"/>
                    <a:pt x="359948" y="88723"/>
                  </a:cubicBezTo>
                  <a:cubicBezTo>
                    <a:pt x="349139" y="98451"/>
                    <a:pt x="316173" y="108718"/>
                    <a:pt x="285369" y="101693"/>
                  </a:cubicBezTo>
                  <a:cubicBezTo>
                    <a:pt x="254565" y="94668"/>
                    <a:pt x="203224" y="59540"/>
                    <a:pt x="175122" y="46570"/>
                  </a:cubicBezTo>
                  <a:cubicBezTo>
                    <a:pt x="147020" y="33600"/>
                    <a:pt x="149181" y="28736"/>
                    <a:pt x="116756" y="23872"/>
                  </a:cubicBezTo>
                  <a:cubicBezTo>
                    <a:pt x="84331" y="19008"/>
                    <a:pt x="1645" y="21170"/>
                    <a:pt x="24" y="17387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89FC2C4E-6048-6848-E123-3187E98CA072}"/>
                </a:ext>
              </a:extLst>
            </p:cNvPr>
            <p:cNvSpPr/>
            <p:nvPr/>
          </p:nvSpPr>
          <p:spPr>
            <a:xfrm>
              <a:off x="5321009" y="3828469"/>
              <a:ext cx="57720" cy="161209"/>
            </a:xfrm>
            <a:custGeom>
              <a:avLst/>
              <a:gdLst>
                <a:gd name="connsiteX0" fmla="*/ 21 w 57720"/>
                <a:gd name="connsiteY0" fmla="*/ 986 h 161209"/>
                <a:gd name="connsiteX1" fmla="*/ 55144 w 57720"/>
                <a:gd name="connsiteY1" fmla="*/ 111233 h 161209"/>
                <a:gd name="connsiteX2" fmla="*/ 48659 w 57720"/>
                <a:gd name="connsiteY2" fmla="*/ 159871 h 161209"/>
                <a:gd name="connsiteX3" fmla="*/ 48659 w 57720"/>
                <a:gd name="connsiteY3" fmla="*/ 62595 h 161209"/>
                <a:gd name="connsiteX4" fmla="*/ 21 w 57720"/>
                <a:gd name="connsiteY4" fmla="*/ 986 h 161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0" h="161209">
                  <a:moveTo>
                    <a:pt x="21" y="986"/>
                  </a:moveTo>
                  <a:cubicBezTo>
                    <a:pt x="1102" y="9092"/>
                    <a:pt x="47038" y="84752"/>
                    <a:pt x="55144" y="111233"/>
                  </a:cubicBezTo>
                  <a:cubicBezTo>
                    <a:pt x="63250" y="137714"/>
                    <a:pt x="49740" y="167977"/>
                    <a:pt x="48659" y="159871"/>
                  </a:cubicBezTo>
                  <a:cubicBezTo>
                    <a:pt x="47578" y="151765"/>
                    <a:pt x="57846" y="88535"/>
                    <a:pt x="48659" y="62595"/>
                  </a:cubicBezTo>
                  <a:cubicBezTo>
                    <a:pt x="39472" y="36655"/>
                    <a:pt x="-1060" y="-7120"/>
                    <a:pt x="21" y="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588C476B-D519-A51C-3DAA-1F5520C6B3F5}"/>
                </a:ext>
              </a:extLst>
            </p:cNvPr>
            <p:cNvSpPr/>
            <p:nvPr/>
          </p:nvSpPr>
          <p:spPr>
            <a:xfrm>
              <a:off x="5824612" y="3732156"/>
              <a:ext cx="70388" cy="184899"/>
            </a:xfrm>
            <a:custGeom>
              <a:avLst/>
              <a:gdLst>
                <a:gd name="connsiteX0" fmla="*/ 70350 w 70388"/>
                <a:gd name="connsiteY0" fmla="*/ 23 h 184899"/>
                <a:gd name="connsiteX1" fmla="*/ 11984 w 70388"/>
                <a:gd name="connsiteY1" fmla="*/ 113512 h 184899"/>
                <a:gd name="connsiteX2" fmla="*/ 11984 w 70388"/>
                <a:gd name="connsiteY2" fmla="*/ 184848 h 184899"/>
                <a:gd name="connsiteX3" fmla="*/ 2256 w 70388"/>
                <a:gd name="connsiteY3" fmla="*/ 123240 h 184899"/>
                <a:gd name="connsiteX4" fmla="*/ 70350 w 70388"/>
                <a:gd name="connsiteY4" fmla="*/ 23 h 184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88" h="184899">
                  <a:moveTo>
                    <a:pt x="70350" y="23"/>
                  </a:moveTo>
                  <a:cubicBezTo>
                    <a:pt x="71971" y="-1598"/>
                    <a:pt x="21712" y="82708"/>
                    <a:pt x="11984" y="113512"/>
                  </a:cubicBezTo>
                  <a:cubicBezTo>
                    <a:pt x="2256" y="144316"/>
                    <a:pt x="13605" y="183227"/>
                    <a:pt x="11984" y="184848"/>
                  </a:cubicBezTo>
                  <a:cubicBezTo>
                    <a:pt x="10363" y="186469"/>
                    <a:pt x="-5850" y="149721"/>
                    <a:pt x="2256" y="123240"/>
                  </a:cubicBezTo>
                  <a:cubicBezTo>
                    <a:pt x="10362" y="96759"/>
                    <a:pt x="68729" y="1644"/>
                    <a:pt x="70350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542B73EA-B1CB-8758-A02F-FCC492AB7624}"/>
                </a:ext>
              </a:extLst>
            </p:cNvPr>
            <p:cNvSpPr/>
            <p:nvPr/>
          </p:nvSpPr>
          <p:spPr>
            <a:xfrm>
              <a:off x="5982493" y="3621914"/>
              <a:ext cx="55232" cy="286248"/>
            </a:xfrm>
            <a:custGeom>
              <a:avLst/>
              <a:gdLst>
                <a:gd name="connsiteX0" fmla="*/ 18 w 55232"/>
                <a:gd name="connsiteY0" fmla="*/ 18 h 286248"/>
                <a:gd name="connsiteX1" fmla="*/ 48656 w 55232"/>
                <a:gd name="connsiteY1" fmla="*/ 233482 h 286248"/>
                <a:gd name="connsiteX2" fmla="*/ 19473 w 55232"/>
                <a:gd name="connsiteY2" fmla="*/ 285363 h 286248"/>
                <a:gd name="connsiteX3" fmla="*/ 55141 w 55232"/>
                <a:gd name="connsiteY3" fmla="*/ 246452 h 286248"/>
                <a:gd name="connsiteX4" fmla="*/ 18 w 55232"/>
                <a:gd name="connsiteY4" fmla="*/ 18 h 28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32" h="286248">
                  <a:moveTo>
                    <a:pt x="18" y="18"/>
                  </a:moveTo>
                  <a:cubicBezTo>
                    <a:pt x="-1063" y="-2144"/>
                    <a:pt x="45414" y="185925"/>
                    <a:pt x="48656" y="233482"/>
                  </a:cubicBezTo>
                  <a:cubicBezTo>
                    <a:pt x="51898" y="281039"/>
                    <a:pt x="18392" y="283201"/>
                    <a:pt x="19473" y="285363"/>
                  </a:cubicBezTo>
                  <a:cubicBezTo>
                    <a:pt x="20554" y="287525"/>
                    <a:pt x="57303" y="289146"/>
                    <a:pt x="55141" y="246452"/>
                  </a:cubicBezTo>
                  <a:cubicBezTo>
                    <a:pt x="52979" y="203758"/>
                    <a:pt x="1099" y="2180"/>
                    <a:pt x="18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679DCF12-F6B6-3517-9DB0-75E3DBBF2E3A}"/>
                </a:ext>
              </a:extLst>
            </p:cNvPr>
            <p:cNvSpPr/>
            <p:nvPr/>
          </p:nvSpPr>
          <p:spPr>
            <a:xfrm>
              <a:off x="4705567" y="5845155"/>
              <a:ext cx="50606" cy="171555"/>
            </a:xfrm>
            <a:custGeom>
              <a:avLst/>
              <a:gdLst>
                <a:gd name="connsiteX0" fmla="*/ 9308 w 50606"/>
                <a:gd name="connsiteY0" fmla="*/ 20 h 171555"/>
                <a:gd name="connsiteX1" fmla="*/ 9308 w 50606"/>
                <a:gd name="connsiteY1" fmla="*/ 123845 h 171555"/>
                <a:gd name="connsiteX2" fmla="*/ 50583 w 50606"/>
                <a:gd name="connsiteY2" fmla="*/ 171470 h 171555"/>
                <a:gd name="connsiteX3" fmla="*/ 2958 w 50606"/>
                <a:gd name="connsiteY3" fmla="*/ 114320 h 171555"/>
                <a:gd name="connsiteX4" fmla="*/ 9308 w 50606"/>
                <a:gd name="connsiteY4" fmla="*/ 20 h 171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06" h="171555">
                  <a:moveTo>
                    <a:pt x="9308" y="20"/>
                  </a:moveTo>
                  <a:cubicBezTo>
                    <a:pt x="10366" y="1608"/>
                    <a:pt x="2429" y="95270"/>
                    <a:pt x="9308" y="123845"/>
                  </a:cubicBezTo>
                  <a:cubicBezTo>
                    <a:pt x="16187" y="152420"/>
                    <a:pt x="51641" y="173058"/>
                    <a:pt x="50583" y="171470"/>
                  </a:cubicBezTo>
                  <a:cubicBezTo>
                    <a:pt x="49525" y="169882"/>
                    <a:pt x="11954" y="137603"/>
                    <a:pt x="2958" y="114320"/>
                  </a:cubicBezTo>
                  <a:cubicBezTo>
                    <a:pt x="-6038" y="91037"/>
                    <a:pt x="8250" y="-1568"/>
                    <a:pt x="9308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C103171A-9DBF-AFF4-8298-92C5F4F31B5C}"/>
                </a:ext>
              </a:extLst>
            </p:cNvPr>
            <p:cNvSpPr/>
            <p:nvPr/>
          </p:nvSpPr>
          <p:spPr>
            <a:xfrm>
              <a:off x="4845043" y="6134048"/>
              <a:ext cx="449544" cy="188832"/>
            </a:xfrm>
            <a:custGeom>
              <a:avLst/>
              <a:gdLst>
                <a:gd name="connsiteX0" fmla="*/ 7 w 449544"/>
                <a:gd name="connsiteY0" fmla="*/ 52 h 188832"/>
                <a:gd name="connsiteX1" fmla="*/ 171457 w 449544"/>
                <a:gd name="connsiteY1" fmla="*/ 127052 h 188832"/>
                <a:gd name="connsiteX2" fmla="*/ 444507 w 449544"/>
                <a:gd name="connsiteY2" fmla="*/ 187377 h 188832"/>
                <a:gd name="connsiteX3" fmla="*/ 355607 w 449544"/>
                <a:gd name="connsiteY3" fmla="*/ 171502 h 188832"/>
                <a:gd name="connsiteX4" fmla="*/ 165107 w 449544"/>
                <a:gd name="connsiteY4" fmla="*/ 142927 h 188832"/>
                <a:gd name="connsiteX5" fmla="*/ 7 w 449544"/>
                <a:gd name="connsiteY5" fmla="*/ 52 h 18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544" h="188832">
                  <a:moveTo>
                    <a:pt x="7" y="52"/>
                  </a:moveTo>
                  <a:cubicBezTo>
                    <a:pt x="1065" y="-2594"/>
                    <a:pt x="97374" y="95831"/>
                    <a:pt x="171457" y="127052"/>
                  </a:cubicBezTo>
                  <a:cubicBezTo>
                    <a:pt x="245540" y="158273"/>
                    <a:pt x="413815" y="179969"/>
                    <a:pt x="444507" y="187377"/>
                  </a:cubicBezTo>
                  <a:cubicBezTo>
                    <a:pt x="475199" y="194785"/>
                    <a:pt x="355607" y="171502"/>
                    <a:pt x="355607" y="171502"/>
                  </a:cubicBezTo>
                  <a:cubicBezTo>
                    <a:pt x="309040" y="164094"/>
                    <a:pt x="221198" y="169385"/>
                    <a:pt x="165107" y="142927"/>
                  </a:cubicBezTo>
                  <a:cubicBezTo>
                    <a:pt x="109016" y="116469"/>
                    <a:pt x="-1051" y="2698"/>
                    <a:pt x="7" y="52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16A0F289-2DFC-19E8-4A61-2F2F87EB2E3C}"/>
                </a:ext>
              </a:extLst>
            </p:cNvPr>
            <p:cNvSpPr/>
            <p:nvPr/>
          </p:nvSpPr>
          <p:spPr>
            <a:xfrm>
              <a:off x="4584681" y="5660971"/>
              <a:ext cx="61178" cy="92202"/>
            </a:xfrm>
            <a:custGeom>
              <a:avLst/>
              <a:gdLst>
                <a:gd name="connsiteX0" fmla="*/ 19 w 61178"/>
                <a:gd name="connsiteY0" fmla="*/ 54 h 92202"/>
                <a:gd name="connsiteX1" fmla="*/ 50819 w 61178"/>
                <a:gd name="connsiteY1" fmla="*/ 54029 h 92202"/>
                <a:gd name="connsiteX2" fmla="*/ 57169 w 61178"/>
                <a:gd name="connsiteY2" fmla="*/ 92129 h 92202"/>
                <a:gd name="connsiteX3" fmla="*/ 57169 w 61178"/>
                <a:gd name="connsiteY3" fmla="*/ 44504 h 92202"/>
                <a:gd name="connsiteX4" fmla="*/ 19 w 61178"/>
                <a:gd name="connsiteY4" fmla="*/ 54 h 92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78" h="92202">
                  <a:moveTo>
                    <a:pt x="19" y="54"/>
                  </a:moveTo>
                  <a:cubicBezTo>
                    <a:pt x="-1039" y="1642"/>
                    <a:pt x="41294" y="38683"/>
                    <a:pt x="50819" y="54029"/>
                  </a:cubicBezTo>
                  <a:cubicBezTo>
                    <a:pt x="60344" y="69375"/>
                    <a:pt x="56111" y="93717"/>
                    <a:pt x="57169" y="92129"/>
                  </a:cubicBezTo>
                  <a:cubicBezTo>
                    <a:pt x="58227" y="90541"/>
                    <a:pt x="65636" y="56675"/>
                    <a:pt x="57169" y="44504"/>
                  </a:cubicBezTo>
                  <a:cubicBezTo>
                    <a:pt x="48702" y="32333"/>
                    <a:pt x="1077" y="-1534"/>
                    <a:pt x="19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194FF5A5-B30A-4677-86E9-C89920709626}"/>
                </a:ext>
              </a:extLst>
            </p:cNvPr>
            <p:cNvSpPr/>
            <p:nvPr/>
          </p:nvSpPr>
          <p:spPr>
            <a:xfrm>
              <a:off x="4978393" y="5216444"/>
              <a:ext cx="41927" cy="114547"/>
            </a:xfrm>
            <a:custGeom>
              <a:avLst/>
              <a:gdLst>
                <a:gd name="connsiteX0" fmla="*/ 19057 w 41927"/>
                <a:gd name="connsiteY0" fmla="*/ 81 h 114547"/>
                <a:gd name="connsiteX1" fmla="*/ 38107 w 41927"/>
                <a:gd name="connsiteY1" fmla="*/ 60406 h 114547"/>
                <a:gd name="connsiteX2" fmla="*/ 7 w 41927"/>
                <a:gd name="connsiteY2" fmla="*/ 114381 h 114547"/>
                <a:gd name="connsiteX3" fmla="*/ 34932 w 41927"/>
                <a:gd name="connsiteY3" fmla="*/ 76281 h 114547"/>
                <a:gd name="connsiteX4" fmla="*/ 41282 w 41927"/>
                <a:gd name="connsiteY4" fmla="*/ 47706 h 114547"/>
                <a:gd name="connsiteX5" fmla="*/ 19057 w 41927"/>
                <a:gd name="connsiteY5" fmla="*/ 81 h 11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27" h="114547">
                  <a:moveTo>
                    <a:pt x="19057" y="81"/>
                  </a:moveTo>
                  <a:cubicBezTo>
                    <a:pt x="18528" y="2198"/>
                    <a:pt x="41282" y="41356"/>
                    <a:pt x="38107" y="60406"/>
                  </a:cubicBezTo>
                  <a:cubicBezTo>
                    <a:pt x="34932" y="79456"/>
                    <a:pt x="536" y="111735"/>
                    <a:pt x="7" y="114381"/>
                  </a:cubicBezTo>
                  <a:cubicBezTo>
                    <a:pt x="-522" y="117027"/>
                    <a:pt x="28053" y="87393"/>
                    <a:pt x="34932" y="76281"/>
                  </a:cubicBezTo>
                  <a:cubicBezTo>
                    <a:pt x="41811" y="65169"/>
                    <a:pt x="42869" y="57760"/>
                    <a:pt x="41282" y="47706"/>
                  </a:cubicBezTo>
                  <a:cubicBezTo>
                    <a:pt x="39695" y="37652"/>
                    <a:pt x="19586" y="-2036"/>
                    <a:pt x="19057" y="8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A16309DC-6181-3CA9-D14C-0212F7915B68}"/>
                </a:ext>
              </a:extLst>
            </p:cNvPr>
            <p:cNvSpPr/>
            <p:nvPr/>
          </p:nvSpPr>
          <p:spPr>
            <a:xfrm>
              <a:off x="5205558" y="4631004"/>
              <a:ext cx="98636" cy="207701"/>
            </a:xfrm>
            <a:custGeom>
              <a:avLst/>
              <a:gdLst>
                <a:gd name="connsiteX0" fmla="*/ 58592 w 98636"/>
                <a:gd name="connsiteY0" fmla="*/ 39421 h 207701"/>
                <a:gd name="connsiteX1" fmla="*/ 17317 w 98636"/>
                <a:gd name="connsiteY1" fmla="*/ 131496 h 207701"/>
                <a:gd name="connsiteX2" fmla="*/ 14142 w 98636"/>
                <a:gd name="connsiteY2" fmla="*/ 207696 h 207701"/>
                <a:gd name="connsiteX3" fmla="*/ 4617 w 98636"/>
                <a:gd name="connsiteY3" fmla="*/ 134671 h 207701"/>
                <a:gd name="connsiteX4" fmla="*/ 96692 w 98636"/>
                <a:gd name="connsiteY4" fmla="*/ 4496 h 207701"/>
                <a:gd name="connsiteX5" fmla="*/ 58592 w 98636"/>
                <a:gd name="connsiteY5" fmla="*/ 39421 h 20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636" h="207701">
                  <a:moveTo>
                    <a:pt x="58592" y="39421"/>
                  </a:moveTo>
                  <a:cubicBezTo>
                    <a:pt x="45363" y="60588"/>
                    <a:pt x="24725" y="103450"/>
                    <a:pt x="17317" y="131496"/>
                  </a:cubicBezTo>
                  <a:cubicBezTo>
                    <a:pt x="9909" y="159542"/>
                    <a:pt x="16259" y="207167"/>
                    <a:pt x="14142" y="207696"/>
                  </a:cubicBezTo>
                  <a:cubicBezTo>
                    <a:pt x="12025" y="208225"/>
                    <a:pt x="-9141" y="168538"/>
                    <a:pt x="4617" y="134671"/>
                  </a:cubicBezTo>
                  <a:cubicBezTo>
                    <a:pt x="18375" y="100804"/>
                    <a:pt x="86109" y="20371"/>
                    <a:pt x="96692" y="4496"/>
                  </a:cubicBezTo>
                  <a:cubicBezTo>
                    <a:pt x="107275" y="-11379"/>
                    <a:pt x="71821" y="18254"/>
                    <a:pt x="58592" y="394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ECDE1F72-7AC9-F815-DD74-B7FB667D8DA1}"/>
                </a:ext>
              </a:extLst>
            </p:cNvPr>
            <p:cNvSpPr/>
            <p:nvPr/>
          </p:nvSpPr>
          <p:spPr>
            <a:xfrm>
              <a:off x="4651333" y="4829141"/>
              <a:ext cx="73603" cy="85785"/>
            </a:xfrm>
            <a:custGeom>
              <a:avLst/>
              <a:gdLst>
                <a:gd name="connsiteX0" fmla="*/ 42 w 73603"/>
                <a:gd name="connsiteY0" fmla="*/ 34 h 85785"/>
                <a:gd name="connsiteX1" fmla="*/ 54017 w 73603"/>
                <a:gd name="connsiteY1" fmla="*/ 41309 h 85785"/>
                <a:gd name="connsiteX2" fmla="*/ 73067 w 73603"/>
                <a:gd name="connsiteY2" fmla="*/ 85759 h 85785"/>
                <a:gd name="connsiteX3" fmla="*/ 63542 w 73603"/>
                <a:gd name="connsiteY3" fmla="*/ 34959 h 85785"/>
                <a:gd name="connsiteX4" fmla="*/ 42 w 73603"/>
                <a:gd name="connsiteY4" fmla="*/ 34 h 8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3" h="85785">
                  <a:moveTo>
                    <a:pt x="42" y="34"/>
                  </a:moveTo>
                  <a:cubicBezTo>
                    <a:pt x="-1546" y="1092"/>
                    <a:pt x="41846" y="27022"/>
                    <a:pt x="54017" y="41309"/>
                  </a:cubicBezTo>
                  <a:cubicBezTo>
                    <a:pt x="66188" y="55596"/>
                    <a:pt x="71479" y="86817"/>
                    <a:pt x="73067" y="85759"/>
                  </a:cubicBezTo>
                  <a:cubicBezTo>
                    <a:pt x="74655" y="84701"/>
                    <a:pt x="73067" y="47659"/>
                    <a:pt x="63542" y="34959"/>
                  </a:cubicBezTo>
                  <a:cubicBezTo>
                    <a:pt x="54017" y="22259"/>
                    <a:pt x="1630" y="-1024"/>
                    <a:pt x="42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ACEA3823-60CD-A2C6-8AC6-A93DABEA0150}"/>
                </a:ext>
              </a:extLst>
            </p:cNvPr>
            <p:cNvSpPr/>
            <p:nvPr/>
          </p:nvSpPr>
          <p:spPr>
            <a:xfrm>
              <a:off x="5660961" y="4610032"/>
              <a:ext cx="42766" cy="117674"/>
            </a:xfrm>
            <a:custGeom>
              <a:avLst/>
              <a:gdLst>
                <a:gd name="connsiteX0" fmla="*/ 64 w 42766"/>
                <a:gd name="connsiteY0" fmla="*/ 68 h 117674"/>
                <a:gd name="connsiteX1" fmla="*/ 31814 w 42766"/>
                <a:gd name="connsiteY1" fmla="*/ 76268 h 117674"/>
                <a:gd name="connsiteX2" fmla="*/ 31814 w 42766"/>
                <a:gd name="connsiteY2" fmla="*/ 117543 h 117674"/>
                <a:gd name="connsiteX3" fmla="*/ 41339 w 42766"/>
                <a:gd name="connsiteY3" fmla="*/ 63568 h 117674"/>
                <a:gd name="connsiteX4" fmla="*/ 64 w 42766"/>
                <a:gd name="connsiteY4" fmla="*/ 68 h 11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66" h="117674">
                  <a:moveTo>
                    <a:pt x="64" y="68"/>
                  </a:moveTo>
                  <a:cubicBezTo>
                    <a:pt x="-1524" y="2185"/>
                    <a:pt x="26522" y="56689"/>
                    <a:pt x="31814" y="76268"/>
                  </a:cubicBezTo>
                  <a:cubicBezTo>
                    <a:pt x="37106" y="95847"/>
                    <a:pt x="30226" y="119660"/>
                    <a:pt x="31814" y="117543"/>
                  </a:cubicBezTo>
                  <a:cubicBezTo>
                    <a:pt x="33402" y="115426"/>
                    <a:pt x="47160" y="81560"/>
                    <a:pt x="41339" y="63568"/>
                  </a:cubicBezTo>
                  <a:cubicBezTo>
                    <a:pt x="35518" y="45576"/>
                    <a:pt x="1652" y="-2049"/>
                    <a:pt x="64" y="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D22DBF8B-EC83-4024-B681-0B9F546BEEE7}"/>
                </a:ext>
              </a:extLst>
            </p:cNvPr>
            <p:cNvSpPr/>
            <p:nvPr/>
          </p:nvSpPr>
          <p:spPr>
            <a:xfrm>
              <a:off x="4968851" y="4701969"/>
              <a:ext cx="162012" cy="121300"/>
            </a:xfrm>
            <a:custGeom>
              <a:avLst/>
              <a:gdLst>
                <a:gd name="connsiteX0" fmla="*/ 161949 w 162012"/>
                <a:gd name="connsiteY0" fmla="*/ 206 h 121300"/>
                <a:gd name="connsiteX1" fmla="*/ 107974 w 162012"/>
                <a:gd name="connsiteY1" fmla="*/ 63706 h 121300"/>
                <a:gd name="connsiteX2" fmla="*/ 24 w 162012"/>
                <a:gd name="connsiteY2" fmla="*/ 120856 h 121300"/>
                <a:gd name="connsiteX3" fmla="*/ 98449 w 162012"/>
                <a:gd name="connsiteY3" fmla="*/ 85931 h 121300"/>
                <a:gd name="connsiteX4" fmla="*/ 161949 w 162012"/>
                <a:gd name="connsiteY4" fmla="*/ 206 h 12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012" h="121300">
                  <a:moveTo>
                    <a:pt x="161949" y="206"/>
                  </a:moveTo>
                  <a:cubicBezTo>
                    <a:pt x="163536" y="-3498"/>
                    <a:pt x="134961" y="43598"/>
                    <a:pt x="107974" y="63706"/>
                  </a:cubicBezTo>
                  <a:cubicBezTo>
                    <a:pt x="80986" y="83814"/>
                    <a:pt x="1611" y="117152"/>
                    <a:pt x="24" y="120856"/>
                  </a:cubicBezTo>
                  <a:cubicBezTo>
                    <a:pt x="-1563" y="124560"/>
                    <a:pt x="73049" y="104452"/>
                    <a:pt x="98449" y="85931"/>
                  </a:cubicBezTo>
                  <a:cubicBezTo>
                    <a:pt x="123849" y="67410"/>
                    <a:pt x="160362" y="3910"/>
                    <a:pt x="161949" y="206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9C91B76C-7F2D-3AD3-EFCA-C0FC6AFFC9C2}"/>
                </a:ext>
              </a:extLst>
            </p:cNvPr>
            <p:cNvSpPr/>
            <p:nvPr/>
          </p:nvSpPr>
          <p:spPr>
            <a:xfrm>
              <a:off x="4356048" y="4733922"/>
              <a:ext cx="47836" cy="130186"/>
            </a:xfrm>
            <a:custGeom>
              <a:avLst/>
              <a:gdLst>
                <a:gd name="connsiteX0" fmla="*/ 52 w 47836"/>
                <a:gd name="connsiteY0" fmla="*/ 3 h 130186"/>
                <a:gd name="connsiteX1" fmla="*/ 38152 w 47836"/>
                <a:gd name="connsiteY1" fmla="*/ 85728 h 130186"/>
                <a:gd name="connsiteX2" fmla="*/ 28627 w 47836"/>
                <a:gd name="connsiteY2" fmla="*/ 130178 h 130186"/>
                <a:gd name="connsiteX3" fmla="*/ 47677 w 47836"/>
                <a:gd name="connsiteY3" fmla="*/ 82553 h 130186"/>
                <a:gd name="connsiteX4" fmla="*/ 52 w 47836"/>
                <a:gd name="connsiteY4" fmla="*/ 3 h 13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36" h="130186">
                  <a:moveTo>
                    <a:pt x="52" y="3"/>
                  </a:moveTo>
                  <a:cubicBezTo>
                    <a:pt x="-1535" y="532"/>
                    <a:pt x="33390" y="64032"/>
                    <a:pt x="38152" y="85728"/>
                  </a:cubicBezTo>
                  <a:cubicBezTo>
                    <a:pt x="42914" y="107424"/>
                    <a:pt x="27040" y="130707"/>
                    <a:pt x="28627" y="130178"/>
                  </a:cubicBezTo>
                  <a:cubicBezTo>
                    <a:pt x="30214" y="129649"/>
                    <a:pt x="49794" y="101603"/>
                    <a:pt x="47677" y="82553"/>
                  </a:cubicBezTo>
                  <a:cubicBezTo>
                    <a:pt x="45560" y="63503"/>
                    <a:pt x="1639" y="-526"/>
                    <a:pt x="52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364294E1-763C-E7FB-16BF-AE9CD1A5FCF0}"/>
                </a:ext>
              </a:extLst>
            </p:cNvPr>
            <p:cNvSpPr/>
            <p:nvPr/>
          </p:nvSpPr>
          <p:spPr>
            <a:xfrm>
              <a:off x="5203010" y="3355048"/>
              <a:ext cx="268902" cy="109290"/>
            </a:xfrm>
            <a:custGeom>
              <a:avLst/>
              <a:gdLst>
                <a:gd name="connsiteX0" fmla="*/ 815 w 268902"/>
                <a:gd name="connsiteY0" fmla="*/ 108877 h 109290"/>
                <a:gd name="connsiteX1" fmla="*/ 96065 w 268902"/>
                <a:gd name="connsiteY1" fmla="*/ 58077 h 109290"/>
                <a:gd name="connsiteX2" fmla="*/ 267515 w 268902"/>
                <a:gd name="connsiteY2" fmla="*/ 927 h 109290"/>
                <a:gd name="connsiteX3" fmla="*/ 175440 w 268902"/>
                <a:gd name="connsiteY3" fmla="*/ 23152 h 109290"/>
                <a:gd name="connsiteX4" fmla="*/ 146865 w 268902"/>
                <a:gd name="connsiteY4" fmla="*/ 29502 h 109290"/>
                <a:gd name="connsiteX5" fmla="*/ 815 w 268902"/>
                <a:gd name="connsiteY5" fmla="*/ 108877 h 10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902" h="109290">
                  <a:moveTo>
                    <a:pt x="815" y="108877"/>
                  </a:moveTo>
                  <a:cubicBezTo>
                    <a:pt x="-7652" y="113640"/>
                    <a:pt x="51615" y="76069"/>
                    <a:pt x="96065" y="58077"/>
                  </a:cubicBezTo>
                  <a:cubicBezTo>
                    <a:pt x="140515" y="40085"/>
                    <a:pt x="254286" y="6748"/>
                    <a:pt x="267515" y="927"/>
                  </a:cubicBezTo>
                  <a:cubicBezTo>
                    <a:pt x="280744" y="-4894"/>
                    <a:pt x="195548" y="18390"/>
                    <a:pt x="175440" y="23152"/>
                  </a:cubicBezTo>
                  <a:cubicBezTo>
                    <a:pt x="155332" y="27914"/>
                    <a:pt x="178615" y="14685"/>
                    <a:pt x="146865" y="29502"/>
                  </a:cubicBezTo>
                  <a:cubicBezTo>
                    <a:pt x="115115" y="44319"/>
                    <a:pt x="9282" y="104114"/>
                    <a:pt x="815" y="108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935DAA69-4F05-EC16-E970-24884CDC72FB}"/>
                </a:ext>
              </a:extLst>
            </p:cNvPr>
            <p:cNvSpPr/>
            <p:nvPr/>
          </p:nvSpPr>
          <p:spPr>
            <a:xfrm>
              <a:off x="4771716" y="3698854"/>
              <a:ext cx="141486" cy="117995"/>
            </a:xfrm>
            <a:custGeom>
              <a:avLst/>
              <a:gdLst>
                <a:gd name="connsiteX0" fmla="*/ 111434 w 141486"/>
                <a:gd name="connsiteY0" fmla="*/ 21 h 117995"/>
                <a:gd name="connsiteX1" fmla="*/ 98734 w 141486"/>
                <a:gd name="connsiteY1" fmla="*/ 57171 h 117995"/>
                <a:gd name="connsiteX2" fmla="*/ 309 w 141486"/>
                <a:gd name="connsiteY2" fmla="*/ 117496 h 117995"/>
                <a:gd name="connsiteX3" fmla="*/ 70159 w 141486"/>
                <a:gd name="connsiteY3" fmla="*/ 85746 h 117995"/>
                <a:gd name="connsiteX4" fmla="*/ 140009 w 141486"/>
                <a:gd name="connsiteY4" fmla="*/ 82571 h 117995"/>
                <a:gd name="connsiteX5" fmla="*/ 117784 w 141486"/>
                <a:gd name="connsiteY5" fmla="*/ 63521 h 117995"/>
                <a:gd name="connsiteX6" fmla="*/ 111434 w 141486"/>
                <a:gd name="connsiteY6" fmla="*/ 21 h 11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86" h="117995">
                  <a:moveTo>
                    <a:pt x="111434" y="21"/>
                  </a:moveTo>
                  <a:cubicBezTo>
                    <a:pt x="108259" y="-1037"/>
                    <a:pt x="117255" y="37592"/>
                    <a:pt x="98734" y="57171"/>
                  </a:cubicBezTo>
                  <a:cubicBezTo>
                    <a:pt x="80213" y="76750"/>
                    <a:pt x="5071" y="112734"/>
                    <a:pt x="309" y="117496"/>
                  </a:cubicBezTo>
                  <a:cubicBezTo>
                    <a:pt x="-4453" y="122258"/>
                    <a:pt x="46876" y="91567"/>
                    <a:pt x="70159" y="85746"/>
                  </a:cubicBezTo>
                  <a:cubicBezTo>
                    <a:pt x="93442" y="79925"/>
                    <a:pt x="132072" y="86275"/>
                    <a:pt x="140009" y="82571"/>
                  </a:cubicBezTo>
                  <a:cubicBezTo>
                    <a:pt x="147946" y="78867"/>
                    <a:pt x="121488" y="75163"/>
                    <a:pt x="117784" y="63521"/>
                  </a:cubicBezTo>
                  <a:cubicBezTo>
                    <a:pt x="114080" y="51879"/>
                    <a:pt x="114609" y="1079"/>
                    <a:pt x="111434" y="21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4C0187E4-6364-487B-7E1F-659DFD176FF7}"/>
                </a:ext>
              </a:extLst>
            </p:cNvPr>
            <p:cNvSpPr/>
            <p:nvPr/>
          </p:nvSpPr>
          <p:spPr>
            <a:xfrm>
              <a:off x="2666320" y="3992080"/>
              <a:ext cx="202876" cy="210975"/>
            </a:xfrm>
            <a:custGeom>
              <a:avLst/>
              <a:gdLst>
                <a:gd name="connsiteX0" fmla="*/ 98 w 202876"/>
                <a:gd name="connsiteY0" fmla="*/ 209972 h 210975"/>
                <a:gd name="connsiteX1" fmla="*/ 59430 w 202876"/>
                <a:gd name="connsiteY1" fmla="*/ 140170 h 210975"/>
                <a:gd name="connsiteX2" fmla="*/ 132721 w 202876"/>
                <a:gd name="connsiteY2" fmla="*/ 567 h 210975"/>
                <a:gd name="connsiteX3" fmla="*/ 83860 w 202876"/>
                <a:gd name="connsiteY3" fmla="*/ 87819 h 210975"/>
                <a:gd name="connsiteX4" fmla="*/ 115271 w 202876"/>
                <a:gd name="connsiteY4" fmla="*/ 7547 h 210975"/>
                <a:gd name="connsiteX5" fmla="*/ 202523 w 202876"/>
                <a:gd name="connsiteY5" fmla="*/ 18018 h 210975"/>
                <a:gd name="connsiteX6" fmla="*/ 143191 w 202876"/>
                <a:gd name="connsiteY6" fmla="*/ 21508 h 210975"/>
                <a:gd name="connsiteX7" fmla="*/ 73390 w 202876"/>
                <a:gd name="connsiteY7" fmla="*/ 63389 h 210975"/>
                <a:gd name="connsiteX8" fmla="*/ 73390 w 202876"/>
                <a:gd name="connsiteY8" fmla="*/ 91309 h 210975"/>
                <a:gd name="connsiteX9" fmla="*/ 98 w 202876"/>
                <a:gd name="connsiteY9" fmla="*/ 209972 h 2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876" h="210975">
                  <a:moveTo>
                    <a:pt x="98" y="209972"/>
                  </a:moveTo>
                  <a:cubicBezTo>
                    <a:pt x="-2229" y="218116"/>
                    <a:pt x="37326" y="175071"/>
                    <a:pt x="59430" y="140170"/>
                  </a:cubicBezTo>
                  <a:cubicBezTo>
                    <a:pt x="81534" y="105269"/>
                    <a:pt x="128649" y="9292"/>
                    <a:pt x="132721" y="567"/>
                  </a:cubicBezTo>
                  <a:cubicBezTo>
                    <a:pt x="136793" y="-8158"/>
                    <a:pt x="86768" y="86656"/>
                    <a:pt x="83860" y="87819"/>
                  </a:cubicBezTo>
                  <a:cubicBezTo>
                    <a:pt x="80952" y="88982"/>
                    <a:pt x="95494" y="19180"/>
                    <a:pt x="115271" y="7547"/>
                  </a:cubicBezTo>
                  <a:cubicBezTo>
                    <a:pt x="135048" y="-4087"/>
                    <a:pt x="197870" y="15691"/>
                    <a:pt x="202523" y="18018"/>
                  </a:cubicBezTo>
                  <a:cubicBezTo>
                    <a:pt x="207176" y="20345"/>
                    <a:pt x="164713" y="13946"/>
                    <a:pt x="143191" y="21508"/>
                  </a:cubicBezTo>
                  <a:cubicBezTo>
                    <a:pt x="121669" y="29070"/>
                    <a:pt x="85023" y="51756"/>
                    <a:pt x="73390" y="63389"/>
                  </a:cubicBezTo>
                  <a:cubicBezTo>
                    <a:pt x="61757" y="75022"/>
                    <a:pt x="85605" y="63970"/>
                    <a:pt x="73390" y="91309"/>
                  </a:cubicBezTo>
                  <a:cubicBezTo>
                    <a:pt x="61175" y="118648"/>
                    <a:pt x="2425" y="201828"/>
                    <a:pt x="98" y="2099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2CFE6879-700B-C517-49EA-512973F9D9F5}"/>
                </a:ext>
              </a:extLst>
            </p:cNvPr>
            <p:cNvSpPr/>
            <p:nvPr/>
          </p:nvSpPr>
          <p:spPr>
            <a:xfrm>
              <a:off x="2788062" y="3964600"/>
              <a:ext cx="345208" cy="419256"/>
            </a:xfrm>
            <a:custGeom>
              <a:avLst/>
              <a:gdLst>
                <a:gd name="connsiteX0" fmla="*/ 509 w 345208"/>
                <a:gd name="connsiteY0" fmla="*/ 127 h 419256"/>
                <a:gd name="connsiteX1" fmla="*/ 59840 w 345208"/>
                <a:gd name="connsiteY1" fmla="*/ 48988 h 419256"/>
                <a:gd name="connsiteX2" fmla="*/ 59840 w 345208"/>
                <a:gd name="connsiteY2" fmla="*/ 24557 h 419256"/>
                <a:gd name="connsiteX3" fmla="*/ 115682 w 345208"/>
                <a:gd name="connsiteY3" fmla="*/ 101339 h 419256"/>
                <a:gd name="connsiteX4" fmla="*/ 195953 w 345208"/>
                <a:gd name="connsiteY4" fmla="*/ 143220 h 419256"/>
                <a:gd name="connsiteX5" fmla="*/ 171523 w 345208"/>
                <a:gd name="connsiteY5" fmla="*/ 136240 h 419256"/>
                <a:gd name="connsiteX6" fmla="*/ 258775 w 345208"/>
                <a:gd name="connsiteY6" fmla="*/ 195571 h 419256"/>
                <a:gd name="connsiteX7" fmla="*/ 237834 w 345208"/>
                <a:gd name="connsiteY7" fmla="*/ 181611 h 419256"/>
                <a:gd name="connsiteX8" fmla="*/ 283205 w 345208"/>
                <a:gd name="connsiteY8" fmla="*/ 272353 h 419256"/>
                <a:gd name="connsiteX9" fmla="*/ 339046 w 345208"/>
                <a:gd name="connsiteY9" fmla="*/ 411956 h 419256"/>
                <a:gd name="connsiteX10" fmla="*/ 335556 w 345208"/>
                <a:gd name="connsiteY10" fmla="*/ 384035 h 419256"/>
                <a:gd name="connsiteX11" fmla="*/ 265755 w 345208"/>
                <a:gd name="connsiteY11" fmla="*/ 251412 h 419256"/>
                <a:gd name="connsiteX12" fmla="*/ 119172 w 345208"/>
                <a:gd name="connsiteY12" fmla="*/ 115299 h 419256"/>
                <a:gd name="connsiteX13" fmla="*/ 98231 w 345208"/>
                <a:gd name="connsiteY13" fmla="*/ 66438 h 419256"/>
                <a:gd name="connsiteX14" fmla="*/ 509 w 345208"/>
                <a:gd name="connsiteY14" fmla="*/ 127 h 4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5208" h="419256">
                  <a:moveTo>
                    <a:pt x="509" y="127"/>
                  </a:moveTo>
                  <a:cubicBezTo>
                    <a:pt x="-5889" y="-2781"/>
                    <a:pt x="49952" y="44916"/>
                    <a:pt x="59840" y="48988"/>
                  </a:cubicBezTo>
                  <a:cubicBezTo>
                    <a:pt x="69728" y="53060"/>
                    <a:pt x="50533" y="15832"/>
                    <a:pt x="59840" y="24557"/>
                  </a:cubicBezTo>
                  <a:cubicBezTo>
                    <a:pt x="69147" y="33282"/>
                    <a:pt x="92997" y="81562"/>
                    <a:pt x="115682" y="101339"/>
                  </a:cubicBezTo>
                  <a:cubicBezTo>
                    <a:pt x="138367" y="121116"/>
                    <a:pt x="186646" y="137403"/>
                    <a:pt x="195953" y="143220"/>
                  </a:cubicBezTo>
                  <a:cubicBezTo>
                    <a:pt x="205260" y="149037"/>
                    <a:pt x="161053" y="127515"/>
                    <a:pt x="171523" y="136240"/>
                  </a:cubicBezTo>
                  <a:cubicBezTo>
                    <a:pt x="181993" y="144965"/>
                    <a:pt x="258775" y="195571"/>
                    <a:pt x="258775" y="195571"/>
                  </a:cubicBezTo>
                  <a:cubicBezTo>
                    <a:pt x="269827" y="203133"/>
                    <a:pt x="233762" y="168814"/>
                    <a:pt x="237834" y="181611"/>
                  </a:cubicBezTo>
                  <a:cubicBezTo>
                    <a:pt x="241906" y="194408"/>
                    <a:pt x="266336" y="233962"/>
                    <a:pt x="283205" y="272353"/>
                  </a:cubicBezTo>
                  <a:cubicBezTo>
                    <a:pt x="300074" y="310744"/>
                    <a:pt x="330321" y="393342"/>
                    <a:pt x="339046" y="411956"/>
                  </a:cubicBezTo>
                  <a:cubicBezTo>
                    <a:pt x="347771" y="430570"/>
                    <a:pt x="347771" y="410792"/>
                    <a:pt x="335556" y="384035"/>
                  </a:cubicBezTo>
                  <a:cubicBezTo>
                    <a:pt x="323341" y="357278"/>
                    <a:pt x="301819" y="296201"/>
                    <a:pt x="265755" y="251412"/>
                  </a:cubicBezTo>
                  <a:cubicBezTo>
                    <a:pt x="229691" y="206623"/>
                    <a:pt x="147093" y="146128"/>
                    <a:pt x="119172" y="115299"/>
                  </a:cubicBezTo>
                  <a:cubicBezTo>
                    <a:pt x="91251" y="84470"/>
                    <a:pt x="114518" y="80980"/>
                    <a:pt x="98231" y="66438"/>
                  </a:cubicBezTo>
                  <a:cubicBezTo>
                    <a:pt x="81944" y="51896"/>
                    <a:pt x="6907" y="3035"/>
                    <a:pt x="509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EDA3665E-62FA-E6C8-B09A-E336C9E3B4D5}"/>
                </a:ext>
              </a:extLst>
            </p:cNvPr>
            <p:cNvSpPr/>
            <p:nvPr/>
          </p:nvSpPr>
          <p:spPr>
            <a:xfrm>
              <a:off x="2700048" y="4333534"/>
              <a:ext cx="131179" cy="430487"/>
            </a:xfrm>
            <a:custGeom>
              <a:avLst/>
              <a:gdLst>
                <a:gd name="connsiteX0" fmla="*/ 74563 w 131179"/>
                <a:gd name="connsiteY0" fmla="*/ 1141 h 430487"/>
                <a:gd name="connsiteX1" fmla="*/ 32682 w 131179"/>
                <a:gd name="connsiteY1" fmla="*/ 105843 h 430487"/>
                <a:gd name="connsiteX2" fmla="*/ 4761 w 131179"/>
                <a:gd name="connsiteY2" fmla="*/ 217526 h 430487"/>
                <a:gd name="connsiteX3" fmla="*/ 15231 w 131179"/>
                <a:gd name="connsiteY3" fmla="*/ 179135 h 430487"/>
                <a:gd name="connsiteX4" fmla="*/ 1271 w 131179"/>
                <a:gd name="connsiteY4" fmla="*/ 248936 h 430487"/>
                <a:gd name="connsiteX5" fmla="*/ 32682 w 131179"/>
                <a:gd name="connsiteY5" fmla="*/ 304777 h 430487"/>
                <a:gd name="connsiteX6" fmla="*/ 18721 w 131179"/>
                <a:gd name="connsiteY6" fmla="*/ 287327 h 430487"/>
                <a:gd name="connsiteX7" fmla="*/ 116444 w 131179"/>
                <a:gd name="connsiteY7" fmla="*/ 388539 h 430487"/>
                <a:gd name="connsiteX8" fmla="*/ 130404 w 131179"/>
                <a:gd name="connsiteY8" fmla="*/ 430420 h 430487"/>
                <a:gd name="connsiteX9" fmla="*/ 112954 w 131179"/>
                <a:gd name="connsiteY9" fmla="*/ 395519 h 430487"/>
                <a:gd name="connsiteX10" fmla="*/ 25702 w 131179"/>
                <a:gd name="connsiteY10" fmla="*/ 297797 h 430487"/>
                <a:gd name="connsiteX11" fmla="*/ 22212 w 131179"/>
                <a:gd name="connsiteY11" fmla="*/ 98863 h 430487"/>
                <a:gd name="connsiteX12" fmla="*/ 1271 w 131179"/>
                <a:gd name="connsiteY12" fmla="*/ 175645 h 430487"/>
                <a:gd name="connsiteX13" fmla="*/ 74563 w 131179"/>
                <a:gd name="connsiteY13" fmla="*/ 1141 h 43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179" h="430487">
                  <a:moveTo>
                    <a:pt x="74563" y="1141"/>
                  </a:moveTo>
                  <a:cubicBezTo>
                    <a:pt x="79798" y="-10493"/>
                    <a:pt x="44316" y="69779"/>
                    <a:pt x="32682" y="105843"/>
                  </a:cubicBezTo>
                  <a:cubicBezTo>
                    <a:pt x="21048" y="141907"/>
                    <a:pt x="7669" y="205311"/>
                    <a:pt x="4761" y="217526"/>
                  </a:cubicBezTo>
                  <a:cubicBezTo>
                    <a:pt x="1853" y="229741"/>
                    <a:pt x="15813" y="173900"/>
                    <a:pt x="15231" y="179135"/>
                  </a:cubicBezTo>
                  <a:cubicBezTo>
                    <a:pt x="14649" y="184370"/>
                    <a:pt x="-1638" y="227996"/>
                    <a:pt x="1271" y="248936"/>
                  </a:cubicBezTo>
                  <a:cubicBezTo>
                    <a:pt x="4180" y="269876"/>
                    <a:pt x="32682" y="304777"/>
                    <a:pt x="32682" y="304777"/>
                  </a:cubicBezTo>
                  <a:cubicBezTo>
                    <a:pt x="35590" y="311175"/>
                    <a:pt x="4761" y="273367"/>
                    <a:pt x="18721" y="287327"/>
                  </a:cubicBezTo>
                  <a:cubicBezTo>
                    <a:pt x="32681" y="301287"/>
                    <a:pt x="97830" y="364690"/>
                    <a:pt x="116444" y="388539"/>
                  </a:cubicBezTo>
                  <a:cubicBezTo>
                    <a:pt x="135058" y="412388"/>
                    <a:pt x="130986" y="429257"/>
                    <a:pt x="130404" y="430420"/>
                  </a:cubicBezTo>
                  <a:cubicBezTo>
                    <a:pt x="129822" y="431583"/>
                    <a:pt x="130404" y="417623"/>
                    <a:pt x="112954" y="395519"/>
                  </a:cubicBezTo>
                  <a:cubicBezTo>
                    <a:pt x="95504" y="373415"/>
                    <a:pt x="40826" y="347240"/>
                    <a:pt x="25702" y="297797"/>
                  </a:cubicBezTo>
                  <a:cubicBezTo>
                    <a:pt x="10578" y="248354"/>
                    <a:pt x="26284" y="119222"/>
                    <a:pt x="22212" y="98863"/>
                  </a:cubicBezTo>
                  <a:cubicBezTo>
                    <a:pt x="18140" y="78504"/>
                    <a:pt x="-5709" y="187279"/>
                    <a:pt x="1271" y="175645"/>
                  </a:cubicBezTo>
                  <a:cubicBezTo>
                    <a:pt x="8251" y="164011"/>
                    <a:pt x="69328" y="12775"/>
                    <a:pt x="74563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8175A682-5777-57C8-E39A-6EC5E9BC314D}"/>
                </a:ext>
              </a:extLst>
            </p:cNvPr>
            <p:cNvSpPr/>
            <p:nvPr/>
          </p:nvSpPr>
          <p:spPr>
            <a:xfrm>
              <a:off x="2732693" y="4086066"/>
              <a:ext cx="101272" cy="284076"/>
            </a:xfrm>
            <a:custGeom>
              <a:avLst/>
              <a:gdLst>
                <a:gd name="connsiteX0" fmla="*/ 101249 w 101272"/>
                <a:gd name="connsiteY0" fmla="*/ 813 h 284076"/>
                <a:gd name="connsiteX1" fmla="*/ 41918 w 101272"/>
                <a:gd name="connsiteY1" fmla="*/ 150887 h 284076"/>
                <a:gd name="connsiteX2" fmla="*/ 37 w 101272"/>
                <a:gd name="connsiteY2" fmla="*/ 283510 h 284076"/>
                <a:gd name="connsiteX3" fmla="*/ 48898 w 101272"/>
                <a:gd name="connsiteY3" fmla="*/ 98536 h 284076"/>
                <a:gd name="connsiteX4" fmla="*/ 101249 w 101272"/>
                <a:gd name="connsiteY4" fmla="*/ 813 h 2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2" h="284076">
                  <a:moveTo>
                    <a:pt x="101249" y="813"/>
                  </a:moveTo>
                  <a:cubicBezTo>
                    <a:pt x="100086" y="9538"/>
                    <a:pt x="58787" y="103771"/>
                    <a:pt x="41918" y="150887"/>
                  </a:cubicBezTo>
                  <a:cubicBezTo>
                    <a:pt x="25049" y="198003"/>
                    <a:pt x="-1126" y="292235"/>
                    <a:pt x="37" y="283510"/>
                  </a:cubicBezTo>
                  <a:cubicBezTo>
                    <a:pt x="1200" y="274785"/>
                    <a:pt x="37264" y="141580"/>
                    <a:pt x="48898" y="98536"/>
                  </a:cubicBezTo>
                  <a:cubicBezTo>
                    <a:pt x="60531" y="55492"/>
                    <a:pt x="102412" y="-7912"/>
                    <a:pt x="101249" y="8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D5D73816-6752-7DB0-5734-3D35F4EA0B26}"/>
                </a:ext>
              </a:extLst>
            </p:cNvPr>
            <p:cNvSpPr/>
            <p:nvPr/>
          </p:nvSpPr>
          <p:spPr>
            <a:xfrm>
              <a:off x="2671630" y="4065939"/>
              <a:ext cx="233011" cy="24592"/>
            </a:xfrm>
            <a:custGeom>
              <a:avLst/>
              <a:gdLst>
                <a:gd name="connsiteX0" fmla="*/ 1768 w 233011"/>
                <a:gd name="connsiteY0" fmla="*/ 24430 h 24592"/>
                <a:gd name="connsiteX1" fmla="*/ 99491 w 233011"/>
                <a:gd name="connsiteY1" fmla="*/ 10470 h 24592"/>
                <a:gd name="connsiteX2" fmla="*/ 162312 w 233011"/>
                <a:gd name="connsiteY2" fmla="*/ 6980 h 24592"/>
                <a:gd name="connsiteX3" fmla="*/ 232114 w 233011"/>
                <a:gd name="connsiteY3" fmla="*/ 13960 h 24592"/>
                <a:gd name="connsiteX4" fmla="*/ 190233 w 233011"/>
                <a:gd name="connsiteY4" fmla="*/ 0 h 24592"/>
                <a:gd name="connsiteX5" fmla="*/ 1768 w 233011"/>
                <a:gd name="connsiteY5" fmla="*/ 24430 h 2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011" h="24592">
                  <a:moveTo>
                    <a:pt x="1768" y="24430"/>
                  </a:moveTo>
                  <a:cubicBezTo>
                    <a:pt x="-13356" y="26175"/>
                    <a:pt x="72734" y="13378"/>
                    <a:pt x="99491" y="10470"/>
                  </a:cubicBezTo>
                  <a:cubicBezTo>
                    <a:pt x="126248" y="7562"/>
                    <a:pt x="140208" y="6398"/>
                    <a:pt x="162312" y="6980"/>
                  </a:cubicBezTo>
                  <a:cubicBezTo>
                    <a:pt x="184416" y="7562"/>
                    <a:pt x="227461" y="15123"/>
                    <a:pt x="232114" y="13960"/>
                  </a:cubicBezTo>
                  <a:cubicBezTo>
                    <a:pt x="236768" y="12797"/>
                    <a:pt x="223389" y="0"/>
                    <a:pt x="190233" y="0"/>
                  </a:cubicBezTo>
                  <a:cubicBezTo>
                    <a:pt x="157077" y="0"/>
                    <a:pt x="16892" y="22685"/>
                    <a:pt x="1768" y="24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55438933-E2B3-8862-2BE9-483AB15F3BD0}"/>
                </a:ext>
              </a:extLst>
            </p:cNvPr>
            <p:cNvSpPr/>
            <p:nvPr/>
          </p:nvSpPr>
          <p:spPr>
            <a:xfrm>
              <a:off x="2785421" y="4191582"/>
              <a:ext cx="208806" cy="115515"/>
            </a:xfrm>
            <a:custGeom>
              <a:avLst/>
              <a:gdLst>
                <a:gd name="connsiteX0" fmla="*/ 202084 w 208806"/>
                <a:gd name="connsiteY0" fmla="*/ 0 h 115515"/>
                <a:gd name="connsiteX1" fmla="*/ 153223 w 208806"/>
                <a:gd name="connsiteY1" fmla="*/ 24430 h 115515"/>
                <a:gd name="connsiteX2" fmla="*/ 65971 w 208806"/>
                <a:gd name="connsiteY2" fmla="*/ 38391 h 115515"/>
                <a:gd name="connsiteX3" fmla="*/ 41541 w 208806"/>
                <a:gd name="connsiteY3" fmla="*/ 76781 h 115515"/>
                <a:gd name="connsiteX4" fmla="*/ 107852 w 208806"/>
                <a:gd name="connsiteY4" fmla="*/ 115172 h 115515"/>
                <a:gd name="connsiteX5" fmla="*/ 65971 w 208806"/>
                <a:gd name="connsiteY5" fmla="*/ 94232 h 115515"/>
                <a:gd name="connsiteX6" fmla="*/ 20600 w 208806"/>
                <a:gd name="connsiteY6" fmla="*/ 69801 h 115515"/>
                <a:gd name="connsiteX7" fmla="*/ 65971 w 208806"/>
                <a:gd name="connsiteY7" fmla="*/ 41881 h 115515"/>
                <a:gd name="connsiteX8" fmla="*/ 3150 w 208806"/>
                <a:gd name="connsiteY8" fmla="*/ 24430 h 115515"/>
                <a:gd name="connsiteX9" fmla="*/ 202084 w 208806"/>
                <a:gd name="connsiteY9" fmla="*/ 0 h 11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06" h="115515">
                  <a:moveTo>
                    <a:pt x="202084" y="0"/>
                  </a:moveTo>
                  <a:cubicBezTo>
                    <a:pt x="227096" y="0"/>
                    <a:pt x="175908" y="18032"/>
                    <a:pt x="153223" y="24430"/>
                  </a:cubicBezTo>
                  <a:cubicBezTo>
                    <a:pt x="130538" y="30828"/>
                    <a:pt x="84585" y="29666"/>
                    <a:pt x="65971" y="38391"/>
                  </a:cubicBezTo>
                  <a:cubicBezTo>
                    <a:pt x="47357" y="47116"/>
                    <a:pt x="34561" y="63984"/>
                    <a:pt x="41541" y="76781"/>
                  </a:cubicBezTo>
                  <a:cubicBezTo>
                    <a:pt x="48521" y="89578"/>
                    <a:pt x="103780" y="112264"/>
                    <a:pt x="107852" y="115172"/>
                  </a:cubicBezTo>
                  <a:cubicBezTo>
                    <a:pt x="111924" y="118081"/>
                    <a:pt x="80513" y="101794"/>
                    <a:pt x="65971" y="94232"/>
                  </a:cubicBezTo>
                  <a:cubicBezTo>
                    <a:pt x="51429" y="86670"/>
                    <a:pt x="20600" y="78526"/>
                    <a:pt x="20600" y="69801"/>
                  </a:cubicBezTo>
                  <a:cubicBezTo>
                    <a:pt x="20600" y="61076"/>
                    <a:pt x="68879" y="49443"/>
                    <a:pt x="65971" y="41881"/>
                  </a:cubicBezTo>
                  <a:cubicBezTo>
                    <a:pt x="63063" y="34319"/>
                    <a:pt x="-16627" y="26757"/>
                    <a:pt x="3150" y="24430"/>
                  </a:cubicBezTo>
                  <a:cubicBezTo>
                    <a:pt x="22927" y="22103"/>
                    <a:pt x="177072" y="0"/>
                    <a:pt x="20208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250E4230-6F78-15E9-7C14-9ADF1BCA2641}"/>
                </a:ext>
              </a:extLst>
            </p:cNvPr>
            <p:cNvSpPr/>
            <p:nvPr/>
          </p:nvSpPr>
          <p:spPr>
            <a:xfrm>
              <a:off x="2745842" y="4281191"/>
              <a:ext cx="288937" cy="493642"/>
            </a:xfrm>
            <a:custGeom>
              <a:avLst/>
              <a:gdLst>
                <a:gd name="connsiteX0" fmla="*/ 287034 w 288937"/>
                <a:gd name="connsiteY0" fmla="*/ 1133 h 493642"/>
                <a:gd name="connsiteX1" fmla="*/ 140451 w 288937"/>
                <a:gd name="connsiteY1" fmla="*/ 46504 h 493642"/>
                <a:gd name="connsiteX2" fmla="*/ 81120 w 288937"/>
                <a:gd name="connsiteY2" fmla="*/ 60464 h 493642"/>
                <a:gd name="connsiteX3" fmla="*/ 7828 w 288937"/>
                <a:gd name="connsiteY3" fmla="*/ 158186 h 493642"/>
                <a:gd name="connsiteX4" fmla="*/ 28769 w 288937"/>
                <a:gd name="connsiteY4" fmla="*/ 126775 h 493642"/>
                <a:gd name="connsiteX5" fmla="*/ 4338 w 288937"/>
                <a:gd name="connsiteY5" fmla="*/ 203557 h 493642"/>
                <a:gd name="connsiteX6" fmla="*/ 4338 w 288937"/>
                <a:gd name="connsiteY6" fmla="*/ 297789 h 493642"/>
                <a:gd name="connsiteX7" fmla="*/ 14808 w 288937"/>
                <a:gd name="connsiteY7" fmla="*/ 259398 h 493642"/>
                <a:gd name="connsiteX8" fmla="*/ 7828 w 288937"/>
                <a:gd name="connsiteY8" fmla="*/ 315240 h 493642"/>
                <a:gd name="connsiteX9" fmla="*/ 35749 w 288937"/>
                <a:gd name="connsiteY9" fmla="*/ 392021 h 493642"/>
                <a:gd name="connsiteX10" fmla="*/ 35749 w 288937"/>
                <a:gd name="connsiteY10" fmla="*/ 360611 h 493642"/>
                <a:gd name="connsiteX11" fmla="*/ 60179 w 288937"/>
                <a:gd name="connsiteY11" fmla="*/ 374571 h 493642"/>
                <a:gd name="connsiteX12" fmla="*/ 98570 w 288937"/>
                <a:gd name="connsiteY12" fmla="*/ 409472 h 493642"/>
                <a:gd name="connsiteX13" fmla="*/ 133471 w 288937"/>
                <a:gd name="connsiteY13" fmla="*/ 493233 h 493642"/>
                <a:gd name="connsiteX14" fmla="*/ 123001 w 288937"/>
                <a:gd name="connsiteY14" fmla="*/ 437392 h 493642"/>
                <a:gd name="connsiteX15" fmla="*/ 21789 w 288937"/>
                <a:gd name="connsiteY15" fmla="*/ 346650 h 493642"/>
                <a:gd name="connsiteX16" fmla="*/ 7828 w 288937"/>
                <a:gd name="connsiteY16" fmla="*/ 269869 h 493642"/>
                <a:gd name="connsiteX17" fmla="*/ 25279 w 288937"/>
                <a:gd name="connsiteY17" fmla="*/ 98855 h 493642"/>
                <a:gd name="connsiteX18" fmla="*/ 287034 w 288937"/>
                <a:gd name="connsiteY18" fmla="*/ 1133 h 49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8937" h="493642">
                  <a:moveTo>
                    <a:pt x="287034" y="1133"/>
                  </a:moveTo>
                  <a:cubicBezTo>
                    <a:pt x="306229" y="-7592"/>
                    <a:pt x="174770" y="36616"/>
                    <a:pt x="140451" y="46504"/>
                  </a:cubicBezTo>
                  <a:cubicBezTo>
                    <a:pt x="106132" y="56393"/>
                    <a:pt x="103224" y="41850"/>
                    <a:pt x="81120" y="60464"/>
                  </a:cubicBezTo>
                  <a:cubicBezTo>
                    <a:pt x="59016" y="79078"/>
                    <a:pt x="16553" y="147134"/>
                    <a:pt x="7828" y="158186"/>
                  </a:cubicBezTo>
                  <a:cubicBezTo>
                    <a:pt x="-897" y="169238"/>
                    <a:pt x="29351" y="119213"/>
                    <a:pt x="28769" y="126775"/>
                  </a:cubicBezTo>
                  <a:cubicBezTo>
                    <a:pt x="28187" y="134337"/>
                    <a:pt x="8410" y="175055"/>
                    <a:pt x="4338" y="203557"/>
                  </a:cubicBezTo>
                  <a:cubicBezTo>
                    <a:pt x="266" y="232059"/>
                    <a:pt x="2593" y="288482"/>
                    <a:pt x="4338" y="297789"/>
                  </a:cubicBezTo>
                  <a:cubicBezTo>
                    <a:pt x="6083" y="307096"/>
                    <a:pt x="14226" y="256490"/>
                    <a:pt x="14808" y="259398"/>
                  </a:cubicBezTo>
                  <a:cubicBezTo>
                    <a:pt x="15390" y="262306"/>
                    <a:pt x="4338" y="293136"/>
                    <a:pt x="7828" y="315240"/>
                  </a:cubicBezTo>
                  <a:cubicBezTo>
                    <a:pt x="11318" y="337344"/>
                    <a:pt x="31096" y="384459"/>
                    <a:pt x="35749" y="392021"/>
                  </a:cubicBezTo>
                  <a:cubicBezTo>
                    <a:pt x="40402" y="399583"/>
                    <a:pt x="31677" y="363519"/>
                    <a:pt x="35749" y="360611"/>
                  </a:cubicBezTo>
                  <a:cubicBezTo>
                    <a:pt x="39821" y="357703"/>
                    <a:pt x="49709" y="366428"/>
                    <a:pt x="60179" y="374571"/>
                  </a:cubicBezTo>
                  <a:cubicBezTo>
                    <a:pt x="70649" y="382714"/>
                    <a:pt x="86355" y="389695"/>
                    <a:pt x="98570" y="409472"/>
                  </a:cubicBezTo>
                  <a:cubicBezTo>
                    <a:pt x="110785" y="429249"/>
                    <a:pt x="129399" y="488580"/>
                    <a:pt x="133471" y="493233"/>
                  </a:cubicBezTo>
                  <a:cubicBezTo>
                    <a:pt x="137543" y="497886"/>
                    <a:pt x="141615" y="461822"/>
                    <a:pt x="123001" y="437392"/>
                  </a:cubicBezTo>
                  <a:cubicBezTo>
                    <a:pt x="104387" y="412962"/>
                    <a:pt x="40984" y="374570"/>
                    <a:pt x="21789" y="346650"/>
                  </a:cubicBezTo>
                  <a:cubicBezTo>
                    <a:pt x="2594" y="318730"/>
                    <a:pt x="7246" y="311168"/>
                    <a:pt x="7828" y="269869"/>
                  </a:cubicBezTo>
                  <a:cubicBezTo>
                    <a:pt x="8410" y="228570"/>
                    <a:pt x="-18928" y="140154"/>
                    <a:pt x="25279" y="98855"/>
                  </a:cubicBezTo>
                  <a:cubicBezTo>
                    <a:pt x="69486" y="57556"/>
                    <a:pt x="267839" y="9858"/>
                    <a:pt x="287034" y="1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38CAD456-435E-3DA6-0E7C-40984E7B5A1B}"/>
                </a:ext>
              </a:extLst>
            </p:cNvPr>
            <p:cNvSpPr/>
            <p:nvPr/>
          </p:nvSpPr>
          <p:spPr>
            <a:xfrm>
              <a:off x="2711626" y="4261290"/>
              <a:ext cx="363138" cy="175045"/>
            </a:xfrm>
            <a:custGeom>
              <a:avLst/>
              <a:gdLst>
                <a:gd name="connsiteX0" fmla="*/ 363131 w 363138"/>
                <a:gd name="connsiteY0" fmla="*/ 93 h 175045"/>
                <a:gd name="connsiteX1" fmla="*/ 178157 w 363138"/>
                <a:gd name="connsiteY1" fmla="*/ 59425 h 175045"/>
                <a:gd name="connsiteX2" fmla="*/ 28084 w 363138"/>
                <a:gd name="connsiteY2" fmla="*/ 62915 h 175045"/>
                <a:gd name="connsiteX3" fmla="*/ 69965 w 363138"/>
                <a:gd name="connsiteY3" fmla="*/ 73385 h 175045"/>
                <a:gd name="connsiteX4" fmla="*/ 163 w 363138"/>
                <a:gd name="connsiteY4" fmla="*/ 174597 h 175045"/>
                <a:gd name="connsiteX5" fmla="*/ 52514 w 363138"/>
                <a:gd name="connsiteY5" fmla="*/ 108286 h 175045"/>
                <a:gd name="connsiteX6" fmla="*/ 111846 w 363138"/>
                <a:gd name="connsiteY6" fmla="*/ 55934 h 175045"/>
                <a:gd name="connsiteX7" fmla="*/ 49024 w 363138"/>
                <a:gd name="connsiteY7" fmla="*/ 31504 h 175045"/>
                <a:gd name="connsiteX8" fmla="*/ 146747 w 363138"/>
                <a:gd name="connsiteY8" fmla="*/ 38484 h 175045"/>
                <a:gd name="connsiteX9" fmla="*/ 59495 w 363138"/>
                <a:gd name="connsiteY9" fmla="*/ 45464 h 175045"/>
                <a:gd name="connsiteX10" fmla="*/ 171177 w 363138"/>
                <a:gd name="connsiteY10" fmla="*/ 45464 h 175045"/>
                <a:gd name="connsiteX11" fmla="*/ 363131 w 363138"/>
                <a:gd name="connsiteY11" fmla="*/ 93 h 17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138" h="175045">
                  <a:moveTo>
                    <a:pt x="363131" y="93"/>
                  </a:moveTo>
                  <a:cubicBezTo>
                    <a:pt x="364294" y="2420"/>
                    <a:pt x="233998" y="48955"/>
                    <a:pt x="178157" y="59425"/>
                  </a:cubicBezTo>
                  <a:cubicBezTo>
                    <a:pt x="122316" y="69895"/>
                    <a:pt x="46116" y="60588"/>
                    <a:pt x="28084" y="62915"/>
                  </a:cubicBezTo>
                  <a:cubicBezTo>
                    <a:pt x="10052" y="65242"/>
                    <a:pt x="74618" y="54771"/>
                    <a:pt x="69965" y="73385"/>
                  </a:cubicBezTo>
                  <a:cubicBezTo>
                    <a:pt x="65312" y="91999"/>
                    <a:pt x="3071" y="168780"/>
                    <a:pt x="163" y="174597"/>
                  </a:cubicBezTo>
                  <a:cubicBezTo>
                    <a:pt x="-2745" y="180414"/>
                    <a:pt x="33900" y="128063"/>
                    <a:pt x="52514" y="108286"/>
                  </a:cubicBezTo>
                  <a:cubicBezTo>
                    <a:pt x="71128" y="88509"/>
                    <a:pt x="112428" y="68731"/>
                    <a:pt x="111846" y="55934"/>
                  </a:cubicBezTo>
                  <a:cubicBezTo>
                    <a:pt x="111264" y="43137"/>
                    <a:pt x="43207" y="34412"/>
                    <a:pt x="49024" y="31504"/>
                  </a:cubicBezTo>
                  <a:cubicBezTo>
                    <a:pt x="54841" y="28596"/>
                    <a:pt x="145002" y="36157"/>
                    <a:pt x="146747" y="38484"/>
                  </a:cubicBezTo>
                  <a:cubicBezTo>
                    <a:pt x="148492" y="40811"/>
                    <a:pt x="55423" y="44301"/>
                    <a:pt x="59495" y="45464"/>
                  </a:cubicBezTo>
                  <a:cubicBezTo>
                    <a:pt x="63567" y="46627"/>
                    <a:pt x="126969" y="51281"/>
                    <a:pt x="171177" y="45464"/>
                  </a:cubicBezTo>
                  <a:cubicBezTo>
                    <a:pt x="215384" y="39647"/>
                    <a:pt x="361968" y="-2234"/>
                    <a:pt x="363131" y="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7A29798D-0DDD-F1AC-5728-27E4DDBC91FF}"/>
                </a:ext>
              </a:extLst>
            </p:cNvPr>
            <p:cNvSpPr/>
            <p:nvPr/>
          </p:nvSpPr>
          <p:spPr>
            <a:xfrm>
              <a:off x="3151317" y="4582470"/>
              <a:ext cx="89777" cy="231105"/>
            </a:xfrm>
            <a:custGeom>
              <a:avLst/>
              <a:gdLst>
                <a:gd name="connsiteX0" fmla="*/ 222 w 89777"/>
                <a:gd name="connsiteY0" fmla="*/ 0 h 231105"/>
                <a:gd name="connsiteX1" fmla="*/ 63043 w 89777"/>
                <a:gd name="connsiteY1" fmla="*/ 90742 h 231105"/>
                <a:gd name="connsiteX2" fmla="*/ 83984 w 89777"/>
                <a:gd name="connsiteY2" fmla="*/ 230345 h 231105"/>
                <a:gd name="connsiteX3" fmla="*/ 80494 w 89777"/>
                <a:gd name="connsiteY3" fmla="*/ 143093 h 231105"/>
                <a:gd name="connsiteX4" fmla="*/ 80494 w 89777"/>
                <a:gd name="connsiteY4" fmla="*/ 66312 h 231105"/>
                <a:gd name="connsiteX5" fmla="*/ 87474 w 89777"/>
                <a:gd name="connsiteY5" fmla="*/ 90742 h 231105"/>
                <a:gd name="connsiteX6" fmla="*/ 222 w 89777"/>
                <a:gd name="connsiteY6" fmla="*/ 0 h 23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777" h="231105">
                  <a:moveTo>
                    <a:pt x="222" y="0"/>
                  </a:moveTo>
                  <a:cubicBezTo>
                    <a:pt x="-3850" y="0"/>
                    <a:pt x="49083" y="52351"/>
                    <a:pt x="63043" y="90742"/>
                  </a:cubicBezTo>
                  <a:cubicBezTo>
                    <a:pt x="77003" y="129133"/>
                    <a:pt x="81076" y="221620"/>
                    <a:pt x="83984" y="230345"/>
                  </a:cubicBezTo>
                  <a:cubicBezTo>
                    <a:pt x="86892" y="239070"/>
                    <a:pt x="81076" y="170432"/>
                    <a:pt x="80494" y="143093"/>
                  </a:cubicBezTo>
                  <a:cubicBezTo>
                    <a:pt x="79912" y="115754"/>
                    <a:pt x="79331" y="75037"/>
                    <a:pt x="80494" y="66312"/>
                  </a:cubicBezTo>
                  <a:cubicBezTo>
                    <a:pt x="81657" y="57587"/>
                    <a:pt x="95036" y="97141"/>
                    <a:pt x="87474" y="90742"/>
                  </a:cubicBezTo>
                  <a:cubicBezTo>
                    <a:pt x="79912" y="84344"/>
                    <a:pt x="4294" y="0"/>
                    <a:pt x="22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1E36FF37-5BB7-3B71-45CD-3B8CD6F4AD9B}"/>
                </a:ext>
              </a:extLst>
            </p:cNvPr>
            <p:cNvSpPr/>
            <p:nvPr/>
          </p:nvSpPr>
          <p:spPr>
            <a:xfrm>
              <a:off x="2798926" y="4767349"/>
              <a:ext cx="459493" cy="419050"/>
            </a:xfrm>
            <a:custGeom>
              <a:avLst/>
              <a:gdLst>
                <a:gd name="connsiteX0" fmla="*/ 115 w 459493"/>
                <a:gd name="connsiteY0" fmla="*/ 95 h 419050"/>
                <a:gd name="connsiteX1" fmla="*/ 160659 w 459493"/>
                <a:gd name="connsiteY1" fmla="*/ 139698 h 419050"/>
                <a:gd name="connsiteX2" fmla="*/ 101327 w 459493"/>
                <a:gd name="connsiteY2" fmla="*/ 115268 h 419050"/>
                <a:gd name="connsiteX3" fmla="*/ 240930 w 459493"/>
                <a:gd name="connsiteY3" fmla="*/ 226950 h 419050"/>
                <a:gd name="connsiteX4" fmla="*/ 453825 w 459493"/>
                <a:gd name="connsiteY4" fmla="*/ 415414 h 419050"/>
                <a:gd name="connsiteX5" fmla="*/ 377043 w 459493"/>
                <a:gd name="connsiteY5" fmla="*/ 338633 h 419050"/>
                <a:gd name="connsiteX6" fmla="*/ 153679 w 459493"/>
                <a:gd name="connsiteY6" fmla="*/ 185069 h 419050"/>
                <a:gd name="connsiteX7" fmla="*/ 216500 w 459493"/>
                <a:gd name="connsiteY7" fmla="*/ 223460 h 419050"/>
                <a:gd name="connsiteX8" fmla="*/ 136228 w 459493"/>
                <a:gd name="connsiteY8" fmla="*/ 118758 h 419050"/>
                <a:gd name="connsiteX9" fmla="*/ 115 w 459493"/>
                <a:gd name="connsiteY9" fmla="*/ 95 h 4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493" h="419050">
                  <a:moveTo>
                    <a:pt x="115" y="95"/>
                  </a:moveTo>
                  <a:cubicBezTo>
                    <a:pt x="4187" y="3585"/>
                    <a:pt x="143790" y="120503"/>
                    <a:pt x="160659" y="139698"/>
                  </a:cubicBezTo>
                  <a:cubicBezTo>
                    <a:pt x="177528" y="158893"/>
                    <a:pt x="87949" y="100726"/>
                    <a:pt x="101327" y="115268"/>
                  </a:cubicBezTo>
                  <a:cubicBezTo>
                    <a:pt x="114706" y="129810"/>
                    <a:pt x="182180" y="176926"/>
                    <a:pt x="240930" y="226950"/>
                  </a:cubicBezTo>
                  <a:cubicBezTo>
                    <a:pt x="299680" y="276974"/>
                    <a:pt x="431140" y="396800"/>
                    <a:pt x="453825" y="415414"/>
                  </a:cubicBezTo>
                  <a:cubicBezTo>
                    <a:pt x="476510" y="434028"/>
                    <a:pt x="427067" y="377024"/>
                    <a:pt x="377043" y="338633"/>
                  </a:cubicBezTo>
                  <a:cubicBezTo>
                    <a:pt x="327019" y="300242"/>
                    <a:pt x="180436" y="204264"/>
                    <a:pt x="153679" y="185069"/>
                  </a:cubicBezTo>
                  <a:cubicBezTo>
                    <a:pt x="126922" y="165874"/>
                    <a:pt x="219408" y="234512"/>
                    <a:pt x="216500" y="223460"/>
                  </a:cubicBezTo>
                  <a:cubicBezTo>
                    <a:pt x="213592" y="212408"/>
                    <a:pt x="171710" y="147842"/>
                    <a:pt x="136228" y="118758"/>
                  </a:cubicBezTo>
                  <a:cubicBezTo>
                    <a:pt x="100746" y="89674"/>
                    <a:pt x="-3957" y="-3395"/>
                    <a:pt x="115" y="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D6DA8053-2114-01FE-9897-8E91137787FD}"/>
                </a:ext>
              </a:extLst>
            </p:cNvPr>
            <p:cNvSpPr/>
            <p:nvPr/>
          </p:nvSpPr>
          <p:spPr>
            <a:xfrm>
              <a:off x="2763820" y="4299104"/>
              <a:ext cx="288972" cy="304365"/>
            </a:xfrm>
            <a:custGeom>
              <a:avLst/>
              <a:gdLst>
                <a:gd name="connsiteX0" fmla="*/ 286507 w 288972"/>
                <a:gd name="connsiteY0" fmla="*/ 670 h 304365"/>
                <a:gd name="connsiteX1" fmla="*/ 199255 w 288972"/>
                <a:gd name="connsiteY1" fmla="*/ 66981 h 304365"/>
                <a:gd name="connsiteX2" fmla="*/ 17771 w 288972"/>
                <a:gd name="connsiteY2" fmla="*/ 192624 h 304365"/>
                <a:gd name="connsiteX3" fmla="*/ 118983 w 288972"/>
                <a:gd name="connsiteY3" fmla="*/ 101882 h 304365"/>
                <a:gd name="connsiteX4" fmla="*/ 28241 w 288972"/>
                <a:gd name="connsiteY4" fmla="*/ 192624 h 304365"/>
                <a:gd name="connsiteX5" fmla="*/ 320 w 288972"/>
                <a:gd name="connsiteY5" fmla="*/ 304307 h 304365"/>
                <a:gd name="connsiteX6" fmla="*/ 42201 w 288972"/>
                <a:gd name="connsiteY6" fmla="*/ 206585 h 304365"/>
                <a:gd name="connsiteX7" fmla="*/ 105023 w 288972"/>
                <a:gd name="connsiteY7" fmla="*/ 112352 h 304365"/>
                <a:gd name="connsiteX8" fmla="*/ 108513 w 288972"/>
                <a:gd name="connsiteY8" fmla="*/ 32081 h 304365"/>
                <a:gd name="connsiteX9" fmla="*/ 108513 w 288972"/>
                <a:gd name="connsiteY9" fmla="*/ 105372 h 304365"/>
                <a:gd name="connsiteX10" fmla="*/ 286507 w 288972"/>
                <a:gd name="connsiteY10" fmla="*/ 670 h 304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972" h="304365">
                  <a:moveTo>
                    <a:pt x="286507" y="670"/>
                  </a:moveTo>
                  <a:cubicBezTo>
                    <a:pt x="301631" y="-5728"/>
                    <a:pt x="244044" y="34989"/>
                    <a:pt x="199255" y="66981"/>
                  </a:cubicBezTo>
                  <a:cubicBezTo>
                    <a:pt x="154466" y="98973"/>
                    <a:pt x="31150" y="186807"/>
                    <a:pt x="17771" y="192624"/>
                  </a:cubicBezTo>
                  <a:cubicBezTo>
                    <a:pt x="4392" y="198441"/>
                    <a:pt x="117238" y="101882"/>
                    <a:pt x="118983" y="101882"/>
                  </a:cubicBezTo>
                  <a:cubicBezTo>
                    <a:pt x="120728" y="101882"/>
                    <a:pt x="48018" y="158887"/>
                    <a:pt x="28241" y="192624"/>
                  </a:cubicBezTo>
                  <a:cubicBezTo>
                    <a:pt x="8464" y="226362"/>
                    <a:pt x="-2007" y="301980"/>
                    <a:pt x="320" y="304307"/>
                  </a:cubicBezTo>
                  <a:cubicBezTo>
                    <a:pt x="2647" y="306634"/>
                    <a:pt x="24750" y="238578"/>
                    <a:pt x="42201" y="206585"/>
                  </a:cubicBezTo>
                  <a:cubicBezTo>
                    <a:pt x="59651" y="174593"/>
                    <a:pt x="93971" y="141436"/>
                    <a:pt x="105023" y="112352"/>
                  </a:cubicBezTo>
                  <a:cubicBezTo>
                    <a:pt x="116075" y="83268"/>
                    <a:pt x="107931" y="33244"/>
                    <a:pt x="108513" y="32081"/>
                  </a:cubicBezTo>
                  <a:cubicBezTo>
                    <a:pt x="109095" y="30918"/>
                    <a:pt x="80593" y="105954"/>
                    <a:pt x="108513" y="105372"/>
                  </a:cubicBezTo>
                  <a:cubicBezTo>
                    <a:pt x="136433" y="104790"/>
                    <a:pt x="271383" y="7068"/>
                    <a:pt x="286507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AB70594D-C4D4-B35B-5594-93828E417926}"/>
                </a:ext>
              </a:extLst>
            </p:cNvPr>
            <p:cNvSpPr/>
            <p:nvPr/>
          </p:nvSpPr>
          <p:spPr>
            <a:xfrm>
              <a:off x="2798911" y="4050803"/>
              <a:ext cx="95050" cy="18626"/>
            </a:xfrm>
            <a:custGeom>
              <a:avLst/>
              <a:gdLst>
                <a:gd name="connsiteX0" fmla="*/ 130 w 95050"/>
                <a:gd name="connsiteY0" fmla="*/ 1176 h 18626"/>
                <a:gd name="connsiteX1" fmla="*/ 59462 w 95050"/>
                <a:gd name="connsiteY1" fmla="*/ 15136 h 18626"/>
                <a:gd name="connsiteX2" fmla="*/ 94362 w 95050"/>
                <a:gd name="connsiteY2" fmla="*/ 18626 h 18626"/>
                <a:gd name="connsiteX3" fmla="*/ 76912 w 95050"/>
                <a:gd name="connsiteY3" fmla="*/ 1176 h 18626"/>
                <a:gd name="connsiteX4" fmla="*/ 130 w 95050"/>
                <a:gd name="connsiteY4" fmla="*/ 117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50" h="18626">
                  <a:moveTo>
                    <a:pt x="130" y="1176"/>
                  </a:moveTo>
                  <a:cubicBezTo>
                    <a:pt x="-2778" y="3503"/>
                    <a:pt x="43757" y="12228"/>
                    <a:pt x="59462" y="15136"/>
                  </a:cubicBezTo>
                  <a:cubicBezTo>
                    <a:pt x="75167" y="18044"/>
                    <a:pt x="94362" y="18626"/>
                    <a:pt x="94362" y="18626"/>
                  </a:cubicBezTo>
                  <a:cubicBezTo>
                    <a:pt x="97270" y="16299"/>
                    <a:pt x="90872" y="1758"/>
                    <a:pt x="76912" y="1176"/>
                  </a:cubicBezTo>
                  <a:cubicBezTo>
                    <a:pt x="62952" y="594"/>
                    <a:pt x="3038" y="-1151"/>
                    <a:pt x="130" y="11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19EFD3E7-EC0B-98A1-4B06-07BE71414899}"/>
                </a:ext>
              </a:extLst>
            </p:cNvPr>
            <p:cNvSpPr/>
            <p:nvPr/>
          </p:nvSpPr>
          <p:spPr>
            <a:xfrm>
              <a:off x="2763968" y="4086863"/>
              <a:ext cx="214208" cy="171146"/>
            </a:xfrm>
            <a:custGeom>
              <a:avLst/>
              <a:gdLst>
                <a:gd name="connsiteX0" fmla="*/ 213067 w 214208"/>
                <a:gd name="connsiteY0" fmla="*/ 16 h 171146"/>
                <a:gd name="connsiteX1" fmla="*/ 143266 w 214208"/>
                <a:gd name="connsiteY1" fmla="*/ 73308 h 171146"/>
                <a:gd name="connsiteX2" fmla="*/ 172 w 214208"/>
                <a:gd name="connsiteY2" fmla="*/ 80288 h 171146"/>
                <a:gd name="connsiteX3" fmla="*/ 111855 w 214208"/>
                <a:gd name="connsiteY3" fmla="*/ 80288 h 171146"/>
                <a:gd name="connsiteX4" fmla="*/ 7153 w 214208"/>
                <a:gd name="connsiteY4" fmla="*/ 171030 h 171146"/>
                <a:gd name="connsiteX5" fmla="*/ 94405 w 214208"/>
                <a:gd name="connsiteY5" fmla="*/ 97739 h 171146"/>
                <a:gd name="connsiteX6" fmla="*/ 104875 w 214208"/>
                <a:gd name="connsiteY6" fmla="*/ 27937 h 171146"/>
                <a:gd name="connsiteX7" fmla="*/ 90914 w 214208"/>
                <a:gd name="connsiteY7" fmla="*/ 80288 h 171146"/>
                <a:gd name="connsiteX8" fmla="*/ 213067 w 214208"/>
                <a:gd name="connsiteY8" fmla="*/ 16 h 17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08" h="171146">
                  <a:moveTo>
                    <a:pt x="213067" y="16"/>
                  </a:moveTo>
                  <a:cubicBezTo>
                    <a:pt x="221792" y="-1147"/>
                    <a:pt x="178748" y="59929"/>
                    <a:pt x="143266" y="73308"/>
                  </a:cubicBezTo>
                  <a:cubicBezTo>
                    <a:pt x="107784" y="86687"/>
                    <a:pt x="5407" y="79125"/>
                    <a:pt x="172" y="80288"/>
                  </a:cubicBezTo>
                  <a:cubicBezTo>
                    <a:pt x="-5063" y="81451"/>
                    <a:pt x="110692" y="65164"/>
                    <a:pt x="111855" y="80288"/>
                  </a:cubicBezTo>
                  <a:cubicBezTo>
                    <a:pt x="113018" y="95412"/>
                    <a:pt x="10061" y="168122"/>
                    <a:pt x="7153" y="171030"/>
                  </a:cubicBezTo>
                  <a:cubicBezTo>
                    <a:pt x="4245" y="173939"/>
                    <a:pt x="78118" y="121588"/>
                    <a:pt x="94405" y="97739"/>
                  </a:cubicBezTo>
                  <a:cubicBezTo>
                    <a:pt x="110692" y="73890"/>
                    <a:pt x="105457" y="30845"/>
                    <a:pt x="104875" y="27937"/>
                  </a:cubicBezTo>
                  <a:cubicBezTo>
                    <a:pt x="104293" y="25029"/>
                    <a:pt x="78699" y="81451"/>
                    <a:pt x="90914" y="80288"/>
                  </a:cubicBezTo>
                  <a:cubicBezTo>
                    <a:pt x="103129" y="79125"/>
                    <a:pt x="204342" y="1179"/>
                    <a:pt x="213067" y="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EAB8A4FD-1A44-AC0E-96C7-1C3628C21968}"/>
                </a:ext>
              </a:extLst>
            </p:cNvPr>
            <p:cNvSpPr/>
            <p:nvPr/>
          </p:nvSpPr>
          <p:spPr>
            <a:xfrm>
              <a:off x="2921027" y="4700804"/>
              <a:ext cx="311703" cy="237654"/>
            </a:xfrm>
            <a:custGeom>
              <a:avLst/>
              <a:gdLst>
                <a:gd name="connsiteX0" fmla="*/ 167 w 311703"/>
                <a:gd name="connsiteY0" fmla="*/ 329 h 237654"/>
                <a:gd name="connsiteX1" fmla="*/ 108359 w 311703"/>
                <a:gd name="connsiteY1" fmla="*/ 94561 h 237654"/>
                <a:gd name="connsiteX2" fmla="*/ 247962 w 311703"/>
                <a:gd name="connsiteY2" fmla="*/ 164362 h 237654"/>
                <a:gd name="connsiteX3" fmla="*/ 199101 w 311703"/>
                <a:gd name="connsiteY3" fmla="*/ 174833 h 237654"/>
                <a:gd name="connsiteX4" fmla="*/ 17617 w 311703"/>
                <a:gd name="connsiteY4" fmla="*/ 192283 h 237654"/>
                <a:gd name="connsiteX5" fmla="*/ 136280 w 311703"/>
                <a:gd name="connsiteY5" fmla="*/ 178323 h 237654"/>
                <a:gd name="connsiteX6" fmla="*/ 303804 w 311703"/>
                <a:gd name="connsiteY6" fmla="*/ 237654 h 237654"/>
                <a:gd name="connsiteX7" fmla="*/ 258433 w 311703"/>
                <a:gd name="connsiteY7" fmla="*/ 178323 h 237654"/>
                <a:gd name="connsiteX8" fmla="*/ 31578 w 311703"/>
                <a:gd name="connsiteY8" fmla="*/ 122481 h 237654"/>
                <a:gd name="connsiteX9" fmla="*/ 132790 w 311703"/>
                <a:gd name="connsiteY9" fmla="*/ 129462 h 237654"/>
                <a:gd name="connsiteX10" fmla="*/ 167 w 311703"/>
                <a:gd name="connsiteY10" fmla="*/ 329 h 23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1703" h="237654">
                  <a:moveTo>
                    <a:pt x="167" y="329"/>
                  </a:moveTo>
                  <a:cubicBezTo>
                    <a:pt x="-3905" y="-5488"/>
                    <a:pt x="67060" y="67222"/>
                    <a:pt x="108359" y="94561"/>
                  </a:cubicBezTo>
                  <a:cubicBezTo>
                    <a:pt x="149658" y="121900"/>
                    <a:pt x="232838" y="150983"/>
                    <a:pt x="247962" y="164362"/>
                  </a:cubicBezTo>
                  <a:cubicBezTo>
                    <a:pt x="263086" y="177741"/>
                    <a:pt x="237492" y="170179"/>
                    <a:pt x="199101" y="174833"/>
                  </a:cubicBezTo>
                  <a:cubicBezTo>
                    <a:pt x="160710" y="179487"/>
                    <a:pt x="28087" y="191701"/>
                    <a:pt x="17617" y="192283"/>
                  </a:cubicBezTo>
                  <a:cubicBezTo>
                    <a:pt x="7147" y="192865"/>
                    <a:pt x="88582" y="170761"/>
                    <a:pt x="136280" y="178323"/>
                  </a:cubicBezTo>
                  <a:cubicBezTo>
                    <a:pt x="183978" y="185885"/>
                    <a:pt x="283445" y="237654"/>
                    <a:pt x="303804" y="237654"/>
                  </a:cubicBezTo>
                  <a:cubicBezTo>
                    <a:pt x="324163" y="237654"/>
                    <a:pt x="303804" y="197518"/>
                    <a:pt x="258433" y="178323"/>
                  </a:cubicBezTo>
                  <a:cubicBezTo>
                    <a:pt x="213062" y="159128"/>
                    <a:pt x="52519" y="130625"/>
                    <a:pt x="31578" y="122481"/>
                  </a:cubicBezTo>
                  <a:cubicBezTo>
                    <a:pt x="10637" y="114337"/>
                    <a:pt x="132208" y="147494"/>
                    <a:pt x="132790" y="129462"/>
                  </a:cubicBezTo>
                  <a:cubicBezTo>
                    <a:pt x="133372" y="111430"/>
                    <a:pt x="4239" y="6146"/>
                    <a:pt x="167" y="3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19063AD3-7CBB-7D48-A15B-5B6C32CEC252}"/>
                </a:ext>
              </a:extLst>
            </p:cNvPr>
            <p:cNvSpPr/>
            <p:nvPr/>
          </p:nvSpPr>
          <p:spPr>
            <a:xfrm>
              <a:off x="4476728" y="6137275"/>
              <a:ext cx="847837" cy="333964"/>
            </a:xfrm>
            <a:custGeom>
              <a:avLst/>
              <a:gdLst>
                <a:gd name="connsiteX0" fmla="*/ 22 w 847837"/>
                <a:gd name="connsiteY0" fmla="*/ 0 h 333964"/>
                <a:gd name="connsiteX1" fmla="*/ 425472 w 847837"/>
                <a:gd name="connsiteY1" fmla="*/ 311150 h 333964"/>
                <a:gd name="connsiteX2" fmla="*/ 336572 w 847837"/>
                <a:gd name="connsiteY2" fmla="*/ 311150 h 333964"/>
                <a:gd name="connsiteX3" fmla="*/ 612797 w 847837"/>
                <a:gd name="connsiteY3" fmla="*/ 317500 h 333964"/>
                <a:gd name="connsiteX4" fmla="*/ 847747 w 847837"/>
                <a:gd name="connsiteY4" fmla="*/ 320675 h 333964"/>
                <a:gd name="connsiteX5" fmla="*/ 638197 w 847837"/>
                <a:gd name="connsiteY5" fmla="*/ 320675 h 333964"/>
                <a:gd name="connsiteX6" fmla="*/ 441347 w 847837"/>
                <a:gd name="connsiteY6" fmla="*/ 314325 h 333964"/>
                <a:gd name="connsiteX7" fmla="*/ 406422 w 847837"/>
                <a:gd name="connsiteY7" fmla="*/ 311150 h 333964"/>
                <a:gd name="connsiteX8" fmla="*/ 22 w 847837"/>
                <a:gd name="connsiteY8" fmla="*/ 0 h 33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837" h="333964">
                  <a:moveTo>
                    <a:pt x="22" y="0"/>
                  </a:moveTo>
                  <a:cubicBezTo>
                    <a:pt x="3197" y="0"/>
                    <a:pt x="369380" y="259292"/>
                    <a:pt x="425472" y="311150"/>
                  </a:cubicBezTo>
                  <a:cubicBezTo>
                    <a:pt x="481564" y="363008"/>
                    <a:pt x="305351" y="310092"/>
                    <a:pt x="336572" y="311150"/>
                  </a:cubicBezTo>
                  <a:cubicBezTo>
                    <a:pt x="367793" y="312208"/>
                    <a:pt x="612797" y="317500"/>
                    <a:pt x="612797" y="317500"/>
                  </a:cubicBezTo>
                  <a:lnTo>
                    <a:pt x="847747" y="320675"/>
                  </a:lnTo>
                  <a:cubicBezTo>
                    <a:pt x="851980" y="321204"/>
                    <a:pt x="705930" y="321733"/>
                    <a:pt x="638197" y="320675"/>
                  </a:cubicBezTo>
                  <a:cubicBezTo>
                    <a:pt x="570464" y="319617"/>
                    <a:pt x="479976" y="315912"/>
                    <a:pt x="441347" y="314325"/>
                  </a:cubicBezTo>
                  <a:cubicBezTo>
                    <a:pt x="402718" y="312738"/>
                    <a:pt x="475214" y="359833"/>
                    <a:pt x="406422" y="311150"/>
                  </a:cubicBezTo>
                  <a:cubicBezTo>
                    <a:pt x="337630" y="262467"/>
                    <a:pt x="-3153" y="0"/>
                    <a:pt x="2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4CC0F4A6-F3CA-ED0F-CF98-8EEF82DB369A}"/>
                </a:ext>
              </a:extLst>
            </p:cNvPr>
            <p:cNvSpPr/>
            <p:nvPr/>
          </p:nvSpPr>
          <p:spPr>
            <a:xfrm>
              <a:off x="4943308" y="6438765"/>
              <a:ext cx="366521" cy="38421"/>
            </a:xfrm>
            <a:custGeom>
              <a:avLst/>
              <a:gdLst>
                <a:gd name="connsiteX0" fmla="*/ 167 w 366521"/>
                <a:gd name="connsiteY0" fmla="*/ 135 h 38421"/>
                <a:gd name="connsiteX1" fmla="*/ 133517 w 366521"/>
                <a:gd name="connsiteY1" fmla="*/ 25535 h 38421"/>
                <a:gd name="connsiteX2" fmla="*/ 365292 w 366521"/>
                <a:gd name="connsiteY2" fmla="*/ 25535 h 38421"/>
                <a:gd name="connsiteX3" fmla="*/ 222417 w 366521"/>
                <a:gd name="connsiteY3" fmla="*/ 28710 h 38421"/>
                <a:gd name="connsiteX4" fmla="*/ 158917 w 366521"/>
                <a:gd name="connsiteY4" fmla="*/ 38235 h 38421"/>
                <a:gd name="connsiteX5" fmla="*/ 167 w 366521"/>
                <a:gd name="connsiteY5" fmla="*/ 135 h 3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521" h="38421">
                  <a:moveTo>
                    <a:pt x="167" y="135"/>
                  </a:moveTo>
                  <a:cubicBezTo>
                    <a:pt x="-4066" y="-1982"/>
                    <a:pt x="72663" y="21302"/>
                    <a:pt x="133517" y="25535"/>
                  </a:cubicBezTo>
                  <a:cubicBezTo>
                    <a:pt x="194371" y="29768"/>
                    <a:pt x="350475" y="25006"/>
                    <a:pt x="365292" y="25535"/>
                  </a:cubicBezTo>
                  <a:cubicBezTo>
                    <a:pt x="380109" y="26064"/>
                    <a:pt x="256813" y="26593"/>
                    <a:pt x="222417" y="28710"/>
                  </a:cubicBezTo>
                  <a:cubicBezTo>
                    <a:pt x="188021" y="30827"/>
                    <a:pt x="193842" y="39823"/>
                    <a:pt x="158917" y="38235"/>
                  </a:cubicBezTo>
                  <a:cubicBezTo>
                    <a:pt x="123992" y="36647"/>
                    <a:pt x="4400" y="2252"/>
                    <a:pt x="167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80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映画「地獄の花園」オリジナル・サウンドトラック 2021年5月19日発売！2021年4月28日先行配信スタート！">
            <a:extLst>
              <a:ext uri="{FF2B5EF4-FFF2-40B4-BE49-F238E27FC236}">
                <a16:creationId xmlns:a16="http://schemas.microsoft.com/office/drawing/2014/main" id="{4C166ADC-9EF7-2FAB-791E-E567531BE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063"/>
            <a:ext cx="9601200" cy="976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9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472C4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175</TotalTime>
  <Words>3</Words>
  <Application>Microsoft Macintosh PowerPoint</Application>
  <PresentationFormat>A3 297x420 mm</PresentationFormat>
  <Paragraphs>3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16</cp:revision>
  <dcterms:created xsi:type="dcterms:W3CDTF">2023-06-01T14:48:27Z</dcterms:created>
  <dcterms:modified xsi:type="dcterms:W3CDTF">2023-06-02T14:32:29Z</dcterms:modified>
</cp:coreProperties>
</file>