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>
        <p:scale>
          <a:sx n="80" d="100"/>
          <a:sy n="80" d="100"/>
        </p:scale>
        <p:origin x="1248" y="-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42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18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55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4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64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55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31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87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9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85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21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5026-05DA-1E40-9E59-DB809ADC2F32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44CC-0FB2-5D4D-9FFB-47F577570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67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🍭 広瀬すず、意外な健康のもとを告白！「食べることで毎日健康でした」『HOT PEPPER』表紙登場【アザーカットあり】 -  Pop'n'Roll(ポップンロール)" hidden="1">
            <a:extLst>
              <a:ext uri="{FF2B5EF4-FFF2-40B4-BE49-F238E27FC236}">
                <a16:creationId xmlns:a16="http://schemas.microsoft.com/office/drawing/2014/main" id="{C5B9B3E4-0FAD-966F-50D2-6082FE205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4" r="11678"/>
          <a:stretch/>
        </p:blipFill>
        <p:spPr bwMode="auto">
          <a:xfrm>
            <a:off x="277812" y="0"/>
            <a:ext cx="9045575" cy="127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EBE89360-493B-2DAC-A458-751CDC713EF8}"/>
              </a:ext>
            </a:extLst>
          </p:cNvPr>
          <p:cNvSpPr/>
          <p:nvPr/>
        </p:nvSpPr>
        <p:spPr>
          <a:xfrm>
            <a:off x="4420424" y="3295434"/>
            <a:ext cx="923647" cy="456160"/>
          </a:xfrm>
          <a:custGeom>
            <a:avLst/>
            <a:gdLst>
              <a:gd name="connsiteX0" fmla="*/ 15051 w 923647"/>
              <a:gd name="connsiteY0" fmla="*/ 447891 h 456160"/>
              <a:gd name="connsiteX1" fmla="*/ 611951 w 923647"/>
              <a:gd name="connsiteY1" fmla="*/ 178016 h 456160"/>
              <a:gd name="connsiteX2" fmla="*/ 583376 w 923647"/>
              <a:gd name="connsiteY2" fmla="*/ 181191 h 456160"/>
              <a:gd name="connsiteX3" fmla="*/ 751651 w 923647"/>
              <a:gd name="connsiteY3" fmla="*/ 197066 h 456160"/>
              <a:gd name="connsiteX4" fmla="*/ 846901 w 923647"/>
              <a:gd name="connsiteY4" fmla="*/ 231991 h 456160"/>
              <a:gd name="connsiteX5" fmla="*/ 859601 w 923647"/>
              <a:gd name="connsiteY5" fmla="*/ 235166 h 456160"/>
              <a:gd name="connsiteX6" fmla="*/ 824676 w 923647"/>
              <a:gd name="connsiteY6" fmla="*/ 228816 h 456160"/>
              <a:gd name="connsiteX7" fmla="*/ 869126 w 923647"/>
              <a:gd name="connsiteY7" fmla="*/ 209766 h 456160"/>
              <a:gd name="connsiteX8" fmla="*/ 894526 w 923647"/>
              <a:gd name="connsiteY8" fmla="*/ 178016 h 456160"/>
              <a:gd name="connsiteX9" fmla="*/ 923101 w 923647"/>
              <a:gd name="connsiteY9" fmla="*/ 95466 h 456160"/>
              <a:gd name="connsiteX10" fmla="*/ 910401 w 923647"/>
              <a:gd name="connsiteY10" fmla="*/ 130391 h 456160"/>
              <a:gd name="connsiteX11" fmla="*/ 875476 w 923647"/>
              <a:gd name="connsiteY11" fmla="*/ 222466 h 456160"/>
              <a:gd name="connsiteX12" fmla="*/ 846901 w 923647"/>
              <a:gd name="connsiteY12" fmla="*/ 174841 h 456160"/>
              <a:gd name="connsiteX13" fmla="*/ 846901 w 923647"/>
              <a:gd name="connsiteY13" fmla="*/ 19266 h 456160"/>
              <a:gd name="connsiteX14" fmla="*/ 827851 w 923647"/>
              <a:gd name="connsiteY14" fmla="*/ 146266 h 456160"/>
              <a:gd name="connsiteX15" fmla="*/ 770701 w 923647"/>
              <a:gd name="connsiteY15" fmla="*/ 162141 h 456160"/>
              <a:gd name="connsiteX16" fmla="*/ 792926 w 923647"/>
              <a:gd name="connsiteY16" fmla="*/ 85941 h 456160"/>
              <a:gd name="connsiteX17" fmla="*/ 751651 w 923647"/>
              <a:gd name="connsiteY17" fmla="*/ 162141 h 456160"/>
              <a:gd name="connsiteX18" fmla="*/ 713551 w 923647"/>
              <a:gd name="connsiteY18" fmla="*/ 155791 h 456160"/>
              <a:gd name="connsiteX19" fmla="*/ 707201 w 923647"/>
              <a:gd name="connsiteY19" fmla="*/ 41491 h 456160"/>
              <a:gd name="connsiteX20" fmla="*/ 678626 w 923647"/>
              <a:gd name="connsiteY20" fmla="*/ 158966 h 456160"/>
              <a:gd name="connsiteX21" fmla="*/ 634176 w 923647"/>
              <a:gd name="connsiteY21" fmla="*/ 152616 h 456160"/>
              <a:gd name="connsiteX22" fmla="*/ 618301 w 923647"/>
              <a:gd name="connsiteY22" fmla="*/ 216 h 456160"/>
              <a:gd name="connsiteX23" fmla="*/ 624651 w 923647"/>
              <a:gd name="connsiteY23" fmla="*/ 117691 h 456160"/>
              <a:gd name="connsiteX24" fmla="*/ 605601 w 923647"/>
              <a:gd name="connsiteY24" fmla="*/ 60541 h 456160"/>
              <a:gd name="connsiteX25" fmla="*/ 608776 w 923647"/>
              <a:gd name="connsiteY25" fmla="*/ 158966 h 456160"/>
              <a:gd name="connsiteX26" fmla="*/ 526226 w 923647"/>
              <a:gd name="connsiteY26" fmla="*/ 44666 h 456160"/>
              <a:gd name="connsiteX27" fmla="*/ 583376 w 923647"/>
              <a:gd name="connsiteY27" fmla="*/ 187541 h 456160"/>
              <a:gd name="connsiteX28" fmla="*/ 526226 w 923647"/>
              <a:gd name="connsiteY28" fmla="*/ 108166 h 456160"/>
              <a:gd name="connsiteX29" fmla="*/ 507176 w 923647"/>
              <a:gd name="connsiteY29" fmla="*/ 184366 h 456160"/>
              <a:gd name="connsiteX30" fmla="*/ 516701 w 923647"/>
              <a:gd name="connsiteY30" fmla="*/ 216116 h 456160"/>
              <a:gd name="connsiteX31" fmla="*/ 488126 w 923647"/>
              <a:gd name="connsiteY31" fmla="*/ 114516 h 456160"/>
              <a:gd name="connsiteX32" fmla="*/ 475426 w 923647"/>
              <a:gd name="connsiteY32" fmla="*/ 225641 h 456160"/>
              <a:gd name="connsiteX33" fmla="*/ 462726 w 923647"/>
              <a:gd name="connsiteY33" fmla="*/ 200241 h 456160"/>
              <a:gd name="connsiteX34" fmla="*/ 465901 w 923647"/>
              <a:gd name="connsiteY34" fmla="*/ 92291 h 456160"/>
              <a:gd name="connsiteX35" fmla="*/ 469076 w 923647"/>
              <a:gd name="connsiteY35" fmla="*/ 60541 h 456160"/>
              <a:gd name="connsiteX36" fmla="*/ 456376 w 923647"/>
              <a:gd name="connsiteY36" fmla="*/ 124041 h 456160"/>
              <a:gd name="connsiteX37" fmla="*/ 446851 w 923647"/>
              <a:gd name="connsiteY37" fmla="*/ 79591 h 456160"/>
              <a:gd name="connsiteX38" fmla="*/ 456376 w 923647"/>
              <a:gd name="connsiteY38" fmla="*/ 139916 h 456160"/>
              <a:gd name="connsiteX39" fmla="*/ 450026 w 923647"/>
              <a:gd name="connsiteY39" fmla="*/ 219291 h 456160"/>
              <a:gd name="connsiteX40" fmla="*/ 478601 w 923647"/>
              <a:gd name="connsiteY40" fmla="*/ 260566 h 456160"/>
              <a:gd name="connsiteX41" fmla="*/ 405576 w 923647"/>
              <a:gd name="connsiteY41" fmla="*/ 247866 h 456160"/>
              <a:gd name="connsiteX42" fmla="*/ 342076 w 923647"/>
              <a:gd name="connsiteY42" fmla="*/ 216116 h 456160"/>
              <a:gd name="connsiteX43" fmla="*/ 281751 w 923647"/>
              <a:gd name="connsiteY43" fmla="*/ 85941 h 456160"/>
              <a:gd name="connsiteX44" fmla="*/ 335726 w 923647"/>
              <a:gd name="connsiteY44" fmla="*/ 206591 h 456160"/>
              <a:gd name="connsiteX45" fmla="*/ 351601 w 923647"/>
              <a:gd name="connsiteY45" fmla="*/ 257391 h 456160"/>
              <a:gd name="connsiteX46" fmla="*/ 303976 w 923647"/>
              <a:gd name="connsiteY46" fmla="*/ 216116 h 456160"/>
              <a:gd name="connsiteX47" fmla="*/ 262701 w 923647"/>
              <a:gd name="connsiteY47" fmla="*/ 155791 h 456160"/>
              <a:gd name="connsiteX48" fmla="*/ 313501 w 923647"/>
              <a:gd name="connsiteY48" fmla="*/ 225641 h 456160"/>
              <a:gd name="connsiteX49" fmla="*/ 332551 w 923647"/>
              <a:gd name="connsiteY49" fmla="*/ 257391 h 456160"/>
              <a:gd name="connsiteX50" fmla="*/ 291276 w 923647"/>
              <a:gd name="connsiteY50" fmla="*/ 260566 h 456160"/>
              <a:gd name="connsiteX51" fmla="*/ 180151 w 923647"/>
              <a:gd name="connsiteY51" fmla="*/ 343116 h 456160"/>
              <a:gd name="connsiteX52" fmla="*/ 167451 w 923647"/>
              <a:gd name="connsiteY52" fmla="*/ 317716 h 456160"/>
              <a:gd name="connsiteX53" fmla="*/ 129351 w 923647"/>
              <a:gd name="connsiteY53" fmla="*/ 273266 h 456160"/>
              <a:gd name="connsiteX54" fmla="*/ 94426 w 923647"/>
              <a:gd name="connsiteY54" fmla="*/ 231991 h 456160"/>
              <a:gd name="connsiteX55" fmla="*/ 138876 w 923647"/>
              <a:gd name="connsiteY55" fmla="*/ 292316 h 456160"/>
              <a:gd name="connsiteX56" fmla="*/ 167451 w 923647"/>
              <a:gd name="connsiteY56" fmla="*/ 339941 h 456160"/>
              <a:gd name="connsiteX57" fmla="*/ 129351 w 923647"/>
              <a:gd name="connsiteY57" fmla="*/ 381216 h 456160"/>
              <a:gd name="connsiteX58" fmla="*/ 56326 w 923647"/>
              <a:gd name="connsiteY58" fmla="*/ 346291 h 456160"/>
              <a:gd name="connsiteX59" fmla="*/ 167451 w 923647"/>
              <a:gd name="connsiteY59" fmla="*/ 384391 h 456160"/>
              <a:gd name="connsiteX60" fmla="*/ 15051 w 923647"/>
              <a:gd name="connsiteY60" fmla="*/ 447891 h 45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923647" h="456160">
                <a:moveTo>
                  <a:pt x="15051" y="447891"/>
                </a:moveTo>
                <a:cubicBezTo>
                  <a:pt x="89134" y="413495"/>
                  <a:pt x="517230" y="222466"/>
                  <a:pt x="611951" y="178016"/>
                </a:cubicBezTo>
                <a:cubicBezTo>
                  <a:pt x="706672" y="133566"/>
                  <a:pt x="560093" y="178016"/>
                  <a:pt x="583376" y="181191"/>
                </a:cubicBezTo>
                <a:cubicBezTo>
                  <a:pt x="606659" y="184366"/>
                  <a:pt x="707730" y="188599"/>
                  <a:pt x="751651" y="197066"/>
                </a:cubicBezTo>
                <a:cubicBezTo>
                  <a:pt x="795572" y="205533"/>
                  <a:pt x="846901" y="231991"/>
                  <a:pt x="846901" y="231991"/>
                </a:cubicBezTo>
                <a:cubicBezTo>
                  <a:pt x="864893" y="238341"/>
                  <a:pt x="863305" y="235695"/>
                  <a:pt x="859601" y="235166"/>
                </a:cubicBezTo>
                <a:cubicBezTo>
                  <a:pt x="855897" y="234637"/>
                  <a:pt x="823089" y="233049"/>
                  <a:pt x="824676" y="228816"/>
                </a:cubicBezTo>
                <a:cubicBezTo>
                  <a:pt x="826263" y="224583"/>
                  <a:pt x="857484" y="218233"/>
                  <a:pt x="869126" y="209766"/>
                </a:cubicBezTo>
                <a:cubicBezTo>
                  <a:pt x="880768" y="201299"/>
                  <a:pt x="885530" y="197066"/>
                  <a:pt x="894526" y="178016"/>
                </a:cubicBezTo>
                <a:cubicBezTo>
                  <a:pt x="903522" y="158966"/>
                  <a:pt x="920455" y="103403"/>
                  <a:pt x="923101" y="95466"/>
                </a:cubicBezTo>
                <a:cubicBezTo>
                  <a:pt x="925747" y="87529"/>
                  <a:pt x="918339" y="109224"/>
                  <a:pt x="910401" y="130391"/>
                </a:cubicBezTo>
                <a:cubicBezTo>
                  <a:pt x="902464" y="151558"/>
                  <a:pt x="886059" y="215058"/>
                  <a:pt x="875476" y="222466"/>
                </a:cubicBezTo>
                <a:cubicBezTo>
                  <a:pt x="864893" y="229874"/>
                  <a:pt x="851663" y="208708"/>
                  <a:pt x="846901" y="174841"/>
                </a:cubicBezTo>
                <a:cubicBezTo>
                  <a:pt x="842139" y="140974"/>
                  <a:pt x="850076" y="24028"/>
                  <a:pt x="846901" y="19266"/>
                </a:cubicBezTo>
                <a:cubicBezTo>
                  <a:pt x="843726" y="14504"/>
                  <a:pt x="840551" y="122453"/>
                  <a:pt x="827851" y="146266"/>
                </a:cubicBezTo>
                <a:cubicBezTo>
                  <a:pt x="815151" y="170078"/>
                  <a:pt x="776522" y="172195"/>
                  <a:pt x="770701" y="162141"/>
                </a:cubicBezTo>
                <a:cubicBezTo>
                  <a:pt x="764880" y="152087"/>
                  <a:pt x="796101" y="85941"/>
                  <a:pt x="792926" y="85941"/>
                </a:cubicBezTo>
                <a:cubicBezTo>
                  <a:pt x="789751" y="85941"/>
                  <a:pt x="764880" y="150499"/>
                  <a:pt x="751651" y="162141"/>
                </a:cubicBezTo>
                <a:cubicBezTo>
                  <a:pt x="738422" y="173783"/>
                  <a:pt x="720959" y="175899"/>
                  <a:pt x="713551" y="155791"/>
                </a:cubicBezTo>
                <a:cubicBezTo>
                  <a:pt x="706143" y="135683"/>
                  <a:pt x="713022" y="40962"/>
                  <a:pt x="707201" y="41491"/>
                </a:cubicBezTo>
                <a:cubicBezTo>
                  <a:pt x="701380" y="42020"/>
                  <a:pt x="690797" y="140445"/>
                  <a:pt x="678626" y="158966"/>
                </a:cubicBezTo>
                <a:cubicBezTo>
                  <a:pt x="666455" y="177487"/>
                  <a:pt x="644230" y="179074"/>
                  <a:pt x="634176" y="152616"/>
                </a:cubicBezTo>
                <a:cubicBezTo>
                  <a:pt x="624122" y="126158"/>
                  <a:pt x="619889" y="6037"/>
                  <a:pt x="618301" y="216"/>
                </a:cubicBezTo>
                <a:cubicBezTo>
                  <a:pt x="616714" y="-5605"/>
                  <a:pt x="626768" y="107637"/>
                  <a:pt x="624651" y="117691"/>
                </a:cubicBezTo>
                <a:cubicBezTo>
                  <a:pt x="622534" y="127745"/>
                  <a:pt x="608247" y="53662"/>
                  <a:pt x="605601" y="60541"/>
                </a:cubicBezTo>
                <a:cubicBezTo>
                  <a:pt x="602955" y="67420"/>
                  <a:pt x="622005" y="161612"/>
                  <a:pt x="608776" y="158966"/>
                </a:cubicBezTo>
                <a:cubicBezTo>
                  <a:pt x="595547" y="156320"/>
                  <a:pt x="530459" y="39904"/>
                  <a:pt x="526226" y="44666"/>
                </a:cubicBezTo>
                <a:cubicBezTo>
                  <a:pt x="521993" y="49428"/>
                  <a:pt x="583376" y="176958"/>
                  <a:pt x="583376" y="187541"/>
                </a:cubicBezTo>
                <a:cubicBezTo>
                  <a:pt x="583376" y="198124"/>
                  <a:pt x="538926" y="108695"/>
                  <a:pt x="526226" y="108166"/>
                </a:cubicBezTo>
                <a:cubicBezTo>
                  <a:pt x="513526" y="107637"/>
                  <a:pt x="508764" y="166374"/>
                  <a:pt x="507176" y="184366"/>
                </a:cubicBezTo>
                <a:cubicBezTo>
                  <a:pt x="505589" y="202358"/>
                  <a:pt x="519876" y="227758"/>
                  <a:pt x="516701" y="216116"/>
                </a:cubicBezTo>
                <a:cubicBezTo>
                  <a:pt x="513526" y="204474"/>
                  <a:pt x="495005" y="112929"/>
                  <a:pt x="488126" y="114516"/>
                </a:cubicBezTo>
                <a:cubicBezTo>
                  <a:pt x="481247" y="116103"/>
                  <a:pt x="479659" y="211354"/>
                  <a:pt x="475426" y="225641"/>
                </a:cubicBezTo>
                <a:cubicBezTo>
                  <a:pt x="471193" y="239928"/>
                  <a:pt x="464313" y="222466"/>
                  <a:pt x="462726" y="200241"/>
                </a:cubicBezTo>
                <a:cubicBezTo>
                  <a:pt x="461139" y="178016"/>
                  <a:pt x="464843" y="115574"/>
                  <a:pt x="465901" y="92291"/>
                </a:cubicBezTo>
                <a:cubicBezTo>
                  <a:pt x="466959" y="69008"/>
                  <a:pt x="470663" y="55249"/>
                  <a:pt x="469076" y="60541"/>
                </a:cubicBezTo>
                <a:cubicBezTo>
                  <a:pt x="467489" y="65833"/>
                  <a:pt x="460080" y="120866"/>
                  <a:pt x="456376" y="124041"/>
                </a:cubicBezTo>
                <a:cubicBezTo>
                  <a:pt x="452672" y="127216"/>
                  <a:pt x="446851" y="76945"/>
                  <a:pt x="446851" y="79591"/>
                </a:cubicBezTo>
                <a:cubicBezTo>
                  <a:pt x="446851" y="82237"/>
                  <a:pt x="455847" y="116633"/>
                  <a:pt x="456376" y="139916"/>
                </a:cubicBezTo>
                <a:cubicBezTo>
                  <a:pt x="456905" y="163199"/>
                  <a:pt x="446322" y="199183"/>
                  <a:pt x="450026" y="219291"/>
                </a:cubicBezTo>
                <a:cubicBezTo>
                  <a:pt x="453730" y="239399"/>
                  <a:pt x="486009" y="255803"/>
                  <a:pt x="478601" y="260566"/>
                </a:cubicBezTo>
                <a:cubicBezTo>
                  <a:pt x="471193" y="265328"/>
                  <a:pt x="428330" y="255274"/>
                  <a:pt x="405576" y="247866"/>
                </a:cubicBezTo>
                <a:cubicBezTo>
                  <a:pt x="382822" y="240458"/>
                  <a:pt x="362714" y="243104"/>
                  <a:pt x="342076" y="216116"/>
                </a:cubicBezTo>
                <a:cubicBezTo>
                  <a:pt x="321438" y="189128"/>
                  <a:pt x="282809" y="87529"/>
                  <a:pt x="281751" y="85941"/>
                </a:cubicBezTo>
                <a:cubicBezTo>
                  <a:pt x="280693" y="84353"/>
                  <a:pt x="324084" y="178016"/>
                  <a:pt x="335726" y="206591"/>
                </a:cubicBezTo>
                <a:cubicBezTo>
                  <a:pt x="347368" y="235166"/>
                  <a:pt x="356893" y="255804"/>
                  <a:pt x="351601" y="257391"/>
                </a:cubicBezTo>
                <a:cubicBezTo>
                  <a:pt x="346309" y="258978"/>
                  <a:pt x="318793" y="233049"/>
                  <a:pt x="303976" y="216116"/>
                </a:cubicBezTo>
                <a:cubicBezTo>
                  <a:pt x="289159" y="199183"/>
                  <a:pt x="261114" y="154204"/>
                  <a:pt x="262701" y="155791"/>
                </a:cubicBezTo>
                <a:cubicBezTo>
                  <a:pt x="264288" y="157378"/>
                  <a:pt x="301859" y="208708"/>
                  <a:pt x="313501" y="225641"/>
                </a:cubicBezTo>
                <a:cubicBezTo>
                  <a:pt x="325143" y="242574"/>
                  <a:pt x="336255" y="251570"/>
                  <a:pt x="332551" y="257391"/>
                </a:cubicBezTo>
                <a:cubicBezTo>
                  <a:pt x="328847" y="263212"/>
                  <a:pt x="316676" y="246279"/>
                  <a:pt x="291276" y="260566"/>
                </a:cubicBezTo>
                <a:cubicBezTo>
                  <a:pt x="265876" y="274853"/>
                  <a:pt x="200788" y="333591"/>
                  <a:pt x="180151" y="343116"/>
                </a:cubicBezTo>
                <a:cubicBezTo>
                  <a:pt x="159514" y="352641"/>
                  <a:pt x="175918" y="329358"/>
                  <a:pt x="167451" y="317716"/>
                </a:cubicBezTo>
                <a:cubicBezTo>
                  <a:pt x="158984" y="306074"/>
                  <a:pt x="129351" y="273266"/>
                  <a:pt x="129351" y="273266"/>
                </a:cubicBezTo>
                <a:cubicBezTo>
                  <a:pt x="117180" y="258979"/>
                  <a:pt x="92839" y="228816"/>
                  <a:pt x="94426" y="231991"/>
                </a:cubicBezTo>
                <a:cubicBezTo>
                  <a:pt x="96013" y="235166"/>
                  <a:pt x="126705" y="274324"/>
                  <a:pt x="138876" y="292316"/>
                </a:cubicBezTo>
                <a:cubicBezTo>
                  <a:pt x="151047" y="310308"/>
                  <a:pt x="169038" y="325124"/>
                  <a:pt x="167451" y="339941"/>
                </a:cubicBezTo>
                <a:cubicBezTo>
                  <a:pt x="165864" y="354758"/>
                  <a:pt x="147872" y="380158"/>
                  <a:pt x="129351" y="381216"/>
                </a:cubicBezTo>
                <a:cubicBezTo>
                  <a:pt x="110830" y="382274"/>
                  <a:pt x="49976" y="345762"/>
                  <a:pt x="56326" y="346291"/>
                </a:cubicBezTo>
                <a:cubicBezTo>
                  <a:pt x="62676" y="346820"/>
                  <a:pt x="170626" y="369574"/>
                  <a:pt x="167451" y="384391"/>
                </a:cubicBezTo>
                <a:cubicBezTo>
                  <a:pt x="164276" y="399208"/>
                  <a:pt x="-59032" y="482287"/>
                  <a:pt x="15051" y="447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93FC251-4BD9-D197-D33B-7D9D3B89A8A4}"/>
              </a:ext>
            </a:extLst>
          </p:cNvPr>
          <p:cNvSpPr/>
          <p:nvPr/>
        </p:nvSpPr>
        <p:spPr>
          <a:xfrm>
            <a:off x="4629129" y="3422371"/>
            <a:ext cx="123600" cy="165509"/>
          </a:xfrm>
          <a:custGeom>
            <a:avLst/>
            <a:gdLst>
              <a:gd name="connsiteX0" fmla="*/ 21 w 123600"/>
              <a:gd name="connsiteY0" fmla="*/ 279 h 165509"/>
              <a:gd name="connsiteX1" fmla="*/ 57171 w 123600"/>
              <a:gd name="connsiteY1" fmla="*/ 47904 h 165509"/>
              <a:gd name="connsiteX2" fmla="*/ 120671 w 123600"/>
              <a:gd name="connsiteY2" fmla="*/ 159029 h 165509"/>
              <a:gd name="connsiteX3" fmla="*/ 107971 w 123600"/>
              <a:gd name="connsiteY3" fmla="*/ 143154 h 165509"/>
              <a:gd name="connsiteX4" fmla="*/ 63521 w 123600"/>
              <a:gd name="connsiteY4" fmla="*/ 66954 h 165509"/>
              <a:gd name="connsiteX5" fmla="*/ 21 w 123600"/>
              <a:gd name="connsiteY5" fmla="*/ 279 h 16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00" h="165509">
                <a:moveTo>
                  <a:pt x="21" y="279"/>
                </a:moveTo>
                <a:cubicBezTo>
                  <a:pt x="-1037" y="-2896"/>
                  <a:pt x="37063" y="21446"/>
                  <a:pt x="57171" y="47904"/>
                </a:cubicBezTo>
                <a:cubicBezTo>
                  <a:pt x="77279" y="74362"/>
                  <a:pt x="120671" y="159029"/>
                  <a:pt x="120671" y="159029"/>
                </a:cubicBezTo>
                <a:cubicBezTo>
                  <a:pt x="129138" y="174904"/>
                  <a:pt x="117496" y="158500"/>
                  <a:pt x="107971" y="143154"/>
                </a:cubicBezTo>
                <a:cubicBezTo>
                  <a:pt x="98446" y="127808"/>
                  <a:pt x="77279" y="87062"/>
                  <a:pt x="63521" y="66954"/>
                </a:cubicBezTo>
                <a:cubicBezTo>
                  <a:pt x="49763" y="46846"/>
                  <a:pt x="1079" y="3454"/>
                  <a:pt x="21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48C7167C-5FDB-7B60-68CF-498213C73855}"/>
              </a:ext>
            </a:extLst>
          </p:cNvPr>
          <p:cNvSpPr/>
          <p:nvPr/>
        </p:nvSpPr>
        <p:spPr>
          <a:xfrm>
            <a:off x="5283188" y="3457347"/>
            <a:ext cx="286539" cy="236284"/>
          </a:xfrm>
          <a:custGeom>
            <a:avLst/>
            <a:gdLst>
              <a:gd name="connsiteX0" fmla="*/ 12 w 286539"/>
              <a:gd name="connsiteY0" fmla="*/ 228 h 236284"/>
              <a:gd name="connsiteX1" fmla="*/ 95262 w 286539"/>
              <a:gd name="connsiteY1" fmla="*/ 63728 h 236284"/>
              <a:gd name="connsiteX2" fmla="*/ 203212 w 286539"/>
              <a:gd name="connsiteY2" fmla="*/ 127228 h 236284"/>
              <a:gd name="connsiteX3" fmla="*/ 247662 w 286539"/>
              <a:gd name="connsiteY3" fmla="*/ 162153 h 236284"/>
              <a:gd name="connsiteX4" fmla="*/ 279412 w 286539"/>
              <a:gd name="connsiteY4" fmla="*/ 235178 h 236284"/>
              <a:gd name="connsiteX5" fmla="*/ 276237 w 286539"/>
              <a:gd name="connsiteY5" fmla="*/ 200253 h 236284"/>
              <a:gd name="connsiteX6" fmla="*/ 171462 w 286539"/>
              <a:gd name="connsiteY6" fmla="*/ 120878 h 236284"/>
              <a:gd name="connsiteX7" fmla="*/ 88912 w 286539"/>
              <a:gd name="connsiteY7" fmla="*/ 44678 h 236284"/>
              <a:gd name="connsiteX8" fmla="*/ 12 w 286539"/>
              <a:gd name="connsiteY8" fmla="*/ 228 h 23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539" h="236284">
                <a:moveTo>
                  <a:pt x="12" y="228"/>
                </a:moveTo>
                <a:cubicBezTo>
                  <a:pt x="1070" y="3403"/>
                  <a:pt x="61395" y="42561"/>
                  <a:pt x="95262" y="63728"/>
                </a:cubicBezTo>
                <a:cubicBezTo>
                  <a:pt x="129129" y="84895"/>
                  <a:pt x="177812" y="110824"/>
                  <a:pt x="203212" y="127228"/>
                </a:cubicBezTo>
                <a:cubicBezTo>
                  <a:pt x="228612" y="143632"/>
                  <a:pt x="234962" y="144161"/>
                  <a:pt x="247662" y="162153"/>
                </a:cubicBezTo>
                <a:cubicBezTo>
                  <a:pt x="260362" y="180145"/>
                  <a:pt x="274650" y="228828"/>
                  <a:pt x="279412" y="235178"/>
                </a:cubicBezTo>
                <a:cubicBezTo>
                  <a:pt x="284174" y="241528"/>
                  <a:pt x="294229" y="219303"/>
                  <a:pt x="276237" y="200253"/>
                </a:cubicBezTo>
                <a:cubicBezTo>
                  <a:pt x="258245" y="181203"/>
                  <a:pt x="202683" y="146807"/>
                  <a:pt x="171462" y="120878"/>
                </a:cubicBezTo>
                <a:cubicBezTo>
                  <a:pt x="140241" y="94949"/>
                  <a:pt x="113254" y="61611"/>
                  <a:pt x="88912" y="44678"/>
                </a:cubicBezTo>
                <a:cubicBezTo>
                  <a:pt x="64570" y="27745"/>
                  <a:pt x="-1046" y="-2947"/>
                  <a:pt x="12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90A999A-803A-2172-A1B7-A6258AC185B4}"/>
              </a:ext>
            </a:extLst>
          </p:cNvPr>
          <p:cNvSpPr/>
          <p:nvPr/>
        </p:nvSpPr>
        <p:spPr>
          <a:xfrm>
            <a:off x="5289784" y="3390180"/>
            <a:ext cx="70428" cy="133351"/>
          </a:xfrm>
          <a:custGeom>
            <a:avLst/>
            <a:gdLst>
              <a:gd name="connsiteX0" fmla="*/ 69616 w 70428"/>
              <a:gd name="connsiteY0" fmla="*/ 720 h 133351"/>
              <a:gd name="connsiteX1" fmla="*/ 37866 w 70428"/>
              <a:gd name="connsiteY1" fmla="*/ 41995 h 133351"/>
              <a:gd name="connsiteX2" fmla="*/ 6116 w 70428"/>
              <a:gd name="connsiteY2" fmla="*/ 130895 h 133351"/>
              <a:gd name="connsiteX3" fmla="*/ 6116 w 70428"/>
              <a:gd name="connsiteY3" fmla="*/ 105495 h 133351"/>
              <a:gd name="connsiteX4" fmla="*/ 2941 w 70428"/>
              <a:gd name="connsiteY4" fmla="*/ 73745 h 133351"/>
              <a:gd name="connsiteX5" fmla="*/ 69616 w 70428"/>
              <a:gd name="connsiteY5" fmla="*/ 720 h 13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28" h="133351">
                <a:moveTo>
                  <a:pt x="69616" y="720"/>
                </a:moveTo>
                <a:cubicBezTo>
                  <a:pt x="75437" y="-4572"/>
                  <a:pt x="48449" y="20299"/>
                  <a:pt x="37866" y="41995"/>
                </a:cubicBezTo>
                <a:cubicBezTo>
                  <a:pt x="27283" y="63691"/>
                  <a:pt x="11408" y="120312"/>
                  <a:pt x="6116" y="130895"/>
                </a:cubicBezTo>
                <a:cubicBezTo>
                  <a:pt x="824" y="141478"/>
                  <a:pt x="6645" y="115020"/>
                  <a:pt x="6116" y="105495"/>
                </a:cubicBezTo>
                <a:cubicBezTo>
                  <a:pt x="5587" y="95970"/>
                  <a:pt x="-4996" y="86974"/>
                  <a:pt x="2941" y="73745"/>
                </a:cubicBezTo>
                <a:cubicBezTo>
                  <a:pt x="10878" y="60516"/>
                  <a:pt x="63795" y="6012"/>
                  <a:pt x="69616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A287B05-421F-CDF6-2F40-B648630ED9FB}"/>
              </a:ext>
            </a:extLst>
          </p:cNvPr>
          <p:cNvSpPr/>
          <p:nvPr/>
        </p:nvSpPr>
        <p:spPr>
          <a:xfrm>
            <a:off x="4402859" y="3745999"/>
            <a:ext cx="185803" cy="120612"/>
          </a:xfrm>
          <a:custGeom>
            <a:avLst/>
            <a:gdLst>
              <a:gd name="connsiteX0" fmla="*/ 185016 w 185803"/>
              <a:gd name="connsiteY0" fmla="*/ 501 h 120612"/>
              <a:gd name="connsiteX1" fmla="*/ 108816 w 185803"/>
              <a:gd name="connsiteY1" fmla="*/ 29076 h 120612"/>
              <a:gd name="connsiteX2" fmla="*/ 4041 w 185803"/>
              <a:gd name="connsiteY2" fmla="*/ 117976 h 120612"/>
              <a:gd name="connsiteX3" fmla="*/ 19916 w 185803"/>
              <a:gd name="connsiteY3" fmla="*/ 98926 h 120612"/>
              <a:gd name="connsiteX4" fmla="*/ 61191 w 185803"/>
              <a:gd name="connsiteY4" fmla="*/ 48126 h 120612"/>
              <a:gd name="connsiteX5" fmla="*/ 185016 w 185803"/>
              <a:gd name="connsiteY5" fmla="*/ 501 h 12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03" h="120612">
                <a:moveTo>
                  <a:pt x="185016" y="501"/>
                </a:moveTo>
                <a:cubicBezTo>
                  <a:pt x="192954" y="-2674"/>
                  <a:pt x="138978" y="9497"/>
                  <a:pt x="108816" y="29076"/>
                </a:cubicBezTo>
                <a:cubicBezTo>
                  <a:pt x="78653" y="48655"/>
                  <a:pt x="4041" y="117976"/>
                  <a:pt x="4041" y="117976"/>
                </a:cubicBezTo>
                <a:cubicBezTo>
                  <a:pt x="-10775" y="129618"/>
                  <a:pt x="19916" y="98926"/>
                  <a:pt x="19916" y="98926"/>
                </a:cubicBezTo>
                <a:cubicBezTo>
                  <a:pt x="29441" y="87284"/>
                  <a:pt x="34733" y="60826"/>
                  <a:pt x="61191" y="48126"/>
                </a:cubicBezTo>
                <a:cubicBezTo>
                  <a:pt x="87649" y="35426"/>
                  <a:pt x="177078" y="3676"/>
                  <a:pt x="185016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8C4A378-BAC0-790E-1875-CE6EE38F8450}"/>
              </a:ext>
            </a:extLst>
          </p:cNvPr>
          <p:cNvSpPr/>
          <p:nvPr/>
        </p:nvSpPr>
        <p:spPr>
          <a:xfrm>
            <a:off x="4491566" y="3775034"/>
            <a:ext cx="681485" cy="208016"/>
          </a:xfrm>
          <a:custGeom>
            <a:avLst/>
            <a:gdLst>
              <a:gd name="connsiteX0" fmla="*/ 13759 w 681485"/>
              <a:gd name="connsiteY0" fmla="*/ 41 h 208016"/>
              <a:gd name="connsiteX1" fmla="*/ 223309 w 681485"/>
              <a:gd name="connsiteY1" fmla="*/ 54016 h 208016"/>
              <a:gd name="connsiteX2" fmla="*/ 416984 w 681485"/>
              <a:gd name="connsiteY2" fmla="*/ 63541 h 208016"/>
              <a:gd name="connsiteX3" fmla="*/ 251884 w 681485"/>
              <a:gd name="connsiteY3" fmla="*/ 76241 h 208016"/>
              <a:gd name="connsiteX4" fmla="*/ 575734 w 681485"/>
              <a:gd name="connsiteY4" fmla="*/ 44491 h 208016"/>
              <a:gd name="connsiteX5" fmla="*/ 620184 w 681485"/>
              <a:gd name="connsiteY5" fmla="*/ 12741 h 208016"/>
              <a:gd name="connsiteX6" fmla="*/ 575734 w 681485"/>
              <a:gd name="connsiteY6" fmla="*/ 19091 h 208016"/>
              <a:gd name="connsiteX7" fmla="*/ 626534 w 681485"/>
              <a:gd name="connsiteY7" fmla="*/ 28616 h 208016"/>
              <a:gd name="connsiteX8" fmla="*/ 680509 w 681485"/>
              <a:gd name="connsiteY8" fmla="*/ 76241 h 208016"/>
              <a:gd name="connsiteX9" fmla="*/ 651934 w 681485"/>
              <a:gd name="connsiteY9" fmla="*/ 44491 h 208016"/>
              <a:gd name="connsiteX10" fmla="*/ 540809 w 681485"/>
              <a:gd name="connsiteY10" fmla="*/ 73066 h 208016"/>
              <a:gd name="connsiteX11" fmla="*/ 490009 w 681485"/>
              <a:gd name="connsiteY11" fmla="*/ 50841 h 208016"/>
              <a:gd name="connsiteX12" fmla="*/ 575734 w 681485"/>
              <a:gd name="connsiteY12" fmla="*/ 92116 h 208016"/>
              <a:gd name="connsiteX13" fmla="*/ 439209 w 681485"/>
              <a:gd name="connsiteY13" fmla="*/ 69891 h 208016"/>
              <a:gd name="connsiteX14" fmla="*/ 423334 w 681485"/>
              <a:gd name="connsiteY14" fmla="*/ 85766 h 208016"/>
              <a:gd name="connsiteX15" fmla="*/ 429684 w 681485"/>
              <a:gd name="connsiteY15" fmla="*/ 171491 h 208016"/>
              <a:gd name="connsiteX16" fmla="*/ 423334 w 681485"/>
              <a:gd name="connsiteY16" fmla="*/ 133391 h 208016"/>
              <a:gd name="connsiteX17" fmla="*/ 382059 w 681485"/>
              <a:gd name="connsiteY17" fmla="*/ 82591 h 208016"/>
              <a:gd name="connsiteX18" fmla="*/ 220134 w 681485"/>
              <a:gd name="connsiteY18" fmla="*/ 206416 h 208016"/>
              <a:gd name="connsiteX19" fmla="*/ 280459 w 681485"/>
              <a:gd name="connsiteY19" fmla="*/ 149266 h 208016"/>
              <a:gd name="connsiteX20" fmla="*/ 299509 w 681485"/>
              <a:gd name="connsiteY20" fmla="*/ 95291 h 208016"/>
              <a:gd name="connsiteX21" fmla="*/ 248709 w 681485"/>
              <a:gd name="connsiteY21" fmla="*/ 88941 h 208016"/>
              <a:gd name="connsiteX22" fmla="*/ 153459 w 681485"/>
              <a:gd name="connsiteY22" fmla="*/ 168316 h 208016"/>
              <a:gd name="connsiteX23" fmla="*/ 188384 w 681485"/>
              <a:gd name="connsiteY23" fmla="*/ 120691 h 208016"/>
              <a:gd name="connsiteX24" fmla="*/ 188384 w 681485"/>
              <a:gd name="connsiteY24" fmla="*/ 73066 h 208016"/>
              <a:gd name="connsiteX25" fmla="*/ 169334 w 681485"/>
              <a:gd name="connsiteY25" fmla="*/ 120691 h 208016"/>
              <a:gd name="connsiteX26" fmla="*/ 150284 w 681485"/>
              <a:gd name="connsiteY26" fmla="*/ 25441 h 208016"/>
              <a:gd name="connsiteX27" fmla="*/ 131234 w 681485"/>
              <a:gd name="connsiteY27" fmla="*/ 82591 h 208016"/>
              <a:gd name="connsiteX28" fmla="*/ 112184 w 681485"/>
              <a:gd name="connsiteY28" fmla="*/ 184191 h 208016"/>
              <a:gd name="connsiteX29" fmla="*/ 112184 w 681485"/>
              <a:gd name="connsiteY29" fmla="*/ 136566 h 208016"/>
              <a:gd name="connsiteX30" fmla="*/ 128059 w 681485"/>
              <a:gd name="connsiteY30" fmla="*/ 60366 h 208016"/>
              <a:gd name="connsiteX31" fmla="*/ 99484 w 681485"/>
              <a:gd name="connsiteY31" fmla="*/ 57191 h 208016"/>
              <a:gd name="connsiteX32" fmla="*/ 48684 w 681485"/>
              <a:gd name="connsiteY32" fmla="*/ 76241 h 208016"/>
              <a:gd name="connsiteX33" fmla="*/ 1059 w 681485"/>
              <a:gd name="connsiteY33" fmla="*/ 123866 h 208016"/>
              <a:gd name="connsiteX34" fmla="*/ 20109 w 681485"/>
              <a:gd name="connsiteY34" fmla="*/ 92116 h 208016"/>
              <a:gd name="connsiteX35" fmla="*/ 70909 w 681485"/>
              <a:gd name="connsiteY35" fmla="*/ 63541 h 208016"/>
              <a:gd name="connsiteX36" fmla="*/ 13759 w 681485"/>
              <a:gd name="connsiteY36" fmla="*/ 41 h 20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81485" h="208016">
                <a:moveTo>
                  <a:pt x="13759" y="41"/>
                </a:moveTo>
                <a:cubicBezTo>
                  <a:pt x="39159" y="-1547"/>
                  <a:pt x="156105" y="43433"/>
                  <a:pt x="223309" y="54016"/>
                </a:cubicBezTo>
                <a:cubicBezTo>
                  <a:pt x="290513" y="64599"/>
                  <a:pt x="412222" y="59837"/>
                  <a:pt x="416984" y="63541"/>
                </a:cubicBezTo>
                <a:cubicBezTo>
                  <a:pt x="421746" y="67245"/>
                  <a:pt x="225426" y="79416"/>
                  <a:pt x="251884" y="76241"/>
                </a:cubicBezTo>
                <a:cubicBezTo>
                  <a:pt x="278342" y="73066"/>
                  <a:pt x="514351" y="55074"/>
                  <a:pt x="575734" y="44491"/>
                </a:cubicBezTo>
                <a:cubicBezTo>
                  <a:pt x="637117" y="33908"/>
                  <a:pt x="620184" y="16974"/>
                  <a:pt x="620184" y="12741"/>
                </a:cubicBezTo>
                <a:cubicBezTo>
                  <a:pt x="620184" y="8508"/>
                  <a:pt x="574676" y="16445"/>
                  <a:pt x="575734" y="19091"/>
                </a:cubicBezTo>
                <a:cubicBezTo>
                  <a:pt x="576792" y="21737"/>
                  <a:pt x="609072" y="19091"/>
                  <a:pt x="626534" y="28616"/>
                </a:cubicBezTo>
                <a:cubicBezTo>
                  <a:pt x="643997" y="38141"/>
                  <a:pt x="676276" y="73595"/>
                  <a:pt x="680509" y="76241"/>
                </a:cubicBezTo>
                <a:cubicBezTo>
                  <a:pt x="684742" y="78887"/>
                  <a:pt x="675217" y="45020"/>
                  <a:pt x="651934" y="44491"/>
                </a:cubicBezTo>
                <a:cubicBezTo>
                  <a:pt x="628651" y="43962"/>
                  <a:pt x="567796" y="72008"/>
                  <a:pt x="540809" y="73066"/>
                </a:cubicBezTo>
                <a:cubicBezTo>
                  <a:pt x="513822" y="74124"/>
                  <a:pt x="484188" y="47666"/>
                  <a:pt x="490009" y="50841"/>
                </a:cubicBezTo>
                <a:cubicBezTo>
                  <a:pt x="495830" y="54016"/>
                  <a:pt x="584201" y="88941"/>
                  <a:pt x="575734" y="92116"/>
                </a:cubicBezTo>
                <a:cubicBezTo>
                  <a:pt x="567267" y="95291"/>
                  <a:pt x="464609" y="70949"/>
                  <a:pt x="439209" y="69891"/>
                </a:cubicBezTo>
                <a:cubicBezTo>
                  <a:pt x="413809" y="68833"/>
                  <a:pt x="424922" y="68833"/>
                  <a:pt x="423334" y="85766"/>
                </a:cubicBezTo>
                <a:cubicBezTo>
                  <a:pt x="421747" y="102699"/>
                  <a:pt x="429684" y="163554"/>
                  <a:pt x="429684" y="171491"/>
                </a:cubicBezTo>
                <a:cubicBezTo>
                  <a:pt x="429684" y="179428"/>
                  <a:pt x="431272" y="148208"/>
                  <a:pt x="423334" y="133391"/>
                </a:cubicBezTo>
                <a:cubicBezTo>
                  <a:pt x="415397" y="118574"/>
                  <a:pt x="415926" y="70420"/>
                  <a:pt x="382059" y="82591"/>
                </a:cubicBezTo>
                <a:cubicBezTo>
                  <a:pt x="348192" y="94762"/>
                  <a:pt x="237067" y="195304"/>
                  <a:pt x="220134" y="206416"/>
                </a:cubicBezTo>
                <a:cubicBezTo>
                  <a:pt x="203201" y="217528"/>
                  <a:pt x="267230" y="167787"/>
                  <a:pt x="280459" y="149266"/>
                </a:cubicBezTo>
                <a:cubicBezTo>
                  <a:pt x="293688" y="130745"/>
                  <a:pt x="304801" y="105345"/>
                  <a:pt x="299509" y="95291"/>
                </a:cubicBezTo>
                <a:cubicBezTo>
                  <a:pt x="294217" y="85237"/>
                  <a:pt x="273051" y="76770"/>
                  <a:pt x="248709" y="88941"/>
                </a:cubicBezTo>
                <a:cubicBezTo>
                  <a:pt x="224367" y="101112"/>
                  <a:pt x="163513" y="163024"/>
                  <a:pt x="153459" y="168316"/>
                </a:cubicBezTo>
                <a:cubicBezTo>
                  <a:pt x="143405" y="173608"/>
                  <a:pt x="182563" y="136566"/>
                  <a:pt x="188384" y="120691"/>
                </a:cubicBezTo>
                <a:cubicBezTo>
                  <a:pt x="194205" y="104816"/>
                  <a:pt x="191559" y="73066"/>
                  <a:pt x="188384" y="73066"/>
                </a:cubicBezTo>
                <a:cubicBezTo>
                  <a:pt x="185209" y="73066"/>
                  <a:pt x="175684" y="128628"/>
                  <a:pt x="169334" y="120691"/>
                </a:cubicBezTo>
                <a:cubicBezTo>
                  <a:pt x="162984" y="112754"/>
                  <a:pt x="156634" y="31791"/>
                  <a:pt x="150284" y="25441"/>
                </a:cubicBezTo>
                <a:cubicBezTo>
                  <a:pt x="143934" y="19091"/>
                  <a:pt x="137584" y="56133"/>
                  <a:pt x="131234" y="82591"/>
                </a:cubicBezTo>
                <a:cubicBezTo>
                  <a:pt x="124884" y="109049"/>
                  <a:pt x="115359" y="175195"/>
                  <a:pt x="112184" y="184191"/>
                </a:cubicBezTo>
                <a:cubicBezTo>
                  <a:pt x="109009" y="193187"/>
                  <a:pt x="109538" y="157203"/>
                  <a:pt x="112184" y="136566"/>
                </a:cubicBezTo>
                <a:cubicBezTo>
                  <a:pt x="114830" y="115929"/>
                  <a:pt x="130176" y="73595"/>
                  <a:pt x="128059" y="60366"/>
                </a:cubicBezTo>
                <a:cubicBezTo>
                  <a:pt x="125942" y="47137"/>
                  <a:pt x="112713" y="54545"/>
                  <a:pt x="99484" y="57191"/>
                </a:cubicBezTo>
                <a:cubicBezTo>
                  <a:pt x="86255" y="59837"/>
                  <a:pt x="65088" y="65129"/>
                  <a:pt x="48684" y="76241"/>
                </a:cubicBezTo>
                <a:cubicBezTo>
                  <a:pt x="32280" y="87353"/>
                  <a:pt x="5821" y="121220"/>
                  <a:pt x="1059" y="123866"/>
                </a:cubicBezTo>
                <a:cubicBezTo>
                  <a:pt x="-3703" y="126512"/>
                  <a:pt x="8467" y="102170"/>
                  <a:pt x="20109" y="92116"/>
                </a:cubicBezTo>
                <a:cubicBezTo>
                  <a:pt x="31751" y="82062"/>
                  <a:pt x="67205" y="74124"/>
                  <a:pt x="70909" y="63541"/>
                </a:cubicBezTo>
                <a:cubicBezTo>
                  <a:pt x="74613" y="52958"/>
                  <a:pt x="-11641" y="1629"/>
                  <a:pt x="13759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679DE316-A2DC-0EF5-A3AE-485D173B6FAB}"/>
              </a:ext>
            </a:extLst>
          </p:cNvPr>
          <p:cNvSpPr/>
          <p:nvPr/>
        </p:nvSpPr>
        <p:spPr>
          <a:xfrm>
            <a:off x="4913944" y="3700992"/>
            <a:ext cx="639422" cy="172725"/>
          </a:xfrm>
          <a:custGeom>
            <a:avLst/>
            <a:gdLst>
              <a:gd name="connsiteX0" fmla="*/ 956 w 639422"/>
              <a:gd name="connsiteY0" fmla="*/ 172508 h 172725"/>
              <a:gd name="connsiteX1" fmla="*/ 353381 w 639422"/>
              <a:gd name="connsiteY1" fmla="*/ 70908 h 172725"/>
              <a:gd name="connsiteX2" fmla="*/ 486731 w 639422"/>
              <a:gd name="connsiteY2" fmla="*/ 1058 h 172725"/>
              <a:gd name="connsiteX3" fmla="*/ 331156 w 639422"/>
              <a:gd name="connsiteY3" fmla="*/ 61383 h 172725"/>
              <a:gd name="connsiteX4" fmla="*/ 521656 w 639422"/>
              <a:gd name="connsiteY4" fmla="*/ 4233 h 172725"/>
              <a:gd name="connsiteX5" fmla="*/ 639131 w 639422"/>
              <a:gd name="connsiteY5" fmla="*/ 4233 h 172725"/>
              <a:gd name="connsiteX6" fmla="*/ 553406 w 639422"/>
              <a:gd name="connsiteY6" fmla="*/ 4233 h 172725"/>
              <a:gd name="connsiteX7" fmla="*/ 502606 w 639422"/>
              <a:gd name="connsiteY7" fmla="*/ 10583 h 172725"/>
              <a:gd name="connsiteX8" fmla="*/ 280356 w 639422"/>
              <a:gd name="connsiteY8" fmla="*/ 93133 h 172725"/>
              <a:gd name="connsiteX9" fmla="*/ 347031 w 639422"/>
              <a:gd name="connsiteY9" fmla="*/ 45508 h 172725"/>
              <a:gd name="connsiteX10" fmla="*/ 251781 w 639422"/>
              <a:gd name="connsiteY10" fmla="*/ 96308 h 172725"/>
              <a:gd name="connsiteX11" fmla="*/ 956 w 639422"/>
              <a:gd name="connsiteY11" fmla="*/ 172508 h 17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422" h="172725">
                <a:moveTo>
                  <a:pt x="956" y="172508"/>
                </a:moveTo>
                <a:cubicBezTo>
                  <a:pt x="17889" y="168275"/>
                  <a:pt x="272419" y="99483"/>
                  <a:pt x="353381" y="70908"/>
                </a:cubicBezTo>
                <a:cubicBezTo>
                  <a:pt x="434344" y="42333"/>
                  <a:pt x="490435" y="2645"/>
                  <a:pt x="486731" y="1058"/>
                </a:cubicBezTo>
                <a:cubicBezTo>
                  <a:pt x="483027" y="-529"/>
                  <a:pt x="325335" y="60854"/>
                  <a:pt x="331156" y="61383"/>
                </a:cubicBezTo>
                <a:cubicBezTo>
                  <a:pt x="336977" y="61912"/>
                  <a:pt x="470327" y="13758"/>
                  <a:pt x="521656" y="4233"/>
                </a:cubicBezTo>
                <a:cubicBezTo>
                  <a:pt x="572985" y="-5292"/>
                  <a:pt x="639131" y="4233"/>
                  <a:pt x="639131" y="4233"/>
                </a:cubicBezTo>
                <a:cubicBezTo>
                  <a:pt x="644423" y="4233"/>
                  <a:pt x="576160" y="3175"/>
                  <a:pt x="553406" y="4233"/>
                </a:cubicBezTo>
                <a:cubicBezTo>
                  <a:pt x="530652" y="5291"/>
                  <a:pt x="548114" y="-4234"/>
                  <a:pt x="502606" y="10583"/>
                </a:cubicBezTo>
                <a:cubicBezTo>
                  <a:pt x="457098" y="25400"/>
                  <a:pt x="306285" y="87312"/>
                  <a:pt x="280356" y="93133"/>
                </a:cubicBezTo>
                <a:cubicBezTo>
                  <a:pt x="254427" y="98954"/>
                  <a:pt x="351794" y="44979"/>
                  <a:pt x="347031" y="45508"/>
                </a:cubicBezTo>
                <a:cubicBezTo>
                  <a:pt x="342269" y="46037"/>
                  <a:pt x="306814" y="74612"/>
                  <a:pt x="251781" y="96308"/>
                </a:cubicBezTo>
                <a:cubicBezTo>
                  <a:pt x="196748" y="118004"/>
                  <a:pt x="-15977" y="176741"/>
                  <a:pt x="956" y="172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74764A6-84EA-6BB8-98C4-5F1009B000A7}"/>
              </a:ext>
            </a:extLst>
          </p:cNvPr>
          <p:cNvSpPr/>
          <p:nvPr/>
        </p:nvSpPr>
        <p:spPr>
          <a:xfrm>
            <a:off x="5016266" y="3653288"/>
            <a:ext cx="517662" cy="175778"/>
          </a:xfrm>
          <a:custGeom>
            <a:avLst/>
            <a:gdLst>
              <a:gd name="connsiteX0" fmla="*/ 234 w 517662"/>
              <a:gd name="connsiteY0" fmla="*/ 175762 h 175778"/>
              <a:gd name="connsiteX1" fmla="*/ 203434 w 517662"/>
              <a:gd name="connsiteY1" fmla="*/ 99562 h 175778"/>
              <a:gd name="connsiteX2" fmla="*/ 384409 w 517662"/>
              <a:gd name="connsiteY2" fmla="*/ 4312 h 175778"/>
              <a:gd name="connsiteX3" fmla="*/ 352659 w 517662"/>
              <a:gd name="connsiteY3" fmla="*/ 17012 h 175778"/>
              <a:gd name="connsiteX4" fmla="*/ 406634 w 517662"/>
              <a:gd name="connsiteY4" fmla="*/ 23362 h 175778"/>
              <a:gd name="connsiteX5" fmla="*/ 514584 w 517662"/>
              <a:gd name="connsiteY5" fmla="*/ 42412 h 175778"/>
              <a:gd name="connsiteX6" fmla="*/ 479659 w 517662"/>
              <a:gd name="connsiteY6" fmla="*/ 29712 h 175778"/>
              <a:gd name="connsiteX7" fmla="*/ 390759 w 517662"/>
              <a:gd name="connsiteY7" fmla="*/ 29712 h 175778"/>
              <a:gd name="connsiteX8" fmla="*/ 336784 w 517662"/>
              <a:gd name="connsiteY8" fmla="*/ 55112 h 175778"/>
              <a:gd name="connsiteX9" fmla="*/ 285984 w 517662"/>
              <a:gd name="connsiteY9" fmla="*/ 67812 h 175778"/>
              <a:gd name="connsiteX10" fmla="*/ 324084 w 517662"/>
              <a:gd name="connsiteY10" fmla="*/ 45587 h 175778"/>
              <a:gd name="connsiteX11" fmla="*/ 244709 w 517662"/>
              <a:gd name="connsiteY11" fmla="*/ 105912 h 175778"/>
              <a:gd name="connsiteX12" fmla="*/ 234 w 517662"/>
              <a:gd name="connsiteY12" fmla="*/ 175762 h 17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7662" h="175778">
                <a:moveTo>
                  <a:pt x="234" y="175762"/>
                </a:moveTo>
                <a:cubicBezTo>
                  <a:pt x="-6645" y="174704"/>
                  <a:pt x="139405" y="128137"/>
                  <a:pt x="203434" y="99562"/>
                </a:cubicBezTo>
                <a:cubicBezTo>
                  <a:pt x="267463" y="70987"/>
                  <a:pt x="359538" y="18070"/>
                  <a:pt x="384409" y="4312"/>
                </a:cubicBezTo>
                <a:cubicBezTo>
                  <a:pt x="409280" y="-9446"/>
                  <a:pt x="348955" y="13837"/>
                  <a:pt x="352659" y="17012"/>
                </a:cubicBezTo>
                <a:cubicBezTo>
                  <a:pt x="356363" y="20187"/>
                  <a:pt x="379647" y="19129"/>
                  <a:pt x="406634" y="23362"/>
                </a:cubicBezTo>
                <a:cubicBezTo>
                  <a:pt x="433622" y="27595"/>
                  <a:pt x="502413" y="41354"/>
                  <a:pt x="514584" y="42412"/>
                </a:cubicBezTo>
                <a:cubicBezTo>
                  <a:pt x="526755" y="43470"/>
                  <a:pt x="500296" y="31829"/>
                  <a:pt x="479659" y="29712"/>
                </a:cubicBezTo>
                <a:cubicBezTo>
                  <a:pt x="459022" y="27595"/>
                  <a:pt x="414571" y="25479"/>
                  <a:pt x="390759" y="29712"/>
                </a:cubicBezTo>
                <a:cubicBezTo>
                  <a:pt x="366947" y="33945"/>
                  <a:pt x="354246" y="48762"/>
                  <a:pt x="336784" y="55112"/>
                </a:cubicBezTo>
                <a:cubicBezTo>
                  <a:pt x="319322" y="61462"/>
                  <a:pt x="288101" y="69400"/>
                  <a:pt x="285984" y="67812"/>
                </a:cubicBezTo>
                <a:cubicBezTo>
                  <a:pt x="283867" y="66224"/>
                  <a:pt x="330963" y="39237"/>
                  <a:pt x="324084" y="45587"/>
                </a:cubicBezTo>
                <a:cubicBezTo>
                  <a:pt x="317205" y="51937"/>
                  <a:pt x="295509" y="85804"/>
                  <a:pt x="244709" y="105912"/>
                </a:cubicBezTo>
                <a:cubicBezTo>
                  <a:pt x="193909" y="126020"/>
                  <a:pt x="7113" y="176820"/>
                  <a:pt x="234" y="175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96D5EEDF-A0F2-A527-DEE4-63B1FD34C94A}"/>
              </a:ext>
            </a:extLst>
          </p:cNvPr>
          <p:cNvSpPr/>
          <p:nvPr/>
        </p:nvSpPr>
        <p:spPr>
          <a:xfrm>
            <a:off x="4555342" y="3520875"/>
            <a:ext cx="293509" cy="280182"/>
          </a:xfrm>
          <a:custGeom>
            <a:avLst/>
            <a:gdLst>
              <a:gd name="connsiteX0" fmla="*/ 292883 w 293509"/>
              <a:gd name="connsiteY0" fmla="*/ 200 h 280182"/>
              <a:gd name="connsiteX1" fmla="*/ 137308 w 293509"/>
              <a:gd name="connsiteY1" fmla="*/ 108150 h 280182"/>
              <a:gd name="connsiteX2" fmla="*/ 54758 w 293509"/>
              <a:gd name="connsiteY2" fmla="*/ 187525 h 280182"/>
              <a:gd name="connsiteX3" fmla="*/ 783 w 293509"/>
              <a:gd name="connsiteY3" fmla="*/ 279600 h 280182"/>
              <a:gd name="connsiteX4" fmla="*/ 26183 w 293509"/>
              <a:gd name="connsiteY4" fmla="*/ 222450 h 280182"/>
              <a:gd name="connsiteX5" fmla="*/ 73808 w 293509"/>
              <a:gd name="connsiteY5" fmla="*/ 136725 h 280182"/>
              <a:gd name="connsiteX6" fmla="*/ 292883 w 293509"/>
              <a:gd name="connsiteY6" fmla="*/ 200 h 28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509" h="280182">
                <a:moveTo>
                  <a:pt x="292883" y="200"/>
                </a:moveTo>
                <a:cubicBezTo>
                  <a:pt x="303466" y="-4563"/>
                  <a:pt x="176995" y="76929"/>
                  <a:pt x="137308" y="108150"/>
                </a:cubicBezTo>
                <a:cubicBezTo>
                  <a:pt x="97621" y="139371"/>
                  <a:pt x="77512" y="158950"/>
                  <a:pt x="54758" y="187525"/>
                </a:cubicBezTo>
                <a:cubicBezTo>
                  <a:pt x="32004" y="216100"/>
                  <a:pt x="5545" y="273779"/>
                  <a:pt x="783" y="279600"/>
                </a:cubicBezTo>
                <a:cubicBezTo>
                  <a:pt x="-3979" y="285421"/>
                  <a:pt x="14012" y="246263"/>
                  <a:pt x="26183" y="222450"/>
                </a:cubicBezTo>
                <a:cubicBezTo>
                  <a:pt x="38354" y="198638"/>
                  <a:pt x="32533" y="169004"/>
                  <a:pt x="73808" y="136725"/>
                </a:cubicBezTo>
                <a:cubicBezTo>
                  <a:pt x="115083" y="104446"/>
                  <a:pt x="282300" y="4963"/>
                  <a:pt x="292883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105B8F3-72CD-A1D6-81BA-500A38FD03FD}"/>
              </a:ext>
            </a:extLst>
          </p:cNvPr>
          <p:cNvSpPr/>
          <p:nvPr/>
        </p:nvSpPr>
        <p:spPr>
          <a:xfrm>
            <a:off x="5133496" y="3466416"/>
            <a:ext cx="397500" cy="191506"/>
          </a:xfrm>
          <a:custGeom>
            <a:avLst/>
            <a:gdLst>
              <a:gd name="connsiteX0" fmla="*/ 479 w 397500"/>
              <a:gd name="connsiteY0" fmla="*/ 684 h 191506"/>
              <a:gd name="connsiteX1" fmla="*/ 197329 w 397500"/>
              <a:gd name="connsiteY1" fmla="*/ 76884 h 191506"/>
              <a:gd name="connsiteX2" fmla="*/ 324329 w 397500"/>
              <a:gd name="connsiteY2" fmla="*/ 159434 h 191506"/>
              <a:gd name="connsiteX3" fmla="*/ 305279 w 397500"/>
              <a:gd name="connsiteY3" fmla="*/ 127684 h 191506"/>
              <a:gd name="connsiteX4" fmla="*/ 397354 w 397500"/>
              <a:gd name="connsiteY4" fmla="*/ 191184 h 191506"/>
              <a:gd name="connsiteX5" fmla="*/ 324329 w 397500"/>
              <a:gd name="connsiteY5" fmla="*/ 149909 h 191506"/>
              <a:gd name="connsiteX6" fmla="*/ 235429 w 397500"/>
              <a:gd name="connsiteY6" fmla="*/ 95934 h 191506"/>
              <a:gd name="connsiteX7" fmla="*/ 143354 w 397500"/>
              <a:gd name="connsiteY7" fmla="*/ 41959 h 191506"/>
              <a:gd name="connsiteX8" fmla="*/ 479 w 397500"/>
              <a:gd name="connsiteY8" fmla="*/ 684 h 1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500" h="191506">
                <a:moveTo>
                  <a:pt x="479" y="684"/>
                </a:moveTo>
                <a:cubicBezTo>
                  <a:pt x="9475" y="6505"/>
                  <a:pt x="143354" y="50426"/>
                  <a:pt x="197329" y="76884"/>
                </a:cubicBezTo>
                <a:cubicBezTo>
                  <a:pt x="251304" y="103342"/>
                  <a:pt x="306337" y="150967"/>
                  <a:pt x="324329" y="159434"/>
                </a:cubicBezTo>
                <a:cubicBezTo>
                  <a:pt x="342321" y="167901"/>
                  <a:pt x="293108" y="122392"/>
                  <a:pt x="305279" y="127684"/>
                </a:cubicBezTo>
                <a:cubicBezTo>
                  <a:pt x="317450" y="132976"/>
                  <a:pt x="394179" y="187480"/>
                  <a:pt x="397354" y="191184"/>
                </a:cubicBezTo>
                <a:cubicBezTo>
                  <a:pt x="400529" y="194888"/>
                  <a:pt x="351317" y="165784"/>
                  <a:pt x="324329" y="149909"/>
                </a:cubicBezTo>
                <a:cubicBezTo>
                  <a:pt x="297342" y="134034"/>
                  <a:pt x="265591" y="113926"/>
                  <a:pt x="235429" y="95934"/>
                </a:cubicBezTo>
                <a:cubicBezTo>
                  <a:pt x="205267" y="77942"/>
                  <a:pt x="175104" y="56247"/>
                  <a:pt x="143354" y="41959"/>
                </a:cubicBezTo>
                <a:cubicBezTo>
                  <a:pt x="111604" y="27672"/>
                  <a:pt x="-8517" y="-5137"/>
                  <a:pt x="479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8E4797B-3BE4-2038-3E89-C4145FB3FB19}"/>
              </a:ext>
            </a:extLst>
          </p:cNvPr>
          <p:cNvSpPr/>
          <p:nvPr/>
        </p:nvSpPr>
        <p:spPr>
          <a:xfrm>
            <a:off x="5276662" y="3492435"/>
            <a:ext cx="132808" cy="209642"/>
          </a:xfrm>
          <a:custGeom>
            <a:avLst/>
            <a:gdLst>
              <a:gd name="connsiteX0" fmla="*/ 188 w 132808"/>
              <a:gd name="connsiteY0" fmla="*/ 65 h 209642"/>
              <a:gd name="connsiteX1" fmla="*/ 101788 w 132808"/>
              <a:gd name="connsiteY1" fmla="*/ 101665 h 209642"/>
              <a:gd name="connsiteX2" fmla="*/ 117663 w 132808"/>
              <a:gd name="connsiteY2" fmla="*/ 158815 h 209642"/>
              <a:gd name="connsiteX3" fmla="*/ 89088 w 132808"/>
              <a:gd name="connsiteY3" fmla="*/ 209615 h 209642"/>
              <a:gd name="connsiteX4" fmla="*/ 101788 w 132808"/>
              <a:gd name="connsiteY4" fmla="*/ 165165 h 209642"/>
              <a:gd name="connsiteX5" fmla="*/ 130363 w 132808"/>
              <a:gd name="connsiteY5" fmla="*/ 117540 h 209642"/>
              <a:gd name="connsiteX6" fmla="*/ 188 w 132808"/>
              <a:gd name="connsiteY6" fmla="*/ 65 h 2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08" h="209642">
                <a:moveTo>
                  <a:pt x="188" y="65"/>
                </a:moveTo>
                <a:cubicBezTo>
                  <a:pt x="-4574" y="-2581"/>
                  <a:pt x="82209" y="75207"/>
                  <a:pt x="101788" y="101665"/>
                </a:cubicBezTo>
                <a:cubicBezTo>
                  <a:pt x="121367" y="128123"/>
                  <a:pt x="119780" y="140823"/>
                  <a:pt x="117663" y="158815"/>
                </a:cubicBezTo>
                <a:cubicBezTo>
                  <a:pt x="115546" y="176807"/>
                  <a:pt x="91734" y="208557"/>
                  <a:pt x="89088" y="209615"/>
                </a:cubicBezTo>
                <a:cubicBezTo>
                  <a:pt x="86442" y="210673"/>
                  <a:pt x="94909" y="180511"/>
                  <a:pt x="101788" y="165165"/>
                </a:cubicBezTo>
                <a:cubicBezTo>
                  <a:pt x="108667" y="149819"/>
                  <a:pt x="142005" y="139765"/>
                  <a:pt x="130363" y="117540"/>
                </a:cubicBezTo>
                <a:cubicBezTo>
                  <a:pt x="118721" y="95315"/>
                  <a:pt x="4950" y="2711"/>
                  <a:pt x="18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CE4D4D6-7D8D-4598-A896-D9D5DBCF81DC}"/>
              </a:ext>
            </a:extLst>
          </p:cNvPr>
          <p:cNvSpPr/>
          <p:nvPr/>
        </p:nvSpPr>
        <p:spPr>
          <a:xfrm>
            <a:off x="5304106" y="3550931"/>
            <a:ext cx="173396" cy="192786"/>
          </a:xfrm>
          <a:custGeom>
            <a:avLst/>
            <a:gdLst>
              <a:gd name="connsiteX0" fmla="*/ 96569 w 173396"/>
              <a:gd name="connsiteY0" fmla="*/ 1894 h 192786"/>
              <a:gd name="connsiteX1" fmla="*/ 144194 w 173396"/>
              <a:gd name="connsiteY1" fmla="*/ 65394 h 192786"/>
              <a:gd name="connsiteX2" fmla="*/ 147369 w 173396"/>
              <a:gd name="connsiteY2" fmla="*/ 103494 h 192786"/>
              <a:gd name="connsiteX3" fmla="*/ 172769 w 173396"/>
              <a:gd name="connsiteY3" fmla="*/ 132069 h 192786"/>
              <a:gd name="connsiteX4" fmla="*/ 147369 w 173396"/>
              <a:gd name="connsiteY4" fmla="*/ 132069 h 192786"/>
              <a:gd name="connsiteX5" fmla="*/ 1319 w 173396"/>
              <a:gd name="connsiteY5" fmla="*/ 192394 h 192786"/>
              <a:gd name="connsiteX6" fmla="*/ 80694 w 173396"/>
              <a:gd name="connsiteY6" fmla="*/ 157469 h 192786"/>
              <a:gd name="connsiteX7" fmla="*/ 172769 w 173396"/>
              <a:gd name="connsiteY7" fmla="*/ 144769 h 192786"/>
              <a:gd name="connsiteX8" fmla="*/ 96569 w 173396"/>
              <a:gd name="connsiteY8" fmla="*/ 1894 h 1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96" h="192786">
                <a:moveTo>
                  <a:pt x="96569" y="1894"/>
                </a:moveTo>
                <a:cubicBezTo>
                  <a:pt x="91807" y="-11335"/>
                  <a:pt x="135727" y="48461"/>
                  <a:pt x="144194" y="65394"/>
                </a:cubicBezTo>
                <a:cubicBezTo>
                  <a:pt x="152661" y="82327"/>
                  <a:pt x="142607" y="92382"/>
                  <a:pt x="147369" y="103494"/>
                </a:cubicBezTo>
                <a:cubicBezTo>
                  <a:pt x="152131" y="114606"/>
                  <a:pt x="172769" y="127307"/>
                  <a:pt x="172769" y="132069"/>
                </a:cubicBezTo>
                <a:cubicBezTo>
                  <a:pt x="172769" y="136831"/>
                  <a:pt x="175944" y="122015"/>
                  <a:pt x="147369" y="132069"/>
                </a:cubicBezTo>
                <a:cubicBezTo>
                  <a:pt x="118794" y="142123"/>
                  <a:pt x="12431" y="188161"/>
                  <a:pt x="1319" y="192394"/>
                </a:cubicBezTo>
                <a:cubicBezTo>
                  <a:pt x="-9794" y="196627"/>
                  <a:pt x="52119" y="165407"/>
                  <a:pt x="80694" y="157469"/>
                </a:cubicBezTo>
                <a:cubicBezTo>
                  <a:pt x="109269" y="149531"/>
                  <a:pt x="164302" y="168052"/>
                  <a:pt x="172769" y="144769"/>
                </a:cubicBezTo>
                <a:cubicBezTo>
                  <a:pt x="181236" y="121486"/>
                  <a:pt x="101331" y="15123"/>
                  <a:pt x="96569" y="1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43F1F3A-4320-9C4D-79FF-AAF203F205CE}"/>
              </a:ext>
            </a:extLst>
          </p:cNvPr>
          <p:cNvSpPr/>
          <p:nvPr/>
        </p:nvSpPr>
        <p:spPr>
          <a:xfrm>
            <a:off x="4780355" y="3465512"/>
            <a:ext cx="506258" cy="111344"/>
          </a:xfrm>
          <a:custGeom>
            <a:avLst/>
            <a:gdLst>
              <a:gd name="connsiteX0" fmla="*/ 1195 w 506258"/>
              <a:gd name="connsiteY0" fmla="*/ 109538 h 111344"/>
              <a:gd name="connsiteX1" fmla="*/ 163120 w 506258"/>
              <a:gd name="connsiteY1" fmla="*/ 52388 h 111344"/>
              <a:gd name="connsiteX2" fmla="*/ 305995 w 506258"/>
              <a:gd name="connsiteY2" fmla="*/ 42863 h 111344"/>
              <a:gd name="connsiteX3" fmla="*/ 255195 w 506258"/>
              <a:gd name="connsiteY3" fmla="*/ 23813 h 111344"/>
              <a:gd name="connsiteX4" fmla="*/ 394895 w 506258"/>
              <a:gd name="connsiteY4" fmla="*/ 39688 h 111344"/>
              <a:gd name="connsiteX5" fmla="*/ 506020 w 506258"/>
              <a:gd name="connsiteY5" fmla="*/ 55563 h 111344"/>
              <a:gd name="connsiteX6" fmla="*/ 426645 w 506258"/>
              <a:gd name="connsiteY6" fmla="*/ 33338 h 111344"/>
              <a:gd name="connsiteX7" fmla="*/ 315520 w 506258"/>
              <a:gd name="connsiteY7" fmla="*/ 1588 h 111344"/>
              <a:gd name="connsiteX8" fmla="*/ 99620 w 506258"/>
              <a:gd name="connsiteY8" fmla="*/ 87313 h 111344"/>
              <a:gd name="connsiteX9" fmla="*/ 1195 w 506258"/>
              <a:gd name="connsiteY9" fmla="*/ 109538 h 11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6258" h="111344">
                <a:moveTo>
                  <a:pt x="1195" y="109538"/>
                </a:moveTo>
                <a:cubicBezTo>
                  <a:pt x="11778" y="103717"/>
                  <a:pt x="112320" y="63500"/>
                  <a:pt x="163120" y="52388"/>
                </a:cubicBezTo>
                <a:cubicBezTo>
                  <a:pt x="213920" y="41275"/>
                  <a:pt x="290649" y="47626"/>
                  <a:pt x="305995" y="42863"/>
                </a:cubicBezTo>
                <a:cubicBezTo>
                  <a:pt x="321341" y="38100"/>
                  <a:pt x="240378" y="24342"/>
                  <a:pt x="255195" y="23813"/>
                </a:cubicBezTo>
                <a:cubicBezTo>
                  <a:pt x="270012" y="23284"/>
                  <a:pt x="353091" y="34396"/>
                  <a:pt x="394895" y="39688"/>
                </a:cubicBezTo>
                <a:cubicBezTo>
                  <a:pt x="436699" y="44980"/>
                  <a:pt x="500729" y="56621"/>
                  <a:pt x="506020" y="55563"/>
                </a:cubicBezTo>
                <a:cubicBezTo>
                  <a:pt x="511311" y="54505"/>
                  <a:pt x="426645" y="33338"/>
                  <a:pt x="426645" y="33338"/>
                </a:cubicBezTo>
                <a:cubicBezTo>
                  <a:pt x="394895" y="24342"/>
                  <a:pt x="370024" y="-7408"/>
                  <a:pt x="315520" y="1588"/>
                </a:cubicBezTo>
                <a:cubicBezTo>
                  <a:pt x="261016" y="10584"/>
                  <a:pt x="146716" y="67734"/>
                  <a:pt x="99620" y="87313"/>
                </a:cubicBezTo>
                <a:cubicBezTo>
                  <a:pt x="52524" y="106892"/>
                  <a:pt x="-9388" y="115359"/>
                  <a:pt x="1195" y="109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41BF36C-9849-3756-87CD-CA7237546958}"/>
              </a:ext>
            </a:extLst>
          </p:cNvPr>
          <p:cNvSpPr/>
          <p:nvPr/>
        </p:nvSpPr>
        <p:spPr>
          <a:xfrm>
            <a:off x="4612970" y="3489102"/>
            <a:ext cx="496417" cy="348207"/>
          </a:xfrm>
          <a:custGeom>
            <a:avLst/>
            <a:gdLst>
              <a:gd name="connsiteX0" fmla="*/ 352730 w 496417"/>
              <a:gd name="connsiteY0" fmla="*/ 3398 h 348207"/>
              <a:gd name="connsiteX1" fmla="*/ 447980 w 496417"/>
              <a:gd name="connsiteY1" fmla="*/ 76423 h 348207"/>
              <a:gd name="connsiteX2" fmla="*/ 489255 w 496417"/>
              <a:gd name="connsiteY2" fmla="*/ 162148 h 348207"/>
              <a:gd name="connsiteX3" fmla="*/ 492430 w 496417"/>
              <a:gd name="connsiteY3" fmla="*/ 225648 h 348207"/>
              <a:gd name="connsiteX4" fmla="*/ 447980 w 496417"/>
              <a:gd name="connsiteY4" fmla="*/ 289148 h 348207"/>
              <a:gd name="connsiteX5" fmla="*/ 336855 w 496417"/>
              <a:gd name="connsiteY5" fmla="*/ 330423 h 348207"/>
              <a:gd name="connsiteX6" fmla="*/ 254305 w 496417"/>
              <a:gd name="connsiteY6" fmla="*/ 339948 h 348207"/>
              <a:gd name="connsiteX7" fmla="*/ 140005 w 496417"/>
              <a:gd name="connsiteY7" fmla="*/ 343123 h 348207"/>
              <a:gd name="connsiteX8" fmla="*/ 101905 w 496417"/>
              <a:gd name="connsiteY8" fmla="*/ 266923 h 348207"/>
              <a:gd name="connsiteX9" fmla="*/ 89205 w 496417"/>
              <a:gd name="connsiteY9" fmla="*/ 184373 h 348207"/>
              <a:gd name="connsiteX10" fmla="*/ 305 w 496417"/>
              <a:gd name="connsiteY10" fmla="*/ 228823 h 348207"/>
              <a:gd name="connsiteX11" fmla="*/ 60630 w 496417"/>
              <a:gd name="connsiteY11" fmla="*/ 155798 h 348207"/>
              <a:gd name="connsiteX12" fmla="*/ 76505 w 496417"/>
              <a:gd name="connsiteY12" fmla="*/ 130398 h 348207"/>
              <a:gd name="connsiteX13" fmla="*/ 171755 w 496417"/>
              <a:gd name="connsiteY13" fmla="*/ 85948 h 348207"/>
              <a:gd name="connsiteX14" fmla="*/ 270180 w 496417"/>
              <a:gd name="connsiteY14" fmla="*/ 19273 h 348207"/>
              <a:gd name="connsiteX15" fmla="*/ 352730 w 496417"/>
              <a:gd name="connsiteY15" fmla="*/ 3398 h 34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6417" h="348207">
                <a:moveTo>
                  <a:pt x="352730" y="3398"/>
                </a:moveTo>
                <a:cubicBezTo>
                  <a:pt x="382363" y="12923"/>
                  <a:pt x="425226" y="49965"/>
                  <a:pt x="447980" y="76423"/>
                </a:cubicBezTo>
                <a:cubicBezTo>
                  <a:pt x="470734" y="102881"/>
                  <a:pt x="481847" y="137277"/>
                  <a:pt x="489255" y="162148"/>
                </a:cubicBezTo>
                <a:cubicBezTo>
                  <a:pt x="496663" y="187019"/>
                  <a:pt x="499309" y="204482"/>
                  <a:pt x="492430" y="225648"/>
                </a:cubicBezTo>
                <a:cubicBezTo>
                  <a:pt x="485551" y="246814"/>
                  <a:pt x="473909" y="271686"/>
                  <a:pt x="447980" y="289148"/>
                </a:cubicBezTo>
                <a:cubicBezTo>
                  <a:pt x="422051" y="306610"/>
                  <a:pt x="369134" y="321956"/>
                  <a:pt x="336855" y="330423"/>
                </a:cubicBezTo>
                <a:cubicBezTo>
                  <a:pt x="304576" y="338890"/>
                  <a:pt x="287113" y="337831"/>
                  <a:pt x="254305" y="339948"/>
                </a:cubicBezTo>
                <a:cubicBezTo>
                  <a:pt x="221497" y="342065"/>
                  <a:pt x="165405" y="355294"/>
                  <a:pt x="140005" y="343123"/>
                </a:cubicBezTo>
                <a:cubicBezTo>
                  <a:pt x="114605" y="330952"/>
                  <a:pt x="110372" y="293381"/>
                  <a:pt x="101905" y="266923"/>
                </a:cubicBezTo>
                <a:cubicBezTo>
                  <a:pt x="93438" y="240465"/>
                  <a:pt x="106138" y="190723"/>
                  <a:pt x="89205" y="184373"/>
                </a:cubicBezTo>
                <a:cubicBezTo>
                  <a:pt x="72272" y="178023"/>
                  <a:pt x="5067" y="233585"/>
                  <a:pt x="305" y="228823"/>
                </a:cubicBezTo>
                <a:cubicBezTo>
                  <a:pt x="-4457" y="224061"/>
                  <a:pt x="47930" y="172202"/>
                  <a:pt x="60630" y="155798"/>
                </a:cubicBezTo>
                <a:cubicBezTo>
                  <a:pt x="73330" y="139394"/>
                  <a:pt x="57984" y="142040"/>
                  <a:pt x="76505" y="130398"/>
                </a:cubicBezTo>
                <a:cubicBezTo>
                  <a:pt x="95026" y="118756"/>
                  <a:pt x="139476" y="104469"/>
                  <a:pt x="171755" y="85948"/>
                </a:cubicBezTo>
                <a:cubicBezTo>
                  <a:pt x="204034" y="67427"/>
                  <a:pt x="234726" y="32502"/>
                  <a:pt x="270180" y="19273"/>
                </a:cubicBezTo>
                <a:cubicBezTo>
                  <a:pt x="305634" y="6044"/>
                  <a:pt x="323097" y="-6127"/>
                  <a:pt x="352730" y="33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0AC9225-88AD-9FA4-5C45-1F075D642255}"/>
              </a:ext>
            </a:extLst>
          </p:cNvPr>
          <p:cNvSpPr/>
          <p:nvPr/>
        </p:nvSpPr>
        <p:spPr>
          <a:xfrm>
            <a:off x="4665836" y="3606037"/>
            <a:ext cx="174427" cy="233710"/>
          </a:xfrm>
          <a:custGeom>
            <a:avLst/>
            <a:gdLst>
              <a:gd name="connsiteX0" fmla="*/ 10939 w 174427"/>
              <a:gd name="connsiteY0" fmla="*/ 763 h 233710"/>
              <a:gd name="connsiteX1" fmla="*/ 14114 w 174427"/>
              <a:gd name="connsiteY1" fmla="*/ 70613 h 233710"/>
              <a:gd name="connsiteX2" fmla="*/ 29989 w 174427"/>
              <a:gd name="connsiteY2" fmla="*/ 130938 h 233710"/>
              <a:gd name="connsiteX3" fmla="*/ 80789 w 174427"/>
              <a:gd name="connsiteY3" fmla="*/ 219838 h 233710"/>
              <a:gd name="connsiteX4" fmla="*/ 160164 w 174427"/>
              <a:gd name="connsiteY4" fmla="*/ 223013 h 233710"/>
              <a:gd name="connsiteX5" fmla="*/ 163339 w 174427"/>
              <a:gd name="connsiteY5" fmla="*/ 118238 h 233710"/>
              <a:gd name="connsiteX6" fmla="*/ 10939 w 174427"/>
              <a:gd name="connsiteY6" fmla="*/ 763 h 2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27" h="233710">
                <a:moveTo>
                  <a:pt x="10939" y="763"/>
                </a:moveTo>
                <a:cubicBezTo>
                  <a:pt x="-13932" y="-7174"/>
                  <a:pt x="10939" y="48917"/>
                  <a:pt x="14114" y="70613"/>
                </a:cubicBezTo>
                <a:cubicBezTo>
                  <a:pt x="17289" y="92309"/>
                  <a:pt x="18877" y="106067"/>
                  <a:pt x="29989" y="130938"/>
                </a:cubicBezTo>
                <a:cubicBezTo>
                  <a:pt x="41101" y="155809"/>
                  <a:pt x="59093" y="204492"/>
                  <a:pt x="80789" y="219838"/>
                </a:cubicBezTo>
                <a:cubicBezTo>
                  <a:pt x="102485" y="235184"/>
                  <a:pt x="146406" y="239946"/>
                  <a:pt x="160164" y="223013"/>
                </a:cubicBezTo>
                <a:cubicBezTo>
                  <a:pt x="173922" y="206080"/>
                  <a:pt x="182389" y="151576"/>
                  <a:pt x="163339" y="118238"/>
                </a:cubicBezTo>
                <a:cubicBezTo>
                  <a:pt x="144289" y="84901"/>
                  <a:pt x="35810" y="8700"/>
                  <a:pt x="10939" y="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E15D2772-98B6-5E38-1A64-19AB577C32FB}"/>
              </a:ext>
            </a:extLst>
          </p:cNvPr>
          <p:cNvSpPr/>
          <p:nvPr/>
        </p:nvSpPr>
        <p:spPr>
          <a:xfrm rot="20949346">
            <a:off x="4861676" y="3580080"/>
            <a:ext cx="160028" cy="984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D6A608DD-1273-0B28-DD5A-B87C77BD4245}"/>
              </a:ext>
            </a:extLst>
          </p:cNvPr>
          <p:cNvSpPr/>
          <p:nvPr/>
        </p:nvSpPr>
        <p:spPr>
          <a:xfrm>
            <a:off x="4836083" y="3711041"/>
            <a:ext cx="273030" cy="124408"/>
          </a:xfrm>
          <a:custGeom>
            <a:avLst/>
            <a:gdLst>
              <a:gd name="connsiteX0" fmla="*/ 269317 w 273030"/>
              <a:gd name="connsiteY0" fmla="*/ 534 h 124408"/>
              <a:gd name="connsiteX1" fmla="*/ 240742 w 273030"/>
              <a:gd name="connsiteY1" fmla="*/ 86259 h 124408"/>
              <a:gd name="connsiteX2" fmla="*/ 196292 w 273030"/>
              <a:gd name="connsiteY2" fmla="*/ 114834 h 124408"/>
              <a:gd name="connsiteX3" fmla="*/ 104217 w 273030"/>
              <a:gd name="connsiteY3" fmla="*/ 124359 h 124408"/>
              <a:gd name="connsiteX4" fmla="*/ 2617 w 273030"/>
              <a:gd name="connsiteY4" fmla="*/ 111659 h 124408"/>
              <a:gd name="connsiteX5" fmla="*/ 40717 w 273030"/>
              <a:gd name="connsiteY5" fmla="*/ 98959 h 124408"/>
              <a:gd name="connsiteX6" fmla="*/ 155017 w 273030"/>
              <a:gd name="connsiteY6" fmla="*/ 51334 h 124408"/>
              <a:gd name="connsiteX7" fmla="*/ 269317 w 273030"/>
              <a:gd name="connsiteY7" fmla="*/ 534 h 1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30" h="124408">
                <a:moveTo>
                  <a:pt x="269317" y="534"/>
                </a:moveTo>
                <a:cubicBezTo>
                  <a:pt x="283604" y="6355"/>
                  <a:pt x="252913" y="67209"/>
                  <a:pt x="240742" y="86259"/>
                </a:cubicBezTo>
                <a:cubicBezTo>
                  <a:pt x="228571" y="105309"/>
                  <a:pt x="219046" y="108484"/>
                  <a:pt x="196292" y="114834"/>
                </a:cubicBezTo>
                <a:cubicBezTo>
                  <a:pt x="173538" y="121184"/>
                  <a:pt x="136496" y="124888"/>
                  <a:pt x="104217" y="124359"/>
                </a:cubicBezTo>
                <a:cubicBezTo>
                  <a:pt x="71938" y="123830"/>
                  <a:pt x="13200" y="115892"/>
                  <a:pt x="2617" y="111659"/>
                </a:cubicBezTo>
                <a:cubicBezTo>
                  <a:pt x="-7966" y="107426"/>
                  <a:pt x="15317" y="109013"/>
                  <a:pt x="40717" y="98959"/>
                </a:cubicBezTo>
                <a:cubicBezTo>
                  <a:pt x="66117" y="88905"/>
                  <a:pt x="121150" y="64563"/>
                  <a:pt x="155017" y="51334"/>
                </a:cubicBezTo>
                <a:cubicBezTo>
                  <a:pt x="188884" y="38105"/>
                  <a:pt x="255030" y="-5287"/>
                  <a:pt x="269317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F68D3E1-1779-557D-A81E-48C8CE156556}"/>
              </a:ext>
            </a:extLst>
          </p:cNvPr>
          <p:cNvSpPr/>
          <p:nvPr/>
        </p:nvSpPr>
        <p:spPr>
          <a:xfrm>
            <a:off x="4485230" y="3342113"/>
            <a:ext cx="989263" cy="245814"/>
          </a:xfrm>
          <a:custGeom>
            <a:avLst/>
            <a:gdLst>
              <a:gd name="connsiteX0" fmla="*/ 1045 w 989263"/>
              <a:gd name="connsiteY0" fmla="*/ 226587 h 245814"/>
              <a:gd name="connsiteX1" fmla="*/ 299495 w 989263"/>
              <a:gd name="connsiteY1" fmla="*/ 58312 h 245814"/>
              <a:gd name="connsiteX2" fmla="*/ 216945 w 989263"/>
              <a:gd name="connsiteY2" fmla="*/ 80537 h 245814"/>
              <a:gd name="connsiteX3" fmla="*/ 442370 w 989263"/>
              <a:gd name="connsiteY3" fmla="*/ 20212 h 245814"/>
              <a:gd name="connsiteX4" fmla="*/ 648745 w 989263"/>
              <a:gd name="connsiteY4" fmla="*/ 26562 h 245814"/>
              <a:gd name="connsiteX5" fmla="*/ 588420 w 989263"/>
              <a:gd name="connsiteY5" fmla="*/ 13862 h 245814"/>
              <a:gd name="connsiteX6" fmla="*/ 683670 w 989263"/>
              <a:gd name="connsiteY6" fmla="*/ 26562 h 245814"/>
              <a:gd name="connsiteX7" fmla="*/ 788445 w 989263"/>
              <a:gd name="connsiteY7" fmla="*/ 80537 h 245814"/>
              <a:gd name="connsiteX8" fmla="*/ 791620 w 989263"/>
              <a:gd name="connsiteY8" fmla="*/ 55137 h 245814"/>
              <a:gd name="connsiteX9" fmla="*/ 918620 w 989263"/>
              <a:gd name="connsiteY9" fmla="*/ 169437 h 245814"/>
              <a:gd name="connsiteX10" fmla="*/ 886870 w 989263"/>
              <a:gd name="connsiteY10" fmla="*/ 124987 h 245814"/>
              <a:gd name="connsiteX11" fmla="*/ 950370 w 989263"/>
              <a:gd name="connsiteY11" fmla="*/ 207537 h 245814"/>
              <a:gd name="connsiteX12" fmla="*/ 988470 w 989263"/>
              <a:gd name="connsiteY12" fmla="*/ 245637 h 245814"/>
              <a:gd name="connsiteX13" fmla="*/ 969420 w 989263"/>
              <a:gd name="connsiteY13" fmla="*/ 217062 h 245814"/>
              <a:gd name="connsiteX14" fmla="*/ 893220 w 989263"/>
              <a:gd name="connsiteY14" fmla="*/ 118637 h 245814"/>
              <a:gd name="connsiteX15" fmla="*/ 763045 w 989263"/>
              <a:gd name="connsiteY15" fmla="*/ 48787 h 245814"/>
              <a:gd name="connsiteX16" fmla="*/ 728120 w 989263"/>
              <a:gd name="connsiteY16" fmla="*/ 23387 h 245814"/>
              <a:gd name="connsiteX17" fmla="*/ 616995 w 989263"/>
              <a:gd name="connsiteY17" fmla="*/ 13862 h 245814"/>
              <a:gd name="connsiteX18" fmla="*/ 455070 w 989263"/>
              <a:gd name="connsiteY18" fmla="*/ 1162 h 245814"/>
              <a:gd name="connsiteX19" fmla="*/ 312195 w 989263"/>
              <a:gd name="connsiteY19" fmla="*/ 45612 h 245814"/>
              <a:gd name="connsiteX20" fmla="*/ 204245 w 989263"/>
              <a:gd name="connsiteY20" fmla="*/ 93237 h 245814"/>
              <a:gd name="connsiteX21" fmla="*/ 1045 w 989263"/>
              <a:gd name="connsiteY21" fmla="*/ 226587 h 24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89263" h="245814">
                <a:moveTo>
                  <a:pt x="1045" y="226587"/>
                </a:moveTo>
                <a:cubicBezTo>
                  <a:pt x="16920" y="220766"/>
                  <a:pt x="263512" y="82654"/>
                  <a:pt x="299495" y="58312"/>
                </a:cubicBezTo>
                <a:cubicBezTo>
                  <a:pt x="335478" y="33970"/>
                  <a:pt x="216945" y="80537"/>
                  <a:pt x="216945" y="80537"/>
                </a:cubicBezTo>
                <a:cubicBezTo>
                  <a:pt x="240757" y="74187"/>
                  <a:pt x="370403" y="29208"/>
                  <a:pt x="442370" y="20212"/>
                </a:cubicBezTo>
                <a:cubicBezTo>
                  <a:pt x="514337" y="11216"/>
                  <a:pt x="624403" y="27620"/>
                  <a:pt x="648745" y="26562"/>
                </a:cubicBezTo>
                <a:cubicBezTo>
                  <a:pt x="673087" y="25504"/>
                  <a:pt x="582599" y="13862"/>
                  <a:pt x="588420" y="13862"/>
                </a:cubicBezTo>
                <a:cubicBezTo>
                  <a:pt x="594241" y="13862"/>
                  <a:pt x="650333" y="15450"/>
                  <a:pt x="683670" y="26562"/>
                </a:cubicBezTo>
                <a:cubicBezTo>
                  <a:pt x="717007" y="37674"/>
                  <a:pt x="770453" y="75774"/>
                  <a:pt x="788445" y="80537"/>
                </a:cubicBezTo>
                <a:cubicBezTo>
                  <a:pt x="806437" y="85299"/>
                  <a:pt x="769924" y="40320"/>
                  <a:pt x="791620" y="55137"/>
                </a:cubicBezTo>
                <a:cubicBezTo>
                  <a:pt x="813316" y="69954"/>
                  <a:pt x="902745" y="157795"/>
                  <a:pt x="918620" y="169437"/>
                </a:cubicBezTo>
                <a:cubicBezTo>
                  <a:pt x="934495" y="181079"/>
                  <a:pt x="881578" y="118637"/>
                  <a:pt x="886870" y="124987"/>
                </a:cubicBezTo>
                <a:cubicBezTo>
                  <a:pt x="892162" y="131337"/>
                  <a:pt x="933437" y="187429"/>
                  <a:pt x="950370" y="207537"/>
                </a:cubicBezTo>
                <a:cubicBezTo>
                  <a:pt x="967303" y="227645"/>
                  <a:pt x="985295" y="244050"/>
                  <a:pt x="988470" y="245637"/>
                </a:cubicBezTo>
                <a:cubicBezTo>
                  <a:pt x="991645" y="247224"/>
                  <a:pt x="985295" y="238229"/>
                  <a:pt x="969420" y="217062"/>
                </a:cubicBezTo>
                <a:cubicBezTo>
                  <a:pt x="953545" y="195895"/>
                  <a:pt x="927616" y="146683"/>
                  <a:pt x="893220" y="118637"/>
                </a:cubicBezTo>
                <a:cubicBezTo>
                  <a:pt x="858824" y="90591"/>
                  <a:pt x="790562" y="64662"/>
                  <a:pt x="763045" y="48787"/>
                </a:cubicBezTo>
                <a:cubicBezTo>
                  <a:pt x="735528" y="32912"/>
                  <a:pt x="752462" y="29208"/>
                  <a:pt x="728120" y="23387"/>
                </a:cubicBezTo>
                <a:cubicBezTo>
                  <a:pt x="703778" y="17566"/>
                  <a:pt x="616995" y="13862"/>
                  <a:pt x="616995" y="13862"/>
                </a:cubicBezTo>
                <a:cubicBezTo>
                  <a:pt x="571487" y="10158"/>
                  <a:pt x="505870" y="-4130"/>
                  <a:pt x="455070" y="1162"/>
                </a:cubicBezTo>
                <a:cubicBezTo>
                  <a:pt x="404270" y="6454"/>
                  <a:pt x="353999" y="30266"/>
                  <a:pt x="312195" y="45612"/>
                </a:cubicBezTo>
                <a:cubicBezTo>
                  <a:pt x="270391" y="60958"/>
                  <a:pt x="253987" y="60429"/>
                  <a:pt x="204245" y="93237"/>
                </a:cubicBezTo>
                <a:cubicBezTo>
                  <a:pt x="154503" y="126045"/>
                  <a:pt x="-14830" y="232408"/>
                  <a:pt x="1045" y="226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114B5C7-3415-B585-03BC-B09478E4BCD9}"/>
              </a:ext>
            </a:extLst>
          </p:cNvPr>
          <p:cNvSpPr/>
          <p:nvPr/>
        </p:nvSpPr>
        <p:spPr>
          <a:xfrm>
            <a:off x="4492625" y="3317551"/>
            <a:ext cx="1061304" cy="392078"/>
          </a:xfrm>
          <a:custGeom>
            <a:avLst/>
            <a:gdLst>
              <a:gd name="connsiteX0" fmla="*/ 0 w 1061304"/>
              <a:gd name="connsiteY0" fmla="*/ 203524 h 392078"/>
              <a:gd name="connsiteX1" fmla="*/ 387350 w 1061304"/>
              <a:gd name="connsiteY1" fmla="*/ 25724 h 392078"/>
              <a:gd name="connsiteX2" fmla="*/ 622300 w 1061304"/>
              <a:gd name="connsiteY2" fmla="*/ 16199 h 392078"/>
              <a:gd name="connsiteX3" fmla="*/ 612775 w 1061304"/>
              <a:gd name="connsiteY3" fmla="*/ 324 h 392078"/>
              <a:gd name="connsiteX4" fmla="*/ 768350 w 1061304"/>
              <a:gd name="connsiteY4" fmla="*/ 32074 h 392078"/>
              <a:gd name="connsiteX5" fmla="*/ 831850 w 1061304"/>
              <a:gd name="connsiteY5" fmla="*/ 82874 h 392078"/>
              <a:gd name="connsiteX6" fmla="*/ 1006475 w 1061304"/>
              <a:gd name="connsiteY6" fmla="*/ 238449 h 392078"/>
              <a:gd name="connsiteX7" fmla="*/ 974725 w 1061304"/>
              <a:gd name="connsiteY7" fmla="*/ 203524 h 392078"/>
              <a:gd name="connsiteX8" fmla="*/ 1038225 w 1061304"/>
              <a:gd name="connsiteY8" fmla="*/ 270199 h 392078"/>
              <a:gd name="connsiteX9" fmla="*/ 1057275 w 1061304"/>
              <a:gd name="connsiteY9" fmla="*/ 390849 h 392078"/>
              <a:gd name="connsiteX10" fmla="*/ 1054100 w 1061304"/>
              <a:gd name="connsiteY10" fmla="*/ 327349 h 392078"/>
              <a:gd name="connsiteX11" fmla="*/ 984250 w 1061304"/>
              <a:gd name="connsiteY11" fmla="*/ 241624 h 392078"/>
              <a:gd name="connsiteX12" fmla="*/ 819150 w 1061304"/>
              <a:gd name="connsiteY12" fmla="*/ 70174 h 392078"/>
              <a:gd name="connsiteX13" fmla="*/ 752475 w 1061304"/>
              <a:gd name="connsiteY13" fmla="*/ 47949 h 392078"/>
              <a:gd name="connsiteX14" fmla="*/ 657225 w 1061304"/>
              <a:gd name="connsiteY14" fmla="*/ 32074 h 392078"/>
              <a:gd name="connsiteX15" fmla="*/ 463550 w 1061304"/>
              <a:gd name="connsiteY15" fmla="*/ 25724 h 392078"/>
              <a:gd name="connsiteX16" fmla="*/ 269875 w 1061304"/>
              <a:gd name="connsiteY16" fmla="*/ 86049 h 392078"/>
              <a:gd name="connsiteX17" fmla="*/ 374650 w 1061304"/>
              <a:gd name="connsiteY17" fmla="*/ 28899 h 392078"/>
              <a:gd name="connsiteX18" fmla="*/ 219075 w 1061304"/>
              <a:gd name="connsiteY18" fmla="*/ 111449 h 392078"/>
              <a:gd name="connsiteX19" fmla="*/ 0 w 1061304"/>
              <a:gd name="connsiteY19" fmla="*/ 203524 h 3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1304" h="392078">
                <a:moveTo>
                  <a:pt x="0" y="203524"/>
                </a:moveTo>
                <a:cubicBezTo>
                  <a:pt x="141816" y="130234"/>
                  <a:pt x="283633" y="56945"/>
                  <a:pt x="387350" y="25724"/>
                </a:cubicBezTo>
                <a:cubicBezTo>
                  <a:pt x="491067" y="-5497"/>
                  <a:pt x="622300" y="16199"/>
                  <a:pt x="622300" y="16199"/>
                </a:cubicBezTo>
                <a:cubicBezTo>
                  <a:pt x="659871" y="11966"/>
                  <a:pt x="588433" y="-2322"/>
                  <a:pt x="612775" y="324"/>
                </a:cubicBezTo>
                <a:cubicBezTo>
                  <a:pt x="637117" y="2970"/>
                  <a:pt x="731838" y="18316"/>
                  <a:pt x="768350" y="32074"/>
                </a:cubicBezTo>
                <a:cubicBezTo>
                  <a:pt x="804862" y="45832"/>
                  <a:pt x="792163" y="48478"/>
                  <a:pt x="831850" y="82874"/>
                </a:cubicBezTo>
                <a:cubicBezTo>
                  <a:pt x="871537" y="117270"/>
                  <a:pt x="982663" y="218341"/>
                  <a:pt x="1006475" y="238449"/>
                </a:cubicBezTo>
                <a:cubicBezTo>
                  <a:pt x="1030287" y="258557"/>
                  <a:pt x="969433" y="198232"/>
                  <a:pt x="974725" y="203524"/>
                </a:cubicBezTo>
                <a:cubicBezTo>
                  <a:pt x="980017" y="208816"/>
                  <a:pt x="1024467" y="238978"/>
                  <a:pt x="1038225" y="270199"/>
                </a:cubicBezTo>
                <a:cubicBezTo>
                  <a:pt x="1051983" y="301420"/>
                  <a:pt x="1054629" y="381324"/>
                  <a:pt x="1057275" y="390849"/>
                </a:cubicBezTo>
                <a:cubicBezTo>
                  <a:pt x="1059921" y="400374"/>
                  <a:pt x="1066271" y="352220"/>
                  <a:pt x="1054100" y="327349"/>
                </a:cubicBezTo>
                <a:cubicBezTo>
                  <a:pt x="1041929" y="302478"/>
                  <a:pt x="1023408" y="284487"/>
                  <a:pt x="984250" y="241624"/>
                </a:cubicBezTo>
                <a:cubicBezTo>
                  <a:pt x="945092" y="198761"/>
                  <a:pt x="857779" y="102453"/>
                  <a:pt x="819150" y="70174"/>
                </a:cubicBezTo>
                <a:cubicBezTo>
                  <a:pt x="780521" y="37895"/>
                  <a:pt x="779462" y="54299"/>
                  <a:pt x="752475" y="47949"/>
                </a:cubicBezTo>
                <a:cubicBezTo>
                  <a:pt x="725488" y="41599"/>
                  <a:pt x="705379" y="35778"/>
                  <a:pt x="657225" y="32074"/>
                </a:cubicBezTo>
                <a:cubicBezTo>
                  <a:pt x="609071" y="28370"/>
                  <a:pt x="528108" y="16728"/>
                  <a:pt x="463550" y="25724"/>
                </a:cubicBezTo>
                <a:cubicBezTo>
                  <a:pt x="398992" y="34720"/>
                  <a:pt x="284692" y="85520"/>
                  <a:pt x="269875" y="86049"/>
                </a:cubicBezTo>
                <a:cubicBezTo>
                  <a:pt x="255058" y="86578"/>
                  <a:pt x="383117" y="24666"/>
                  <a:pt x="374650" y="28899"/>
                </a:cubicBezTo>
                <a:cubicBezTo>
                  <a:pt x="366183" y="33132"/>
                  <a:pt x="219075" y="111449"/>
                  <a:pt x="219075" y="111449"/>
                </a:cubicBezTo>
                <a:lnTo>
                  <a:pt x="0" y="2035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A2C9069-0ED7-9E4D-E2B2-69A3ABDD567E}"/>
              </a:ext>
            </a:extLst>
          </p:cNvPr>
          <p:cNvSpPr/>
          <p:nvPr/>
        </p:nvSpPr>
        <p:spPr>
          <a:xfrm>
            <a:off x="5033977" y="3682641"/>
            <a:ext cx="434381" cy="180483"/>
          </a:xfrm>
          <a:custGeom>
            <a:avLst/>
            <a:gdLst>
              <a:gd name="connsiteX0" fmla="*/ 14273 w 434381"/>
              <a:gd name="connsiteY0" fmla="*/ 174984 h 180483"/>
              <a:gd name="connsiteX1" fmla="*/ 293673 w 434381"/>
              <a:gd name="connsiteY1" fmla="*/ 63859 h 180483"/>
              <a:gd name="connsiteX2" fmla="*/ 433373 w 434381"/>
              <a:gd name="connsiteY2" fmla="*/ 3534 h 180483"/>
              <a:gd name="connsiteX3" fmla="*/ 341298 w 434381"/>
              <a:gd name="connsiteY3" fmla="*/ 22584 h 180483"/>
              <a:gd name="connsiteX4" fmla="*/ 71423 w 434381"/>
              <a:gd name="connsiteY4" fmla="*/ 149584 h 180483"/>
              <a:gd name="connsiteX5" fmla="*/ 14273 w 434381"/>
              <a:gd name="connsiteY5" fmla="*/ 174984 h 1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381" h="180483">
                <a:moveTo>
                  <a:pt x="14273" y="174984"/>
                </a:moveTo>
                <a:cubicBezTo>
                  <a:pt x="51315" y="160696"/>
                  <a:pt x="223823" y="92434"/>
                  <a:pt x="293673" y="63859"/>
                </a:cubicBezTo>
                <a:cubicBezTo>
                  <a:pt x="363523" y="35284"/>
                  <a:pt x="425435" y="10413"/>
                  <a:pt x="433373" y="3534"/>
                </a:cubicBezTo>
                <a:cubicBezTo>
                  <a:pt x="441311" y="-3345"/>
                  <a:pt x="401623" y="-1758"/>
                  <a:pt x="341298" y="22584"/>
                </a:cubicBezTo>
                <a:cubicBezTo>
                  <a:pt x="280973" y="46926"/>
                  <a:pt x="124869" y="125242"/>
                  <a:pt x="71423" y="149584"/>
                </a:cubicBezTo>
                <a:cubicBezTo>
                  <a:pt x="17977" y="173926"/>
                  <a:pt x="-22769" y="189272"/>
                  <a:pt x="14273" y="174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E0F33BC-8B15-2581-3C45-9B3D001B07AB}"/>
              </a:ext>
            </a:extLst>
          </p:cNvPr>
          <p:cNvSpPr/>
          <p:nvPr/>
        </p:nvSpPr>
        <p:spPr>
          <a:xfrm>
            <a:off x="4324309" y="3447732"/>
            <a:ext cx="547359" cy="381324"/>
          </a:xfrm>
          <a:custGeom>
            <a:avLst/>
            <a:gdLst>
              <a:gd name="connsiteX0" fmla="*/ 546141 w 547359"/>
              <a:gd name="connsiteY0" fmla="*/ 318 h 381324"/>
              <a:gd name="connsiteX1" fmla="*/ 231816 w 547359"/>
              <a:gd name="connsiteY1" fmla="*/ 178118 h 381324"/>
              <a:gd name="connsiteX2" fmla="*/ 279441 w 547359"/>
              <a:gd name="connsiteY2" fmla="*/ 155893 h 381324"/>
              <a:gd name="connsiteX3" fmla="*/ 193716 w 547359"/>
              <a:gd name="connsiteY3" fmla="*/ 200343 h 381324"/>
              <a:gd name="connsiteX4" fmla="*/ 136566 w 547359"/>
              <a:gd name="connsiteY4" fmla="*/ 254318 h 381324"/>
              <a:gd name="connsiteX5" fmla="*/ 85766 w 547359"/>
              <a:gd name="connsiteY5" fmla="*/ 317818 h 381324"/>
              <a:gd name="connsiteX6" fmla="*/ 41 w 547359"/>
              <a:gd name="connsiteY6" fmla="*/ 381318 h 381324"/>
              <a:gd name="connsiteX7" fmla="*/ 76241 w 547359"/>
              <a:gd name="connsiteY7" fmla="*/ 320993 h 381324"/>
              <a:gd name="connsiteX8" fmla="*/ 200066 w 547359"/>
              <a:gd name="connsiteY8" fmla="*/ 193993 h 381324"/>
              <a:gd name="connsiteX9" fmla="*/ 142916 w 547359"/>
              <a:gd name="connsiteY9" fmla="*/ 251143 h 381324"/>
              <a:gd name="connsiteX10" fmla="*/ 333416 w 547359"/>
              <a:gd name="connsiteY10" fmla="*/ 136843 h 381324"/>
              <a:gd name="connsiteX11" fmla="*/ 546141 w 547359"/>
              <a:gd name="connsiteY11" fmla="*/ 318 h 38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359" h="381324">
                <a:moveTo>
                  <a:pt x="546141" y="318"/>
                </a:moveTo>
                <a:cubicBezTo>
                  <a:pt x="529208" y="7197"/>
                  <a:pt x="276266" y="152189"/>
                  <a:pt x="231816" y="178118"/>
                </a:cubicBezTo>
                <a:cubicBezTo>
                  <a:pt x="187366" y="204047"/>
                  <a:pt x="285791" y="152189"/>
                  <a:pt x="279441" y="155893"/>
                </a:cubicBezTo>
                <a:cubicBezTo>
                  <a:pt x="273091" y="159597"/>
                  <a:pt x="217528" y="183939"/>
                  <a:pt x="193716" y="200343"/>
                </a:cubicBezTo>
                <a:cubicBezTo>
                  <a:pt x="169904" y="216747"/>
                  <a:pt x="154558" y="234739"/>
                  <a:pt x="136566" y="254318"/>
                </a:cubicBezTo>
                <a:cubicBezTo>
                  <a:pt x="118574" y="273897"/>
                  <a:pt x="108520" y="296651"/>
                  <a:pt x="85766" y="317818"/>
                </a:cubicBezTo>
                <a:cubicBezTo>
                  <a:pt x="63012" y="338985"/>
                  <a:pt x="1628" y="380789"/>
                  <a:pt x="41" y="381318"/>
                </a:cubicBezTo>
                <a:cubicBezTo>
                  <a:pt x="-1546" y="381847"/>
                  <a:pt x="42904" y="352214"/>
                  <a:pt x="76241" y="320993"/>
                </a:cubicBezTo>
                <a:cubicBezTo>
                  <a:pt x="109578" y="289772"/>
                  <a:pt x="188953" y="205635"/>
                  <a:pt x="200066" y="193993"/>
                </a:cubicBezTo>
                <a:cubicBezTo>
                  <a:pt x="211178" y="182351"/>
                  <a:pt x="120691" y="260668"/>
                  <a:pt x="142916" y="251143"/>
                </a:cubicBezTo>
                <a:cubicBezTo>
                  <a:pt x="165141" y="241618"/>
                  <a:pt x="267799" y="173885"/>
                  <a:pt x="333416" y="136843"/>
                </a:cubicBezTo>
                <a:cubicBezTo>
                  <a:pt x="399033" y="99801"/>
                  <a:pt x="563074" y="-6561"/>
                  <a:pt x="546141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B1FD115F-192C-8F59-1DBD-05B344F39E7B}"/>
              </a:ext>
            </a:extLst>
          </p:cNvPr>
          <p:cNvSpPr/>
          <p:nvPr/>
        </p:nvSpPr>
        <p:spPr>
          <a:xfrm>
            <a:off x="5002986" y="3635000"/>
            <a:ext cx="466269" cy="340854"/>
          </a:xfrm>
          <a:custGeom>
            <a:avLst/>
            <a:gdLst>
              <a:gd name="connsiteX0" fmla="*/ 454839 w 466269"/>
              <a:gd name="connsiteY0" fmla="*/ 375 h 340854"/>
              <a:gd name="connsiteX1" fmla="*/ 451664 w 466269"/>
              <a:gd name="connsiteY1" fmla="*/ 114675 h 340854"/>
              <a:gd name="connsiteX2" fmla="*/ 337364 w 466269"/>
              <a:gd name="connsiteY2" fmla="*/ 190875 h 340854"/>
              <a:gd name="connsiteX3" fmla="*/ 137339 w 466269"/>
              <a:gd name="connsiteY3" fmla="*/ 251200 h 340854"/>
              <a:gd name="connsiteX4" fmla="*/ 248464 w 466269"/>
              <a:gd name="connsiteY4" fmla="*/ 213100 h 340854"/>
              <a:gd name="connsiteX5" fmla="*/ 814 w 466269"/>
              <a:gd name="connsiteY5" fmla="*/ 340100 h 340854"/>
              <a:gd name="connsiteX6" fmla="*/ 178614 w 466269"/>
              <a:gd name="connsiteY6" fmla="*/ 260725 h 340854"/>
              <a:gd name="connsiteX7" fmla="*/ 442139 w 466269"/>
              <a:gd name="connsiteY7" fmla="*/ 155950 h 340854"/>
              <a:gd name="connsiteX8" fmla="*/ 454839 w 466269"/>
              <a:gd name="connsiteY8" fmla="*/ 375 h 34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269" h="340854">
                <a:moveTo>
                  <a:pt x="454839" y="375"/>
                </a:moveTo>
                <a:cubicBezTo>
                  <a:pt x="456426" y="-6504"/>
                  <a:pt x="471243" y="82925"/>
                  <a:pt x="451664" y="114675"/>
                </a:cubicBezTo>
                <a:cubicBezTo>
                  <a:pt x="432085" y="146425"/>
                  <a:pt x="389751" y="168121"/>
                  <a:pt x="337364" y="190875"/>
                </a:cubicBezTo>
                <a:cubicBezTo>
                  <a:pt x="284976" y="213629"/>
                  <a:pt x="152156" y="247496"/>
                  <a:pt x="137339" y="251200"/>
                </a:cubicBezTo>
                <a:cubicBezTo>
                  <a:pt x="122522" y="254904"/>
                  <a:pt x="271218" y="198283"/>
                  <a:pt x="248464" y="213100"/>
                </a:cubicBezTo>
                <a:cubicBezTo>
                  <a:pt x="225710" y="227917"/>
                  <a:pt x="12456" y="332163"/>
                  <a:pt x="814" y="340100"/>
                </a:cubicBezTo>
                <a:cubicBezTo>
                  <a:pt x="-10828" y="348038"/>
                  <a:pt x="105060" y="291417"/>
                  <a:pt x="178614" y="260725"/>
                </a:cubicBezTo>
                <a:cubicBezTo>
                  <a:pt x="252168" y="230033"/>
                  <a:pt x="395572" y="202517"/>
                  <a:pt x="442139" y="155950"/>
                </a:cubicBezTo>
                <a:cubicBezTo>
                  <a:pt x="488706" y="109383"/>
                  <a:pt x="453252" y="7254"/>
                  <a:pt x="454839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7CB4A4D-2EE7-3AE0-87D1-54A3EBCC2224}"/>
              </a:ext>
            </a:extLst>
          </p:cNvPr>
          <p:cNvSpPr/>
          <p:nvPr/>
        </p:nvSpPr>
        <p:spPr>
          <a:xfrm>
            <a:off x="4600111" y="3854450"/>
            <a:ext cx="636212" cy="79427"/>
          </a:xfrm>
          <a:custGeom>
            <a:avLst/>
            <a:gdLst>
              <a:gd name="connsiteX0" fmla="*/ 464 w 636212"/>
              <a:gd name="connsiteY0" fmla="*/ 79375 h 79427"/>
              <a:gd name="connsiteX1" fmla="*/ 324314 w 636212"/>
              <a:gd name="connsiteY1" fmla="*/ 66675 h 79427"/>
              <a:gd name="connsiteX2" fmla="*/ 635464 w 636212"/>
              <a:gd name="connsiteY2" fmla="*/ 0 h 79427"/>
              <a:gd name="connsiteX3" fmla="*/ 397339 w 636212"/>
              <a:gd name="connsiteY3" fmla="*/ 66675 h 79427"/>
              <a:gd name="connsiteX4" fmla="*/ 464 w 636212"/>
              <a:gd name="connsiteY4" fmla="*/ 79375 h 7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212" h="79427">
                <a:moveTo>
                  <a:pt x="464" y="79375"/>
                </a:moveTo>
                <a:cubicBezTo>
                  <a:pt x="-11707" y="79375"/>
                  <a:pt x="218481" y="79904"/>
                  <a:pt x="324314" y="66675"/>
                </a:cubicBezTo>
                <a:cubicBezTo>
                  <a:pt x="430147" y="53446"/>
                  <a:pt x="623293" y="0"/>
                  <a:pt x="635464" y="0"/>
                </a:cubicBezTo>
                <a:cubicBezTo>
                  <a:pt x="647635" y="0"/>
                  <a:pt x="508993" y="52387"/>
                  <a:pt x="397339" y="66675"/>
                </a:cubicBezTo>
                <a:cubicBezTo>
                  <a:pt x="285685" y="80963"/>
                  <a:pt x="12635" y="79375"/>
                  <a:pt x="464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D621BC7-AD34-4766-2DD9-7D26029DE8C2}"/>
              </a:ext>
            </a:extLst>
          </p:cNvPr>
          <p:cNvSpPr/>
          <p:nvPr/>
        </p:nvSpPr>
        <p:spPr>
          <a:xfrm>
            <a:off x="5032401" y="3706564"/>
            <a:ext cx="482944" cy="170810"/>
          </a:xfrm>
          <a:custGeom>
            <a:avLst/>
            <a:gdLst>
              <a:gd name="connsiteX0" fmla="*/ 457174 w 482944"/>
              <a:gd name="connsiteY0" fmla="*/ 8186 h 170810"/>
              <a:gd name="connsiteX1" fmla="*/ 3149 w 482944"/>
              <a:gd name="connsiteY1" fmla="*/ 170111 h 170810"/>
              <a:gd name="connsiteX2" fmla="*/ 263499 w 482944"/>
              <a:gd name="connsiteY2" fmla="*/ 65336 h 170810"/>
              <a:gd name="connsiteX3" fmla="*/ 409549 w 482944"/>
              <a:gd name="connsiteY3" fmla="*/ 27236 h 170810"/>
              <a:gd name="connsiteX4" fmla="*/ 457174 w 482944"/>
              <a:gd name="connsiteY4" fmla="*/ 8186 h 17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944" h="170810">
                <a:moveTo>
                  <a:pt x="457174" y="8186"/>
                </a:moveTo>
                <a:lnTo>
                  <a:pt x="3149" y="170111"/>
                </a:lnTo>
                <a:cubicBezTo>
                  <a:pt x="-29130" y="179636"/>
                  <a:pt x="195766" y="89149"/>
                  <a:pt x="263499" y="65336"/>
                </a:cubicBezTo>
                <a:cubicBezTo>
                  <a:pt x="331232" y="41523"/>
                  <a:pt x="377799" y="35173"/>
                  <a:pt x="409549" y="27236"/>
                </a:cubicBezTo>
                <a:cubicBezTo>
                  <a:pt x="441299" y="19299"/>
                  <a:pt x="524907" y="-15627"/>
                  <a:pt x="457174" y="8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D9E38A0-8B62-4565-9CD5-E9F0A332C64D}"/>
              </a:ext>
            </a:extLst>
          </p:cNvPr>
          <p:cNvSpPr/>
          <p:nvPr/>
        </p:nvSpPr>
        <p:spPr>
          <a:xfrm>
            <a:off x="5254403" y="3466434"/>
            <a:ext cx="117493" cy="226235"/>
          </a:xfrm>
          <a:custGeom>
            <a:avLst/>
            <a:gdLst>
              <a:gd name="connsiteX0" fmla="*/ 222 w 117493"/>
              <a:gd name="connsiteY0" fmla="*/ 666 h 226235"/>
              <a:gd name="connsiteX1" fmla="*/ 85947 w 117493"/>
              <a:gd name="connsiteY1" fmla="*/ 99091 h 226235"/>
              <a:gd name="connsiteX2" fmla="*/ 104997 w 117493"/>
              <a:gd name="connsiteY2" fmla="*/ 137191 h 226235"/>
              <a:gd name="connsiteX3" fmla="*/ 98647 w 117493"/>
              <a:gd name="connsiteY3" fmla="*/ 181641 h 226235"/>
              <a:gd name="connsiteX4" fmla="*/ 79597 w 117493"/>
              <a:gd name="connsiteY4" fmla="*/ 226091 h 226235"/>
              <a:gd name="connsiteX5" fmla="*/ 98647 w 117493"/>
              <a:gd name="connsiteY5" fmla="*/ 194341 h 226235"/>
              <a:gd name="connsiteX6" fmla="*/ 114522 w 117493"/>
              <a:gd name="connsiteY6" fmla="*/ 153066 h 226235"/>
              <a:gd name="connsiteX7" fmla="*/ 222 w 117493"/>
              <a:gd name="connsiteY7" fmla="*/ 666 h 22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493" h="226235">
                <a:moveTo>
                  <a:pt x="222" y="666"/>
                </a:moveTo>
                <a:cubicBezTo>
                  <a:pt x="-4540" y="-8330"/>
                  <a:pt x="68485" y="76337"/>
                  <a:pt x="85947" y="99091"/>
                </a:cubicBezTo>
                <a:cubicBezTo>
                  <a:pt x="103410" y="121845"/>
                  <a:pt x="102880" y="123433"/>
                  <a:pt x="104997" y="137191"/>
                </a:cubicBezTo>
                <a:cubicBezTo>
                  <a:pt x="107114" y="150949"/>
                  <a:pt x="102880" y="166824"/>
                  <a:pt x="98647" y="181641"/>
                </a:cubicBezTo>
                <a:cubicBezTo>
                  <a:pt x="94414" y="196458"/>
                  <a:pt x="79597" y="223974"/>
                  <a:pt x="79597" y="226091"/>
                </a:cubicBezTo>
                <a:cubicBezTo>
                  <a:pt x="79597" y="228208"/>
                  <a:pt x="92826" y="206512"/>
                  <a:pt x="98647" y="194341"/>
                </a:cubicBezTo>
                <a:cubicBezTo>
                  <a:pt x="104468" y="182170"/>
                  <a:pt x="125105" y="182170"/>
                  <a:pt x="114522" y="153066"/>
                </a:cubicBezTo>
                <a:cubicBezTo>
                  <a:pt x="103939" y="123962"/>
                  <a:pt x="4984" y="9662"/>
                  <a:pt x="22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73B00150-675B-3BB4-ECB7-F945EC0933BC}"/>
              </a:ext>
            </a:extLst>
          </p:cNvPr>
          <p:cNvSpPr/>
          <p:nvPr/>
        </p:nvSpPr>
        <p:spPr>
          <a:xfrm>
            <a:off x="4608172" y="2800100"/>
            <a:ext cx="599001" cy="102189"/>
          </a:xfrm>
          <a:custGeom>
            <a:avLst/>
            <a:gdLst>
              <a:gd name="connsiteX0" fmla="*/ 1928 w 599001"/>
              <a:gd name="connsiteY0" fmla="*/ 101850 h 102189"/>
              <a:gd name="connsiteX1" fmla="*/ 268628 w 599001"/>
              <a:gd name="connsiteY1" fmla="*/ 35175 h 102189"/>
              <a:gd name="connsiteX2" fmla="*/ 471828 w 599001"/>
              <a:gd name="connsiteY2" fmla="*/ 19300 h 102189"/>
              <a:gd name="connsiteX3" fmla="*/ 424203 w 599001"/>
              <a:gd name="connsiteY3" fmla="*/ 12950 h 102189"/>
              <a:gd name="connsiteX4" fmla="*/ 598828 w 599001"/>
              <a:gd name="connsiteY4" fmla="*/ 63750 h 102189"/>
              <a:gd name="connsiteX5" fmla="*/ 455953 w 599001"/>
              <a:gd name="connsiteY5" fmla="*/ 19300 h 102189"/>
              <a:gd name="connsiteX6" fmla="*/ 414678 w 599001"/>
              <a:gd name="connsiteY6" fmla="*/ 3425 h 102189"/>
              <a:gd name="connsiteX7" fmla="*/ 1928 w 599001"/>
              <a:gd name="connsiteY7" fmla="*/ 101850 h 10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001" h="102189">
                <a:moveTo>
                  <a:pt x="1928" y="101850"/>
                </a:moveTo>
                <a:cubicBezTo>
                  <a:pt x="-22414" y="107142"/>
                  <a:pt x="190311" y="48933"/>
                  <a:pt x="268628" y="35175"/>
                </a:cubicBezTo>
                <a:cubicBezTo>
                  <a:pt x="346945" y="21417"/>
                  <a:pt x="445899" y="23004"/>
                  <a:pt x="471828" y="19300"/>
                </a:cubicBezTo>
                <a:cubicBezTo>
                  <a:pt x="497757" y="15596"/>
                  <a:pt x="403036" y="5542"/>
                  <a:pt x="424203" y="12950"/>
                </a:cubicBezTo>
                <a:cubicBezTo>
                  <a:pt x="445370" y="20358"/>
                  <a:pt x="593537" y="62692"/>
                  <a:pt x="598828" y="63750"/>
                </a:cubicBezTo>
                <a:cubicBezTo>
                  <a:pt x="604119" y="64808"/>
                  <a:pt x="486645" y="29354"/>
                  <a:pt x="455953" y="19300"/>
                </a:cubicBezTo>
                <a:cubicBezTo>
                  <a:pt x="425261" y="9246"/>
                  <a:pt x="489820" y="-7158"/>
                  <a:pt x="414678" y="3425"/>
                </a:cubicBezTo>
                <a:cubicBezTo>
                  <a:pt x="339536" y="14008"/>
                  <a:pt x="26270" y="96558"/>
                  <a:pt x="1928" y="101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1993B39-CEA4-1931-FEBC-DCD84C1DC330}"/>
              </a:ext>
            </a:extLst>
          </p:cNvPr>
          <p:cNvSpPr/>
          <p:nvPr/>
        </p:nvSpPr>
        <p:spPr>
          <a:xfrm>
            <a:off x="4479648" y="2605834"/>
            <a:ext cx="531690" cy="143961"/>
          </a:xfrm>
          <a:custGeom>
            <a:avLst/>
            <a:gdLst>
              <a:gd name="connsiteX0" fmla="*/ 277 w 531690"/>
              <a:gd name="connsiteY0" fmla="*/ 143716 h 143961"/>
              <a:gd name="connsiteX1" fmla="*/ 340002 w 531690"/>
              <a:gd name="connsiteY1" fmla="*/ 64341 h 143961"/>
              <a:gd name="connsiteX2" fmla="*/ 273327 w 531690"/>
              <a:gd name="connsiteY2" fmla="*/ 102441 h 143961"/>
              <a:gd name="connsiteX3" fmla="*/ 390802 w 531690"/>
              <a:gd name="connsiteY3" fmla="*/ 89741 h 143961"/>
              <a:gd name="connsiteX4" fmla="*/ 530502 w 531690"/>
              <a:gd name="connsiteY4" fmla="*/ 841 h 143961"/>
              <a:gd name="connsiteX5" fmla="*/ 451127 w 531690"/>
              <a:gd name="connsiteY5" fmla="*/ 48466 h 143961"/>
              <a:gd name="connsiteX6" fmla="*/ 330477 w 531690"/>
              <a:gd name="connsiteY6" fmla="*/ 105616 h 143961"/>
              <a:gd name="connsiteX7" fmla="*/ 260627 w 531690"/>
              <a:gd name="connsiteY7" fmla="*/ 108791 h 143961"/>
              <a:gd name="connsiteX8" fmla="*/ 165377 w 531690"/>
              <a:gd name="connsiteY8" fmla="*/ 115141 h 143961"/>
              <a:gd name="connsiteX9" fmla="*/ 279677 w 531690"/>
              <a:gd name="connsiteY9" fmla="*/ 89741 h 143961"/>
              <a:gd name="connsiteX10" fmla="*/ 277 w 531690"/>
              <a:gd name="connsiteY10" fmla="*/ 143716 h 14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690" h="143961">
                <a:moveTo>
                  <a:pt x="277" y="143716"/>
                </a:moveTo>
                <a:cubicBezTo>
                  <a:pt x="10331" y="139483"/>
                  <a:pt x="294494" y="71220"/>
                  <a:pt x="340002" y="64341"/>
                </a:cubicBezTo>
                <a:cubicBezTo>
                  <a:pt x="385510" y="57462"/>
                  <a:pt x="264860" y="98208"/>
                  <a:pt x="273327" y="102441"/>
                </a:cubicBezTo>
                <a:cubicBezTo>
                  <a:pt x="281794" y="106674"/>
                  <a:pt x="347940" y="106674"/>
                  <a:pt x="390802" y="89741"/>
                </a:cubicBezTo>
                <a:cubicBezTo>
                  <a:pt x="433664" y="72808"/>
                  <a:pt x="520448" y="7720"/>
                  <a:pt x="530502" y="841"/>
                </a:cubicBezTo>
                <a:cubicBezTo>
                  <a:pt x="540556" y="-6038"/>
                  <a:pt x="484464" y="31004"/>
                  <a:pt x="451127" y="48466"/>
                </a:cubicBezTo>
                <a:cubicBezTo>
                  <a:pt x="417790" y="65928"/>
                  <a:pt x="362227" y="95562"/>
                  <a:pt x="330477" y="105616"/>
                </a:cubicBezTo>
                <a:cubicBezTo>
                  <a:pt x="298727" y="115670"/>
                  <a:pt x="260627" y="108791"/>
                  <a:pt x="260627" y="108791"/>
                </a:cubicBezTo>
                <a:cubicBezTo>
                  <a:pt x="233110" y="110378"/>
                  <a:pt x="162202" y="118316"/>
                  <a:pt x="165377" y="115141"/>
                </a:cubicBezTo>
                <a:cubicBezTo>
                  <a:pt x="168552" y="111966"/>
                  <a:pt x="302960" y="83391"/>
                  <a:pt x="279677" y="89741"/>
                </a:cubicBezTo>
                <a:cubicBezTo>
                  <a:pt x="256394" y="96091"/>
                  <a:pt x="-9777" y="147949"/>
                  <a:pt x="277" y="143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0656BD3E-EF11-F1EE-3D5D-91B66D1CFFAA}"/>
              </a:ext>
            </a:extLst>
          </p:cNvPr>
          <p:cNvSpPr/>
          <p:nvPr/>
        </p:nvSpPr>
        <p:spPr>
          <a:xfrm>
            <a:off x="4917801" y="2644132"/>
            <a:ext cx="492462" cy="80023"/>
          </a:xfrm>
          <a:custGeom>
            <a:avLst/>
            <a:gdLst>
              <a:gd name="connsiteX0" fmla="*/ 274 w 492462"/>
              <a:gd name="connsiteY0" fmla="*/ 80018 h 80023"/>
              <a:gd name="connsiteX1" fmla="*/ 181249 w 492462"/>
              <a:gd name="connsiteY1" fmla="*/ 32393 h 80023"/>
              <a:gd name="connsiteX2" fmla="*/ 301899 w 492462"/>
              <a:gd name="connsiteY2" fmla="*/ 35568 h 80023"/>
              <a:gd name="connsiteX3" fmla="*/ 232049 w 492462"/>
              <a:gd name="connsiteY3" fmla="*/ 643 h 80023"/>
              <a:gd name="connsiteX4" fmla="*/ 489224 w 492462"/>
              <a:gd name="connsiteY4" fmla="*/ 70493 h 80023"/>
              <a:gd name="connsiteX5" fmla="*/ 368574 w 492462"/>
              <a:gd name="connsiteY5" fmla="*/ 41918 h 80023"/>
              <a:gd name="connsiteX6" fmla="*/ 247924 w 492462"/>
              <a:gd name="connsiteY6" fmla="*/ 19693 h 80023"/>
              <a:gd name="connsiteX7" fmla="*/ 143149 w 492462"/>
              <a:gd name="connsiteY7" fmla="*/ 29218 h 80023"/>
              <a:gd name="connsiteX8" fmla="*/ 274 w 492462"/>
              <a:gd name="connsiteY8" fmla="*/ 80018 h 8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462" h="80023">
                <a:moveTo>
                  <a:pt x="274" y="80018"/>
                </a:moveTo>
                <a:cubicBezTo>
                  <a:pt x="6624" y="80547"/>
                  <a:pt x="130978" y="39801"/>
                  <a:pt x="181249" y="32393"/>
                </a:cubicBezTo>
                <a:cubicBezTo>
                  <a:pt x="231520" y="24985"/>
                  <a:pt x="293432" y="40860"/>
                  <a:pt x="301899" y="35568"/>
                </a:cubicBezTo>
                <a:cubicBezTo>
                  <a:pt x="310366" y="30276"/>
                  <a:pt x="200828" y="-5178"/>
                  <a:pt x="232049" y="643"/>
                </a:cubicBezTo>
                <a:cubicBezTo>
                  <a:pt x="263270" y="6464"/>
                  <a:pt x="466470" y="63614"/>
                  <a:pt x="489224" y="70493"/>
                </a:cubicBezTo>
                <a:cubicBezTo>
                  <a:pt x="511978" y="77372"/>
                  <a:pt x="408790" y="50385"/>
                  <a:pt x="368574" y="41918"/>
                </a:cubicBezTo>
                <a:cubicBezTo>
                  <a:pt x="328358" y="33451"/>
                  <a:pt x="285495" y="21810"/>
                  <a:pt x="247924" y="19693"/>
                </a:cubicBezTo>
                <a:cubicBezTo>
                  <a:pt x="210353" y="17576"/>
                  <a:pt x="187070" y="19164"/>
                  <a:pt x="143149" y="29218"/>
                </a:cubicBezTo>
                <a:cubicBezTo>
                  <a:pt x="99228" y="39272"/>
                  <a:pt x="-6076" y="79489"/>
                  <a:pt x="274" y="80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FBD8D1F-DCA5-762A-C0E4-50950C0AD64E}"/>
              </a:ext>
            </a:extLst>
          </p:cNvPr>
          <p:cNvSpPr/>
          <p:nvPr/>
        </p:nvSpPr>
        <p:spPr>
          <a:xfrm>
            <a:off x="6291854" y="2612839"/>
            <a:ext cx="147155" cy="266895"/>
          </a:xfrm>
          <a:custGeom>
            <a:avLst/>
            <a:gdLst>
              <a:gd name="connsiteX0" fmla="*/ 147046 w 147155"/>
              <a:gd name="connsiteY0" fmla="*/ 186 h 266895"/>
              <a:gd name="connsiteX1" fmla="*/ 26396 w 147155"/>
              <a:gd name="connsiteY1" fmla="*/ 120836 h 266895"/>
              <a:gd name="connsiteX2" fmla="*/ 118471 w 147155"/>
              <a:gd name="connsiteY2" fmla="*/ 263711 h 266895"/>
              <a:gd name="connsiteX3" fmla="*/ 74021 w 147155"/>
              <a:gd name="connsiteY3" fmla="*/ 212911 h 266895"/>
              <a:gd name="connsiteX4" fmla="*/ 7346 w 147155"/>
              <a:gd name="connsiteY4" fmla="*/ 130361 h 266895"/>
              <a:gd name="connsiteX5" fmla="*/ 61321 w 147155"/>
              <a:gd name="connsiteY5" fmla="*/ 73211 h 266895"/>
              <a:gd name="connsiteX6" fmla="*/ 996 w 147155"/>
              <a:gd name="connsiteY6" fmla="*/ 92261 h 266895"/>
              <a:gd name="connsiteX7" fmla="*/ 147046 w 147155"/>
              <a:gd name="connsiteY7" fmla="*/ 186 h 26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155" h="266895">
                <a:moveTo>
                  <a:pt x="147046" y="186"/>
                </a:moveTo>
                <a:cubicBezTo>
                  <a:pt x="151279" y="4948"/>
                  <a:pt x="31158" y="76915"/>
                  <a:pt x="26396" y="120836"/>
                </a:cubicBezTo>
                <a:cubicBezTo>
                  <a:pt x="21634" y="164757"/>
                  <a:pt x="110534" y="248365"/>
                  <a:pt x="118471" y="263711"/>
                </a:cubicBezTo>
                <a:cubicBezTo>
                  <a:pt x="126408" y="279057"/>
                  <a:pt x="92542" y="235136"/>
                  <a:pt x="74021" y="212911"/>
                </a:cubicBezTo>
                <a:cubicBezTo>
                  <a:pt x="55500" y="190686"/>
                  <a:pt x="9463" y="153644"/>
                  <a:pt x="7346" y="130361"/>
                </a:cubicBezTo>
                <a:cubicBezTo>
                  <a:pt x="5229" y="107078"/>
                  <a:pt x="62379" y="79561"/>
                  <a:pt x="61321" y="73211"/>
                </a:cubicBezTo>
                <a:cubicBezTo>
                  <a:pt x="60263" y="66861"/>
                  <a:pt x="-9058" y="101257"/>
                  <a:pt x="996" y="92261"/>
                </a:cubicBezTo>
                <a:cubicBezTo>
                  <a:pt x="11050" y="83265"/>
                  <a:pt x="142813" y="-4576"/>
                  <a:pt x="147046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EF658C5-CA9B-FD38-3A3F-182FAAB817B0}"/>
              </a:ext>
            </a:extLst>
          </p:cNvPr>
          <p:cNvSpPr/>
          <p:nvPr/>
        </p:nvSpPr>
        <p:spPr>
          <a:xfrm>
            <a:off x="6580397" y="2636837"/>
            <a:ext cx="387235" cy="142057"/>
          </a:xfrm>
          <a:custGeom>
            <a:avLst/>
            <a:gdLst>
              <a:gd name="connsiteX0" fmla="*/ 385553 w 387235"/>
              <a:gd name="connsiteY0" fmla="*/ 17463 h 142057"/>
              <a:gd name="connsiteX1" fmla="*/ 214103 w 387235"/>
              <a:gd name="connsiteY1" fmla="*/ 20638 h 142057"/>
              <a:gd name="connsiteX2" fmla="*/ 131553 w 387235"/>
              <a:gd name="connsiteY2" fmla="*/ 30163 h 142057"/>
              <a:gd name="connsiteX3" fmla="*/ 150603 w 387235"/>
              <a:gd name="connsiteY3" fmla="*/ 4763 h 142057"/>
              <a:gd name="connsiteX4" fmla="*/ 1378 w 387235"/>
              <a:gd name="connsiteY4" fmla="*/ 141288 h 142057"/>
              <a:gd name="connsiteX5" fmla="*/ 77578 w 387235"/>
              <a:gd name="connsiteY5" fmla="*/ 58738 h 142057"/>
              <a:gd name="connsiteX6" fmla="*/ 99803 w 387235"/>
              <a:gd name="connsiteY6" fmla="*/ 26988 h 142057"/>
              <a:gd name="connsiteX7" fmla="*/ 385553 w 387235"/>
              <a:gd name="connsiteY7" fmla="*/ 17463 h 14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235" h="142057">
                <a:moveTo>
                  <a:pt x="385553" y="17463"/>
                </a:moveTo>
                <a:cubicBezTo>
                  <a:pt x="404603" y="16405"/>
                  <a:pt x="256436" y="18521"/>
                  <a:pt x="214103" y="20638"/>
                </a:cubicBezTo>
                <a:cubicBezTo>
                  <a:pt x="171770" y="22755"/>
                  <a:pt x="142136" y="32809"/>
                  <a:pt x="131553" y="30163"/>
                </a:cubicBezTo>
                <a:cubicBezTo>
                  <a:pt x="120970" y="27517"/>
                  <a:pt x="172299" y="-13758"/>
                  <a:pt x="150603" y="4763"/>
                </a:cubicBezTo>
                <a:cubicBezTo>
                  <a:pt x="128907" y="23284"/>
                  <a:pt x="13549" y="132292"/>
                  <a:pt x="1378" y="141288"/>
                </a:cubicBezTo>
                <a:cubicBezTo>
                  <a:pt x="-10793" y="150284"/>
                  <a:pt x="61174" y="77788"/>
                  <a:pt x="77578" y="58738"/>
                </a:cubicBezTo>
                <a:cubicBezTo>
                  <a:pt x="93982" y="39688"/>
                  <a:pt x="51120" y="35984"/>
                  <a:pt x="99803" y="26988"/>
                </a:cubicBezTo>
                <a:cubicBezTo>
                  <a:pt x="148486" y="17992"/>
                  <a:pt x="366503" y="18521"/>
                  <a:pt x="385553" y="17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8978E0E-263A-D819-4032-9DFCF07726FE}"/>
              </a:ext>
            </a:extLst>
          </p:cNvPr>
          <p:cNvSpPr/>
          <p:nvPr/>
        </p:nvSpPr>
        <p:spPr>
          <a:xfrm>
            <a:off x="6432121" y="2482700"/>
            <a:ext cx="494567" cy="108112"/>
          </a:xfrm>
          <a:custGeom>
            <a:avLst/>
            <a:gdLst>
              <a:gd name="connsiteX0" fmla="*/ 429 w 494567"/>
              <a:gd name="connsiteY0" fmla="*/ 108100 h 108112"/>
              <a:gd name="connsiteX1" fmla="*/ 159179 w 494567"/>
              <a:gd name="connsiteY1" fmla="*/ 35075 h 108112"/>
              <a:gd name="connsiteX2" fmla="*/ 98854 w 494567"/>
              <a:gd name="connsiteY2" fmla="*/ 47775 h 108112"/>
              <a:gd name="connsiteX3" fmla="*/ 248079 w 494567"/>
              <a:gd name="connsiteY3" fmla="*/ 150 h 108112"/>
              <a:gd name="connsiteX4" fmla="*/ 336979 w 494567"/>
              <a:gd name="connsiteY4" fmla="*/ 12850 h 108112"/>
              <a:gd name="connsiteX5" fmla="*/ 276654 w 494567"/>
              <a:gd name="connsiteY5" fmla="*/ 150 h 108112"/>
              <a:gd name="connsiteX6" fmla="*/ 492554 w 494567"/>
              <a:gd name="connsiteY6" fmla="*/ 6500 h 108112"/>
              <a:gd name="connsiteX7" fmla="*/ 375079 w 494567"/>
              <a:gd name="connsiteY7" fmla="*/ 16025 h 108112"/>
              <a:gd name="connsiteX8" fmla="*/ 216329 w 494567"/>
              <a:gd name="connsiteY8" fmla="*/ 38250 h 108112"/>
              <a:gd name="connsiteX9" fmla="*/ 324279 w 494567"/>
              <a:gd name="connsiteY9" fmla="*/ 12850 h 108112"/>
              <a:gd name="connsiteX10" fmla="*/ 216329 w 494567"/>
              <a:gd name="connsiteY10" fmla="*/ 28725 h 108112"/>
              <a:gd name="connsiteX11" fmla="*/ 429 w 494567"/>
              <a:gd name="connsiteY11" fmla="*/ 108100 h 1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4567" h="108112">
                <a:moveTo>
                  <a:pt x="429" y="108100"/>
                </a:moveTo>
                <a:cubicBezTo>
                  <a:pt x="-9096" y="109158"/>
                  <a:pt x="142775" y="45129"/>
                  <a:pt x="159179" y="35075"/>
                </a:cubicBezTo>
                <a:cubicBezTo>
                  <a:pt x="175583" y="25021"/>
                  <a:pt x="84037" y="53596"/>
                  <a:pt x="98854" y="47775"/>
                </a:cubicBezTo>
                <a:cubicBezTo>
                  <a:pt x="113671" y="41954"/>
                  <a:pt x="208392" y="5971"/>
                  <a:pt x="248079" y="150"/>
                </a:cubicBezTo>
                <a:lnTo>
                  <a:pt x="336979" y="12850"/>
                </a:lnTo>
                <a:cubicBezTo>
                  <a:pt x="341741" y="12850"/>
                  <a:pt x="250725" y="1208"/>
                  <a:pt x="276654" y="150"/>
                </a:cubicBezTo>
                <a:cubicBezTo>
                  <a:pt x="302583" y="-908"/>
                  <a:pt x="476150" y="3854"/>
                  <a:pt x="492554" y="6500"/>
                </a:cubicBezTo>
                <a:cubicBezTo>
                  <a:pt x="508958" y="9146"/>
                  <a:pt x="421117" y="10733"/>
                  <a:pt x="375079" y="16025"/>
                </a:cubicBezTo>
                <a:cubicBezTo>
                  <a:pt x="329042" y="21317"/>
                  <a:pt x="224796" y="38779"/>
                  <a:pt x="216329" y="38250"/>
                </a:cubicBezTo>
                <a:cubicBezTo>
                  <a:pt x="207862" y="37721"/>
                  <a:pt x="324279" y="14437"/>
                  <a:pt x="324279" y="12850"/>
                </a:cubicBezTo>
                <a:cubicBezTo>
                  <a:pt x="324279" y="11263"/>
                  <a:pt x="266600" y="13908"/>
                  <a:pt x="216329" y="28725"/>
                </a:cubicBezTo>
                <a:cubicBezTo>
                  <a:pt x="166058" y="43542"/>
                  <a:pt x="9954" y="107042"/>
                  <a:pt x="429" y="10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A61F562-11D9-88AD-B537-181B91ACF505}"/>
              </a:ext>
            </a:extLst>
          </p:cNvPr>
          <p:cNvSpPr/>
          <p:nvPr/>
        </p:nvSpPr>
        <p:spPr>
          <a:xfrm>
            <a:off x="6737085" y="2619317"/>
            <a:ext cx="238527" cy="41338"/>
          </a:xfrm>
          <a:custGeom>
            <a:avLst/>
            <a:gdLst>
              <a:gd name="connsiteX0" fmla="*/ 265 w 238527"/>
              <a:gd name="connsiteY0" fmla="*/ 12758 h 41338"/>
              <a:gd name="connsiteX1" fmla="*/ 174890 w 238527"/>
              <a:gd name="connsiteY1" fmla="*/ 31808 h 41338"/>
              <a:gd name="connsiteX2" fmla="*/ 114565 w 238527"/>
              <a:gd name="connsiteY2" fmla="*/ 58 h 41338"/>
              <a:gd name="connsiteX3" fmla="*/ 238390 w 238527"/>
              <a:gd name="connsiteY3" fmla="*/ 41333 h 41338"/>
              <a:gd name="connsiteX4" fmla="*/ 136790 w 238527"/>
              <a:gd name="connsiteY4" fmla="*/ 3233 h 41338"/>
              <a:gd name="connsiteX5" fmla="*/ 265 w 238527"/>
              <a:gd name="connsiteY5" fmla="*/ 12758 h 4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527" h="41338">
                <a:moveTo>
                  <a:pt x="265" y="12758"/>
                </a:moveTo>
                <a:cubicBezTo>
                  <a:pt x="6615" y="17520"/>
                  <a:pt x="155840" y="33925"/>
                  <a:pt x="174890" y="31808"/>
                </a:cubicBezTo>
                <a:cubicBezTo>
                  <a:pt x="193940" y="29691"/>
                  <a:pt x="103982" y="-1530"/>
                  <a:pt x="114565" y="58"/>
                </a:cubicBezTo>
                <a:cubicBezTo>
                  <a:pt x="125148" y="1645"/>
                  <a:pt x="234686" y="40804"/>
                  <a:pt x="238390" y="41333"/>
                </a:cubicBezTo>
                <a:cubicBezTo>
                  <a:pt x="242094" y="41862"/>
                  <a:pt x="170128" y="5879"/>
                  <a:pt x="136790" y="3233"/>
                </a:cubicBezTo>
                <a:cubicBezTo>
                  <a:pt x="103453" y="587"/>
                  <a:pt x="-6085" y="7996"/>
                  <a:pt x="265" y="1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B571A67-835E-2D72-FDEA-32A7052598C3}"/>
              </a:ext>
            </a:extLst>
          </p:cNvPr>
          <p:cNvSpPr/>
          <p:nvPr/>
        </p:nvSpPr>
        <p:spPr>
          <a:xfrm>
            <a:off x="6482072" y="3003175"/>
            <a:ext cx="661712" cy="366432"/>
          </a:xfrm>
          <a:custGeom>
            <a:avLst/>
            <a:gdLst>
              <a:gd name="connsiteX0" fmla="*/ 556903 w 661712"/>
              <a:gd name="connsiteY0" fmla="*/ 365500 h 366432"/>
              <a:gd name="connsiteX1" fmla="*/ 569603 w 661712"/>
              <a:gd name="connsiteY1" fmla="*/ 289300 h 366432"/>
              <a:gd name="connsiteX2" fmla="*/ 623578 w 661712"/>
              <a:gd name="connsiteY2" fmla="*/ 248025 h 366432"/>
              <a:gd name="connsiteX3" fmla="*/ 661678 w 661712"/>
              <a:gd name="connsiteY3" fmla="*/ 178175 h 366432"/>
              <a:gd name="connsiteX4" fmla="*/ 617228 w 661712"/>
              <a:gd name="connsiteY4" fmla="*/ 216275 h 366432"/>
              <a:gd name="connsiteX5" fmla="*/ 623578 w 661712"/>
              <a:gd name="connsiteY5" fmla="*/ 187700 h 366432"/>
              <a:gd name="connsiteX6" fmla="*/ 572778 w 661712"/>
              <a:gd name="connsiteY6" fmla="*/ 194050 h 366432"/>
              <a:gd name="connsiteX7" fmla="*/ 521978 w 661712"/>
              <a:gd name="connsiteY7" fmla="*/ 149600 h 366432"/>
              <a:gd name="connsiteX8" fmla="*/ 645803 w 661712"/>
              <a:gd name="connsiteY8" fmla="*/ 60700 h 366432"/>
              <a:gd name="connsiteX9" fmla="*/ 544203 w 661712"/>
              <a:gd name="connsiteY9" fmla="*/ 114675 h 366432"/>
              <a:gd name="connsiteX10" fmla="*/ 512453 w 661712"/>
              <a:gd name="connsiteY10" fmla="*/ 152775 h 366432"/>
              <a:gd name="connsiteX11" fmla="*/ 547378 w 661712"/>
              <a:gd name="connsiteY11" fmla="*/ 95625 h 366432"/>
              <a:gd name="connsiteX12" fmla="*/ 502928 w 661712"/>
              <a:gd name="connsiteY12" fmla="*/ 140075 h 366432"/>
              <a:gd name="connsiteX13" fmla="*/ 455303 w 661712"/>
              <a:gd name="connsiteY13" fmla="*/ 146425 h 366432"/>
              <a:gd name="connsiteX14" fmla="*/ 487053 w 661712"/>
              <a:gd name="connsiteY14" fmla="*/ 114675 h 366432"/>
              <a:gd name="connsiteX15" fmla="*/ 502928 w 661712"/>
              <a:gd name="connsiteY15" fmla="*/ 375 h 366432"/>
              <a:gd name="connsiteX16" fmla="*/ 490228 w 661712"/>
              <a:gd name="connsiteY16" fmla="*/ 79750 h 366432"/>
              <a:gd name="connsiteX17" fmla="*/ 433078 w 661712"/>
              <a:gd name="connsiteY17" fmla="*/ 130550 h 366432"/>
              <a:gd name="connsiteX18" fmla="*/ 423553 w 661712"/>
              <a:gd name="connsiteY18" fmla="*/ 63875 h 366432"/>
              <a:gd name="connsiteX19" fmla="*/ 423553 w 661712"/>
              <a:gd name="connsiteY19" fmla="*/ 6725 h 366432"/>
              <a:gd name="connsiteX20" fmla="*/ 414028 w 661712"/>
              <a:gd name="connsiteY20" fmla="*/ 162300 h 366432"/>
              <a:gd name="connsiteX21" fmla="*/ 375928 w 661712"/>
              <a:gd name="connsiteY21" fmla="*/ 130550 h 366432"/>
              <a:gd name="connsiteX22" fmla="*/ 363228 w 661712"/>
              <a:gd name="connsiteY22" fmla="*/ 25775 h 366432"/>
              <a:gd name="connsiteX23" fmla="*/ 363228 w 661712"/>
              <a:gd name="connsiteY23" fmla="*/ 92450 h 366432"/>
              <a:gd name="connsiteX24" fmla="*/ 331478 w 661712"/>
              <a:gd name="connsiteY24" fmla="*/ 130550 h 366432"/>
              <a:gd name="connsiteX25" fmla="*/ 315603 w 661712"/>
              <a:gd name="connsiteY25" fmla="*/ 70225 h 366432"/>
              <a:gd name="connsiteX26" fmla="*/ 325128 w 661712"/>
              <a:gd name="connsiteY26" fmla="*/ 133725 h 366432"/>
              <a:gd name="connsiteX27" fmla="*/ 306078 w 661712"/>
              <a:gd name="connsiteY27" fmla="*/ 136900 h 366432"/>
              <a:gd name="connsiteX28" fmla="*/ 283853 w 661712"/>
              <a:gd name="connsiteY28" fmla="*/ 82925 h 366432"/>
              <a:gd name="connsiteX29" fmla="*/ 293378 w 661712"/>
              <a:gd name="connsiteY29" fmla="*/ 130550 h 366432"/>
              <a:gd name="connsiteX30" fmla="*/ 274328 w 661712"/>
              <a:gd name="connsiteY30" fmla="*/ 155950 h 366432"/>
              <a:gd name="connsiteX31" fmla="*/ 179078 w 661712"/>
              <a:gd name="connsiteY31" fmla="*/ 187700 h 366432"/>
              <a:gd name="connsiteX32" fmla="*/ 13978 w 661712"/>
              <a:gd name="connsiteY32" fmla="*/ 286125 h 366432"/>
              <a:gd name="connsiteX33" fmla="*/ 45728 w 661712"/>
              <a:gd name="connsiteY33" fmla="*/ 260725 h 366432"/>
              <a:gd name="connsiteX34" fmla="*/ 337828 w 661712"/>
              <a:gd name="connsiteY34" fmla="*/ 143250 h 366432"/>
              <a:gd name="connsiteX35" fmla="*/ 448953 w 661712"/>
              <a:gd name="connsiteY35" fmla="*/ 178175 h 366432"/>
              <a:gd name="connsiteX36" fmla="*/ 452128 w 661712"/>
              <a:gd name="connsiteY36" fmla="*/ 162300 h 366432"/>
              <a:gd name="connsiteX37" fmla="*/ 518803 w 661712"/>
              <a:gd name="connsiteY37" fmla="*/ 203575 h 366432"/>
              <a:gd name="connsiteX38" fmla="*/ 550553 w 661712"/>
              <a:gd name="connsiteY38" fmla="*/ 219450 h 366432"/>
              <a:gd name="connsiteX39" fmla="*/ 582303 w 661712"/>
              <a:gd name="connsiteY39" fmla="*/ 251200 h 366432"/>
              <a:gd name="connsiteX40" fmla="*/ 629928 w 661712"/>
              <a:gd name="connsiteY40" fmla="*/ 232150 h 366432"/>
              <a:gd name="connsiteX41" fmla="*/ 556903 w 661712"/>
              <a:gd name="connsiteY41" fmla="*/ 365500 h 36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61712" h="366432">
                <a:moveTo>
                  <a:pt x="556903" y="365500"/>
                </a:moveTo>
                <a:cubicBezTo>
                  <a:pt x="546849" y="375025"/>
                  <a:pt x="558491" y="308879"/>
                  <a:pt x="569603" y="289300"/>
                </a:cubicBezTo>
                <a:cubicBezTo>
                  <a:pt x="580715" y="269721"/>
                  <a:pt x="608232" y="266546"/>
                  <a:pt x="623578" y="248025"/>
                </a:cubicBezTo>
                <a:cubicBezTo>
                  <a:pt x="638924" y="229504"/>
                  <a:pt x="662736" y="183466"/>
                  <a:pt x="661678" y="178175"/>
                </a:cubicBezTo>
                <a:cubicBezTo>
                  <a:pt x="660620" y="172884"/>
                  <a:pt x="623578" y="214687"/>
                  <a:pt x="617228" y="216275"/>
                </a:cubicBezTo>
                <a:cubicBezTo>
                  <a:pt x="610878" y="217862"/>
                  <a:pt x="630986" y="191404"/>
                  <a:pt x="623578" y="187700"/>
                </a:cubicBezTo>
                <a:cubicBezTo>
                  <a:pt x="616170" y="183996"/>
                  <a:pt x="589711" y="200400"/>
                  <a:pt x="572778" y="194050"/>
                </a:cubicBezTo>
                <a:cubicBezTo>
                  <a:pt x="555845" y="187700"/>
                  <a:pt x="509807" y="171825"/>
                  <a:pt x="521978" y="149600"/>
                </a:cubicBezTo>
                <a:cubicBezTo>
                  <a:pt x="534149" y="127375"/>
                  <a:pt x="642099" y="66521"/>
                  <a:pt x="645803" y="60700"/>
                </a:cubicBezTo>
                <a:cubicBezTo>
                  <a:pt x="649507" y="54879"/>
                  <a:pt x="566428" y="99329"/>
                  <a:pt x="544203" y="114675"/>
                </a:cubicBezTo>
                <a:cubicBezTo>
                  <a:pt x="521978" y="130021"/>
                  <a:pt x="511924" y="155950"/>
                  <a:pt x="512453" y="152775"/>
                </a:cubicBezTo>
                <a:cubicBezTo>
                  <a:pt x="512982" y="149600"/>
                  <a:pt x="548966" y="97742"/>
                  <a:pt x="547378" y="95625"/>
                </a:cubicBezTo>
                <a:cubicBezTo>
                  <a:pt x="545790" y="93508"/>
                  <a:pt x="518274" y="131608"/>
                  <a:pt x="502928" y="140075"/>
                </a:cubicBezTo>
                <a:cubicBezTo>
                  <a:pt x="487582" y="148542"/>
                  <a:pt x="457949" y="150658"/>
                  <a:pt x="455303" y="146425"/>
                </a:cubicBezTo>
                <a:cubicBezTo>
                  <a:pt x="452657" y="142192"/>
                  <a:pt x="479116" y="139017"/>
                  <a:pt x="487053" y="114675"/>
                </a:cubicBezTo>
                <a:cubicBezTo>
                  <a:pt x="494990" y="90333"/>
                  <a:pt x="502399" y="6196"/>
                  <a:pt x="502928" y="375"/>
                </a:cubicBezTo>
                <a:cubicBezTo>
                  <a:pt x="503457" y="-5446"/>
                  <a:pt x="501870" y="58054"/>
                  <a:pt x="490228" y="79750"/>
                </a:cubicBezTo>
                <a:cubicBezTo>
                  <a:pt x="478586" y="101446"/>
                  <a:pt x="444191" y="133196"/>
                  <a:pt x="433078" y="130550"/>
                </a:cubicBezTo>
                <a:cubicBezTo>
                  <a:pt x="421965" y="127904"/>
                  <a:pt x="425140" y="84512"/>
                  <a:pt x="423553" y="63875"/>
                </a:cubicBezTo>
                <a:cubicBezTo>
                  <a:pt x="421966" y="43238"/>
                  <a:pt x="425140" y="-9679"/>
                  <a:pt x="423553" y="6725"/>
                </a:cubicBezTo>
                <a:cubicBezTo>
                  <a:pt x="421966" y="23129"/>
                  <a:pt x="421965" y="141662"/>
                  <a:pt x="414028" y="162300"/>
                </a:cubicBezTo>
                <a:cubicBezTo>
                  <a:pt x="406090" y="182937"/>
                  <a:pt x="384395" y="153304"/>
                  <a:pt x="375928" y="130550"/>
                </a:cubicBezTo>
                <a:cubicBezTo>
                  <a:pt x="367461" y="107796"/>
                  <a:pt x="365345" y="32125"/>
                  <a:pt x="363228" y="25775"/>
                </a:cubicBezTo>
                <a:cubicBezTo>
                  <a:pt x="361111" y="19425"/>
                  <a:pt x="368520" y="74988"/>
                  <a:pt x="363228" y="92450"/>
                </a:cubicBezTo>
                <a:cubicBezTo>
                  <a:pt x="357936" y="109912"/>
                  <a:pt x="339415" y="134254"/>
                  <a:pt x="331478" y="130550"/>
                </a:cubicBezTo>
                <a:cubicBezTo>
                  <a:pt x="323541" y="126846"/>
                  <a:pt x="316661" y="69696"/>
                  <a:pt x="315603" y="70225"/>
                </a:cubicBezTo>
                <a:cubicBezTo>
                  <a:pt x="314545" y="70754"/>
                  <a:pt x="325128" y="133725"/>
                  <a:pt x="325128" y="133725"/>
                </a:cubicBezTo>
                <a:cubicBezTo>
                  <a:pt x="323541" y="144837"/>
                  <a:pt x="312957" y="145367"/>
                  <a:pt x="306078" y="136900"/>
                </a:cubicBezTo>
                <a:cubicBezTo>
                  <a:pt x="299199" y="128433"/>
                  <a:pt x="285970" y="83983"/>
                  <a:pt x="283853" y="82925"/>
                </a:cubicBezTo>
                <a:cubicBezTo>
                  <a:pt x="281736" y="81867"/>
                  <a:pt x="294965" y="118379"/>
                  <a:pt x="293378" y="130550"/>
                </a:cubicBezTo>
                <a:cubicBezTo>
                  <a:pt x="291791" y="142721"/>
                  <a:pt x="293378" y="146425"/>
                  <a:pt x="274328" y="155950"/>
                </a:cubicBezTo>
                <a:cubicBezTo>
                  <a:pt x="255278" y="165475"/>
                  <a:pt x="222470" y="166004"/>
                  <a:pt x="179078" y="187700"/>
                </a:cubicBezTo>
                <a:cubicBezTo>
                  <a:pt x="135686" y="209396"/>
                  <a:pt x="36203" y="273954"/>
                  <a:pt x="13978" y="286125"/>
                </a:cubicBezTo>
                <a:cubicBezTo>
                  <a:pt x="-8247" y="298296"/>
                  <a:pt x="-8247" y="284537"/>
                  <a:pt x="45728" y="260725"/>
                </a:cubicBezTo>
                <a:cubicBezTo>
                  <a:pt x="99703" y="236913"/>
                  <a:pt x="270624" y="157008"/>
                  <a:pt x="337828" y="143250"/>
                </a:cubicBezTo>
                <a:cubicBezTo>
                  <a:pt x="405032" y="129492"/>
                  <a:pt x="448953" y="178175"/>
                  <a:pt x="448953" y="178175"/>
                </a:cubicBezTo>
                <a:cubicBezTo>
                  <a:pt x="468003" y="181350"/>
                  <a:pt x="440486" y="158067"/>
                  <a:pt x="452128" y="162300"/>
                </a:cubicBezTo>
                <a:cubicBezTo>
                  <a:pt x="463770" y="166533"/>
                  <a:pt x="502399" y="194050"/>
                  <a:pt x="518803" y="203575"/>
                </a:cubicBezTo>
                <a:cubicBezTo>
                  <a:pt x="535207" y="213100"/>
                  <a:pt x="539970" y="211513"/>
                  <a:pt x="550553" y="219450"/>
                </a:cubicBezTo>
                <a:cubicBezTo>
                  <a:pt x="561136" y="227387"/>
                  <a:pt x="569074" y="249083"/>
                  <a:pt x="582303" y="251200"/>
                </a:cubicBezTo>
                <a:cubicBezTo>
                  <a:pt x="595532" y="253317"/>
                  <a:pt x="633103" y="221037"/>
                  <a:pt x="629928" y="232150"/>
                </a:cubicBezTo>
                <a:cubicBezTo>
                  <a:pt x="626753" y="243263"/>
                  <a:pt x="566957" y="355975"/>
                  <a:pt x="556903" y="365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C1A383E-66D2-E521-6D84-E757345D6A32}"/>
              </a:ext>
            </a:extLst>
          </p:cNvPr>
          <p:cNvSpPr/>
          <p:nvPr/>
        </p:nvSpPr>
        <p:spPr>
          <a:xfrm>
            <a:off x="6723753" y="3374539"/>
            <a:ext cx="468213" cy="140312"/>
          </a:xfrm>
          <a:custGeom>
            <a:avLst/>
            <a:gdLst>
              <a:gd name="connsiteX0" fmla="*/ 897 w 468213"/>
              <a:gd name="connsiteY0" fmla="*/ 124311 h 140312"/>
              <a:gd name="connsiteX1" fmla="*/ 226322 w 468213"/>
              <a:gd name="connsiteY1" fmla="*/ 70336 h 140312"/>
              <a:gd name="connsiteX2" fmla="*/ 112022 w 468213"/>
              <a:gd name="connsiteY2" fmla="*/ 83036 h 140312"/>
              <a:gd name="connsiteX3" fmla="*/ 286647 w 468213"/>
              <a:gd name="connsiteY3" fmla="*/ 41761 h 140312"/>
              <a:gd name="connsiteX4" fmla="*/ 391422 w 468213"/>
              <a:gd name="connsiteY4" fmla="*/ 486 h 140312"/>
              <a:gd name="connsiteX5" fmla="*/ 353322 w 468213"/>
              <a:gd name="connsiteY5" fmla="*/ 19536 h 140312"/>
              <a:gd name="connsiteX6" fmla="*/ 467622 w 468213"/>
              <a:gd name="connsiteY6" fmla="*/ 25886 h 140312"/>
              <a:gd name="connsiteX7" fmla="*/ 400947 w 468213"/>
              <a:gd name="connsiteY7" fmla="*/ 32236 h 140312"/>
              <a:gd name="connsiteX8" fmla="*/ 324747 w 468213"/>
              <a:gd name="connsiteY8" fmla="*/ 38586 h 140312"/>
              <a:gd name="connsiteX9" fmla="*/ 359672 w 468213"/>
              <a:gd name="connsiteY9" fmla="*/ 51286 h 140312"/>
              <a:gd name="connsiteX10" fmla="*/ 391422 w 468213"/>
              <a:gd name="connsiteY10" fmla="*/ 83036 h 140312"/>
              <a:gd name="connsiteX11" fmla="*/ 350147 w 468213"/>
              <a:gd name="connsiteY11" fmla="*/ 57636 h 140312"/>
              <a:gd name="connsiteX12" fmla="*/ 261247 w 468213"/>
              <a:gd name="connsiteY12" fmla="*/ 73511 h 140312"/>
              <a:gd name="connsiteX13" fmla="*/ 331097 w 468213"/>
              <a:gd name="connsiteY13" fmla="*/ 108436 h 140312"/>
              <a:gd name="connsiteX14" fmla="*/ 267597 w 468213"/>
              <a:gd name="connsiteY14" fmla="*/ 92561 h 140312"/>
              <a:gd name="connsiteX15" fmla="*/ 165997 w 468213"/>
              <a:gd name="connsiteY15" fmla="*/ 98911 h 140312"/>
              <a:gd name="connsiteX16" fmla="*/ 165997 w 468213"/>
              <a:gd name="connsiteY16" fmla="*/ 121136 h 140312"/>
              <a:gd name="connsiteX17" fmla="*/ 210447 w 468213"/>
              <a:gd name="connsiteY17" fmla="*/ 140186 h 140312"/>
              <a:gd name="connsiteX18" fmla="*/ 156472 w 468213"/>
              <a:gd name="connsiteY18" fmla="*/ 111611 h 140312"/>
              <a:gd name="connsiteX19" fmla="*/ 146947 w 468213"/>
              <a:gd name="connsiteY19" fmla="*/ 86211 h 140312"/>
              <a:gd name="connsiteX20" fmla="*/ 146947 w 468213"/>
              <a:gd name="connsiteY20" fmla="*/ 76686 h 140312"/>
              <a:gd name="connsiteX21" fmla="*/ 897 w 468213"/>
              <a:gd name="connsiteY21" fmla="*/ 124311 h 14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8213" h="140312">
                <a:moveTo>
                  <a:pt x="897" y="124311"/>
                </a:moveTo>
                <a:cubicBezTo>
                  <a:pt x="14126" y="123253"/>
                  <a:pt x="207801" y="77215"/>
                  <a:pt x="226322" y="70336"/>
                </a:cubicBezTo>
                <a:cubicBezTo>
                  <a:pt x="244843" y="63457"/>
                  <a:pt x="101968" y="87798"/>
                  <a:pt x="112022" y="83036"/>
                </a:cubicBezTo>
                <a:cubicBezTo>
                  <a:pt x="122076" y="78273"/>
                  <a:pt x="240080" y="55519"/>
                  <a:pt x="286647" y="41761"/>
                </a:cubicBezTo>
                <a:cubicBezTo>
                  <a:pt x="333214" y="28003"/>
                  <a:pt x="380310" y="4190"/>
                  <a:pt x="391422" y="486"/>
                </a:cubicBezTo>
                <a:cubicBezTo>
                  <a:pt x="402534" y="-3218"/>
                  <a:pt x="340622" y="15303"/>
                  <a:pt x="353322" y="19536"/>
                </a:cubicBezTo>
                <a:cubicBezTo>
                  <a:pt x="366022" y="23769"/>
                  <a:pt x="459685" y="23769"/>
                  <a:pt x="467622" y="25886"/>
                </a:cubicBezTo>
                <a:cubicBezTo>
                  <a:pt x="475559" y="28003"/>
                  <a:pt x="400947" y="32236"/>
                  <a:pt x="400947" y="32236"/>
                </a:cubicBezTo>
                <a:cubicBezTo>
                  <a:pt x="377134" y="34353"/>
                  <a:pt x="331626" y="35411"/>
                  <a:pt x="324747" y="38586"/>
                </a:cubicBezTo>
                <a:cubicBezTo>
                  <a:pt x="317868" y="41761"/>
                  <a:pt x="348560" y="43878"/>
                  <a:pt x="359672" y="51286"/>
                </a:cubicBezTo>
                <a:cubicBezTo>
                  <a:pt x="370785" y="58694"/>
                  <a:pt x="393010" y="81978"/>
                  <a:pt x="391422" y="83036"/>
                </a:cubicBezTo>
                <a:cubicBezTo>
                  <a:pt x="389834" y="84094"/>
                  <a:pt x="371843" y="59223"/>
                  <a:pt x="350147" y="57636"/>
                </a:cubicBezTo>
                <a:cubicBezTo>
                  <a:pt x="328451" y="56049"/>
                  <a:pt x="264422" y="65044"/>
                  <a:pt x="261247" y="73511"/>
                </a:cubicBezTo>
                <a:cubicBezTo>
                  <a:pt x="258072" y="81978"/>
                  <a:pt x="330039" y="105261"/>
                  <a:pt x="331097" y="108436"/>
                </a:cubicBezTo>
                <a:cubicBezTo>
                  <a:pt x="332155" y="111611"/>
                  <a:pt x="295114" y="94148"/>
                  <a:pt x="267597" y="92561"/>
                </a:cubicBezTo>
                <a:lnTo>
                  <a:pt x="165997" y="98911"/>
                </a:lnTo>
                <a:cubicBezTo>
                  <a:pt x="149064" y="103673"/>
                  <a:pt x="158589" y="114257"/>
                  <a:pt x="165997" y="121136"/>
                </a:cubicBezTo>
                <a:cubicBezTo>
                  <a:pt x="173405" y="128015"/>
                  <a:pt x="212034" y="141773"/>
                  <a:pt x="210447" y="140186"/>
                </a:cubicBezTo>
                <a:cubicBezTo>
                  <a:pt x="208860" y="138599"/>
                  <a:pt x="167055" y="120607"/>
                  <a:pt x="156472" y="111611"/>
                </a:cubicBezTo>
                <a:cubicBezTo>
                  <a:pt x="145889" y="102615"/>
                  <a:pt x="146947" y="86211"/>
                  <a:pt x="146947" y="86211"/>
                </a:cubicBezTo>
                <a:cubicBezTo>
                  <a:pt x="145360" y="80390"/>
                  <a:pt x="169172" y="72453"/>
                  <a:pt x="146947" y="76686"/>
                </a:cubicBezTo>
                <a:cubicBezTo>
                  <a:pt x="124722" y="80919"/>
                  <a:pt x="-12332" y="125369"/>
                  <a:pt x="897" y="124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A430F8F-109B-7E3C-2334-ABD7CDB546D5}"/>
              </a:ext>
            </a:extLst>
          </p:cNvPr>
          <p:cNvSpPr/>
          <p:nvPr/>
        </p:nvSpPr>
        <p:spPr>
          <a:xfrm>
            <a:off x="6634255" y="3189135"/>
            <a:ext cx="360809" cy="236750"/>
          </a:xfrm>
          <a:custGeom>
            <a:avLst/>
            <a:gdLst>
              <a:gd name="connsiteX0" fmla="*/ 1495 w 360809"/>
              <a:gd name="connsiteY0" fmla="*/ 4915 h 236750"/>
              <a:gd name="connsiteX1" fmla="*/ 214220 w 360809"/>
              <a:gd name="connsiteY1" fmla="*/ 11265 h 236750"/>
              <a:gd name="connsiteX2" fmla="*/ 157070 w 360809"/>
              <a:gd name="connsiteY2" fmla="*/ 4915 h 236750"/>
              <a:gd name="connsiteX3" fmla="*/ 280895 w 360809"/>
              <a:gd name="connsiteY3" fmla="*/ 23965 h 236750"/>
              <a:gd name="connsiteX4" fmla="*/ 306295 w 360809"/>
              <a:gd name="connsiteY4" fmla="*/ 68415 h 236750"/>
              <a:gd name="connsiteX5" fmla="*/ 287245 w 360809"/>
              <a:gd name="connsiteY5" fmla="*/ 27140 h 236750"/>
              <a:gd name="connsiteX6" fmla="*/ 347570 w 360809"/>
              <a:gd name="connsiteY6" fmla="*/ 106515 h 236750"/>
              <a:gd name="connsiteX7" fmla="*/ 344395 w 360809"/>
              <a:gd name="connsiteY7" fmla="*/ 46190 h 236750"/>
              <a:gd name="connsiteX8" fmla="*/ 360270 w 360809"/>
              <a:gd name="connsiteY8" fmla="*/ 170015 h 236750"/>
              <a:gd name="connsiteX9" fmla="*/ 357095 w 360809"/>
              <a:gd name="connsiteY9" fmla="*/ 236690 h 236750"/>
              <a:gd name="connsiteX10" fmla="*/ 357095 w 360809"/>
              <a:gd name="connsiteY10" fmla="*/ 179540 h 236750"/>
              <a:gd name="connsiteX11" fmla="*/ 344395 w 360809"/>
              <a:gd name="connsiteY11" fmla="*/ 65240 h 236750"/>
              <a:gd name="connsiteX12" fmla="*/ 303120 w 360809"/>
              <a:gd name="connsiteY12" fmla="*/ 27140 h 236750"/>
              <a:gd name="connsiteX13" fmla="*/ 128495 w 360809"/>
              <a:gd name="connsiteY13" fmla="*/ 1740 h 236750"/>
              <a:gd name="connsiteX14" fmla="*/ 1495 w 360809"/>
              <a:gd name="connsiteY14" fmla="*/ 4915 h 2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9" h="236750">
                <a:moveTo>
                  <a:pt x="1495" y="4915"/>
                </a:moveTo>
                <a:cubicBezTo>
                  <a:pt x="15782" y="6502"/>
                  <a:pt x="188291" y="11265"/>
                  <a:pt x="214220" y="11265"/>
                </a:cubicBezTo>
                <a:cubicBezTo>
                  <a:pt x="240149" y="11265"/>
                  <a:pt x="145958" y="2798"/>
                  <a:pt x="157070" y="4915"/>
                </a:cubicBezTo>
                <a:cubicBezTo>
                  <a:pt x="168182" y="7032"/>
                  <a:pt x="256024" y="13382"/>
                  <a:pt x="280895" y="23965"/>
                </a:cubicBezTo>
                <a:cubicBezTo>
                  <a:pt x="305766" y="34548"/>
                  <a:pt x="305237" y="67886"/>
                  <a:pt x="306295" y="68415"/>
                </a:cubicBezTo>
                <a:cubicBezTo>
                  <a:pt x="307353" y="68944"/>
                  <a:pt x="280366" y="20790"/>
                  <a:pt x="287245" y="27140"/>
                </a:cubicBezTo>
                <a:cubicBezTo>
                  <a:pt x="294124" y="33490"/>
                  <a:pt x="338045" y="103340"/>
                  <a:pt x="347570" y="106515"/>
                </a:cubicBezTo>
                <a:cubicBezTo>
                  <a:pt x="357095" y="109690"/>
                  <a:pt x="342278" y="35607"/>
                  <a:pt x="344395" y="46190"/>
                </a:cubicBezTo>
                <a:cubicBezTo>
                  <a:pt x="346512" y="56773"/>
                  <a:pt x="358153" y="138265"/>
                  <a:pt x="360270" y="170015"/>
                </a:cubicBezTo>
                <a:cubicBezTo>
                  <a:pt x="362387" y="201765"/>
                  <a:pt x="357624" y="235103"/>
                  <a:pt x="357095" y="236690"/>
                </a:cubicBezTo>
                <a:cubicBezTo>
                  <a:pt x="356566" y="238277"/>
                  <a:pt x="359212" y="208115"/>
                  <a:pt x="357095" y="179540"/>
                </a:cubicBezTo>
                <a:cubicBezTo>
                  <a:pt x="354978" y="150965"/>
                  <a:pt x="353391" y="90640"/>
                  <a:pt x="344395" y="65240"/>
                </a:cubicBezTo>
                <a:cubicBezTo>
                  <a:pt x="335399" y="39840"/>
                  <a:pt x="339103" y="37723"/>
                  <a:pt x="303120" y="27140"/>
                </a:cubicBezTo>
                <a:cubicBezTo>
                  <a:pt x="267137" y="16557"/>
                  <a:pt x="178237" y="6502"/>
                  <a:pt x="128495" y="1740"/>
                </a:cubicBezTo>
                <a:cubicBezTo>
                  <a:pt x="78753" y="-3022"/>
                  <a:pt x="-12792" y="3328"/>
                  <a:pt x="1495" y="4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A24048B-98B7-96AF-BECE-786DB574E7B6}"/>
              </a:ext>
            </a:extLst>
          </p:cNvPr>
          <p:cNvSpPr/>
          <p:nvPr/>
        </p:nvSpPr>
        <p:spPr>
          <a:xfrm>
            <a:off x="6639970" y="3182144"/>
            <a:ext cx="459339" cy="215116"/>
          </a:xfrm>
          <a:custGeom>
            <a:avLst/>
            <a:gdLst>
              <a:gd name="connsiteX0" fmla="*/ 18005 w 459339"/>
              <a:gd name="connsiteY0" fmla="*/ 2381 h 215116"/>
              <a:gd name="connsiteX1" fmla="*/ 348205 w 459339"/>
              <a:gd name="connsiteY1" fmla="*/ 21431 h 215116"/>
              <a:gd name="connsiteX2" fmla="*/ 291055 w 459339"/>
              <a:gd name="connsiteY2" fmla="*/ 37306 h 215116"/>
              <a:gd name="connsiteX3" fmla="*/ 364080 w 459339"/>
              <a:gd name="connsiteY3" fmla="*/ 56356 h 215116"/>
              <a:gd name="connsiteX4" fmla="*/ 376780 w 459339"/>
              <a:gd name="connsiteY4" fmla="*/ 135731 h 215116"/>
              <a:gd name="connsiteX5" fmla="*/ 386305 w 459339"/>
              <a:gd name="connsiteY5" fmla="*/ 81756 h 215116"/>
              <a:gd name="connsiteX6" fmla="*/ 386305 w 459339"/>
              <a:gd name="connsiteY6" fmla="*/ 177006 h 215116"/>
              <a:gd name="connsiteX7" fmla="*/ 424405 w 459339"/>
              <a:gd name="connsiteY7" fmla="*/ 173831 h 215116"/>
              <a:gd name="connsiteX8" fmla="*/ 459330 w 459339"/>
              <a:gd name="connsiteY8" fmla="*/ 215106 h 215116"/>
              <a:gd name="connsiteX9" fmla="*/ 427580 w 459339"/>
              <a:gd name="connsiteY9" fmla="*/ 177006 h 215116"/>
              <a:gd name="connsiteX10" fmla="*/ 389480 w 459339"/>
              <a:gd name="connsiteY10" fmla="*/ 100806 h 215116"/>
              <a:gd name="connsiteX11" fmla="*/ 351380 w 459339"/>
              <a:gd name="connsiteY11" fmla="*/ 37306 h 215116"/>
              <a:gd name="connsiteX12" fmla="*/ 294230 w 459339"/>
              <a:gd name="connsiteY12" fmla="*/ 15081 h 215116"/>
              <a:gd name="connsiteX13" fmla="*/ 68805 w 459339"/>
              <a:gd name="connsiteY13" fmla="*/ 2381 h 215116"/>
              <a:gd name="connsiteX14" fmla="*/ 18005 w 459339"/>
              <a:gd name="connsiteY14" fmla="*/ 2381 h 21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9339" h="215116">
                <a:moveTo>
                  <a:pt x="18005" y="2381"/>
                </a:moveTo>
                <a:cubicBezTo>
                  <a:pt x="64572" y="5556"/>
                  <a:pt x="302697" y="15610"/>
                  <a:pt x="348205" y="21431"/>
                </a:cubicBezTo>
                <a:cubicBezTo>
                  <a:pt x="393713" y="27252"/>
                  <a:pt x="288409" y="31485"/>
                  <a:pt x="291055" y="37306"/>
                </a:cubicBezTo>
                <a:cubicBezTo>
                  <a:pt x="293701" y="43127"/>
                  <a:pt x="349792" y="39952"/>
                  <a:pt x="364080" y="56356"/>
                </a:cubicBezTo>
                <a:cubicBezTo>
                  <a:pt x="378368" y="72760"/>
                  <a:pt x="373076" y="131498"/>
                  <a:pt x="376780" y="135731"/>
                </a:cubicBezTo>
                <a:cubicBezTo>
                  <a:pt x="380484" y="139964"/>
                  <a:pt x="384718" y="74877"/>
                  <a:pt x="386305" y="81756"/>
                </a:cubicBezTo>
                <a:cubicBezTo>
                  <a:pt x="387892" y="88635"/>
                  <a:pt x="379955" y="161660"/>
                  <a:pt x="386305" y="177006"/>
                </a:cubicBezTo>
                <a:cubicBezTo>
                  <a:pt x="392655" y="192352"/>
                  <a:pt x="412234" y="167481"/>
                  <a:pt x="424405" y="173831"/>
                </a:cubicBezTo>
                <a:cubicBezTo>
                  <a:pt x="436576" y="180181"/>
                  <a:pt x="458801" y="214577"/>
                  <a:pt x="459330" y="215106"/>
                </a:cubicBezTo>
                <a:cubicBezTo>
                  <a:pt x="459859" y="215635"/>
                  <a:pt x="439222" y="196056"/>
                  <a:pt x="427580" y="177006"/>
                </a:cubicBezTo>
                <a:cubicBezTo>
                  <a:pt x="415938" y="157956"/>
                  <a:pt x="402180" y="124089"/>
                  <a:pt x="389480" y="100806"/>
                </a:cubicBezTo>
                <a:cubicBezTo>
                  <a:pt x="376780" y="77523"/>
                  <a:pt x="367255" y="51594"/>
                  <a:pt x="351380" y="37306"/>
                </a:cubicBezTo>
                <a:cubicBezTo>
                  <a:pt x="335505" y="23019"/>
                  <a:pt x="341326" y="20902"/>
                  <a:pt x="294230" y="15081"/>
                </a:cubicBezTo>
                <a:cubicBezTo>
                  <a:pt x="247134" y="9260"/>
                  <a:pt x="112726" y="5556"/>
                  <a:pt x="68805" y="2381"/>
                </a:cubicBezTo>
                <a:cubicBezTo>
                  <a:pt x="24884" y="-794"/>
                  <a:pt x="-28562" y="-794"/>
                  <a:pt x="18005" y="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090997F-3998-40E5-4C53-FF5AF3BB8B7A}"/>
              </a:ext>
            </a:extLst>
          </p:cNvPr>
          <p:cNvSpPr/>
          <p:nvPr/>
        </p:nvSpPr>
        <p:spPr>
          <a:xfrm>
            <a:off x="6437350" y="3241469"/>
            <a:ext cx="90638" cy="287822"/>
          </a:xfrm>
          <a:custGeom>
            <a:avLst/>
            <a:gdLst>
              <a:gd name="connsiteX0" fmla="*/ 90450 w 90638"/>
              <a:gd name="connsiteY0" fmla="*/ 206 h 287822"/>
              <a:gd name="connsiteX1" fmla="*/ 30125 w 90638"/>
              <a:gd name="connsiteY1" fmla="*/ 120856 h 287822"/>
              <a:gd name="connsiteX2" fmla="*/ 17425 w 90638"/>
              <a:gd name="connsiteY2" fmla="*/ 279606 h 287822"/>
              <a:gd name="connsiteX3" fmla="*/ 11075 w 90638"/>
              <a:gd name="connsiteY3" fmla="*/ 257381 h 287822"/>
              <a:gd name="connsiteX4" fmla="*/ 4725 w 90638"/>
              <a:gd name="connsiteY4" fmla="*/ 190706 h 287822"/>
              <a:gd name="connsiteX5" fmla="*/ 7900 w 90638"/>
              <a:gd name="connsiteY5" fmla="*/ 149431 h 287822"/>
              <a:gd name="connsiteX6" fmla="*/ 90450 w 90638"/>
              <a:gd name="connsiteY6" fmla="*/ 206 h 28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38" h="287822">
                <a:moveTo>
                  <a:pt x="90450" y="206"/>
                </a:moveTo>
                <a:cubicBezTo>
                  <a:pt x="94154" y="-4556"/>
                  <a:pt x="42296" y="74289"/>
                  <a:pt x="30125" y="120856"/>
                </a:cubicBezTo>
                <a:cubicBezTo>
                  <a:pt x="17954" y="167423"/>
                  <a:pt x="20600" y="256852"/>
                  <a:pt x="17425" y="279606"/>
                </a:cubicBezTo>
                <a:cubicBezTo>
                  <a:pt x="14250" y="302360"/>
                  <a:pt x="13192" y="272198"/>
                  <a:pt x="11075" y="257381"/>
                </a:cubicBezTo>
                <a:cubicBezTo>
                  <a:pt x="8958" y="242564"/>
                  <a:pt x="5254" y="208698"/>
                  <a:pt x="4725" y="190706"/>
                </a:cubicBezTo>
                <a:cubicBezTo>
                  <a:pt x="4196" y="172714"/>
                  <a:pt x="-7446" y="178006"/>
                  <a:pt x="7900" y="149431"/>
                </a:cubicBezTo>
                <a:cubicBezTo>
                  <a:pt x="23246" y="120856"/>
                  <a:pt x="86746" y="4968"/>
                  <a:pt x="90450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ACB84CB-CDAE-F7D1-66C8-D4E9AB443FC2}"/>
              </a:ext>
            </a:extLst>
          </p:cNvPr>
          <p:cNvSpPr/>
          <p:nvPr/>
        </p:nvSpPr>
        <p:spPr>
          <a:xfrm>
            <a:off x="6423542" y="3463578"/>
            <a:ext cx="393295" cy="76837"/>
          </a:xfrm>
          <a:custGeom>
            <a:avLst/>
            <a:gdLst>
              <a:gd name="connsiteX0" fmla="*/ 2658 w 393295"/>
              <a:gd name="connsiteY0" fmla="*/ 76547 h 76837"/>
              <a:gd name="connsiteX1" fmla="*/ 72508 w 393295"/>
              <a:gd name="connsiteY1" fmla="*/ 41622 h 76837"/>
              <a:gd name="connsiteX2" fmla="*/ 345558 w 393295"/>
              <a:gd name="connsiteY2" fmla="*/ 41622 h 76837"/>
              <a:gd name="connsiteX3" fmla="*/ 291583 w 393295"/>
              <a:gd name="connsiteY3" fmla="*/ 38447 h 76837"/>
              <a:gd name="connsiteX4" fmla="*/ 393183 w 393295"/>
              <a:gd name="connsiteY4" fmla="*/ 347 h 76837"/>
              <a:gd name="connsiteX5" fmla="*/ 310633 w 393295"/>
              <a:gd name="connsiteY5" fmla="*/ 19397 h 76837"/>
              <a:gd name="connsiteX6" fmla="*/ 269358 w 393295"/>
              <a:gd name="connsiteY6" fmla="*/ 16222 h 76837"/>
              <a:gd name="connsiteX7" fmla="*/ 113783 w 393295"/>
              <a:gd name="connsiteY7" fmla="*/ 44797 h 76837"/>
              <a:gd name="connsiteX8" fmla="*/ 139183 w 393295"/>
              <a:gd name="connsiteY8" fmla="*/ 19397 h 76837"/>
              <a:gd name="connsiteX9" fmla="*/ 2658 w 393295"/>
              <a:gd name="connsiteY9" fmla="*/ 76547 h 7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295" h="76837">
                <a:moveTo>
                  <a:pt x="2658" y="76547"/>
                </a:moveTo>
                <a:cubicBezTo>
                  <a:pt x="-8454" y="80251"/>
                  <a:pt x="15358" y="47443"/>
                  <a:pt x="72508" y="41622"/>
                </a:cubicBezTo>
                <a:cubicBezTo>
                  <a:pt x="129658" y="35801"/>
                  <a:pt x="309046" y="42151"/>
                  <a:pt x="345558" y="41622"/>
                </a:cubicBezTo>
                <a:cubicBezTo>
                  <a:pt x="382070" y="41093"/>
                  <a:pt x="283645" y="45326"/>
                  <a:pt x="291583" y="38447"/>
                </a:cubicBezTo>
                <a:cubicBezTo>
                  <a:pt x="299521" y="31568"/>
                  <a:pt x="390008" y="3522"/>
                  <a:pt x="393183" y="347"/>
                </a:cubicBezTo>
                <a:cubicBezTo>
                  <a:pt x="396358" y="-2828"/>
                  <a:pt x="331270" y="16751"/>
                  <a:pt x="310633" y="19397"/>
                </a:cubicBezTo>
                <a:cubicBezTo>
                  <a:pt x="289996" y="22043"/>
                  <a:pt x="302166" y="11989"/>
                  <a:pt x="269358" y="16222"/>
                </a:cubicBezTo>
                <a:cubicBezTo>
                  <a:pt x="236550" y="20455"/>
                  <a:pt x="135479" y="44268"/>
                  <a:pt x="113783" y="44797"/>
                </a:cubicBezTo>
                <a:cubicBezTo>
                  <a:pt x="92087" y="45326"/>
                  <a:pt x="152941" y="14635"/>
                  <a:pt x="139183" y="19397"/>
                </a:cubicBezTo>
                <a:cubicBezTo>
                  <a:pt x="125425" y="24159"/>
                  <a:pt x="13770" y="72843"/>
                  <a:pt x="2658" y="76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05A5DA3-8795-2DA1-A98E-1C352D6C27DD}"/>
              </a:ext>
            </a:extLst>
          </p:cNvPr>
          <p:cNvSpPr/>
          <p:nvPr/>
        </p:nvSpPr>
        <p:spPr>
          <a:xfrm>
            <a:off x="6451397" y="3177651"/>
            <a:ext cx="345679" cy="329200"/>
          </a:xfrm>
          <a:custGeom>
            <a:avLst/>
            <a:gdLst>
              <a:gd name="connsiteX0" fmla="*/ 209753 w 345679"/>
              <a:gd name="connsiteY0" fmla="*/ 524 h 329200"/>
              <a:gd name="connsiteX1" fmla="*/ 279603 w 345679"/>
              <a:gd name="connsiteY1" fmla="*/ 73549 h 329200"/>
              <a:gd name="connsiteX2" fmla="*/ 339928 w 345679"/>
              <a:gd name="connsiteY2" fmla="*/ 159274 h 329200"/>
              <a:gd name="connsiteX3" fmla="*/ 336753 w 345679"/>
              <a:gd name="connsiteY3" fmla="*/ 276749 h 329200"/>
              <a:gd name="connsiteX4" fmla="*/ 282778 w 345679"/>
              <a:gd name="connsiteY4" fmla="*/ 305324 h 329200"/>
              <a:gd name="connsiteX5" fmla="*/ 197053 w 345679"/>
              <a:gd name="connsiteY5" fmla="*/ 327549 h 329200"/>
              <a:gd name="connsiteX6" fmla="*/ 82753 w 345679"/>
              <a:gd name="connsiteY6" fmla="*/ 324374 h 329200"/>
              <a:gd name="connsiteX7" fmla="*/ 12903 w 345679"/>
              <a:gd name="connsiteY7" fmla="*/ 298974 h 329200"/>
              <a:gd name="connsiteX8" fmla="*/ 203 w 345679"/>
              <a:gd name="connsiteY8" fmla="*/ 264049 h 329200"/>
              <a:gd name="connsiteX9" fmla="*/ 16078 w 345679"/>
              <a:gd name="connsiteY9" fmla="*/ 178324 h 329200"/>
              <a:gd name="connsiteX10" fmla="*/ 38303 w 345679"/>
              <a:gd name="connsiteY10" fmla="*/ 111649 h 329200"/>
              <a:gd name="connsiteX11" fmla="*/ 209753 w 345679"/>
              <a:gd name="connsiteY11" fmla="*/ 524 h 3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679" h="329200">
                <a:moveTo>
                  <a:pt x="209753" y="524"/>
                </a:moveTo>
                <a:cubicBezTo>
                  <a:pt x="249970" y="-5826"/>
                  <a:pt x="257907" y="47091"/>
                  <a:pt x="279603" y="73549"/>
                </a:cubicBezTo>
                <a:cubicBezTo>
                  <a:pt x="301299" y="100007"/>
                  <a:pt x="330403" y="125407"/>
                  <a:pt x="339928" y="159274"/>
                </a:cubicBezTo>
                <a:cubicBezTo>
                  <a:pt x="349453" y="193141"/>
                  <a:pt x="346278" y="252407"/>
                  <a:pt x="336753" y="276749"/>
                </a:cubicBezTo>
                <a:cubicBezTo>
                  <a:pt x="327228" y="301091"/>
                  <a:pt x="306061" y="296857"/>
                  <a:pt x="282778" y="305324"/>
                </a:cubicBezTo>
                <a:cubicBezTo>
                  <a:pt x="259495" y="313791"/>
                  <a:pt x="230390" y="324374"/>
                  <a:pt x="197053" y="327549"/>
                </a:cubicBezTo>
                <a:cubicBezTo>
                  <a:pt x="163716" y="330724"/>
                  <a:pt x="113444" y="329136"/>
                  <a:pt x="82753" y="324374"/>
                </a:cubicBezTo>
                <a:cubicBezTo>
                  <a:pt x="52062" y="319612"/>
                  <a:pt x="26661" y="309028"/>
                  <a:pt x="12903" y="298974"/>
                </a:cubicBezTo>
                <a:cubicBezTo>
                  <a:pt x="-855" y="288920"/>
                  <a:pt x="-326" y="284157"/>
                  <a:pt x="203" y="264049"/>
                </a:cubicBezTo>
                <a:cubicBezTo>
                  <a:pt x="732" y="243941"/>
                  <a:pt x="9728" y="203724"/>
                  <a:pt x="16078" y="178324"/>
                </a:cubicBezTo>
                <a:cubicBezTo>
                  <a:pt x="22428" y="152924"/>
                  <a:pt x="11315" y="138107"/>
                  <a:pt x="38303" y="111649"/>
                </a:cubicBezTo>
                <a:cubicBezTo>
                  <a:pt x="65291" y="85191"/>
                  <a:pt x="169536" y="6874"/>
                  <a:pt x="209753" y="5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46B86A9-8128-C6B4-CD87-AD540CFEBBA8}"/>
              </a:ext>
            </a:extLst>
          </p:cNvPr>
          <p:cNvSpPr/>
          <p:nvPr/>
        </p:nvSpPr>
        <p:spPr>
          <a:xfrm>
            <a:off x="6446611" y="3457375"/>
            <a:ext cx="214630" cy="64139"/>
          </a:xfrm>
          <a:custGeom>
            <a:avLst/>
            <a:gdLst>
              <a:gd name="connsiteX0" fmla="*/ 214539 w 214630"/>
              <a:gd name="connsiteY0" fmla="*/ 12900 h 64139"/>
              <a:gd name="connsiteX1" fmla="*/ 90714 w 214630"/>
              <a:gd name="connsiteY1" fmla="*/ 31950 h 64139"/>
              <a:gd name="connsiteX2" fmla="*/ 8164 w 214630"/>
              <a:gd name="connsiteY2" fmla="*/ 63700 h 64139"/>
              <a:gd name="connsiteX3" fmla="*/ 14514 w 214630"/>
              <a:gd name="connsiteY3" fmla="*/ 6550 h 64139"/>
              <a:gd name="connsiteX4" fmla="*/ 109764 w 214630"/>
              <a:gd name="connsiteY4" fmla="*/ 3375 h 64139"/>
              <a:gd name="connsiteX5" fmla="*/ 214539 w 214630"/>
              <a:gd name="connsiteY5" fmla="*/ 12900 h 6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630" h="64139">
                <a:moveTo>
                  <a:pt x="214539" y="12900"/>
                </a:moveTo>
                <a:cubicBezTo>
                  <a:pt x="211364" y="17662"/>
                  <a:pt x="125110" y="23483"/>
                  <a:pt x="90714" y="31950"/>
                </a:cubicBezTo>
                <a:cubicBezTo>
                  <a:pt x="56318" y="40417"/>
                  <a:pt x="20864" y="67933"/>
                  <a:pt x="8164" y="63700"/>
                </a:cubicBezTo>
                <a:cubicBezTo>
                  <a:pt x="-4536" y="59467"/>
                  <a:pt x="-2419" y="16604"/>
                  <a:pt x="14514" y="6550"/>
                </a:cubicBezTo>
                <a:cubicBezTo>
                  <a:pt x="31447" y="-3504"/>
                  <a:pt x="81718" y="200"/>
                  <a:pt x="109764" y="3375"/>
                </a:cubicBezTo>
                <a:cubicBezTo>
                  <a:pt x="137810" y="6550"/>
                  <a:pt x="217714" y="8138"/>
                  <a:pt x="214539" y="12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DED75654-3FEF-E047-8C45-9EDAEA61C101}"/>
              </a:ext>
            </a:extLst>
          </p:cNvPr>
          <p:cNvSpPr/>
          <p:nvPr/>
        </p:nvSpPr>
        <p:spPr>
          <a:xfrm>
            <a:off x="6573655" y="3293482"/>
            <a:ext cx="110769" cy="1107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月 46">
            <a:extLst>
              <a:ext uri="{FF2B5EF4-FFF2-40B4-BE49-F238E27FC236}">
                <a16:creationId xmlns:a16="http://schemas.microsoft.com/office/drawing/2014/main" id="{35C1D6FE-0A1C-7B27-CA63-D18937A3B518}"/>
              </a:ext>
            </a:extLst>
          </p:cNvPr>
          <p:cNvSpPr/>
          <p:nvPr/>
        </p:nvSpPr>
        <p:spPr>
          <a:xfrm rot="460020">
            <a:off x="6513596" y="3285973"/>
            <a:ext cx="101397" cy="15096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60D985F-47E0-10F0-EBE0-E9638BB7CFA2}"/>
              </a:ext>
            </a:extLst>
          </p:cNvPr>
          <p:cNvSpPr/>
          <p:nvPr/>
        </p:nvSpPr>
        <p:spPr>
          <a:xfrm>
            <a:off x="6443729" y="3162274"/>
            <a:ext cx="128982" cy="383223"/>
          </a:xfrm>
          <a:custGeom>
            <a:avLst/>
            <a:gdLst>
              <a:gd name="connsiteX0" fmla="*/ 128521 w 128982"/>
              <a:gd name="connsiteY0" fmla="*/ 26 h 383223"/>
              <a:gd name="connsiteX1" fmla="*/ 65021 w 128982"/>
              <a:gd name="connsiteY1" fmla="*/ 107976 h 383223"/>
              <a:gd name="connsiteX2" fmla="*/ 17396 w 128982"/>
              <a:gd name="connsiteY2" fmla="*/ 234976 h 383223"/>
              <a:gd name="connsiteX3" fmla="*/ 33271 w 128982"/>
              <a:gd name="connsiteY3" fmla="*/ 168301 h 383223"/>
              <a:gd name="connsiteX4" fmla="*/ 1521 w 128982"/>
              <a:gd name="connsiteY4" fmla="*/ 285776 h 383223"/>
              <a:gd name="connsiteX5" fmla="*/ 4696 w 128982"/>
              <a:gd name="connsiteY5" fmla="*/ 381026 h 383223"/>
              <a:gd name="connsiteX6" fmla="*/ 1521 w 128982"/>
              <a:gd name="connsiteY6" fmla="*/ 339751 h 383223"/>
              <a:gd name="connsiteX7" fmla="*/ 4696 w 128982"/>
              <a:gd name="connsiteY7" fmla="*/ 196876 h 383223"/>
              <a:gd name="connsiteX8" fmla="*/ 11046 w 128982"/>
              <a:gd name="connsiteY8" fmla="*/ 228626 h 383223"/>
              <a:gd name="connsiteX9" fmla="*/ 30096 w 128982"/>
              <a:gd name="connsiteY9" fmla="*/ 117501 h 383223"/>
              <a:gd name="connsiteX10" fmla="*/ 128521 w 128982"/>
              <a:gd name="connsiteY10" fmla="*/ 26 h 38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982" h="383223">
                <a:moveTo>
                  <a:pt x="128521" y="26"/>
                </a:moveTo>
                <a:cubicBezTo>
                  <a:pt x="134342" y="-1562"/>
                  <a:pt x="83542" y="68818"/>
                  <a:pt x="65021" y="107976"/>
                </a:cubicBezTo>
                <a:cubicBezTo>
                  <a:pt x="46500" y="147134"/>
                  <a:pt x="22688" y="224922"/>
                  <a:pt x="17396" y="234976"/>
                </a:cubicBezTo>
                <a:cubicBezTo>
                  <a:pt x="12104" y="245030"/>
                  <a:pt x="35917" y="159834"/>
                  <a:pt x="33271" y="168301"/>
                </a:cubicBezTo>
                <a:cubicBezTo>
                  <a:pt x="30625" y="176768"/>
                  <a:pt x="6283" y="250322"/>
                  <a:pt x="1521" y="285776"/>
                </a:cubicBezTo>
                <a:cubicBezTo>
                  <a:pt x="-3241" y="321230"/>
                  <a:pt x="4696" y="372030"/>
                  <a:pt x="4696" y="381026"/>
                </a:cubicBezTo>
                <a:cubicBezTo>
                  <a:pt x="4696" y="390022"/>
                  <a:pt x="1521" y="370443"/>
                  <a:pt x="1521" y="339751"/>
                </a:cubicBezTo>
                <a:cubicBezTo>
                  <a:pt x="1521" y="309059"/>
                  <a:pt x="3109" y="215397"/>
                  <a:pt x="4696" y="196876"/>
                </a:cubicBezTo>
                <a:cubicBezTo>
                  <a:pt x="6283" y="178355"/>
                  <a:pt x="6813" y="241855"/>
                  <a:pt x="11046" y="228626"/>
                </a:cubicBezTo>
                <a:cubicBezTo>
                  <a:pt x="15279" y="215397"/>
                  <a:pt x="16338" y="152426"/>
                  <a:pt x="30096" y="117501"/>
                </a:cubicBezTo>
                <a:cubicBezTo>
                  <a:pt x="43854" y="82576"/>
                  <a:pt x="122700" y="1614"/>
                  <a:pt x="12852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6144DB-837E-9E23-8A8A-B1F37A2801E0}"/>
              </a:ext>
            </a:extLst>
          </p:cNvPr>
          <p:cNvSpPr/>
          <p:nvPr/>
        </p:nvSpPr>
        <p:spPr>
          <a:xfrm>
            <a:off x="6514343" y="3113556"/>
            <a:ext cx="554629" cy="134469"/>
          </a:xfrm>
          <a:custGeom>
            <a:avLst/>
            <a:gdLst>
              <a:gd name="connsiteX0" fmla="*/ 757 w 554629"/>
              <a:gd name="connsiteY0" fmla="*/ 134469 h 134469"/>
              <a:gd name="connsiteX1" fmla="*/ 251582 w 554629"/>
              <a:gd name="connsiteY1" fmla="*/ 32869 h 134469"/>
              <a:gd name="connsiteX2" fmla="*/ 181732 w 554629"/>
              <a:gd name="connsiteY2" fmla="*/ 58269 h 134469"/>
              <a:gd name="connsiteX3" fmla="*/ 391282 w 554629"/>
              <a:gd name="connsiteY3" fmla="*/ 7469 h 134469"/>
              <a:gd name="connsiteX4" fmla="*/ 346832 w 554629"/>
              <a:gd name="connsiteY4" fmla="*/ 26519 h 134469"/>
              <a:gd name="connsiteX5" fmla="*/ 442082 w 554629"/>
              <a:gd name="connsiteY5" fmla="*/ 26519 h 134469"/>
              <a:gd name="connsiteX6" fmla="*/ 546857 w 554629"/>
              <a:gd name="connsiteY6" fmla="*/ 96369 h 134469"/>
              <a:gd name="connsiteX7" fmla="*/ 537332 w 554629"/>
              <a:gd name="connsiteY7" fmla="*/ 61444 h 134469"/>
              <a:gd name="connsiteX8" fmla="*/ 461132 w 554629"/>
              <a:gd name="connsiteY8" fmla="*/ 13819 h 134469"/>
              <a:gd name="connsiteX9" fmla="*/ 359532 w 554629"/>
              <a:gd name="connsiteY9" fmla="*/ 23344 h 134469"/>
              <a:gd name="connsiteX10" fmla="*/ 305557 w 554629"/>
              <a:gd name="connsiteY10" fmla="*/ 1119 h 134469"/>
              <a:gd name="connsiteX11" fmla="*/ 137282 w 554629"/>
              <a:gd name="connsiteY11" fmla="*/ 64619 h 134469"/>
              <a:gd name="connsiteX12" fmla="*/ 172207 w 554629"/>
              <a:gd name="connsiteY12" fmla="*/ 32869 h 134469"/>
              <a:gd name="connsiteX13" fmla="*/ 757 w 554629"/>
              <a:gd name="connsiteY13" fmla="*/ 134469 h 13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4629" h="134469">
                <a:moveTo>
                  <a:pt x="757" y="134469"/>
                </a:moveTo>
                <a:cubicBezTo>
                  <a:pt x="13986" y="134469"/>
                  <a:pt x="221420" y="45569"/>
                  <a:pt x="251582" y="32869"/>
                </a:cubicBezTo>
                <a:cubicBezTo>
                  <a:pt x="281745" y="20169"/>
                  <a:pt x="158449" y="62502"/>
                  <a:pt x="181732" y="58269"/>
                </a:cubicBezTo>
                <a:cubicBezTo>
                  <a:pt x="205015" y="54036"/>
                  <a:pt x="363765" y="12761"/>
                  <a:pt x="391282" y="7469"/>
                </a:cubicBezTo>
                <a:cubicBezTo>
                  <a:pt x="418799" y="2177"/>
                  <a:pt x="338365" y="23344"/>
                  <a:pt x="346832" y="26519"/>
                </a:cubicBezTo>
                <a:cubicBezTo>
                  <a:pt x="355299" y="29694"/>
                  <a:pt x="408745" y="14877"/>
                  <a:pt x="442082" y="26519"/>
                </a:cubicBezTo>
                <a:cubicBezTo>
                  <a:pt x="475419" y="38161"/>
                  <a:pt x="530982" y="90548"/>
                  <a:pt x="546857" y="96369"/>
                </a:cubicBezTo>
                <a:cubicBezTo>
                  <a:pt x="562732" y="102190"/>
                  <a:pt x="551620" y="75202"/>
                  <a:pt x="537332" y="61444"/>
                </a:cubicBezTo>
                <a:cubicBezTo>
                  <a:pt x="523044" y="47686"/>
                  <a:pt x="490765" y="20169"/>
                  <a:pt x="461132" y="13819"/>
                </a:cubicBezTo>
                <a:cubicBezTo>
                  <a:pt x="431499" y="7469"/>
                  <a:pt x="385461" y="25461"/>
                  <a:pt x="359532" y="23344"/>
                </a:cubicBezTo>
                <a:cubicBezTo>
                  <a:pt x="333603" y="21227"/>
                  <a:pt x="342599" y="-5760"/>
                  <a:pt x="305557" y="1119"/>
                </a:cubicBezTo>
                <a:cubicBezTo>
                  <a:pt x="268515" y="7998"/>
                  <a:pt x="159507" y="59327"/>
                  <a:pt x="137282" y="64619"/>
                </a:cubicBezTo>
                <a:cubicBezTo>
                  <a:pt x="115057" y="69911"/>
                  <a:pt x="192844" y="21227"/>
                  <a:pt x="172207" y="32869"/>
                </a:cubicBezTo>
                <a:cubicBezTo>
                  <a:pt x="151570" y="44511"/>
                  <a:pt x="-12472" y="134469"/>
                  <a:pt x="757" y="134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E1E2E2EA-250E-0D69-9D46-C79662A4FDF6}"/>
              </a:ext>
            </a:extLst>
          </p:cNvPr>
          <p:cNvSpPr/>
          <p:nvPr/>
        </p:nvSpPr>
        <p:spPr>
          <a:xfrm>
            <a:off x="6886435" y="3168648"/>
            <a:ext cx="112497" cy="252505"/>
          </a:xfrm>
          <a:custGeom>
            <a:avLst/>
            <a:gdLst>
              <a:gd name="connsiteX0" fmla="*/ 140 w 112497"/>
              <a:gd name="connsiteY0" fmla="*/ 2 h 252505"/>
              <a:gd name="connsiteX1" fmla="*/ 82690 w 112497"/>
              <a:gd name="connsiteY1" fmla="*/ 120652 h 252505"/>
              <a:gd name="connsiteX2" fmla="*/ 95390 w 112497"/>
              <a:gd name="connsiteY2" fmla="*/ 155577 h 252505"/>
              <a:gd name="connsiteX3" fmla="*/ 101740 w 112497"/>
              <a:gd name="connsiteY3" fmla="*/ 250827 h 252505"/>
              <a:gd name="connsiteX4" fmla="*/ 101740 w 112497"/>
              <a:gd name="connsiteY4" fmla="*/ 209552 h 252505"/>
              <a:gd name="connsiteX5" fmla="*/ 104915 w 112497"/>
              <a:gd name="connsiteY5" fmla="*/ 123827 h 252505"/>
              <a:gd name="connsiteX6" fmla="*/ 140 w 112497"/>
              <a:gd name="connsiteY6" fmla="*/ 2 h 25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97" h="252505">
                <a:moveTo>
                  <a:pt x="140" y="2"/>
                </a:moveTo>
                <a:cubicBezTo>
                  <a:pt x="-3564" y="-527"/>
                  <a:pt x="66815" y="94723"/>
                  <a:pt x="82690" y="120652"/>
                </a:cubicBezTo>
                <a:cubicBezTo>
                  <a:pt x="98565" y="146581"/>
                  <a:pt x="92215" y="133881"/>
                  <a:pt x="95390" y="155577"/>
                </a:cubicBezTo>
                <a:cubicBezTo>
                  <a:pt x="98565" y="177273"/>
                  <a:pt x="100682" y="241831"/>
                  <a:pt x="101740" y="250827"/>
                </a:cubicBezTo>
                <a:cubicBezTo>
                  <a:pt x="102798" y="259823"/>
                  <a:pt x="101211" y="230719"/>
                  <a:pt x="101740" y="209552"/>
                </a:cubicBezTo>
                <a:cubicBezTo>
                  <a:pt x="102269" y="188385"/>
                  <a:pt x="123436" y="166690"/>
                  <a:pt x="104915" y="123827"/>
                </a:cubicBezTo>
                <a:cubicBezTo>
                  <a:pt x="86394" y="80965"/>
                  <a:pt x="3844" y="531"/>
                  <a:pt x="1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F9B56D4-533F-9A90-7FFB-1A9925C1E3E8}"/>
              </a:ext>
            </a:extLst>
          </p:cNvPr>
          <p:cNvSpPr/>
          <p:nvPr/>
        </p:nvSpPr>
        <p:spPr>
          <a:xfrm>
            <a:off x="6683372" y="3470261"/>
            <a:ext cx="237620" cy="69956"/>
          </a:xfrm>
          <a:custGeom>
            <a:avLst/>
            <a:gdLst>
              <a:gd name="connsiteX0" fmla="*/ 3 w 237620"/>
              <a:gd name="connsiteY0" fmla="*/ 15889 h 69956"/>
              <a:gd name="connsiteX1" fmla="*/ 101603 w 237620"/>
              <a:gd name="connsiteY1" fmla="*/ 12714 h 69956"/>
              <a:gd name="connsiteX2" fmla="*/ 234953 w 237620"/>
              <a:gd name="connsiteY2" fmla="*/ 69864 h 69956"/>
              <a:gd name="connsiteX3" fmla="*/ 184153 w 237620"/>
              <a:gd name="connsiteY3" fmla="*/ 25414 h 69956"/>
              <a:gd name="connsiteX4" fmla="*/ 104778 w 237620"/>
              <a:gd name="connsiteY4" fmla="*/ 14 h 69956"/>
              <a:gd name="connsiteX5" fmla="*/ 3 w 237620"/>
              <a:gd name="connsiteY5" fmla="*/ 15889 h 6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20" h="69956">
                <a:moveTo>
                  <a:pt x="3" y="15889"/>
                </a:moveTo>
                <a:cubicBezTo>
                  <a:pt x="-526" y="18006"/>
                  <a:pt x="62445" y="3718"/>
                  <a:pt x="101603" y="12714"/>
                </a:cubicBezTo>
                <a:cubicBezTo>
                  <a:pt x="140761" y="21710"/>
                  <a:pt x="221195" y="67747"/>
                  <a:pt x="234953" y="69864"/>
                </a:cubicBezTo>
                <a:cubicBezTo>
                  <a:pt x="248711" y="71981"/>
                  <a:pt x="205849" y="37056"/>
                  <a:pt x="184153" y="25414"/>
                </a:cubicBezTo>
                <a:cubicBezTo>
                  <a:pt x="162457" y="13772"/>
                  <a:pt x="135999" y="543"/>
                  <a:pt x="104778" y="14"/>
                </a:cubicBezTo>
                <a:cubicBezTo>
                  <a:pt x="73557" y="-515"/>
                  <a:pt x="532" y="13772"/>
                  <a:pt x="3" y="15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AB76D61-5FA9-70B7-CF94-DB6BA3C343CF}"/>
              </a:ext>
            </a:extLst>
          </p:cNvPr>
          <p:cNvSpPr/>
          <p:nvPr/>
        </p:nvSpPr>
        <p:spPr>
          <a:xfrm>
            <a:off x="6503614" y="3060463"/>
            <a:ext cx="555377" cy="206410"/>
          </a:xfrm>
          <a:custGeom>
            <a:avLst/>
            <a:gdLst>
              <a:gd name="connsiteX0" fmla="*/ 5136 w 555377"/>
              <a:gd name="connsiteY0" fmla="*/ 203437 h 206410"/>
              <a:gd name="connsiteX1" fmla="*/ 227386 w 555377"/>
              <a:gd name="connsiteY1" fmla="*/ 38337 h 206410"/>
              <a:gd name="connsiteX2" fmla="*/ 141661 w 555377"/>
              <a:gd name="connsiteY2" fmla="*/ 76437 h 206410"/>
              <a:gd name="connsiteX3" fmla="*/ 271836 w 555377"/>
              <a:gd name="connsiteY3" fmla="*/ 12937 h 206410"/>
              <a:gd name="connsiteX4" fmla="*/ 405186 w 555377"/>
              <a:gd name="connsiteY4" fmla="*/ 12937 h 206410"/>
              <a:gd name="connsiteX5" fmla="*/ 392486 w 555377"/>
              <a:gd name="connsiteY5" fmla="*/ 237 h 206410"/>
              <a:gd name="connsiteX6" fmla="*/ 509961 w 555377"/>
              <a:gd name="connsiteY6" fmla="*/ 25637 h 206410"/>
              <a:gd name="connsiteX7" fmla="*/ 554411 w 555377"/>
              <a:gd name="connsiteY7" fmla="*/ 85962 h 206410"/>
              <a:gd name="connsiteX8" fmla="*/ 529011 w 555377"/>
              <a:gd name="connsiteY8" fmla="*/ 41512 h 206410"/>
              <a:gd name="connsiteX9" fmla="*/ 405186 w 555377"/>
              <a:gd name="connsiteY9" fmla="*/ 9762 h 206410"/>
              <a:gd name="connsiteX10" fmla="*/ 303586 w 555377"/>
              <a:gd name="connsiteY10" fmla="*/ 19287 h 206410"/>
              <a:gd name="connsiteX11" fmla="*/ 87686 w 555377"/>
              <a:gd name="connsiteY11" fmla="*/ 136762 h 206410"/>
              <a:gd name="connsiteX12" fmla="*/ 5136 w 555377"/>
              <a:gd name="connsiteY12" fmla="*/ 203437 h 20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5377" h="206410">
                <a:moveTo>
                  <a:pt x="5136" y="203437"/>
                </a:moveTo>
                <a:cubicBezTo>
                  <a:pt x="28419" y="187033"/>
                  <a:pt x="204632" y="59504"/>
                  <a:pt x="227386" y="38337"/>
                </a:cubicBezTo>
                <a:cubicBezTo>
                  <a:pt x="250140" y="17170"/>
                  <a:pt x="134253" y="80670"/>
                  <a:pt x="141661" y="76437"/>
                </a:cubicBezTo>
                <a:cubicBezTo>
                  <a:pt x="149069" y="72204"/>
                  <a:pt x="227915" y="23520"/>
                  <a:pt x="271836" y="12937"/>
                </a:cubicBezTo>
                <a:cubicBezTo>
                  <a:pt x="315757" y="2354"/>
                  <a:pt x="405186" y="12937"/>
                  <a:pt x="405186" y="12937"/>
                </a:cubicBezTo>
                <a:cubicBezTo>
                  <a:pt x="425294" y="10820"/>
                  <a:pt x="375024" y="-1880"/>
                  <a:pt x="392486" y="237"/>
                </a:cubicBezTo>
                <a:cubicBezTo>
                  <a:pt x="409948" y="2354"/>
                  <a:pt x="482974" y="11349"/>
                  <a:pt x="509961" y="25637"/>
                </a:cubicBezTo>
                <a:cubicBezTo>
                  <a:pt x="536949" y="39924"/>
                  <a:pt x="551236" y="83316"/>
                  <a:pt x="554411" y="85962"/>
                </a:cubicBezTo>
                <a:cubicBezTo>
                  <a:pt x="557586" y="88608"/>
                  <a:pt x="553882" y="54212"/>
                  <a:pt x="529011" y="41512"/>
                </a:cubicBezTo>
                <a:cubicBezTo>
                  <a:pt x="504140" y="28812"/>
                  <a:pt x="442757" y="13466"/>
                  <a:pt x="405186" y="9762"/>
                </a:cubicBezTo>
                <a:cubicBezTo>
                  <a:pt x="367615" y="6058"/>
                  <a:pt x="356503" y="-1880"/>
                  <a:pt x="303586" y="19287"/>
                </a:cubicBezTo>
                <a:cubicBezTo>
                  <a:pt x="250669" y="40454"/>
                  <a:pt x="132665" y="109245"/>
                  <a:pt x="87686" y="136762"/>
                </a:cubicBezTo>
                <a:cubicBezTo>
                  <a:pt x="42707" y="164279"/>
                  <a:pt x="-18147" y="219841"/>
                  <a:pt x="5136" y="203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CDCE491-97F0-04EA-0837-2A69FA48874F}"/>
              </a:ext>
            </a:extLst>
          </p:cNvPr>
          <p:cNvSpPr/>
          <p:nvPr/>
        </p:nvSpPr>
        <p:spPr>
          <a:xfrm>
            <a:off x="6507738" y="3038023"/>
            <a:ext cx="521759" cy="225984"/>
          </a:xfrm>
          <a:custGeom>
            <a:avLst/>
            <a:gdLst>
              <a:gd name="connsiteX0" fmla="*/ 1012 w 521759"/>
              <a:gd name="connsiteY0" fmla="*/ 225877 h 225984"/>
              <a:gd name="connsiteX1" fmla="*/ 147062 w 521759"/>
              <a:gd name="connsiteY1" fmla="*/ 70302 h 225984"/>
              <a:gd name="connsiteX2" fmla="*/ 293112 w 521759"/>
              <a:gd name="connsiteY2" fmla="*/ 452 h 225984"/>
              <a:gd name="connsiteX3" fmla="*/ 223262 w 521759"/>
              <a:gd name="connsiteY3" fmla="*/ 38552 h 225984"/>
              <a:gd name="connsiteX4" fmla="*/ 321687 w 521759"/>
              <a:gd name="connsiteY4" fmla="*/ 3627 h 225984"/>
              <a:gd name="connsiteX5" fmla="*/ 451862 w 521759"/>
              <a:gd name="connsiteY5" fmla="*/ 9977 h 225984"/>
              <a:gd name="connsiteX6" fmla="*/ 356612 w 521759"/>
              <a:gd name="connsiteY6" fmla="*/ 6802 h 225984"/>
              <a:gd name="connsiteX7" fmla="*/ 521712 w 521759"/>
              <a:gd name="connsiteY7" fmla="*/ 9977 h 225984"/>
              <a:gd name="connsiteX8" fmla="*/ 337562 w 521759"/>
              <a:gd name="connsiteY8" fmla="*/ 9977 h 225984"/>
              <a:gd name="connsiteX9" fmla="*/ 223262 w 521759"/>
              <a:gd name="connsiteY9" fmla="*/ 44902 h 225984"/>
              <a:gd name="connsiteX10" fmla="*/ 1012 w 521759"/>
              <a:gd name="connsiteY10" fmla="*/ 225877 h 2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759" h="225984">
                <a:moveTo>
                  <a:pt x="1012" y="225877"/>
                </a:moveTo>
                <a:cubicBezTo>
                  <a:pt x="-11688" y="230110"/>
                  <a:pt x="98379" y="107873"/>
                  <a:pt x="147062" y="70302"/>
                </a:cubicBezTo>
                <a:cubicBezTo>
                  <a:pt x="195745" y="32731"/>
                  <a:pt x="280412" y="5744"/>
                  <a:pt x="293112" y="452"/>
                </a:cubicBezTo>
                <a:cubicBezTo>
                  <a:pt x="305812" y="-4840"/>
                  <a:pt x="218500" y="38023"/>
                  <a:pt x="223262" y="38552"/>
                </a:cubicBezTo>
                <a:cubicBezTo>
                  <a:pt x="228025" y="39081"/>
                  <a:pt x="283587" y="8389"/>
                  <a:pt x="321687" y="3627"/>
                </a:cubicBezTo>
                <a:cubicBezTo>
                  <a:pt x="359787" y="-1136"/>
                  <a:pt x="446041" y="9448"/>
                  <a:pt x="451862" y="9977"/>
                </a:cubicBezTo>
                <a:cubicBezTo>
                  <a:pt x="457683" y="10506"/>
                  <a:pt x="344970" y="6802"/>
                  <a:pt x="356612" y="6802"/>
                </a:cubicBezTo>
                <a:cubicBezTo>
                  <a:pt x="368254" y="6802"/>
                  <a:pt x="524887" y="9448"/>
                  <a:pt x="521712" y="9977"/>
                </a:cubicBezTo>
                <a:cubicBezTo>
                  <a:pt x="518537" y="10506"/>
                  <a:pt x="387304" y="4156"/>
                  <a:pt x="337562" y="9977"/>
                </a:cubicBezTo>
                <a:cubicBezTo>
                  <a:pt x="287820" y="15798"/>
                  <a:pt x="279354" y="9448"/>
                  <a:pt x="223262" y="44902"/>
                </a:cubicBezTo>
                <a:cubicBezTo>
                  <a:pt x="167170" y="80356"/>
                  <a:pt x="13712" y="221644"/>
                  <a:pt x="1012" y="22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A5A76C8-4283-0E42-5935-F06400FDE66A}"/>
              </a:ext>
            </a:extLst>
          </p:cNvPr>
          <p:cNvSpPr/>
          <p:nvPr/>
        </p:nvSpPr>
        <p:spPr>
          <a:xfrm>
            <a:off x="6372132" y="3098105"/>
            <a:ext cx="152574" cy="558791"/>
          </a:xfrm>
          <a:custGeom>
            <a:avLst/>
            <a:gdLst>
              <a:gd name="connsiteX0" fmla="*/ 152493 w 152574"/>
              <a:gd name="connsiteY0" fmla="*/ 695 h 558791"/>
              <a:gd name="connsiteX1" fmla="*/ 35018 w 152574"/>
              <a:gd name="connsiteY1" fmla="*/ 267395 h 558791"/>
              <a:gd name="connsiteX2" fmla="*/ 38193 w 152574"/>
              <a:gd name="connsiteY2" fmla="*/ 213420 h 558791"/>
              <a:gd name="connsiteX3" fmla="*/ 93 w 152574"/>
              <a:gd name="connsiteY3" fmla="*/ 343595 h 558791"/>
              <a:gd name="connsiteX4" fmla="*/ 50893 w 152574"/>
              <a:gd name="connsiteY4" fmla="*/ 480120 h 558791"/>
              <a:gd name="connsiteX5" fmla="*/ 25493 w 152574"/>
              <a:gd name="connsiteY5" fmla="*/ 400745 h 558791"/>
              <a:gd name="connsiteX6" fmla="*/ 92168 w 152574"/>
              <a:gd name="connsiteY6" fmla="*/ 556320 h 558791"/>
              <a:gd name="connsiteX7" fmla="*/ 66768 w 152574"/>
              <a:gd name="connsiteY7" fmla="*/ 489645 h 558791"/>
              <a:gd name="connsiteX8" fmla="*/ 28668 w 152574"/>
              <a:gd name="connsiteY8" fmla="*/ 400745 h 558791"/>
              <a:gd name="connsiteX9" fmla="*/ 38193 w 152574"/>
              <a:gd name="connsiteY9" fmla="*/ 302320 h 558791"/>
              <a:gd name="connsiteX10" fmla="*/ 22318 w 152574"/>
              <a:gd name="connsiteY10" fmla="*/ 321370 h 558791"/>
              <a:gd name="connsiteX11" fmla="*/ 60418 w 152574"/>
              <a:gd name="connsiteY11" fmla="*/ 219770 h 558791"/>
              <a:gd name="connsiteX12" fmla="*/ 79468 w 152574"/>
              <a:gd name="connsiteY12" fmla="*/ 67370 h 558791"/>
              <a:gd name="connsiteX13" fmla="*/ 54068 w 152574"/>
              <a:gd name="connsiteY13" fmla="*/ 184845 h 558791"/>
              <a:gd name="connsiteX14" fmla="*/ 152493 w 152574"/>
              <a:gd name="connsiteY14" fmla="*/ 695 h 55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574" h="558791">
                <a:moveTo>
                  <a:pt x="152493" y="695"/>
                </a:moveTo>
                <a:cubicBezTo>
                  <a:pt x="149318" y="14453"/>
                  <a:pt x="54068" y="231941"/>
                  <a:pt x="35018" y="267395"/>
                </a:cubicBezTo>
                <a:cubicBezTo>
                  <a:pt x="15968" y="302849"/>
                  <a:pt x="44014" y="200720"/>
                  <a:pt x="38193" y="213420"/>
                </a:cubicBezTo>
                <a:cubicBezTo>
                  <a:pt x="32372" y="226120"/>
                  <a:pt x="-2024" y="299145"/>
                  <a:pt x="93" y="343595"/>
                </a:cubicBezTo>
                <a:cubicBezTo>
                  <a:pt x="2210" y="388045"/>
                  <a:pt x="46660" y="470595"/>
                  <a:pt x="50893" y="480120"/>
                </a:cubicBezTo>
                <a:cubicBezTo>
                  <a:pt x="55126" y="489645"/>
                  <a:pt x="18614" y="388045"/>
                  <a:pt x="25493" y="400745"/>
                </a:cubicBezTo>
                <a:cubicBezTo>
                  <a:pt x="32372" y="413445"/>
                  <a:pt x="85289" y="541503"/>
                  <a:pt x="92168" y="556320"/>
                </a:cubicBezTo>
                <a:cubicBezTo>
                  <a:pt x="99047" y="571137"/>
                  <a:pt x="77351" y="515574"/>
                  <a:pt x="66768" y="489645"/>
                </a:cubicBezTo>
                <a:cubicBezTo>
                  <a:pt x="56185" y="463716"/>
                  <a:pt x="33430" y="431966"/>
                  <a:pt x="28668" y="400745"/>
                </a:cubicBezTo>
                <a:cubicBezTo>
                  <a:pt x="23906" y="369524"/>
                  <a:pt x="38193" y="302320"/>
                  <a:pt x="38193" y="302320"/>
                </a:cubicBezTo>
                <a:cubicBezTo>
                  <a:pt x="37135" y="289091"/>
                  <a:pt x="18614" y="335128"/>
                  <a:pt x="22318" y="321370"/>
                </a:cubicBezTo>
                <a:cubicBezTo>
                  <a:pt x="26022" y="307612"/>
                  <a:pt x="50893" y="262103"/>
                  <a:pt x="60418" y="219770"/>
                </a:cubicBezTo>
                <a:cubicBezTo>
                  <a:pt x="69943" y="177437"/>
                  <a:pt x="80526" y="73191"/>
                  <a:pt x="79468" y="67370"/>
                </a:cubicBezTo>
                <a:cubicBezTo>
                  <a:pt x="78410" y="61549"/>
                  <a:pt x="43485" y="188020"/>
                  <a:pt x="54068" y="184845"/>
                </a:cubicBezTo>
                <a:cubicBezTo>
                  <a:pt x="64651" y="181670"/>
                  <a:pt x="155668" y="-13063"/>
                  <a:pt x="152493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6421400-5F1A-1051-13EC-0DA239015829}"/>
              </a:ext>
            </a:extLst>
          </p:cNvPr>
          <p:cNvSpPr/>
          <p:nvPr/>
        </p:nvSpPr>
        <p:spPr>
          <a:xfrm>
            <a:off x="6553169" y="3489285"/>
            <a:ext cx="508610" cy="82968"/>
          </a:xfrm>
          <a:custGeom>
            <a:avLst/>
            <a:gdLst>
              <a:gd name="connsiteX0" fmla="*/ 31 w 508610"/>
              <a:gd name="connsiteY0" fmla="*/ 76240 h 82968"/>
              <a:gd name="connsiteX1" fmla="*/ 301656 w 508610"/>
              <a:gd name="connsiteY1" fmla="*/ 76240 h 82968"/>
              <a:gd name="connsiteX2" fmla="*/ 247681 w 508610"/>
              <a:gd name="connsiteY2" fmla="*/ 73065 h 82968"/>
              <a:gd name="connsiteX3" fmla="*/ 387381 w 508610"/>
              <a:gd name="connsiteY3" fmla="*/ 66715 h 82968"/>
              <a:gd name="connsiteX4" fmla="*/ 508031 w 508610"/>
              <a:gd name="connsiteY4" fmla="*/ 40 h 82968"/>
              <a:gd name="connsiteX5" fmla="*/ 428656 w 508610"/>
              <a:gd name="connsiteY5" fmla="*/ 57190 h 82968"/>
              <a:gd name="connsiteX6" fmla="*/ 327056 w 508610"/>
              <a:gd name="connsiteY6" fmla="*/ 76240 h 82968"/>
              <a:gd name="connsiteX7" fmla="*/ 282606 w 508610"/>
              <a:gd name="connsiteY7" fmla="*/ 82590 h 82968"/>
              <a:gd name="connsiteX8" fmla="*/ 31 w 508610"/>
              <a:gd name="connsiteY8" fmla="*/ 76240 h 8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610" h="82968">
                <a:moveTo>
                  <a:pt x="31" y="76240"/>
                </a:moveTo>
                <a:cubicBezTo>
                  <a:pt x="3206" y="75182"/>
                  <a:pt x="260381" y="76769"/>
                  <a:pt x="301656" y="76240"/>
                </a:cubicBezTo>
                <a:cubicBezTo>
                  <a:pt x="342931" y="75711"/>
                  <a:pt x="233394" y="74652"/>
                  <a:pt x="247681" y="73065"/>
                </a:cubicBezTo>
                <a:cubicBezTo>
                  <a:pt x="261968" y="71478"/>
                  <a:pt x="343989" y="78886"/>
                  <a:pt x="387381" y="66715"/>
                </a:cubicBezTo>
                <a:cubicBezTo>
                  <a:pt x="430773" y="54544"/>
                  <a:pt x="501152" y="1627"/>
                  <a:pt x="508031" y="40"/>
                </a:cubicBezTo>
                <a:cubicBezTo>
                  <a:pt x="514910" y="-1547"/>
                  <a:pt x="458819" y="44490"/>
                  <a:pt x="428656" y="57190"/>
                </a:cubicBezTo>
                <a:cubicBezTo>
                  <a:pt x="398494" y="69890"/>
                  <a:pt x="351398" y="72007"/>
                  <a:pt x="327056" y="76240"/>
                </a:cubicBezTo>
                <a:cubicBezTo>
                  <a:pt x="302714" y="80473"/>
                  <a:pt x="332877" y="80473"/>
                  <a:pt x="282606" y="82590"/>
                </a:cubicBezTo>
                <a:cubicBezTo>
                  <a:pt x="232335" y="84707"/>
                  <a:pt x="-3144" y="77298"/>
                  <a:pt x="31" y="76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C6CA9A5-591E-D865-D151-C14E3A1C2C31}"/>
              </a:ext>
            </a:extLst>
          </p:cNvPr>
          <p:cNvSpPr/>
          <p:nvPr/>
        </p:nvSpPr>
        <p:spPr>
          <a:xfrm>
            <a:off x="6562660" y="3549627"/>
            <a:ext cx="501968" cy="50446"/>
          </a:xfrm>
          <a:custGeom>
            <a:avLst/>
            <a:gdLst>
              <a:gd name="connsiteX0" fmla="*/ 65 w 501968"/>
              <a:gd name="connsiteY0" fmla="*/ 44473 h 50446"/>
              <a:gd name="connsiteX1" fmla="*/ 336615 w 501968"/>
              <a:gd name="connsiteY1" fmla="*/ 41298 h 50446"/>
              <a:gd name="connsiteX2" fmla="*/ 501715 w 501968"/>
              <a:gd name="connsiteY2" fmla="*/ 23 h 50446"/>
              <a:gd name="connsiteX3" fmla="*/ 365190 w 501968"/>
              <a:gd name="connsiteY3" fmla="*/ 47648 h 50446"/>
              <a:gd name="connsiteX4" fmla="*/ 65 w 501968"/>
              <a:gd name="connsiteY4" fmla="*/ 44473 h 5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968" h="50446">
                <a:moveTo>
                  <a:pt x="65" y="44473"/>
                </a:moveTo>
                <a:cubicBezTo>
                  <a:pt x="-4697" y="43415"/>
                  <a:pt x="253007" y="48706"/>
                  <a:pt x="336615" y="41298"/>
                </a:cubicBezTo>
                <a:cubicBezTo>
                  <a:pt x="420223" y="33890"/>
                  <a:pt x="496953" y="-1035"/>
                  <a:pt x="501715" y="23"/>
                </a:cubicBezTo>
                <a:cubicBezTo>
                  <a:pt x="506477" y="1081"/>
                  <a:pt x="443507" y="40240"/>
                  <a:pt x="365190" y="47648"/>
                </a:cubicBezTo>
                <a:cubicBezTo>
                  <a:pt x="286873" y="55056"/>
                  <a:pt x="4827" y="45531"/>
                  <a:pt x="65" y="44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DC8DF8F-9B06-A986-9288-3E0AADB9EF46}"/>
              </a:ext>
            </a:extLst>
          </p:cNvPr>
          <p:cNvSpPr/>
          <p:nvPr/>
        </p:nvSpPr>
        <p:spPr>
          <a:xfrm>
            <a:off x="6619798" y="3508363"/>
            <a:ext cx="501933" cy="143732"/>
          </a:xfrm>
          <a:custGeom>
            <a:avLst/>
            <a:gdLst>
              <a:gd name="connsiteX0" fmla="*/ 501727 w 501933"/>
              <a:gd name="connsiteY0" fmla="*/ 12 h 143732"/>
              <a:gd name="connsiteX1" fmla="*/ 435052 w 501933"/>
              <a:gd name="connsiteY1" fmla="*/ 85737 h 143732"/>
              <a:gd name="connsiteX2" fmla="*/ 362027 w 501933"/>
              <a:gd name="connsiteY2" fmla="*/ 123837 h 143732"/>
              <a:gd name="connsiteX3" fmla="*/ 77 w 501933"/>
              <a:gd name="connsiteY3" fmla="*/ 123837 h 143732"/>
              <a:gd name="connsiteX4" fmla="*/ 330277 w 501933"/>
              <a:gd name="connsiteY4" fmla="*/ 142887 h 143732"/>
              <a:gd name="connsiteX5" fmla="*/ 412827 w 501933"/>
              <a:gd name="connsiteY5" fmla="*/ 92087 h 143732"/>
              <a:gd name="connsiteX6" fmla="*/ 501727 w 501933"/>
              <a:gd name="connsiteY6" fmla="*/ 12 h 14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933" h="143732">
                <a:moveTo>
                  <a:pt x="501727" y="12"/>
                </a:moveTo>
                <a:cubicBezTo>
                  <a:pt x="505431" y="-1046"/>
                  <a:pt x="458335" y="65100"/>
                  <a:pt x="435052" y="85737"/>
                </a:cubicBezTo>
                <a:cubicBezTo>
                  <a:pt x="411769" y="106374"/>
                  <a:pt x="434523" y="117487"/>
                  <a:pt x="362027" y="123837"/>
                </a:cubicBezTo>
                <a:cubicBezTo>
                  <a:pt x="289531" y="130187"/>
                  <a:pt x="5369" y="120662"/>
                  <a:pt x="77" y="123837"/>
                </a:cubicBezTo>
                <a:cubicBezTo>
                  <a:pt x="-5215" y="127012"/>
                  <a:pt x="261485" y="148179"/>
                  <a:pt x="330277" y="142887"/>
                </a:cubicBezTo>
                <a:cubicBezTo>
                  <a:pt x="399069" y="137595"/>
                  <a:pt x="383194" y="114841"/>
                  <a:pt x="412827" y="92087"/>
                </a:cubicBezTo>
                <a:cubicBezTo>
                  <a:pt x="442460" y="69333"/>
                  <a:pt x="498023" y="1070"/>
                  <a:pt x="50172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E5812B5-D228-F506-FEB1-E43C9AAD0862}"/>
              </a:ext>
            </a:extLst>
          </p:cNvPr>
          <p:cNvSpPr/>
          <p:nvPr/>
        </p:nvSpPr>
        <p:spPr>
          <a:xfrm>
            <a:off x="4965700" y="3837948"/>
            <a:ext cx="476513" cy="187952"/>
          </a:xfrm>
          <a:custGeom>
            <a:avLst/>
            <a:gdLst>
              <a:gd name="connsiteX0" fmla="*/ 0 w 476513"/>
              <a:gd name="connsiteY0" fmla="*/ 187952 h 187952"/>
              <a:gd name="connsiteX1" fmla="*/ 327025 w 476513"/>
              <a:gd name="connsiteY1" fmla="*/ 45077 h 187952"/>
              <a:gd name="connsiteX2" fmla="*/ 476250 w 476513"/>
              <a:gd name="connsiteY2" fmla="*/ 627 h 187952"/>
              <a:gd name="connsiteX3" fmla="*/ 295275 w 476513"/>
              <a:gd name="connsiteY3" fmla="*/ 70477 h 187952"/>
              <a:gd name="connsiteX4" fmla="*/ 0 w 476513"/>
              <a:gd name="connsiteY4" fmla="*/ 187952 h 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513" h="187952">
                <a:moveTo>
                  <a:pt x="0" y="187952"/>
                </a:moveTo>
                <a:cubicBezTo>
                  <a:pt x="5292" y="183719"/>
                  <a:pt x="247650" y="76298"/>
                  <a:pt x="327025" y="45077"/>
                </a:cubicBezTo>
                <a:cubicBezTo>
                  <a:pt x="406400" y="13856"/>
                  <a:pt x="481542" y="-3606"/>
                  <a:pt x="476250" y="627"/>
                </a:cubicBezTo>
                <a:cubicBezTo>
                  <a:pt x="470958" y="4860"/>
                  <a:pt x="372533" y="39256"/>
                  <a:pt x="295275" y="70477"/>
                </a:cubicBezTo>
                <a:lnTo>
                  <a:pt x="0" y="1879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7977577C-A8F6-A292-158D-DD5CAD14F5F4}"/>
              </a:ext>
            </a:extLst>
          </p:cNvPr>
          <p:cNvSpPr/>
          <p:nvPr/>
        </p:nvSpPr>
        <p:spPr>
          <a:xfrm>
            <a:off x="6181459" y="3089197"/>
            <a:ext cx="263936" cy="676911"/>
          </a:xfrm>
          <a:custGeom>
            <a:avLst/>
            <a:gdLst>
              <a:gd name="connsiteX0" fmla="*/ 3441 w 263936"/>
              <a:gd name="connsiteY0" fmla="*/ 78 h 676911"/>
              <a:gd name="connsiteX1" fmla="*/ 12966 w 263936"/>
              <a:gd name="connsiteY1" fmla="*/ 190578 h 676911"/>
              <a:gd name="connsiteX2" fmla="*/ 73291 w 263936"/>
              <a:gd name="connsiteY2" fmla="*/ 400128 h 676911"/>
              <a:gd name="connsiteX3" fmla="*/ 60591 w 263936"/>
              <a:gd name="connsiteY3" fmla="*/ 352503 h 676911"/>
              <a:gd name="connsiteX4" fmla="*/ 263791 w 263936"/>
              <a:gd name="connsiteY4" fmla="*/ 676353 h 676911"/>
              <a:gd name="connsiteX5" fmla="*/ 92341 w 263936"/>
              <a:gd name="connsiteY5" fmla="*/ 428703 h 676911"/>
              <a:gd name="connsiteX6" fmla="*/ 44716 w 263936"/>
              <a:gd name="connsiteY6" fmla="*/ 358853 h 676911"/>
              <a:gd name="connsiteX7" fmla="*/ 3441 w 263936"/>
              <a:gd name="connsiteY7" fmla="*/ 212803 h 676911"/>
              <a:gd name="connsiteX8" fmla="*/ 3441 w 263936"/>
              <a:gd name="connsiteY8" fmla="*/ 78 h 67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936" h="676911">
                <a:moveTo>
                  <a:pt x="3441" y="78"/>
                </a:moveTo>
                <a:cubicBezTo>
                  <a:pt x="5028" y="-3626"/>
                  <a:pt x="1324" y="123903"/>
                  <a:pt x="12966" y="190578"/>
                </a:cubicBezTo>
                <a:cubicBezTo>
                  <a:pt x="24608" y="257253"/>
                  <a:pt x="65354" y="373141"/>
                  <a:pt x="73291" y="400128"/>
                </a:cubicBezTo>
                <a:cubicBezTo>
                  <a:pt x="81228" y="427115"/>
                  <a:pt x="28841" y="306466"/>
                  <a:pt x="60591" y="352503"/>
                </a:cubicBezTo>
                <a:cubicBezTo>
                  <a:pt x="92341" y="398540"/>
                  <a:pt x="258499" y="663653"/>
                  <a:pt x="263791" y="676353"/>
                </a:cubicBezTo>
                <a:cubicBezTo>
                  <a:pt x="269083" y="689053"/>
                  <a:pt x="128854" y="481620"/>
                  <a:pt x="92341" y="428703"/>
                </a:cubicBezTo>
                <a:cubicBezTo>
                  <a:pt x="55829" y="375786"/>
                  <a:pt x="59533" y="394836"/>
                  <a:pt x="44716" y="358853"/>
                </a:cubicBezTo>
                <a:cubicBezTo>
                  <a:pt x="29899" y="322870"/>
                  <a:pt x="10320" y="269953"/>
                  <a:pt x="3441" y="212803"/>
                </a:cubicBezTo>
                <a:cubicBezTo>
                  <a:pt x="-3438" y="155653"/>
                  <a:pt x="1854" y="3782"/>
                  <a:pt x="344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1DCAB17-810F-B05F-14AE-8BEB3D954913}"/>
              </a:ext>
            </a:extLst>
          </p:cNvPr>
          <p:cNvSpPr/>
          <p:nvPr/>
        </p:nvSpPr>
        <p:spPr>
          <a:xfrm>
            <a:off x="6269879" y="3708398"/>
            <a:ext cx="170176" cy="444895"/>
          </a:xfrm>
          <a:custGeom>
            <a:avLst/>
            <a:gdLst>
              <a:gd name="connsiteX0" fmla="*/ 38846 w 170176"/>
              <a:gd name="connsiteY0" fmla="*/ 2 h 444895"/>
              <a:gd name="connsiteX1" fmla="*/ 13446 w 170176"/>
              <a:gd name="connsiteY1" fmla="*/ 158752 h 444895"/>
              <a:gd name="connsiteX2" fmla="*/ 169021 w 170176"/>
              <a:gd name="connsiteY2" fmla="*/ 441327 h 444895"/>
              <a:gd name="connsiteX3" fmla="*/ 80121 w 170176"/>
              <a:gd name="connsiteY3" fmla="*/ 307977 h 444895"/>
              <a:gd name="connsiteX4" fmla="*/ 746 w 170176"/>
              <a:gd name="connsiteY4" fmla="*/ 161927 h 444895"/>
              <a:gd name="connsiteX5" fmla="*/ 38846 w 170176"/>
              <a:gd name="connsiteY5" fmla="*/ 2 h 44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76" h="444895">
                <a:moveTo>
                  <a:pt x="38846" y="2"/>
                </a:moveTo>
                <a:cubicBezTo>
                  <a:pt x="40963" y="-527"/>
                  <a:pt x="-8250" y="85198"/>
                  <a:pt x="13446" y="158752"/>
                </a:cubicBezTo>
                <a:cubicBezTo>
                  <a:pt x="35142" y="232306"/>
                  <a:pt x="157909" y="416456"/>
                  <a:pt x="169021" y="441327"/>
                </a:cubicBezTo>
                <a:cubicBezTo>
                  <a:pt x="180133" y="466198"/>
                  <a:pt x="108167" y="354544"/>
                  <a:pt x="80121" y="307977"/>
                </a:cubicBezTo>
                <a:cubicBezTo>
                  <a:pt x="52075" y="261410"/>
                  <a:pt x="7625" y="210081"/>
                  <a:pt x="746" y="161927"/>
                </a:cubicBezTo>
                <a:cubicBezTo>
                  <a:pt x="-6133" y="113773"/>
                  <a:pt x="36729" y="531"/>
                  <a:pt x="38846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7CE1F644-2B33-6EDA-F193-B60AF80533D4}"/>
              </a:ext>
            </a:extLst>
          </p:cNvPr>
          <p:cNvSpPr/>
          <p:nvPr/>
        </p:nvSpPr>
        <p:spPr>
          <a:xfrm>
            <a:off x="6356270" y="3721100"/>
            <a:ext cx="138460" cy="301698"/>
          </a:xfrm>
          <a:custGeom>
            <a:avLst/>
            <a:gdLst>
              <a:gd name="connsiteX0" fmla="*/ 80 w 138460"/>
              <a:gd name="connsiteY0" fmla="*/ 0 h 301698"/>
              <a:gd name="connsiteX1" fmla="*/ 114380 w 138460"/>
              <a:gd name="connsiteY1" fmla="*/ 184150 h 301698"/>
              <a:gd name="connsiteX2" fmla="*/ 133430 w 138460"/>
              <a:gd name="connsiteY2" fmla="*/ 301625 h 301698"/>
              <a:gd name="connsiteX3" fmla="*/ 133430 w 138460"/>
              <a:gd name="connsiteY3" fmla="*/ 168275 h 301698"/>
              <a:gd name="connsiteX4" fmla="*/ 76280 w 138460"/>
              <a:gd name="connsiteY4" fmla="*/ 79375 h 301698"/>
              <a:gd name="connsiteX5" fmla="*/ 95330 w 138460"/>
              <a:gd name="connsiteY5" fmla="*/ 184150 h 301698"/>
              <a:gd name="connsiteX6" fmla="*/ 80 w 138460"/>
              <a:gd name="connsiteY6" fmla="*/ 0 h 30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460" h="301698">
                <a:moveTo>
                  <a:pt x="80" y="0"/>
                </a:moveTo>
                <a:cubicBezTo>
                  <a:pt x="3255" y="0"/>
                  <a:pt x="92155" y="133879"/>
                  <a:pt x="114380" y="184150"/>
                </a:cubicBezTo>
                <a:cubicBezTo>
                  <a:pt x="136605" y="234421"/>
                  <a:pt x="130255" y="304271"/>
                  <a:pt x="133430" y="301625"/>
                </a:cubicBezTo>
                <a:cubicBezTo>
                  <a:pt x="136605" y="298979"/>
                  <a:pt x="142955" y="205317"/>
                  <a:pt x="133430" y="168275"/>
                </a:cubicBezTo>
                <a:cubicBezTo>
                  <a:pt x="123905" y="131233"/>
                  <a:pt x="82630" y="76729"/>
                  <a:pt x="76280" y="79375"/>
                </a:cubicBezTo>
                <a:cubicBezTo>
                  <a:pt x="69930" y="82021"/>
                  <a:pt x="102209" y="193146"/>
                  <a:pt x="95330" y="184150"/>
                </a:cubicBezTo>
                <a:cubicBezTo>
                  <a:pt x="88451" y="175154"/>
                  <a:pt x="-3095" y="0"/>
                  <a:pt x="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4FE69C0-D987-68C2-023B-7EB78A8D4905}"/>
              </a:ext>
            </a:extLst>
          </p:cNvPr>
          <p:cNvSpPr/>
          <p:nvPr/>
        </p:nvSpPr>
        <p:spPr>
          <a:xfrm>
            <a:off x="6696069" y="4171883"/>
            <a:ext cx="184826" cy="235223"/>
          </a:xfrm>
          <a:custGeom>
            <a:avLst/>
            <a:gdLst>
              <a:gd name="connsiteX0" fmla="*/ 6 w 184826"/>
              <a:gd name="connsiteY0" fmla="*/ 67 h 235223"/>
              <a:gd name="connsiteX1" fmla="*/ 149231 w 184826"/>
              <a:gd name="connsiteY1" fmla="*/ 165167 h 235223"/>
              <a:gd name="connsiteX2" fmla="*/ 184156 w 184826"/>
              <a:gd name="connsiteY2" fmla="*/ 235017 h 235223"/>
              <a:gd name="connsiteX3" fmla="*/ 155581 w 184826"/>
              <a:gd name="connsiteY3" fmla="*/ 146117 h 235223"/>
              <a:gd name="connsiteX4" fmla="*/ 6 w 184826"/>
              <a:gd name="connsiteY4" fmla="*/ 67 h 23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826" h="235223">
                <a:moveTo>
                  <a:pt x="6" y="67"/>
                </a:moveTo>
                <a:cubicBezTo>
                  <a:pt x="-1052" y="3242"/>
                  <a:pt x="118539" y="126009"/>
                  <a:pt x="149231" y="165167"/>
                </a:cubicBezTo>
                <a:cubicBezTo>
                  <a:pt x="179923" y="204325"/>
                  <a:pt x="183098" y="238192"/>
                  <a:pt x="184156" y="235017"/>
                </a:cubicBezTo>
                <a:cubicBezTo>
                  <a:pt x="185214" y="231842"/>
                  <a:pt x="188918" y="186334"/>
                  <a:pt x="155581" y="146117"/>
                </a:cubicBezTo>
                <a:cubicBezTo>
                  <a:pt x="122244" y="105900"/>
                  <a:pt x="1064" y="-3108"/>
                  <a:pt x="6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CEE5591-A224-803F-6ED0-642D28CD6651}"/>
              </a:ext>
            </a:extLst>
          </p:cNvPr>
          <p:cNvSpPr/>
          <p:nvPr/>
        </p:nvSpPr>
        <p:spPr>
          <a:xfrm>
            <a:off x="6470264" y="3904950"/>
            <a:ext cx="170091" cy="225931"/>
          </a:xfrm>
          <a:custGeom>
            <a:avLst/>
            <a:gdLst>
              <a:gd name="connsiteX0" fmla="*/ 386 w 170091"/>
              <a:gd name="connsiteY0" fmla="*/ 300 h 225931"/>
              <a:gd name="connsiteX1" fmla="*/ 95636 w 170091"/>
              <a:gd name="connsiteY1" fmla="*/ 86025 h 225931"/>
              <a:gd name="connsiteX2" fmla="*/ 168661 w 170091"/>
              <a:gd name="connsiteY2" fmla="*/ 225725 h 225931"/>
              <a:gd name="connsiteX3" fmla="*/ 133736 w 170091"/>
              <a:gd name="connsiteY3" fmla="*/ 114600 h 225931"/>
              <a:gd name="connsiteX4" fmla="*/ 386 w 170091"/>
              <a:gd name="connsiteY4" fmla="*/ 300 h 22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091" h="225931">
                <a:moveTo>
                  <a:pt x="386" y="300"/>
                </a:moveTo>
                <a:cubicBezTo>
                  <a:pt x="-5964" y="-4462"/>
                  <a:pt x="67590" y="48454"/>
                  <a:pt x="95636" y="86025"/>
                </a:cubicBezTo>
                <a:cubicBezTo>
                  <a:pt x="123682" y="123596"/>
                  <a:pt x="162311" y="220963"/>
                  <a:pt x="168661" y="225725"/>
                </a:cubicBezTo>
                <a:cubicBezTo>
                  <a:pt x="175011" y="230487"/>
                  <a:pt x="159665" y="151642"/>
                  <a:pt x="133736" y="114600"/>
                </a:cubicBezTo>
                <a:cubicBezTo>
                  <a:pt x="107807" y="77558"/>
                  <a:pt x="6736" y="5062"/>
                  <a:pt x="386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2C035D78-CB98-687E-811D-EB18AD1B2AF9}"/>
              </a:ext>
            </a:extLst>
          </p:cNvPr>
          <p:cNvSpPr/>
          <p:nvPr/>
        </p:nvSpPr>
        <p:spPr>
          <a:xfrm>
            <a:off x="6565615" y="3946470"/>
            <a:ext cx="213583" cy="225582"/>
          </a:xfrm>
          <a:custGeom>
            <a:avLst/>
            <a:gdLst>
              <a:gd name="connsiteX0" fmla="*/ 285 w 213583"/>
              <a:gd name="connsiteY0" fmla="*/ 55 h 225582"/>
              <a:gd name="connsiteX1" fmla="*/ 114585 w 213583"/>
              <a:gd name="connsiteY1" fmla="*/ 127055 h 225582"/>
              <a:gd name="connsiteX2" fmla="*/ 213010 w 213583"/>
              <a:gd name="connsiteY2" fmla="*/ 225480 h 225582"/>
              <a:gd name="connsiteX3" fmla="*/ 149510 w 213583"/>
              <a:gd name="connsiteY3" fmla="*/ 142930 h 225582"/>
              <a:gd name="connsiteX4" fmla="*/ 285 w 213583"/>
              <a:gd name="connsiteY4" fmla="*/ 55 h 22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583" h="225582">
                <a:moveTo>
                  <a:pt x="285" y="55"/>
                </a:moveTo>
                <a:cubicBezTo>
                  <a:pt x="-5536" y="-2591"/>
                  <a:pt x="79131" y="89484"/>
                  <a:pt x="114585" y="127055"/>
                </a:cubicBezTo>
                <a:cubicBezTo>
                  <a:pt x="150039" y="164626"/>
                  <a:pt x="207189" y="222834"/>
                  <a:pt x="213010" y="225480"/>
                </a:cubicBezTo>
                <a:cubicBezTo>
                  <a:pt x="218831" y="228126"/>
                  <a:pt x="179143" y="178913"/>
                  <a:pt x="149510" y="142930"/>
                </a:cubicBezTo>
                <a:cubicBezTo>
                  <a:pt x="119877" y="106947"/>
                  <a:pt x="6106" y="2701"/>
                  <a:pt x="28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E9FEC619-99DF-27CF-8ABD-F57B83FA01FD}"/>
              </a:ext>
            </a:extLst>
          </p:cNvPr>
          <p:cNvSpPr/>
          <p:nvPr/>
        </p:nvSpPr>
        <p:spPr>
          <a:xfrm>
            <a:off x="6747294" y="4463201"/>
            <a:ext cx="171176" cy="265779"/>
          </a:xfrm>
          <a:custGeom>
            <a:avLst/>
            <a:gdLst>
              <a:gd name="connsiteX0" fmla="*/ 167856 w 171176"/>
              <a:gd name="connsiteY0" fmla="*/ 849 h 265779"/>
              <a:gd name="connsiteX1" fmla="*/ 155156 w 171176"/>
              <a:gd name="connsiteY1" fmla="*/ 51649 h 265779"/>
              <a:gd name="connsiteX2" fmla="*/ 94831 w 171176"/>
              <a:gd name="connsiteY2" fmla="*/ 127849 h 265779"/>
              <a:gd name="connsiteX3" fmla="*/ 34506 w 171176"/>
              <a:gd name="connsiteY3" fmla="*/ 210399 h 265779"/>
              <a:gd name="connsiteX4" fmla="*/ 2756 w 171176"/>
              <a:gd name="connsiteY4" fmla="*/ 261199 h 265779"/>
              <a:gd name="connsiteX5" fmla="*/ 104356 w 171176"/>
              <a:gd name="connsiteY5" fmla="*/ 92924 h 265779"/>
              <a:gd name="connsiteX6" fmla="*/ 167856 w 171176"/>
              <a:gd name="connsiteY6" fmla="*/ 849 h 26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76" h="265779">
                <a:moveTo>
                  <a:pt x="167856" y="849"/>
                </a:moveTo>
                <a:cubicBezTo>
                  <a:pt x="176323" y="-6030"/>
                  <a:pt x="167327" y="30482"/>
                  <a:pt x="155156" y="51649"/>
                </a:cubicBezTo>
                <a:cubicBezTo>
                  <a:pt x="142985" y="72816"/>
                  <a:pt x="114939" y="101391"/>
                  <a:pt x="94831" y="127849"/>
                </a:cubicBezTo>
                <a:cubicBezTo>
                  <a:pt x="74723" y="154307"/>
                  <a:pt x="49852" y="188174"/>
                  <a:pt x="34506" y="210399"/>
                </a:cubicBezTo>
                <a:cubicBezTo>
                  <a:pt x="19160" y="232624"/>
                  <a:pt x="-8886" y="280778"/>
                  <a:pt x="2756" y="261199"/>
                </a:cubicBezTo>
                <a:cubicBezTo>
                  <a:pt x="14398" y="241620"/>
                  <a:pt x="77898" y="132611"/>
                  <a:pt x="104356" y="92924"/>
                </a:cubicBezTo>
                <a:cubicBezTo>
                  <a:pt x="130814" y="53237"/>
                  <a:pt x="159389" y="7728"/>
                  <a:pt x="167856" y="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B4C1E88B-4053-F850-91DB-E99B2B991F82}"/>
              </a:ext>
            </a:extLst>
          </p:cNvPr>
          <p:cNvSpPr/>
          <p:nvPr/>
        </p:nvSpPr>
        <p:spPr>
          <a:xfrm>
            <a:off x="6870562" y="4416278"/>
            <a:ext cx="80316" cy="257342"/>
          </a:xfrm>
          <a:custGeom>
            <a:avLst/>
            <a:gdLst>
              <a:gd name="connsiteX0" fmla="*/ 31888 w 80316"/>
              <a:gd name="connsiteY0" fmla="*/ 147 h 257342"/>
              <a:gd name="connsiteX1" fmla="*/ 66813 w 80316"/>
              <a:gd name="connsiteY1" fmla="*/ 108097 h 257342"/>
              <a:gd name="connsiteX2" fmla="*/ 60463 w 80316"/>
              <a:gd name="connsiteY2" fmla="*/ 143022 h 257342"/>
              <a:gd name="connsiteX3" fmla="*/ 138 w 80316"/>
              <a:gd name="connsiteY3" fmla="*/ 257322 h 257342"/>
              <a:gd name="connsiteX4" fmla="*/ 79513 w 80316"/>
              <a:gd name="connsiteY4" fmla="*/ 133497 h 257342"/>
              <a:gd name="connsiteX5" fmla="*/ 31888 w 80316"/>
              <a:gd name="connsiteY5" fmla="*/ 147 h 2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16" h="257342">
                <a:moveTo>
                  <a:pt x="31888" y="147"/>
                </a:moveTo>
                <a:cubicBezTo>
                  <a:pt x="29771" y="-4086"/>
                  <a:pt x="62051" y="84285"/>
                  <a:pt x="66813" y="108097"/>
                </a:cubicBezTo>
                <a:cubicBezTo>
                  <a:pt x="71575" y="131909"/>
                  <a:pt x="71575" y="118151"/>
                  <a:pt x="60463" y="143022"/>
                </a:cubicBezTo>
                <a:cubicBezTo>
                  <a:pt x="49351" y="167893"/>
                  <a:pt x="-3037" y="258909"/>
                  <a:pt x="138" y="257322"/>
                </a:cubicBezTo>
                <a:cubicBezTo>
                  <a:pt x="3313" y="255735"/>
                  <a:pt x="71576" y="175301"/>
                  <a:pt x="79513" y="133497"/>
                </a:cubicBezTo>
                <a:cubicBezTo>
                  <a:pt x="87450" y="91693"/>
                  <a:pt x="34005" y="4380"/>
                  <a:pt x="31888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6AD9C5EB-6048-EC4E-F9E5-B9DBA9FB4FCE}"/>
              </a:ext>
            </a:extLst>
          </p:cNvPr>
          <p:cNvSpPr/>
          <p:nvPr/>
        </p:nvSpPr>
        <p:spPr>
          <a:xfrm>
            <a:off x="6814201" y="4532947"/>
            <a:ext cx="111438" cy="137062"/>
          </a:xfrm>
          <a:custGeom>
            <a:avLst/>
            <a:gdLst>
              <a:gd name="connsiteX0" fmla="*/ 110474 w 111438"/>
              <a:gd name="connsiteY0" fmla="*/ 953 h 137062"/>
              <a:gd name="connsiteX1" fmla="*/ 5699 w 111438"/>
              <a:gd name="connsiteY1" fmla="*/ 134303 h 137062"/>
              <a:gd name="connsiteX2" fmla="*/ 18399 w 111438"/>
              <a:gd name="connsiteY2" fmla="*/ 89853 h 137062"/>
              <a:gd name="connsiteX3" fmla="*/ 56499 w 111438"/>
              <a:gd name="connsiteY3" fmla="*/ 73978 h 137062"/>
              <a:gd name="connsiteX4" fmla="*/ 110474 w 111438"/>
              <a:gd name="connsiteY4" fmla="*/ 953 h 13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438" h="137062">
                <a:moveTo>
                  <a:pt x="110474" y="953"/>
                </a:moveTo>
                <a:cubicBezTo>
                  <a:pt x="102007" y="11007"/>
                  <a:pt x="21045" y="119486"/>
                  <a:pt x="5699" y="134303"/>
                </a:cubicBezTo>
                <a:cubicBezTo>
                  <a:pt x="-9647" y="149120"/>
                  <a:pt x="9932" y="99907"/>
                  <a:pt x="18399" y="89853"/>
                </a:cubicBezTo>
                <a:cubicBezTo>
                  <a:pt x="26866" y="79799"/>
                  <a:pt x="43799" y="84561"/>
                  <a:pt x="56499" y="73978"/>
                </a:cubicBezTo>
                <a:cubicBezTo>
                  <a:pt x="69199" y="63395"/>
                  <a:pt x="118941" y="-9101"/>
                  <a:pt x="110474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37C48C4-ABDD-37F5-9F9A-E874E1A3DD38}"/>
              </a:ext>
            </a:extLst>
          </p:cNvPr>
          <p:cNvSpPr/>
          <p:nvPr/>
        </p:nvSpPr>
        <p:spPr>
          <a:xfrm>
            <a:off x="5903153" y="4549054"/>
            <a:ext cx="124404" cy="307235"/>
          </a:xfrm>
          <a:custGeom>
            <a:avLst/>
            <a:gdLst>
              <a:gd name="connsiteX0" fmla="*/ 46797 w 124404"/>
              <a:gd name="connsiteY0" fmla="*/ 721 h 307235"/>
              <a:gd name="connsiteX1" fmla="*/ 18222 w 124404"/>
              <a:gd name="connsiteY1" fmla="*/ 121371 h 307235"/>
              <a:gd name="connsiteX2" fmla="*/ 8697 w 124404"/>
              <a:gd name="connsiteY2" fmla="*/ 200746 h 307235"/>
              <a:gd name="connsiteX3" fmla="*/ 30922 w 124404"/>
              <a:gd name="connsiteY3" fmla="*/ 242021 h 307235"/>
              <a:gd name="connsiteX4" fmla="*/ 122997 w 124404"/>
              <a:gd name="connsiteY4" fmla="*/ 305521 h 307235"/>
              <a:gd name="connsiteX5" fmla="*/ 81722 w 124404"/>
              <a:gd name="connsiteY5" fmla="*/ 286471 h 307235"/>
              <a:gd name="connsiteX6" fmla="*/ 15047 w 124404"/>
              <a:gd name="connsiteY6" fmla="*/ 257896 h 307235"/>
              <a:gd name="connsiteX7" fmla="*/ 2347 w 124404"/>
              <a:gd name="connsiteY7" fmla="*/ 226146 h 307235"/>
              <a:gd name="connsiteX8" fmla="*/ 49972 w 124404"/>
              <a:gd name="connsiteY8" fmla="*/ 76921 h 307235"/>
              <a:gd name="connsiteX9" fmla="*/ 46797 w 124404"/>
              <a:gd name="connsiteY9" fmla="*/ 721 h 3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04" h="307235">
                <a:moveTo>
                  <a:pt x="46797" y="721"/>
                </a:moveTo>
                <a:cubicBezTo>
                  <a:pt x="41505" y="8129"/>
                  <a:pt x="24572" y="88034"/>
                  <a:pt x="18222" y="121371"/>
                </a:cubicBezTo>
                <a:cubicBezTo>
                  <a:pt x="11872" y="154709"/>
                  <a:pt x="6580" y="180638"/>
                  <a:pt x="8697" y="200746"/>
                </a:cubicBezTo>
                <a:cubicBezTo>
                  <a:pt x="10814" y="220854"/>
                  <a:pt x="11872" y="224559"/>
                  <a:pt x="30922" y="242021"/>
                </a:cubicBezTo>
                <a:cubicBezTo>
                  <a:pt x="49972" y="259483"/>
                  <a:pt x="114530" y="298113"/>
                  <a:pt x="122997" y="305521"/>
                </a:cubicBezTo>
                <a:cubicBezTo>
                  <a:pt x="131464" y="312929"/>
                  <a:pt x="99714" y="294409"/>
                  <a:pt x="81722" y="286471"/>
                </a:cubicBezTo>
                <a:cubicBezTo>
                  <a:pt x="63730" y="278534"/>
                  <a:pt x="28276" y="267950"/>
                  <a:pt x="15047" y="257896"/>
                </a:cubicBezTo>
                <a:cubicBezTo>
                  <a:pt x="1818" y="247842"/>
                  <a:pt x="-3474" y="256309"/>
                  <a:pt x="2347" y="226146"/>
                </a:cubicBezTo>
                <a:cubicBezTo>
                  <a:pt x="8168" y="195983"/>
                  <a:pt x="41505" y="109200"/>
                  <a:pt x="49972" y="76921"/>
                </a:cubicBezTo>
                <a:cubicBezTo>
                  <a:pt x="58439" y="44642"/>
                  <a:pt x="52089" y="-6687"/>
                  <a:pt x="46797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CE7F7A1-D10D-31F2-1A40-57BD48363BCA}"/>
              </a:ext>
            </a:extLst>
          </p:cNvPr>
          <p:cNvSpPr/>
          <p:nvPr/>
        </p:nvSpPr>
        <p:spPr>
          <a:xfrm>
            <a:off x="6632564" y="4324165"/>
            <a:ext cx="108221" cy="181176"/>
          </a:xfrm>
          <a:custGeom>
            <a:avLst/>
            <a:gdLst>
              <a:gd name="connsiteX0" fmla="*/ 11 w 108221"/>
              <a:gd name="connsiteY0" fmla="*/ 185 h 181176"/>
              <a:gd name="connsiteX1" fmla="*/ 95261 w 108221"/>
              <a:gd name="connsiteY1" fmla="*/ 101785 h 181176"/>
              <a:gd name="connsiteX2" fmla="*/ 107961 w 108221"/>
              <a:gd name="connsiteY2" fmla="*/ 181160 h 181176"/>
              <a:gd name="connsiteX3" fmla="*/ 101611 w 108221"/>
              <a:gd name="connsiteY3" fmla="*/ 95435 h 181176"/>
              <a:gd name="connsiteX4" fmla="*/ 88911 w 108221"/>
              <a:gd name="connsiteY4" fmla="*/ 76385 h 181176"/>
              <a:gd name="connsiteX5" fmla="*/ 11 w 108221"/>
              <a:gd name="connsiteY5" fmla="*/ 185 h 18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21" h="181176">
                <a:moveTo>
                  <a:pt x="11" y="185"/>
                </a:moveTo>
                <a:cubicBezTo>
                  <a:pt x="1069" y="4418"/>
                  <a:pt x="77269" y="71623"/>
                  <a:pt x="95261" y="101785"/>
                </a:cubicBezTo>
                <a:cubicBezTo>
                  <a:pt x="113253" y="131947"/>
                  <a:pt x="106903" y="182218"/>
                  <a:pt x="107961" y="181160"/>
                </a:cubicBezTo>
                <a:cubicBezTo>
                  <a:pt x="109019" y="180102"/>
                  <a:pt x="101611" y="95435"/>
                  <a:pt x="101611" y="95435"/>
                </a:cubicBezTo>
                <a:cubicBezTo>
                  <a:pt x="98436" y="77973"/>
                  <a:pt x="104257" y="87497"/>
                  <a:pt x="88911" y="76385"/>
                </a:cubicBezTo>
                <a:cubicBezTo>
                  <a:pt x="73565" y="65273"/>
                  <a:pt x="-1047" y="-4048"/>
                  <a:pt x="11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E360C05-2ADA-1BC7-B71A-45930DAB73CC}"/>
              </a:ext>
            </a:extLst>
          </p:cNvPr>
          <p:cNvSpPr/>
          <p:nvPr/>
        </p:nvSpPr>
        <p:spPr>
          <a:xfrm>
            <a:off x="6442027" y="4321175"/>
            <a:ext cx="222315" cy="114300"/>
          </a:xfrm>
          <a:custGeom>
            <a:avLst/>
            <a:gdLst>
              <a:gd name="connsiteX0" fmla="*/ 48 w 222315"/>
              <a:gd name="connsiteY0" fmla="*/ 0 h 114300"/>
              <a:gd name="connsiteX1" fmla="*/ 73073 w 222315"/>
              <a:gd name="connsiteY1" fmla="*/ 88900 h 114300"/>
              <a:gd name="connsiteX2" fmla="*/ 222298 w 222315"/>
              <a:gd name="connsiteY2" fmla="*/ 114300 h 114300"/>
              <a:gd name="connsiteX3" fmla="*/ 82598 w 222315"/>
              <a:gd name="connsiteY3" fmla="*/ 88900 h 114300"/>
              <a:gd name="connsiteX4" fmla="*/ 48 w 222315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15" h="114300">
                <a:moveTo>
                  <a:pt x="48" y="0"/>
                </a:moveTo>
                <a:cubicBezTo>
                  <a:pt x="-1539" y="0"/>
                  <a:pt x="36031" y="69850"/>
                  <a:pt x="73073" y="88900"/>
                </a:cubicBezTo>
                <a:cubicBezTo>
                  <a:pt x="110115" y="107950"/>
                  <a:pt x="220711" y="114300"/>
                  <a:pt x="222298" y="114300"/>
                </a:cubicBezTo>
                <a:cubicBezTo>
                  <a:pt x="223885" y="114300"/>
                  <a:pt x="115936" y="104246"/>
                  <a:pt x="82598" y="88900"/>
                </a:cubicBezTo>
                <a:cubicBezTo>
                  <a:pt x="49260" y="73554"/>
                  <a:pt x="1635" y="0"/>
                  <a:pt x="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BCFE125-8947-508C-10A9-78CBA4089D4C}"/>
              </a:ext>
            </a:extLst>
          </p:cNvPr>
          <p:cNvSpPr/>
          <p:nvPr/>
        </p:nvSpPr>
        <p:spPr>
          <a:xfrm>
            <a:off x="6126397" y="4496672"/>
            <a:ext cx="324890" cy="81813"/>
          </a:xfrm>
          <a:custGeom>
            <a:avLst/>
            <a:gdLst>
              <a:gd name="connsiteX0" fmla="*/ 1353 w 324890"/>
              <a:gd name="connsiteY0" fmla="*/ 81678 h 81813"/>
              <a:gd name="connsiteX1" fmla="*/ 150578 w 324890"/>
              <a:gd name="connsiteY1" fmla="*/ 21353 h 81813"/>
              <a:gd name="connsiteX2" fmla="*/ 322028 w 324890"/>
              <a:gd name="connsiteY2" fmla="*/ 21353 h 81813"/>
              <a:gd name="connsiteX3" fmla="*/ 239478 w 324890"/>
              <a:gd name="connsiteY3" fmla="*/ 2303 h 81813"/>
              <a:gd name="connsiteX4" fmla="*/ 1353 w 324890"/>
              <a:gd name="connsiteY4" fmla="*/ 81678 h 8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0" h="81813">
                <a:moveTo>
                  <a:pt x="1353" y="81678"/>
                </a:moveTo>
                <a:cubicBezTo>
                  <a:pt x="-13464" y="84853"/>
                  <a:pt x="97132" y="31407"/>
                  <a:pt x="150578" y="21353"/>
                </a:cubicBezTo>
                <a:cubicBezTo>
                  <a:pt x="204024" y="11299"/>
                  <a:pt x="307211" y="24528"/>
                  <a:pt x="322028" y="21353"/>
                </a:cubicBezTo>
                <a:cubicBezTo>
                  <a:pt x="336845" y="18178"/>
                  <a:pt x="291866" y="-7751"/>
                  <a:pt x="239478" y="2303"/>
                </a:cubicBezTo>
                <a:cubicBezTo>
                  <a:pt x="187091" y="12357"/>
                  <a:pt x="16170" y="78503"/>
                  <a:pt x="1353" y="81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ABB6CB97-AFAA-9051-8EA4-A439B0C1DFE9}"/>
              </a:ext>
            </a:extLst>
          </p:cNvPr>
          <p:cNvSpPr/>
          <p:nvPr/>
        </p:nvSpPr>
        <p:spPr>
          <a:xfrm>
            <a:off x="6254431" y="4187197"/>
            <a:ext cx="19727" cy="162616"/>
          </a:xfrm>
          <a:custGeom>
            <a:avLst/>
            <a:gdLst>
              <a:gd name="connsiteX0" fmla="*/ 19369 w 19727"/>
              <a:gd name="connsiteY0" fmla="*/ 628 h 162616"/>
              <a:gd name="connsiteX1" fmla="*/ 13019 w 19727"/>
              <a:gd name="connsiteY1" fmla="*/ 108578 h 162616"/>
              <a:gd name="connsiteX2" fmla="*/ 16194 w 19727"/>
              <a:gd name="connsiteY2" fmla="*/ 162553 h 162616"/>
              <a:gd name="connsiteX3" fmla="*/ 9844 w 19727"/>
              <a:gd name="connsiteY3" fmla="*/ 99053 h 162616"/>
              <a:gd name="connsiteX4" fmla="*/ 319 w 19727"/>
              <a:gd name="connsiteY4" fmla="*/ 64128 h 162616"/>
              <a:gd name="connsiteX5" fmla="*/ 19369 w 19727"/>
              <a:gd name="connsiteY5" fmla="*/ 628 h 16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7" h="162616">
                <a:moveTo>
                  <a:pt x="19369" y="628"/>
                </a:moveTo>
                <a:cubicBezTo>
                  <a:pt x="21486" y="8036"/>
                  <a:pt x="13548" y="81591"/>
                  <a:pt x="13019" y="108578"/>
                </a:cubicBezTo>
                <a:cubicBezTo>
                  <a:pt x="12490" y="135565"/>
                  <a:pt x="16723" y="164140"/>
                  <a:pt x="16194" y="162553"/>
                </a:cubicBezTo>
                <a:cubicBezTo>
                  <a:pt x="15665" y="160966"/>
                  <a:pt x="12490" y="115457"/>
                  <a:pt x="9844" y="99053"/>
                </a:cubicBezTo>
                <a:cubicBezTo>
                  <a:pt x="7198" y="82649"/>
                  <a:pt x="-1798" y="74711"/>
                  <a:pt x="319" y="64128"/>
                </a:cubicBezTo>
                <a:cubicBezTo>
                  <a:pt x="2436" y="53545"/>
                  <a:pt x="17252" y="-6780"/>
                  <a:pt x="19369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A845E08-61A4-4B2F-7774-9934DBFF8D67}"/>
              </a:ext>
            </a:extLst>
          </p:cNvPr>
          <p:cNvSpPr/>
          <p:nvPr/>
        </p:nvSpPr>
        <p:spPr>
          <a:xfrm>
            <a:off x="6378435" y="4346420"/>
            <a:ext cx="134453" cy="156056"/>
          </a:xfrm>
          <a:custGeom>
            <a:avLst/>
            <a:gdLst>
              <a:gd name="connsiteX0" fmla="*/ 140 w 134453"/>
              <a:gd name="connsiteY0" fmla="*/ 155 h 156056"/>
              <a:gd name="connsiteX1" fmla="*/ 89040 w 134453"/>
              <a:gd name="connsiteY1" fmla="*/ 85880 h 156056"/>
              <a:gd name="connsiteX2" fmla="*/ 133490 w 134453"/>
              <a:gd name="connsiteY2" fmla="*/ 155730 h 156056"/>
              <a:gd name="connsiteX3" fmla="*/ 111265 w 134453"/>
              <a:gd name="connsiteY3" fmla="*/ 108105 h 156056"/>
              <a:gd name="connsiteX4" fmla="*/ 140 w 134453"/>
              <a:gd name="connsiteY4" fmla="*/ 155 h 15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53" h="156056">
                <a:moveTo>
                  <a:pt x="140" y="155"/>
                </a:moveTo>
                <a:cubicBezTo>
                  <a:pt x="-3564" y="-3549"/>
                  <a:pt x="66815" y="59951"/>
                  <a:pt x="89040" y="85880"/>
                </a:cubicBezTo>
                <a:cubicBezTo>
                  <a:pt x="111265" y="111809"/>
                  <a:pt x="129786" y="152026"/>
                  <a:pt x="133490" y="155730"/>
                </a:cubicBezTo>
                <a:cubicBezTo>
                  <a:pt x="137194" y="159434"/>
                  <a:pt x="130315" y="130859"/>
                  <a:pt x="111265" y="108105"/>
                </a:cubicBezTo>
                <a:cubicBezTo>
                  <a:pt x="92215" y="85351"/>
                  <a:pt x="3844" y="3859"/>
                  <a:pt x="14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0D71154-825A-6C45-1F2B-99216ED9C240}"/>
              </a:ext>
            </a:extLst>
          </p:cNvPr>
          <p:cNvSpPr/>
          <p:nvPr/>
        </p:nvSpPr>
        <p:spPr>
          <a:xfrm>
            <a:off x="6473383" y="4572778"/>
            <a:ext cx="184621" cy="78616"/>
          </a:xfrm>
          <a:custGeom>
            <a:avLst/>
            <a:gdLst>
              <a:gd name="connsiteX0" fmla="*/ 442 w 184621"/>
              <a:gd name="connsiteY0" fmla="*/ 2397 h 78616"/>
              <a:gd name="connsiteX1" fmla="*/ 136967 w 184621"/>
              <a:gd name="connsiteY1" fmla="*/ 24622 h 78616"/>
              <a:gd name="connsiteX2" fmla="*/ 184592 w 184621"/>
              <a:gd name="connsiteY2" fmla="*/ 78597 h 78616"/>
              <a:gd name="connsiteX3" fmla="*/ 143317 w 184621"/>
              <a:gd name="connsiteY3" fmla="*/ 18272 h 78616"/>
              <a:gd name="connsiteX4" fmla="*/ 95692 w 184621"/>
              <a:gd name="connsiteY4" fmla="*/ 2397 h 78616"/>
              <a:gd name="connsiteX5" fmla="*/ 442 w 184621"/>
              <a:gd name="connsiteY5" fmla="*/ 2397 h 7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621" h="78616">
                <a:moveTo>
                  <a:pt x="442" y="2397"/>
                </a:moveTo>
                <a:cubicBezTo>
                  <a:pt x="7321" y="6101"/>
                  <a:pt x="106275" y="11922"/>
                  <a:pt x="136967" y="24622"/>
                </a:cubicBezTo>
                <a:cubicBezTo>
                  <a:pt x="167659" y="37322"/>
                  <a:pt x="183534" y="79655"/>
                  <a:pt x="184592" y="78597"/>
                </a:cubicBezTo>
                <a:cubicBezTo>
                  <a:pt x="185650" y="77539"/>
                  <a:pt x="158134" y="30972"/>
                  <a:pt x="143317" y="18272"/>
                </a:cubicBezTo>
                <a:cubicBezTo>
                  <a:pt x="128500" y="5572"/>
                  <a:pt x="122680" y="5043"/>
                  <a:pt x="95692" y="2397"/>
                </a:cubicBezTo>
                <a:cubicBezTo>
                  <a:pt x="68705" y="-249"/>
                  <a:pt x="-6437" y="-1307"/>
                  <a:pt x="442" y="2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2DA31C9-668D-8FBF-B04E-50973738F850}"/>
              </a:ext>
            </a:extLst>
          </p:cNvPr>
          <p:cNvSpPr/>
          <p:nvPr/>
        </p:nvSpPr>
        <p:spPr>
          <a:xfrm>
            <a:off x="6644440" y="4472100"/>
            <a:ext cx="99670" cy="331840"/>
          </a:xfrm>
          <a:custGeom>
            <a:avLst/>
            <a:gdLst>
              <a:gd name="connsiteX0" fmla="*/ 96085 w 99670"/>
              <a:gd name="connsiteY0" fmla="*/ 58625 h 331840"/>
              <a:gd name="connsiteX1" fmla="*/ 96085 w 99670"/>
              <a:gd name="connsiteY1" fmla="*/ 153875 h 331840"/>
              <a:gd name="connsiteX2" fmla="*/ 86560 w 99670"/>
              <a:gd name="connsiteY2" fmla="*/ 185625 h 331840"/>
              <a:gd name="connsiteX3" fmla="*/ 51635 w 99670"/>
              <a:gd name="connsiteY3" fmla="*/ 233250 h 331840"/>
              <a:gd name="connsiteX4" fmla="*/ 835 w 99670"/>
              <a:gd name="connsiteY4" fmla="*/ 331675 h 331840"/>
              <a:gd name="connsiteX5" fmla="*/ 96085 w 99670"/>
              <a:gd name="connsiteY5" fmla="*/ 207850 h 331840"/>
              <a:gd name="connsiteX6" fmla="*/ 80210 w 99670"/>
              <a:gd name="connsiteY6" fmla="*/ 7825 h 331840"/>
              <a:gd name="connsiteX7" fmla="*/ 96085 w 99670"/>
              <a:gd name="connsiteY7" fmla="*/ 58625 h 33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670" h="331840">
                <a:moveTo>
                  <a:pt x="96085" y="58625"/>
                </a:moveTo>
                <a:cubicBezTo>
                  <a:pt x="98731" y="82967"/>
                  <a:pt x="97672" y="132708"/>
                  <a:pt x="96085" y="153875"/>
                </a:cubicBezTo>
                <a:cubicBezTo>
                  <a:pt x="94498" y="175042"/>
                  <a:pt x="93968" y="172396"/>
                  <a:pt x="86560" y="185625"/>
                </a:cubicBezTo>
                <a:cubicBezTo>
                  <a:pt x="79152" y="198854"/>
                  <a:pt x="65922" y="208908"/>
                  <a:pt x="51635" y="233250"/>
                </a:cubicBezTo>
                <a:cubicBezTo>
                  <a:pt x="37348" y="257592"/>
                  <a:pt x="-6573" y="335908"/>
                  <a:pt x="835" y="331675"/>
                </a:cubicBezTo>
                <a:cubicBezTo>
                  <a:pt x="8243" y="327442"/>
                  <a:pt x="82856" y="261825"/>
                  <a:pt x="96085" y="207850"/>
                </a:cubicBezTo>
                <a:cubicBezTo>
                  <a:pt x="109314" y="153875"/>
                  <a:pt x="81797" y="35871"/>
                  <a:pt x="80210" y="7825"/>
                </a:cubicBezTo>
                <a:cubicBezTo>
                  <a:pt x="78623" y="-20221"/>
                  <a:pt x="93439" y="34283"/>
                  <a:pt x="96085" y="586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688F2FA1-CC1C-35AE-883C-0C177EE195B4}"/>
              </a:ext>
            </a:extLst>
          </p:cNvPr>
          <p:cNvSpPr/>
          <p:nvPr/>
        </p:nvSpPr>
        <p:spPr>
          <a:xfrm>
            <a:off x="6492452" y="4476750"/>
            <a:ext cx="219781" cy="120660"/>
          </a:xfrm>
          <a:custGeom>
            <a:avLst/>
            <a:gdLst>
              <a:gd name="connsiteX0" fmla="*/ 423 w 219781"/>
              <a:gd name="connsiteY0" fmla="*/ 22225 h 120660"/>
              <a:gd name="connsiteX1" fmla="*/ 124248 w 219781"/>
              <a:gd name="connsiteY1" fmla="*/ 0 h 120660"/>
              <a:gd name="connsiteX2" fmla="*/ 155998 w 219781"/>
              <a:gd name="connsiteY2" fmla="*/ 22225 h 120660"/>
              <a:gd name="connsiteX3" fmla="*/ 219498 w 219781"/>
              <a:gd name="connsiteY3" fmla="*/ 120650 h 120660"/>
              <a:gd name="connsiteX4" fmla="*/ 171873 w 219781"/>
              <a:gd name="connsiteY4" fmla="*/ 15875 h 120660"/>
              <a:gd name="connsiteX5" fmla="*/ 423 w 219781"/>
              <a:gd name="connsiteY5" fmla="*/ 22225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81" h="120660">
                <a:moveTo>
                  <a:pt x="423" y="22225"/>
                </a:moveTo>
                <a:cubicBezTo>
                  <a:pt x="-7514" y="19579"/>
                  <a:pt x="98319" y="0"/>
                  <a:pt x="124248" y="0"/>
                </a:cubicBezTo>
                <a:cubicBezTo>
                  <a:pt x="150177" y="0"/>
                  <a:pt x="140123" y="2117"/>
                  <a:pt x="155998" y="22225"/>
                </a:cubicBezTo>
                <a:cubicBezTo>
                  <a:pt x="171873" y="42333"/>
                  <a:pt x="216852" y="121708"/>
                  <a:pt x="219498" y="120650"/>
                </a:cubicBezTo>
                <a:cubicBezTo>
                  <a:pt x="222144" y="119592"/>
                  <a:pt x="206269" y="32279"/>
                  <a:pt x="171873" y="15875"/>
                </a:cubicBezTo>
                <a:cubicBezTo>
                  <a:pt x="137477" y="-529"/>
                  <a:pt x="8360" y="24871"/>
                  <a:pt x="423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CD74585D-7841-79FF-C8ED-D35BDC71D23B}"/>
              </a:ext>
            </a:extLst>
          </p:cNvPr>
          <p:cNvSpPr/>
          <p:nvPr/>
        </p:nvSpPr>
        <p:spPr>
          <a:xfrm>
            <a:off x="6015800" y="4582433"/>
            <a:ext cx="599342" cy="135809"/>
          </a:xfrm>
          <a:custGeom>
            <a:avLst/>
            <a:gdLst>
              <a:gd name="connsiteX0" fmla="*/ 825 w 599342"/>
              <a:gd name="connsiteY0" fmla="*/ 135617 h 135809"/>
              <a:gd name="connsiteX1" fmla="*/ 210375 w 599342"/>
              <a:gd name="connsiteY1" fmla="*/ 37192 h 135809"/>
              <a:gd name="connsiteX2" fmla="*/ 369125 w 599342"/>
              <a:gd name="connsiteY2" fmla="*/ 27667 h 135809"/>
              <a:gd name="connsiteX3" fmla="*/ 353250 w 599342"/>
              <a:gd name="connsiteY3" fmla="*/ 11792 h 135809"/>
              <a:gd name="connsiteX4" fmla="*/ 562800 w 599342"/>
              <a:gd name="connsiteY4" fmla="*/ 62592 h 135809"/>
              <a:gd name="connsiteX5" fmla="*/ 585025 w 599342"/>
              <a:gd name="connsiteY5" fmla="*/ 75292 h 135809"/>
              <a:gd name="connsiteX6" fmla="*/ 410400 w 599342"/>
              <a:gd name="connsiteY6" fmla="*/ 40367 h 135809"/>
              <a:gd name="connsiteX7" fmla="*/ 321500 w 599342"/>
              <a:gd name="connsiteY7" fmla="*/ 21317 h 135809"/>
              <a:gd name="connsiteX8" fmla="*/ 292925 w 599342"/>
              <a:gd name="connsiteY8" fmla="*/ 8617 h 135809"/>
              <a:gd name="connsiteX9" fmla="*/ 825 w 599342"/>
              <a:gd name="connsiteY9" fmla="*/ 135617 h 13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42" h="135809">
                <a:moveTo>
                  <a:pt x="825" y="135617"/>
                </a:moveTo>
                <a:cubicBezTo>
                  <a:pt x="-12933" y="140379"/>
                  <a:pt x="148992" y="55184"/>
                  <a:pt x="210375" y="37192"/>
                </a:cubicBezTo>
                <a:cubicBezTo>
                  <a:pt x="271758" y="19200"/>
                  <a:pt x="345313" y="31900"/>
                  <a:pt x="369125" y="27667"/>
                </a:cubicBezTo>
                <a:cubicBezTo>
                  <a:pt x="392937" y="23434"/>
                  <a:pt x="320971" y="5971"/>
                  <a:pt x="353250" y="11792"/>
                </a:cubicBezTo>
                <a:cubicBezTo>
                  <a:pt x="385529" y="17613"/>
                  <a:pt x="524171" y="52009"/>
                  <a:pt x="562800" y="62592"/>
                </a:cubicBezTo>
                <a:cubicBezTo>
                  <a:pt x="601429" y="73175"/>
                  <a:pt x="610425" y="78996"/>
                  <a:pt x="585025" y="75292"/>
                </a:cubicBezTo>
                <a:cubicBezTo>
                  <a:pt x="559625" y="71588"/>
                  <a:pt x="410400" y="40367"/>
                  <a:pt x="410400" y="40367"/>
                </a:cubicBezTo>
                <a:cubicBezTo>
                  <a:pt x="366479" y="31371"/>
                  <a:pt x="341079" y="26609"/>
                  <a:pt x="321500" y="21317"/>
                </a:cubicBezTo>
                <a:cubicBezTo>
                  <a:pt x="301921" y="16025"/>
                  <a:pt x="352192" y="-14666"/>
                  <a:pt x="292925" y="8617"/>
                </a:cubicBezTo>
                <a:cubicBezTo>
                  <a:pt x="233658" y="31900"/>
                  <a:pt x="14583" y="130855"/>
                  <a:pt x="825" y="135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A61A669-9BAF-1A01-4F93-2C03433D62AF}"/>
              </a:ext>
            </a:extLst>
          </p:cNvPr>
          <p:cNvSpPr/>
          <p:nvPr/>
        </p:nvSpPr>
        <p:spPr>
          <a:xfrm>
            <a:off x="6048368" y="4456493"/>
            <a:ext cx="266721" cy="71128"/>
          </a:xfrm>
          <a:custGeom>
            <a:avLst/>
            <a:gdLst>
              <a:gd name="connsiteX0" fmla="*/ 7 w 266721"/>
              <a:gd name="connsiteY0" fmla="*/ 71057 h 71128"/>
              <a:gd name="connsiteX1" fmla="*/ 158757 w 266721"/>
              <a:gd name="connsiteY1" fmla="*/ 17082 h 71128"/>
              <a:gd name="connsiteX2" fmla="*/ 266707 w 266721"/>
              <a:gd name="connsiteY2" fmla="*/ 7557 h 71128"/>
              <a:gd name="connsiteX3" fmla="*/ 165107 w 266721"/>
              <a:gd name="connsiteY3" fmla="*/ 4382 h 71128"/>
              <a:gd name="connsiteX4" fmla="*/ 7 w 266721"/>
              <a:gd name="connsiteY4" fmla="*/ 71057 h 7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21" h="71128">
                <a:moveTo>
                  <a:pt x="7" y="71057"/>
                </a:moveTo>
                <a:cubicBezTo>
                  <a:pt x="-1051" y="73174"/>
                  <a:pt x="114307" y="27665"/>
                  <a:pt x="158757" y="17082"/>
                </a:cubicBezTo>
                <a:cubicBezTo>
                  <a:pt x="203207" y="6499"/>
                  <a:pt x="265649" y="9674"/>
                  <a:pt x="266707" y="7557"/>
                </a:cubicBezTo>
                <a:cubicBezTo>
                  <a:pt x="267765" y="5440"/>
                  <a:pt x="209557" y="-6201"/>
                  <a:pt x="165107" y="4382"/>
                </a:cubicBezTo>
                <a:cubicBezTo>
                  <a:pt x="120657" y="14965"/>
                  <a:pt x="1065" y="68940"/>
                  <a:pt x="7" y="71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45EEA7E-109E-E195-386F-79DD62AE8853}"/>
              </a:ext>
            </a:extLst>
          </p:cNvPr>
          <p:cNvSpPr/>
          <p:nvPr/>
        </p:nvSpPr>
        <p:spPr>
          <a:xfrm>
            <a:off x="5984870" y="4384212"/>
            <a:ext cx="54450" cy="156485"/>
          </a:xfrm>
          <a:custGeom>
            <a:avLst/>
            <a:gdLst>
              <a:gd name="connsiteX0" fmla="*/ 5 w 54450"/>
              <a:gd name="connsiteY0" fmla="*/ 463 h 156485"/>
              <a:gd name="connsiteX1" fmla="*/ 44455 w 54450"/>
              <a:gd name="connsiteY1" fmla="*/ 92538 h 156485"/>
              <a:gd name="connsiteX2" fmla="*/ 53980 w 54450"/>
              <a:gd name="connsiteY2" fmla="*/ 156038 h 156485"/>
              <a:gd name="connsiteX3" fmla="*/ 47630 w 54450"/>
              <a:gd name="connsiteY3" fmla="*/ 60788 h 156485"/>
              <a:gd name="connsiteX4" fmla="*/ 5 w 54450"/>
              <a:gd name="connsiteY4" fmla="*/ 463 h 15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50" h="156485">
                <a:moveTo>
                  <a:pt x="5" y="463"/>
                </a:moveTo>
                <a:cubicBezTo>
                  <a:pt x="-524" y="5755"/>
                  <a:pt x="35459" y="66609"/>
                  <a:pt x="44455" y="92538"/>
                </a:cubicBezTo>
                <a:cubicBezTo>
                  <a:pt x="53451" y="118467"/>
                  <a:pt x="53451" y="161330"/>
                  <a:pt x="53980" y="156038"/>
                </a:cubicBezTo>
                <a:cubicBezTo>
                  <a:pt x="54509" y="150746"/>
                  <a:pt x="56097" y="85130"/>
                  <a:pt x="47630" y="60788"/>
                </a:cubicBezTo>
                <a:cubicBezTo>
                  <a:pt x="39163" y="36446"/>
                  <a:pt x="534" y="-4829"/>
                  <a:pt x="5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5DB92872-E4CC-8016-F40E-A9607ABA3EC4}"/>
              </a:ext>
            </a:extLst>
          </p:cNvPr>
          <p:cNvSpPr/>
          <p:nvPr/>
        </p:nvSpPr>
        <p:spPr>
          <a:xfrm>
            <a:off x="6158108" y="3545095"/>
            <a:ext cx="45848" cy="402672"/>
          </a:xfrm>
          <a:custGeom>
            <a:avLst/>
            <a:gdLst>
              <a:gd name="connsiteX0" fmla="*/ 4567 w 45848"/>
              <a:gd name="connsiteY0" fmla="*/ 1380 h 402672"/>
              <a:gd name="connsiteX1" fmla="*/ 7742 w 45848"/>
              <a:gd name="connsiteY1" fmla="*/ 185530 h 402672"/>
              <a:gd name="connsiteX2" fmla="*/ 45842 w 45848"/>
              <a:gd name="connsiteY2" fmla="*/ 401430 h 402672"/>
              <a:gd name="connsiteX3" fmla="*/ 4567 w 45848"/>
              <a:gd name="connsiteY3" fmla="*/ 274430 h 402672"/>
              <a:gd name="connsiteX4" fmla="*/ 1392 w 45848"/>
              <a:gd name="connsiteY4" fmla="*/ 283955 h 402672"/>
              <a:gd name="connsiteX5" fmla="*/ 4567 w 45848"/>
              <a:gd name="connsiteY5" fmla="*/ 1380 h 40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48" h="402672">
                <a:moveTo>
                  <a:pt x="4567" y="1380"/>
                </a:moveTo>
                <a:cubicBezTo>
                  <a:pt x="5625" y="-15024"/>
                  <a:pt x="863" y="118855"/>
                  <a:pt x="7742" y="185530"/>
                </a:cubicBezTo>
                <a:cubicBezTo>
                  <a:pt x="14621" y="252205"/>
                  <a:pt x="46371" y="386613"/>
                  <a:pt x="45842" y="401430"/>
                </a:cubicBezTo>
                <a:cubicBezTo>
                  <a:pt x="45313" y="416247"/>
                  <a:pt x="11975" y="294009"/>
                  <a:pt x="4567" y="274430"/>
                </a:cubicBezTo>
                <a:cubicBezTo>
                  <a:pt x="-2841" y="254851"/>
                  <a:pt x="863" y="326288"/>
                  <a:pt x="1392" y="283955"/>
                </a:cubicBezTo>
                <a:cubicBezTo>
                  <a:pt x="1921" y="241622"/>
                  <a:pt x="3509" y="17784"/>
                  <a:pt x="4567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6A29E86-1520-B8A0-D275-5046B8134B64}"/>
              </a:ext>
            </a:extLst>
          </p:cNvPr>
          <p:cNvSpPr/>
          <p:nvPr/>
        </p:nvSpPr>
        <p:spPr>
          <a:xfrm>
            <a:off x="6244892" y="3968222"/>
            <a:ext cx="98771" cy="182068"/>
          </a:xfrm>
          <a:custGeom>
            <a:avLst/>
            <a:gdLst>
              <a:gd name="connsiteX0" fmla="*/ 333 w 98771"/>
              <a:gd name="connsiteY0" fmla="*/ 528 h 182068"/>
              <a:gd name="connsiteX1" fmla="*/ 16208 w 98771"/>
              <a:gd name="connsiteY1" fmla="*/ 76728 h 182068"/>
              <a:gd name="connsiteX2" fmla="*/ 98758 w 98771"/>
              <a:gd name="connsiteY2" fmla="*/ 181503 h 182068"/>
              <a:gd name="connsiteX3" fmla="*/ 22558 w 98771"/>
              <a:gd name="connsiteY3" fmla="*/ 114828 h 182068"/>
              <a:gd name="connsiteX4" fmla="*/ 333 w 98771"/>
              <a:gd name="connsiteY4" fmla="*/ 528 h 18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71" h="182068">
                <a:moveTo>
                  <a:pt x="333" y="528"/>
                </a:moveTo>
                <a:cubicBezTo>
                  <a:pt x="-725" y="-5822"/>
                  <a:pt x="-196" y="46566"/>
                  <a:pt x="16208" y="76728"/>
                </a:cubicBezTo>
                <a:cubicBezTo>
                  <a:pt x="32612" y="106890"/>
                  <a:pt x="97700" y="175153"/>
                  <a:pt x="98758" y="181503"/>
                </a:cubicBezTo>
                <a:cubicBezTo>
                  <a:pt x="99816" y="187853"/>
                  <a:pt x="38433" y="139170"/>
                  <a:pt x="22558" y="114828"/>
                </a:cubicBezTo>
                <a:cubicBezTo>
                  <a:pt x="6683" y="90486"/>
                  <a:pt x="1391" y="6878"/>
                  <a:pt x="333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6B9FDBEC-9342-DFB8-5F7B-170F113574E3}"/>
              </a:ext>
            </a:extLst>
          </p:cNvPr>
          <p:cNvSpPr/>
          <p:nvPr/>
        </p:nvSpPr>
        <p:spPr>
          <a:xfrm>
            <a:off x="6486465" y="4114797"/>
            <a:ext cx="87513" cy="130184"/>
          </a:xfrm>
          <a:custGeom>
            <a:avLst/>
            <a:gdLst>
              <a:gd name="connsiteX0" fmla="*/ 60 w 87513"/>
              <a:gd name="connsiteY0" fmla="*/ 3 h 130184"/>
              <a:gd name="connsiteX1" fmla="*/ 66735 w 87513"/>
              <a:gd name="connsiteY1" fmla="*/ 76203 h 130184"/>
              <a:gd name="connsiteX2" fmla="*/ 85785 w 87513"/>
              <a:gd name="connsiteY2" fmla="*/ 130178 h 130184"/>
              <a:gd name="connsiteX3" fmla="*/ 79435 w 87513"/>
              <a:gd name="connsiteY3" fmla="*/ 79378 h 130184"/>
              <a:gd name="connsiteX4" fmla="*/ 60 w 87513"/>
              <a:gd name="connsiteY4" fmla="*/ 3 h 13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13" h="130184">
                <a:moveTo>
                  <a:pt x="60" y="3"/>
                </a:moveTo>
                <a:cubicBezTo>
                  <a:pt x="-2057" y="-526"/>
                  <a:pt x="52448" y="54507"/>
                  <a:pt x="66735" y="76203"/>
                </a:cubicBezTo>
                <a:cubicBezTo>
                  <a:pt x="81023" y="97899"/>
                  <a:pt x="83668" y="129649"/>
                  <a:pt x="85785" y="130178"/>
                </a:cubicBezTo>
                <a:cubicBezTo>
                  <a:pt x="87902" y="130707"/>
                  <a:pt x="90018" y="96311"/>
                  <a:pt x="79435" y="79378"/>
                </a:cubicBezTo>
                <a:cubicBezTo>
                  <a:pt x="68852" y="62445"/>
                  <a:pt x="2177" y="532"/>
                  <a:pt x="6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89EB550-9948-195F-FB07-104F1EFC3BF5}"/>
              </a:ext>
            </a:extLst>
          </p:cNvPr>
          <p:cNvSpPr/>
          <p:nvPr/>
        </p:nvSpPr>
        <p:spPr>
          <a:xfrm>
            <a:off x="6019443" y="4704700"/>
            <a:ext cx="144175" cy="121415"/>
          </a:xfrm>
          <a:custGeom>
            <a:avLst/>
            <a:gdLst>
              <a:gd name="connsiteX0" fmla="*/ 143232 w 144175"/>
              <a:gd name="connsiteY0" fmla="*/ 650 h 121415"/>
              <a:gd name="connsiteX1" fmla="*/ 32107 w 144175"/>
              <a:gd name="connsiteY1" fmla="*/ 48275 h 121415"/>
              <a:gd name="connsiteX2" fmla="*/ 6707 w 144175"/>
              <a:gd name="connsiteY2" fmla="*/ 121300 h 121415"/>
              <a:gd name="connsiteX3" fmla="*/ 6707 w 144175"/>
              <a:gd name="connsiteY3" fmla="*/ 64150 h 121415"/>
              <a:gd name="connsiteX4" fmla="*/ 82907 w 144175"/>
              <a:gd name="connsiteY4" fmla="*/ 22875 h 121415"/>
              <a:gd name="connsiteX5" fmla="*/ 143232 w 144175"/>
              <a:gd name="connsiteY5" fmla="*/ 650 h 12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175" h="121415">
                <a:moveTo>
                  <a:pt x="143232" y="650"/>
                </a:moveTo>
                <a:cubicBezTo>
                  <a:pt x="134765" y="4883"/>
                  <a:pt x="54861" y="28167"/>
                  <a:pt x="32107" y="48275"/>
                </a:cubicBezTo>
                <a:cubicBezTo>
                  <a:pt x="9353" y="68383"/>
                  <a:pt x="10940" y="118654"/>
                  <a:pt x="6707" y="121300"/>
                </a:cubicBezTo>
                <a:cubicBezTo>
                  <a:pt x="2474" y="123946"/>
                  <a:pt x="-5993" y="80554"/>
                  <a:pt x="6707" y="64150"/>
                </a:cubicBezTo>
                <a:cubicBezTo>
                  <a:pt x="19407" y="47746"/>
                  <a:pt x="64915" y="31871"/>
                  <a:pt x="82907" y="22875"/>
                </a:cubicBezTo>
                <a:cubicBezTo>
                  <a:pt x="100899" y="13879"/>
                  <a:pt x="151699" y="-3583"/>
                  <a:pt x="143232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AE480DB-6215-74D7-10B6-EA18B990C41C}"/>
              </a:ext>
            </a:extLst>
          </p:cNvPr>
          <p:cNvSpPr/>
          <p:nvPr/>
        </p:nvSpPr>
        <p:spPr>
          <a:xfrm>
            <a:off x="6218867" y="4647421"/>
            <a:ext cx="244768" cy="48505"/>
          </a:xfrm>
          <a:custGeom>
            <a:avLst/>
            <a:gdLst>
              <a:gd name="connsiteX0" fmla="*/ 958 w 244768"/>
              <a:gd name="connsiteY0" fmla="*/ 48404 h 48505"/>
              <a:gd name="connsiteX1" fmla="*/ 118433 w 244768"/>
              <a:gd name="connsiteY1" fmla="*/ 13479 h 48505"/>
              <a:gd name="connsiteX2" fmla="*/ 242258 w 244768"/>
              <a:gd name="connsiteY2" fmla="*/ 16654 h 48505"/>
              <a:gd name="connsiteX3" fmla="*/ 185108 w 244768"/>
              <a:gd name="connsiteY3" fmla="*/ 779 h 48505"/>
              <a:gd name="connsiteX4" fmla="*/ 958 w 244768"/>
              <a:gd name="connsiteY4" fmla="*/ 48404 h 4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68" h="48505">
                <a:moveTo>
                  <a:pt x="958" y="48404"/>
                </a:moveTo>
                <a:cubicBezTo>
                  <a:pt x="-10154" y="50521"/>
                  <a:pt x="78216" y="18771"/>
                  <a:pt x="118433" y="13479"/>
                </a:cubicBezTo>
                <a:cubicBezTo>
                  <a:pt x="158650" y="8187"/>
                  <a:pt x="231146" y="18771"/>
                  <a:pt x="242258" y="16654"/>
                </a:cubicBezTo>
                <a:cubicBezTo>
                  <a:pt x="253370" y="14537"/>
                  <a:pt x="226383" y="-3983"/>
                  <a:pt x="185108" y="779"/>
                </a:cubicBezTo>
                <a:cubicBezTo>
                  <a:pt x="143833" y="5541"/>
                  <a:pt x="12070" y="46287"/>
                  <a:pt x="958" y="48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6F421C3F-322A-CF26-49F5-FFE80325DF48}"/>
              </a:ext>
            </a:extLst>
          </p:cNvPr>
          <p:cNvSpPr/>
          <p:nvPr/>
        </p:nvSpPr>
        <p:spPr>
          <a:xfrm>
            <a:off x="5878187" y="3141820"/>
            <a:ext cx="195447" cy="492048"/>
          </a:xfrm>
          <a:custGeom>
            <a:avLst/>
            <a:gdLst>
              <a:gd name="connsiteX0" fmla="*/ 2849 w 195447"/>
              <a:gd name="connsiteY0" fmla="*/ 5641 h 492048"/>
              <a:gd name="connsiteX1" fmla="*/ 31725 w 195447"/>
              <a:gd name="connsiteY1" fmla="*/ 159645 h 492048"/>
              <a:gd name="connsiteX2" fmla="*/ 137602 w 195447"/>
              <a:gd name="connsiteY2" fmla="*/ 414715 h 492048"/>
              <a:gd name="connsiteX3" fmla="*/ 108727 w 195447"/>
              <a:gd name="connsiteY3" fmla="*/ 323275 h 492048"/>
              <a:gd name="connsiteX4" fmla="*/ 195354 w 195447"/>
              <a:gd name="connsiteY4" fmla="*/ 491717 h 492048"/>
              <a:gd name="connsiteX5" fmla="*/ 89476 w 195447"/>
              <a:gd name="connsiteY5" fmla="*/ 356963 h 492048"/>
              <a:gd name="connsiteX6" fmla="*/ 2849 w 195447"/>
              <a:gd name="connsiteY6" fmla="*/ 5641 h 4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447" h="492048">
                <a:moveTo>
                  <a:pt x="2849" y="5641"/>
                </a:moveTo>
                <a:cubicBezTo>
                  <a:pt x="-6776" y="-27245"/>
                  <a:pt x="9266" y="91466"/>
                  <a:pt x="31725" y="159645"/>
                </a:cubicBezTo>
                <a:cubicBezTo>
                  <a:pt x="54184" y="227824"/>
                  <a:pt x="124768" y="387443"/>
                  <a:pt x="137602" y="414715"/>
                </a:cubicBezTo>
                <a:cubicBezTo>
                  <a:pt x="150436" y="441987"/>
                  <a:pt x="99102" y="310441"/>
                  <a:pt x="108727" y="323275"/>
                </a:cubicBezTo>
                <a:cubicBezTo>
                  <a:pt x="118352" y="336109"/>
                  <a:pt x="198563" y="486102"/>
                  <a:pt x="195354" y="491717"/>
                </a:cubicBezTo>
                <a:cubicBezTo>
                  <a:pt x="192146" y="497332"/>
                  <a:pt x="119956" y="430757"/>
                  <a:pt x="89476" y="356963"/>
                </a:cubicBezTo>
                <a:cubicBezTo>
                  <a:pt x="58996" y="283169"/>
                  <a:pt x="12474" y="38527"/>
                  <a:pt x="2849" y="56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F919AC9A-3D4E-B702-74C8-92F9CD3F5DCC}"/>
              </a:ext>
            </a:extLst>
          </p:cNvPr>
          <p:cNvSpPr/>
          <p:nvPr/>
        </p:nvSpPr>
        <p:spPr>
          <a:xfrm>
            <a:off x="6050138" y="3054531"/>
            <a:ext cx="90808" cy="416799"/>
          </a:xfrm>
          <a:custGeom>
            <a:avLst/>
            <a:gdLst>
              <a:gd name="connsiteX0" fmla="*/ 13778 w 90808"/>
              <a:gd name="connsiteY0" fmla="*/ 1490 h 416799"/>
              <a:gd name="connsiteX1" fmla="*/ 4153 w 90808"/>
              <a:gd name="connsiteY1" fmla="*/ 160307 h 416799"/>
              <a:gd name="connsiteX2" fmla="*/ 90780 w 90808"/>
              <a:gd name="connsiteY2" fmla="*/ 415376 h 416799"/>
              <a:gd name="connsiteX3" fmla="*/ 13778 w 90808"/>
              <a:gd name="connsiteY3" fmla="*/ 251747 h 416799"/>
              <a:gd name="connsiteX4" fmla="*/ 13778 w 90808"/>
              <a:gd name="connsiteY4" fmla="*/ 1490 h 41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08" h="416799">
                <a:moveTo>
                  <a:pt x="13778" y="1490"/>
                </a:moveTo>
                <a:cubicBezTo>
                  <a:pt x="12174" y="-13750"/>
                  <a:pt x="-8681" y="91326"/>
                  <a:pt x="4153" y="160307"/>
                </a:cubicBezTo>
                <a:cubicBezTo>
                  <a:pt x="16987" y="229288"/>
                  <a:pt x="89176" y="400136"/>
                  <a:pt x="90780" y="415376"/>
                </a:cubicBezTo>
                <a:cubicBezTo>
                  <a:pt x="92384" y="430616"/>
                  <a:pt x="25007" y="319926"/>
                  <a:pt x="13778" y="251747"/>
                </a:cubicBezTo>
                <a:cubicBezTo>
                  <a:pt x="2549" y="183568"/>
                  <a:pt x="15382" y="16730"/>
                  <a:pt x="13778" y="14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C668221A-D55E-CB3B-A24F-2322582DC815}"/>
              </a:ext>
            </a:extLst>
          </p:cNvPr>
          <p:cNvSpPr/>
          <p:nvPr/>
        </p:nvSpPr>
        <p:spPr>
          <a:xfrm>
            <a:off x="6087944" y="3599826"/>
            <a:ext cx="52984" cy="365794"/>
          </a:xfrm>
          <a:custGeom>
            <a:avLst/>
            <a:gdLst>
              <a:gd name="connsiteX0" fmla="*/ 19285 w 52984"/>
              <a:gd name="connsiteY0" fmla="*/ 22 h 365794"/>
              <a:gd name="connsiteX1" fmla="*/ 4848 w 52984"/>
              <a:gd name="connsiteY1" fmla="*/ 144401 h 365794"/>
              <a:gd name="connsiteX2" fmla="*/ 52974 w 52984"/>
              <a:gd name="connsiteY2" fmla="*/ 365782 h 365794"/>
              <a:gd name="connsiteX3" fmla="*/ 35 w 52984"/>
              <a:gd name="connsiteY3" fmla="*/ 154027 h 365794"/>
              <a:gd name="connsiteX4" fmla="*/ 19285 w 52984"/>
              <a:gd name="connsiteY4" fmla="*/ 22 h 36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4" h="365794">
                <a:moveTo>
                  <a:pt x="19285" y="22"/>
                </a:moveTo>
                <a:cubicBezTo>
                  <a:pt x="20087" y="-1582"/>
                  <a:pt x="-767" y="83441"/>
                  <a:pt x="4848" y="144401"/>
                </a:cubicBezTo>
                <a:cubicBezTo>
                  <a:pt x="10463" y="205361"/>
                  <a:pt x="53776" y="364178"/>
                  <a:pt x="52974" y="365782"/>
                </a:cubicBezTo>
                <a:cubicBezTo>
                  <a:pt x="52172" y="367386"/>
                  <a:pt x="-1569" y="214987"/>
                  <a:pt x="35" y="154027"/>
                </a:cubicBezTo>
                <a:cubicBezTo>
                  <a:pt x="1639" y="93067"/>
                  <a:pt x="18483" y="1626"/>
                  <a:pt x="1928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993B46D-8A58-B3A7-1598-6C03A9614EB1}"/>
              </a:ext>
            </a:extLst>
          </p:cNvPr>
          <p:cNvSpPr/>
          <p:nvPr/>
        </p:nvSpPr>
        <p:spPr>
          <a:xfrm>
            <a:off x="6174438" y="4007333"/>
            <a:ext cx="14662" cy="230342"/>
          </a:xfrm>
          <a:custGeom>
            <a:avLst/>
            <a:gdLst>
              <a:gd name="connsiteX0" fmla="*/ 14606 w 14662"/>
              <a:gd name="connsiteY0" fmla="*/ 1589 h 230342"/>
              <a:gd name="connsiteX1" fmla="*/ 4981 w 14662"/>
              <a:gd name="connsiteY1" fmla="*/ 165219 h 230342"/>
              <a:gd name="connsiteX2" fmla="*/ 168 w 14662"/>
              <a:gd name="connsiteY2" fmla="*/ 227783 h 230342"/>
              <a:gd name="connsiteX3" fmla="*/ 168 w 14662"/>
              <a:gd name="connsiteY3" fmla="*/ 88216 h 230342"/>
              <a:gd name="connsiteX4" fmla="*/ 14606 w 14662"/>
              <a:gd name="connsiteY4" fmla="*/ 1589 h 23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2" h="230342">
                <a:moveTo>
                  <a:pt x="14606" y="1589"/>
                </a:moveTo>
                <a:cubicBezTo>
                  <a:pt x="15408" y="14423"/>
                  <a:pt x="7387" y="127520"/>
                  <a:pt x="4981" y="165219"/>
                </a:cubicBezTo>
                <a:cubicBezTo>
                  <a:pt x="2575" y="202918"/>
                  <a:pt x="970" y="240617"/>
                  <a:pt x="168" y="227783"/>
                </a:cubicBezTo>
                <a:cubicBezTo>
                  <a:pt x="-634" y="214949"/>
                  <a:pt x="1772" y="119498"/>
                  <a:pt x="168" y="88216"/>
                </a:cubicBezTo>
                <a:cubicBezTo>
                  <a:pt x="-1436" y="56934"/>
                  <a:pt x="13804" y="-11245"/>
                  <a:pt x="14606" y="1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1CBAE1B-AFBA-01A1-6599-22BA01170C9E}"/>
              </a:ext>
            </a:extLst>
          </p:cNvPr>
          <p:cNvSpPr/>
          <p:nvPr/>
        </p:nvSpPr>
        <p:spPr>
          <a:xfrm>
            <a:off x="6072413" y="4302493"/>
            <a:ext cx="225112" cy="67376"/>
          </a:xfrm>
          <a:custGeom>
            <a:avLst/>
            <a:gdLst>
              <a:gd name="connsiteX0" fmla="*/ 1128 w 225112"/>
              <a:gd name="connsiteY0" fmla="*/ 0 h 67376"/>
              <a:gd name="connsiteX1" fmla="*/ 102193 w 225112"/>
              <a:gd name="connsiteY1" fmla="*/ 14438 h 67376"/>
              <a:gd name="connsiteX2" fmla="*/ 222509 w 225112"/>
              <a:gd name="connsiteY2" fmla="*/ 67376 h 67376"/>
              <a:gd name="connsiteX3" fmla="*/ 169570 w 225112"/>
              <a:gd name="connsiteY3" fmla="*/ 14438 h 67376"/>
              <a:gd name="connsiteX4" fmla="*/ 1128 w 225112"/>
              <a:gd name="connsiteY4" fmla="*/ 0 h 6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112" h="67376">
                <a:moveTo>
                  <a:pt x="1128" y="0"/>
                </a:moveTo>
                <a:cubicBezTo>
                  <a:pt x="-10101" y="0"/>
                  <a:pt x="65296" y="3209"/>
                  <a:pt x="102193" y="14438"/>
                </a:cubicBezTo>
                <a:cubicBezTo>
                  <a:pt x="139090" y="25667"/>
                  <a:pt x="211280" y="67376"/>
                  <a:pt x="222509" y="67376"/>
                </a:cubicBezTo>
                <a:cubicBezTo>
                  <a:pt x="233738" y="67376"/>
                  <a:pt x="207269" y="21657"/>
                  <a:pt x="169570" y="14438"/>
                </a:cubicBezTo>
                <a:cubicBezTo>
                  <a:pt x="131871" y="7219"/>
                  <a:pt x="12357" y="0"/>
                  <a:pt x="1128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AE78DA1-A10E-8E72-CADF-F06FC3685D82}"/>
              </a:ext>
            </a:extLst>
          </p:cNvPr>
          <p:cNvSpPr/>
          <p:nvPr/>
        </p:nvSpPr>
        <p:spPr>
          <a:xfrm>
            <a:off x="6039817" y="3893399"/>
            <a:ext cx="63022" cy="279174"/>
          </a:xfrm>
          <a:custGeom>
            <a:avLst/>
            <a:gdLst>
              <a:gd name="connsiteX0" fmla="*/ 14474 w 63022"/>
              <a:gd name="connsiteY0" fmla="*/ 20 h 279174"/>
              <a:gd name="connsiteX1" fmla="*/ 52975 w 63022"/>
              <a:gd name="connsiteY1" fmla="*/ 139586 h 279174"/>
              <a:gd name="connsiteX2" fmla="*/ 36 w 63022"/>
              <a:gd name="connsiteY2" fmla="*/ 279153 h 279174"/>
              <a:gd name="connsiteX3" fmla="*/ 62600 w 63022"/>
              <a:gd name="connsiteY3" fmla="*/ 149212 h 279174"/>
              <a:gd name="connsiteX4" fmla="*/ 14474 w 63022"/>
              <a:gd name="connsiteY4" fmla="*/ 20 h 27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22" h="279174">
                <a:moveTo>
                  <a:pt x="14474" y="20"/>
                </a:moveTo>
                <a:cubicBezTo>
                  <a:pt x="12870" y="-1584"/>
                  <a:pt x="55381" y="93064"/>
                  <a:pt x="52975" y="139586"/>
                </a:cubicBezTo>
                <a:cubicBezTo>
                  <a:pt x="50569" y="186108"/>
                  <a:pt x="-1568" y="277549"/>
                  <a:pt x="36" y="279153"/>
                </a:cubicBezTo>
                <a:cubicBezTo>
                  <a:pt x="1640" y="280757"/>
                  <a:pt x="56985" y="191724"/>
                  <a:pt x="62600" y="149212"/>
                </a:cubicBezTo>
                <a:cubicBezTo>
                  <a:pt x="68215" y="106700"/>
                  <a:pt x="16078" y="1624"/>
                  <a:pt x="1447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BAEAB55-458D-B6D5-636F-E888C3D8AE13}"/>
              </a:ext>
            </a:extLst>
          </p:cNvPr>
          <p:cNvSpPr/>
          <p:nvPr/>
        </p:nvSpPr>
        <p:spPr>
          <a:xfrm>
            <a:off x="6651057" y="4273617"/>
            <a:ext cx="226645" cy="173267"/>
          </a:xfrm>
          <a:custGeom>
            <a:avLst/>
            <a:gdLst>
              <a:gd name="connsiteX0" fmla="*/ 0 w 226645"/>
              <a:gd name="connsiteY0" fmla="*/ 0 h 173267"/>
              <a:gd name="connsiteX1" fmla="*/ 105878 w 226645"/>
              <a:gd name="connsiteY1" fmla="*/ 129941 h 173267"/>
              <a:gd name="connsiteX2" fmla="*/ 105878 w 226645"/>
              <a:gd name="connsiteY2" fmla="*/ 163629 h 173267"/>
              <a:gd name="connsiteX3" fmla="*/ 129941 w 226645"/>
              <a:gd name="connsiteY3" fmla="*/ 134754 h 173267"/>
              <a:gd name="connsiteX4" fmla="*/ 226194 w 226645"/>
              <a:gd name="connsiteY4" fmla="*/ 173255 h 173267"/>
              <a:gd name="connsiteX5" fmla="*/ 168442 w 226645"/>
              <a:gd name="connsiteY5" fmla="*/ 129941 h 173267"/>
              <a:gd name="connsiteX6" fmla="*/ 0 w 226645"/>
              <a:gd name="connsiteY6" fmla="*/ 0 h 1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45" h="173267">
                <a:moveTo>
                  <a:pt x="0" y="0"/>
                </a:moveTo>
                <a:cubicBezTo>
                  <a:pt x="44116" y="51335"/>
                  <a:pt x="88232" y="102670"/>
                  <a:pt x="105878" y="129941"/>
                </a:cubicBezTo>
                <a:cubicBezTo>
                  <a:pt x="123524" y="157212"/>
                  <a:pt x="105878" y="163629"/>
                  <a:pt x="105878" y="163629"/>
                </a:cubicBezTo>
                <a:cubicBezTo>
                  <a:pt x="109888" y="164431"/>
                  <a:pt x="109888" y="133150"/>
                  <a:pt x="129941" y="134754"/>
                </a:cubicBezTo>
                <a:cubicBezTo>
                  <a:pt x="149994" y="136358"/>
                  <a:pt x="219777" y="174057"/>
                  <a:pt x="226194" y="173255"/>
                </a:cubicBezTo>
                <a:cubicBezTo>
                  <a:pt x="232611" y="172453"/>
                  <a:pt x="168442" y="129941"/>
                  <a:pt x="168442" y="12994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A27B12D-6BA4-D394-6D6C-20A7FD6A1345}"/>
              </a:ext>
            </a:extLst>
          </p:cNvPr>
          <p:cNvSpPr/>
          <p:nvPr/>
        </p:nvSpPr>
        <p:spPr>
          <a:xfrm>
            <a:off x="6142569" y="4643539"/>
            <a:ext cx="104518" cy="160152"/>
          </a:xfrm>
          <a:custGeom>
            <a:avLst/>
            <a:gdLst>
              <a:gd name="connsiteX0" fmla="*/ 104227 w 104518"/>
              <a:gd name="connsiteY0" fmla="*/ 650 h 160152"/>
              <a:gd name="connsiteX1" fmla="*/ 36850 w 104518"/>
              <a:gd name="connsiteY1" fmla="*/ 63215 h 160152"/>
              <a:gd name="connsiteX2" fmla="*/ 7974 w 104518"/>
              <a:gd name="connsiteY2" fmla="*/ 159467 h 160152"/>
              <a:gd name="connsiteX3" fmla="*/ 7974 w 104518"/>
              <a:gd name="connsiteY3" fmla="*/ 101716 h 160152"/>
              <a:gd name="connsiteX4" fmla="*/ 104227 w 104518"/>
              <a:gd name="connsiteY4" fmla="*/ 650 h 16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18" h="160152">
                <a:moveTo>
                  <a:pt x="104227" y="650"/>
                </a:moveTo>
                <a:cubicBezTo>
                  <a:pt x="109040" y="-5767"/>
                  <a:pt x="52892" y="36746"/>
                  <a:pt x="36850" y="63215"/>
                </a:cubicBezTo>
                <a:cubicBezTo>
                  <a:pt x="20808" y="89684"/>
                  <a:pt x="12787" y="153050"/>
                  <a:pt x="7974" y="159467"/>
                </a:cubicBezTo>
                <a:cubicBezTo>
                  <a:pt x="3161" y="165884"/>
                  <a:pt x="-7266" y="125779"/>
                  <a:pt x="7974" y="101716"/>
                </a:cubicBezTo>
                <a:cubicBezTo>
                  <a:pt x="23214" y="77653"/>
                  <a:pt x="99414" y="7067"/>
                  <a:pt x="104227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D994818-4AC6-77FE-6668-3F8F141C98A0}"/>
              </a:ext>
            </a:extLst>
          </p:cNvPr>
          <p:cNvSpPr/>
          <p:nvPr/>
        </p:nvSpPr>
        <p:spPr>
          <a:xfrm>
            <a:off x="5620545" y="3267265"/>
            <a:ext cx="82535" cy="479011"/>
          </a:xfrm>
          <a:custGeom>
            <a:avLst/>
            <a:gdLst>
              <a:gd name="connsiteX0" fmla="*/ 10234 w 82535"/>
              <a:gd name="connsiteY0" fmla="*/ 512 h 479011"/>
              <a:gd name="connsiteX1" fmla="*/ 58360 w 82535"/>
              <a:gd name="connsiteY1" fmla="*/ 193017 h 479011"/>
              <a:gd name="connsiteX2" fmla="*/ 39110 w 82535"/>
              <a:gd name="connsiteY2" fmla="*/ 308520 h 479011"/>
              <a:gd name="connsiteX3" fmla="*/ 63173 w 82535"/>
              <a:gd name="connsiteY3" fmla="*/ 250769 h 479011"/>
              <a:gd name="connsiteX4" fmla="*/ 609 w 82535"/>
              <a:gd name="connsiteY4" fmla="*/ 476962 h 479011"/>
              <a:gd name="connsiteX5" fmla="*/ 34297 w 82535"/>
              <a:gd name="connsiteY5" fmla="*/ 356647 h 479011"/>
              <a:gd name="connsiteX6" fmla="*/ 82423 w 82535"/>
              <a:gd name="connsiteY6" fmla="*/ 255581 h 479011"/>
              <a:gd name="connsiteX7" fmla="*/ 10234 w 82535"/>
              <a:gd name="connsiteY7" fmla="*/ 512 h 47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35" h="479011">
                <a:moveTo>
                  <a:pt x="10234" y="512"/>
                </a:moveTo>
                <a:cubicBezTo>
                  <a:pt x="6223" y="-9915"/>
                  <a:pt x="53547" y="141682"/>
                  <a:pt x="58360" y="193017"/>
                </a:cubicBezTo>
                <a:cubicBezTo>
                  <a:pt x="63173" y="244352"/>
                  <a:pt x="38308" y="298895"/>
                  <a:pt x="39110" y="308520"/>
                </a:cubicBezTo>
                <a:cubicBezTo>
                  <a:pt x="39912" y="318145"/>
                  <a:pt x="69590" y="222695"/>
                  <a:pt x="63173" y="250769"/>
                </a:cubicBezTo>
                <a:cubicBezTo>
                  <a:pt x="56756" y="278843"/>
                  <a:pt x="5422" y="459316"/>
                  <a:pt x="609" y="476962"/>
                </a:cubicBezTo>
                <a:cubicBezTo>
                  <a:pt x="-4204" y="494608"/>
                  <a:pt x="20661" y="393544"/>
                  <a:pt x="34297" y="356647"/>
                </a:cubicBezTo>
                <a:cubicBezTo>
                  <a:pt x="47933" y="319750"/>
                  <a:pt x="84829" y="310124"/>
                  <a:pt x="82423" y="255581"/>
                </a:cubicBezTo>
                <a:cubicBezTo>
                  <a:pt x="80017" y="201038"/>
                  <a:pt x="14245" y="10939"/>
                  <a:pt x="1023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73D6281-92D8-5AEA-3E25-F68B409E6161}"/>
              </a:ext>
            </a:extLst>
          </p:cNvPr>
          <p:cNvSpPr/>
          <p:nvPr/>
        </p:nvSpPr>
        <p:spPr>
          <a:xfrm>
            <a:off x="5428590" y="3334878"/>
            <a:ext cx="181722" cy="313839"/>
          </a:xfrm>
          <a:custGeom>
            <a:avLst/>
            <a:gdLst>
              <a:gd name="connsiteX0" fmla="*/ 58 w 181722"/>
              <a:gd name="connsiteY0" fmla="*/ 276 h 313839"/>
              <a:gd name="connsiteX1" fmla="*/ 168501 w 181722"/>
              <a:gd name="connsiteY1" fmla="*/ 221657 h 313839"/>
              <a:gd name="connsiteX2" fmla="*/ 168501 w 181722"/>
              <a:gd name="connsiteY2" fmla="*/ 313097 h 313839"/>
              <a:gd name="connsiteX3" fmla="*/ 149250 w 181722"/>
              <a:gd name="connsiteY3" fmla="*/ 178343 h 313839"/>
              <a:gd name="connsiteX4" fmla="*/ 58 w 181722"/>
              <a:gd name="connsiteY4" fmla="*/ 276 h 31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22" h="313839">
                <a:moveTo>
                  <a:pt x="58" y="276"/>
                </a:moveTo>
                <a:cubicBezTo>
                  <a:pt x="3266" y="7495"/>
                  <a:pt x="140427" y="169520"/>
                  <a:pt x="168501" y="221657"/>
                </a:cubicBezTo>
                <a:cubicBezTo>
                  <a:pt x="196575" y="273794"/>
                  <a:pt x="171709" y="320316"/>
                  <a:pt x="168501" y="313097"/>
                </a:cubicBezTo>
                <a:cubicBezTo>
                  <a:pt x="165293" y="305878"/>
                  <a:pt x="171709" y="227271"/>
                  <a:pt x="149250" y="178343"/>
                </a:cubicBezTo>
                <a:cubicBezTo>
                  <a:pt x="126791" y="129415"/>
                  <a:pt x="-3150" y="-6943"/>
                  <a:pt x="5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1B094F3-3B0C-B83F-F53D-D505DC8C56ED}"/>
              </a:ext>
            </a:extLst>
          </p:cNvPr>
          <p:cNvSpPr/>
          <p:nvPr/>
        </p:nvSpPr>
        <p:spPr>
          <a:xfrm>
            <a:off x="5987935" y="3633249"/>
            <a:ext cx="90629" cy="452452"/>
          </a:xfrm>
          <a:custGeom>
            <a:avLst/>
            <a:gdLst>
              <a:gd name="connsiteX0" fmla="*/ 90419 w 90629"/>
              <a:gd name="connsiteY0" fmla="*/ 288 h 452452"/>
              <a:gd name="connsiteX1" fmla="*/ 27854 w 90629"/>
              <a:gd name="connsiteY1" fmla="*/ 183168 h 452452"/>
              <a:gd name="connsiteX2" fmla="*/ 18229 w 90629"/>
              <a:gd name="connsiteY2" fmla="*/ 361235 h 452452"/>
              <a:gd name="connsiteX3" fmla="*/ 23042 w 90629"/>
              <a:gd name="connsiteY3" fmla="*/ 447863 h 452452"/>
              <a:gd name="connsiteX4" fmla="*/ 3791 w 90629"/>
              <a:gd name="connsiteY4" fmla="*/ 226482 h 452452"/>
              <a:gd name="connsiteX5" fmla="*/ 90419 w 90629"/>
              <a:gd name="connsiteY5" fmla="*/ 288 h 45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29" h="452452">
                <a:moveTo>
                  <a:pt x="90419" y="288"/>
                </a:moveTo>
                <a:cubicBezTo>
                  <a:pt x="94430" y="-6931"/>
                  <a:pt x="39886" y="123010"/>
                  <a:pt x="27854" y="183168"/>
                </a:cubicBezTo>
                <a:cubicBezTo>
                  <a:pt x="15822" y="243326"/>
                  <a:pt x="19031" y="317119"/>
                  <a:pt x="18229" y="361235"/>
                </a:cubicBezTo>
                <a:cubicBezTo>
                  <a:pt x="17427" y="405351"/>
                  <a:pt x="25448" y="470322"/>
                  <a:pt x="23042" y="447863"/>
                </a:cubicBezTo>
                <a:cubicBezTo>
                  <a:pt x="20636" y="425404"/>
                  <a:pt x="-10647" y="295463"/>
                  <a:pt x="3791" y="226482"/>
                </a:cubicBezTo>
                <a:cubicBezTo>
                  <a:pt x="18229" y="157501"/>
                  <a:pt x="86408" y="7507"/>
                  <a:pt x="90419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94441B9-FFFC-9674-8D64-21B5E6B7A913}"/>
              </a:ext>
            </a:extLst>
          </p:cNvPr>
          <p:cNvSpPr/>
          <p:nvPr/>
        </p:nvSpPr>
        <p:spPr>
          <a:xfrm>
            <a:off x="6455513" y="4629567"/>
            <a:ext cx="224537" cy="196464"/>
          </a:xfrm>
          <a:custGeom>
            <a:avLst/>
            <a:gdLst>
              <a:gd name="connsiteX0" fmla="*/ 224420 w 224537"/>
              <a:gd name="connsiteY0" fmla="*/ 185 h 196464"/>
              <a:gd name="connsiteX1" fmla="*/ 152230 w 224537"/>
              <a:gd name="connsiteY1" fmla="*/ 53124 h 196464"/>
              <a:gd name="connsiteX2" fmla="*/ 152230 w 224537"/>
              <a:gd name="connsiteY2" fmla="*/ 101250 h 196464"/>
              <a:gd name="connsiteX3" fmla="*/ 27102 w 224537"/>
              <a:gd name="connsiteY3" fmla="*/ 187877 h 196464"/>
              <a:gd name="connsiteX4" fmla="*/ 7851 w 224537"/>
              <a:gd name="connsiteY4" fmla="*/ 187877 h 196464"/>
              <a:gd name="connsiteX5" fmla="*/ 128167 w 224537"/>
              <a:gd name="connsiteY5" fmla="*/ 139751 h 196464"/>
              <a:gd name="connsiteX6" fmla="*/ 132980 w 224537"/>
              <a:gd name="connsiteY6" fmla="*/ 72374 h 196464"/>
              <a:gd name="connsiteX7" fmla="*/ 224420 w 224537"/>
              <a:gd name="connsiteY7" fmla="*/ 185 h 19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37" h="196464">
                <a:moveTo>
                  <a:pt x="224420" y="185"/>
                </a:moveTo>
                <a:cubicBezTo>
                  <a:pt x="227628" y="-3023"/>
                  <a:pt x="164262" y="36280"/>
                  <a:pt x="152230" y="53124"/>
                </a:cubicBezTo>
                <a:cubicBezTo>
                  <a:pt x="140198" y="69968"/>
                  <a:pt x="173084" y="78791"/>
                  <a:pt x="152230" y="101250"/>
                </a:cubicBezTo>
                <a:cubicBezTo>
                  <a:pt x="131376" y="123709"/>
                  <a:pt x="27102" y="187877"/>
                  <a:pt x="27102" y="187877"/>
                </a:cubicBezTo>
                <a:cubicBezTo>
                  <a:pt x="3039" y="202315"/>
                  <a:pt x="-8993" y="195898"/>
                  <a:pt x="7851" y="187877"/>
                </a:cubicBezTo>
                <a:cubicBezTo>
                  <a:pt x="24695" y="179856"/>
                  <a:pt x="107312" y="159002"/>
                  <a:pt x="128167" y="139751"/>
                </a:cubicBezTo>
                <a:cubicBezTo>
                  <a:pt x="149022" y="120501"/>
                  <a:pt x="123355" y="93229"/>
                  <a:pt x="132980" y="72374"/>
                </a:cubicBezTo>
                <a:cubicBezTo>
                  <a:pt x="142605" y="51519"/>
                  <a:pt x="221212" y="3393"/>
                  <a:pt x="2244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A3B9B47F-1959-1E0C-324A-3A3325453B27}"/>
              </a:ext>
            </a:extLst>
          </p:cNvPr>
          <p:cNvSpPr/>
          <p:nvPr/>
        </p:nvSpPr>
        <p:spPr>
          <a:xfrm>
            <a:off x="6294088" y="4723771"/>
            <a:ext cx="194745" cy="60026"/>
          </a:xfrm>
          <a:custGeom>
            <a:avLst/>
            <a:gdLst>
              <a:gd name="connsiteX0" fmla="*/ 834 w 194745"/>
              <a:gd name="connsiteY0" fmla="*/ 59985 h 60026"/>
              <a:gd name="connsiteX1" fmla="*/ 87461 w 194745"/>
              <a:gd name="connsiteY1" fmla="*/ 2233 h 60026"/>
              <a:gd name="connsiteX2" fmla="*/ 193339 w 194745"/>
              <a:gd name="connsiteY2" fmla="*/ 11858 h 60026"/>
              <a:gd name="connsiteX3" fmla="*/ 140400 w 194745"/>
              <a:gd name="connsiteY3" fmla="*/ 11858 h 60026"/>
              <a:gd name="connsiteX4" fmla="*/ 834 w 194745"/>
              <a:gd name="connsiteY4" fmla="*/ 59985 h 6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45" h="60026">
                <a:moveTo>
                  <a:pt x="834" y="59985"/>
                </a:moveTo>
                <a:cubicBezTo>
                  <a:pt x="-7989" y="58381"/>
                  <a:pt x="55377" y="10254"/>
                  <a:pt x="87461" y="2233"/>
                </a:cubicBezTo>
                <a:cubicBezTo>
                  <a:pt x="119545" y="-5788"/>
                  <a:pt x="184516" y="10254"/>
                  <a:pt x="193339" y="11858"/>
                </a:cubicBezTo>
                <a:cubicBezTo>
                  <a:pt x="202162" y="13462"/>
                  <a:pt x="167672" y="7045"/>
                  <a:pt x="140400" y="11858"/>
                </a:cubicBezTo>
                <a:cubicBezTo>
                  <a:pt x="113129" y="16671"/>
                  <a:pt x="9657" y="61589"/>
                  <a:pt x="834" y="59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B5AF88E-8978-99DE-E45C-DC78E4103B55}"/>
              </a:ext>
            </a:extLst>
          </p:cNvPr>
          <p:cNvSpPr/>
          <p:nvPr/>
        </p:nvSpPr>
        <p:spPr>
          <a:xfrm>
            <a:off x="6673847" y="4882740"/>
            <a:ext cx="82756" cy="220259"/>
          </a:xfrm>
          <a:custGeom>
            <a:avLst/>
            <a:gdLst>
              <a:gd name="connsiteX0" fmla="*/ 3 w 82756"/>
              <a:gd name="connsiteY0" fmla="*/ 410 h 220259"/>
              <a:gd name="connsiteX1" fmla="*/ 66678 w 82756"/>
              <a:gd name="connsiteY1" fmla="*/ 149635 h 220259"/>
              <a:gd name="connsiteX2" fmla="*/ 82553 w 82756"/>
              <a:gd name="connsiteY2" fmla="*/ 219485 h 220259"/>
              <a:gd name="connsiteX3" fmla="*/ 69853 w 82756"/>
              <a:gd name="connsiteY3" fmla="*/ 108360 h 220259"/>
              <a:gd name="connsiteX4" fmla="*/ 3 w 82756"/>
              <a:gd name="connsiteY4" fmla="*/ 410 h 22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56" h="220259">
                <a:moveTo>
                  <a:pt x="3" y="410"/>
                </a:moveTo>
                <a:cubicBezTo>
                  <a:pt x="-526" y="7289"/>
                  <a:pt x="52920" y="113123"/>
                  <a:pt x="66678" y="149635"/>
                </a:cubicBezTo>
                <a:cubicBezTo>
                  <a:pt x="80436" y="186147"/>
                  <a:pt x="82024" y="226364"/>
                  <a:pt x="82553" y="219485"/>
                </a:cubicBezTo>
                <a:cubicBezTo>
                  <a:pt x="83082" y="212606"/>
                  <a:pt x="83611" y="141697"/>
                  <a:pt x="69853" y="108360"/>
                </a:cubicBezTo>
                <a:cubicBezTo>
                  <a:pt x="56095" y="75023"/>
                  <a:pt x="532" y="-6469"/>
                  <a:pt x="3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52D24783-1B21-9580-BB74-0661D5C57E65}"/>
              </a:ext>
            </a:extLst>
          </p:cNvPr>
          <p:cNvSpPr/>
          <p:nvPr/>
        </p:nvSpPr>
        <p:spPr>
          <a:xfrm>
            <a:off x="6566102" y="4879625"/>
            <a:ext cx="139612" cy="263951"/>
          </a:xfrm>
          <a:custGeom>
            <a:avLst/>
            <a:gdLst>
              <a:gd name="connsiteX0" fmla="*/ 2973 w 139612"/>
              <a:gd name="connsiteY0" fmla="*/ 350 h 263951"/>
              <a:gd name="connsiteX1" fmla="*/ 6148 w 139612"/>
              <a:gd name="connsiteY1" fmla="*/ 140050 h 263951"/>
              <a:gd name="connsiteX2" fmla="*/ 34723 w 139612"/>
              <a:gd name="connsiteY2" fmla="*/ 209900 h 263951"/>
              <a:gd name="connsiteX3" fmla="*/ 60123 w 139612"/>
              <a:gd name="connsiteY3" fmla="*/ 235300 h 263951"/>
              <a:gd name="connsiteX4" fmla="*/ 139498 w 139612"/>
              <a:gd name="connsiteY4" fmla="*/ 263875 h 263951"/>
              <a:gd name="connsiteX5" fmla="*/ 75998 w 139612"/>
              <a:gd name="connsiteY5" fmla="*/ 241650 h 263951"/>
              <a:gd name="connsiteX6" fmla="*/ 6148 w 139612"/>
              <a:gd name="connsiteY6" fmla="*/ 184500 h 263951"/>
              <a:gd name="connsiteX7" fmla="*/ 2973 w 139612"/>
              <a:gd name="connsiteY7" fmla="*/ 350 h 26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612" h="263951">
                <a:moveTo>
                  <a:pt x="2973" y="350"/>
                </a:moveTo>
                <a:cubicBezTo>
                  <a:pt x="2973" y="-7058"/>
                  <a:pt x="856" y="105125"/>
                  <a:pt x="6148" y="140050"/>
                </a:cubicBezTo>
                <a:cubicBezTo>
                  <a:pt x="11440" y="174975"/>
                  <a:pt x="25727" y="194025"/>
                  <a:pt x="34723" y="209900"/>
                </a:cubicBezTo>
                <a:cubicBezTo>
                  <a:pt x="43719" y="225775"/>
                  <a:pt x="42661" y="226304"/>
                  <a:pt x="60123" y="235300"/>
                </a:cubicBezTo>
                <a:cubicBezTo>
                  <a:pt x="77586" y="244296"/>
                  <a:pt x="136852" y="262817"/>
                  <a:pt x="139498" y="263875"/>
                </a:cubicBezTo>
                <a:cubicBezTo>
                  <a:pt x="142144" y="264933"/>
                  <a:pt x="98223" y="254879"/>
                  <a:pt x="75998" y="241650"/>
                </a:cubicBezTo>
                <a:cubicBezTo>
                  <a:pt x="53773" y="228421"/>
                  <a:pt x="17790" y="217308"/>
                  <a:pt x="6148" y="184500"/>
                </a:cubicBezTo>
                <a:cubicBezTo>
                  <a:pt x="-5494" y="151692"/>
                  <a:pt x="2973" y="7758"/>
                  <a:pt x="2973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1366C08-F689-89C6-51E5-FD661E5A0587}"/>
              </a:ext>
            </a:extLst>
          </p:cNvPr>
          <p:cNvSpPr/>
          <p:nvPr/>
        </p:nvSpPr>
        <p:spPr>
          <a:xfrm>
            <a:off x="5939867" y="5267234"/>
            <a:ext cx="861607" cy="365230"/>
          </a:xfrm>
          <a:custGeom>
            <a:avLst/>
            <a:gdLst>
              <a:gd name="connsiteX0" fmla="*/ 558 w 861607"/>
              <a:gd name="connsiteY0" fmla="*/ 365216 h 365230"/>
              <a:gd name="connsiteX1" fmla="*/ 356158 w 861607"/>
              <a:gd name="connsiteY1" fmla="*/ 177891 h 365230"/>
              <a:gd name="connsiteX2" fmla="*/ 238683 w 861607"/>
              <a:gd name="connsiteY2" fmla="*/ 212816 h 365230"/>
              <a:gd name="connsiteX3" fmla="*/ 483158 w 861607"/>
              <a:gd name="connsiteY3" fmla="*/ 108041 h 365230"/>
              <a:gd name="connsiteX4" fmla="*/ 629208 w 861607"/>
              <a:gd name="connsiteY4" fmla="*/ 54066 h 365230"/>
              <a:gd name="connsiteX5" fmla="*/ 587933 w 861607"/>
              <a:gd name="connsiteY5" fmla="*/ 54066 h 365230"/>
              <a:gd name="connsiteX6" fmla="*/ 708583 w 861607"/>
              <a:gd name="connsiteY6" fmla="*/ 38191 h 365230"/>
              <a:gd name="connsiteX7" fmla="*/ 648258 w 861607"/>
              <a:gd name="connsiteY7" fmla="*/ 9616 h 365230"/>
              <a:gd name="connsiteX8" fmla="*/ 733983 w 861607"/>
              <a:gd name="connsiteY8" fmla="*/ 15966 h 365230"/>
              <a:gd name="connsiteX9" fmla="*/ 705408 w 861607"/>
              <a:gd name="connsiteY9" fmla="*/ 91 h 365230"/>
              <a:gd name="connsiteX10" fmla="*/ 860983 w 861607"/>
              <a:gd name="connsiteY10" fmla="*/ 9616 h 365230"/>
              <a:gd name="connsiteX11" fmla="*/ 756208 w 861607"/>
              <a:gd name="connsiteY11" fmla="*/ 12791 h 365230"/>
              <a:gd name="connsiteX12" fmla="*/ 660958 w 861607"/>
              <a:gd name="connsiteY12" fmla="*/ 12791 h 365230"/>
              <a:gd name="connsiteX13" fmla="*/ 451408 w 861607"/>
              <a:gd name="connsiteY13" fmla="*/ 95341 h 365230"/>
              <a:gd name="connsiteX14" fmla="*/ 524433 w 861607"/>
              <a:gd name="connsiteY14" fmla="*/ 73116 h 365230"/>
              <a:gd name="connsiteX15" fmla="*/ 279958 w 861607"/>
              <a:gd name="connsiteY15" fmla="*/ 187416 h 365230"/>
              <a:gd name="connsiteX16" fmla="*/ 558 w 861607"/>
              <a:gd name="connsiteY16" fmla="*/ 365216 h 36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1607" h="365230">
                <a:moveTo>
                  <a:pt x="558" y="365216"/>
                </a:moveTo>
                <a:cubicBezTo>
                  <a:pt x="13258" y="363629"/>
                  <a:pt x="316471" y="203291"/>
                  <a:pt x="356158" y="177891"/>
                </a:cubicBezTo>
                <a:cubicBezTo>
                  <a:pt x="395846" y="152491"/>
                  <a:pt x="217516" y="224458"/>
                  <a:pt x="238683" y="212816"/>
                </a:cubicBezTo>
                <a:cubicBezTo>
                  <a:pt x="259850" y="201174"/>
                  <a:pt x="418070" y="134499"/>
                  <a:pt x="483158" y="108041"/>
                </a:cubicBezTo>
                <a:cubicBezTo>
                  <a:pt x="548246" y="81583"/>
                  <a:pt x="611746" y="63062"/>
                  <a:pt x="629208" y="54066"/>
                </a:cubicBezTo>
                <a:cubicBezTo>
                  <a:pt x="646671" y="45070"/>
                  <a:pt x="574704" y="56712"/>
                  <a:pt x="587933" y="54066"/>
                </a:cubicBezTo>
                <a:cubicBezTo>
                  <a:pt x="601162" y="51420"/>
                  <a:pt x="698529" y="45599"/>
                  <a:pt x="708583" y="38191"/>
                </a:cubicBezTo>
                <a:cubicBezTo>
                  <a:pt x="718637" y="30783"/>
                  <a:pt x="644025" y="13320"/>
                  <a:pt x="648258" y="9616"/>
                </a:cubicBezTo>
                <a:cubicBezTo>
                  <a:pt x="652491" y="5912"/>
                  <a:pt x="724458" y="17553"/>
                  <a:pt x="733983" y="15966"/>
                </a:cubicBezTo>
                <a:cubicBezTo>
                  <a:pt x="743508" y="14378"/>
                  <a:pt x="684241" y="1149"/>
                  <a:pt x="705408" y="91"/>
                </a:cubicBezTo>
                <a:cubicBezTo>
                  <a:pt x="726575" y="-967"/>
                  <a:pt x="852516" y="7499"/>
                  <a:pt x="860983" y="9616"/>
                </a:cubicBezTo>
                <a:cubicBezTo>
                  <a:pt x="869450" y="11733"/>
                  <a:pt x="789545" y="12262"/>
                  <a:pt x="756208" y="12791"/>
                </a:cubicBezTo>
                <a:cubicBezTo>
                  <a:pt x="722871" y="13320"/>
                  <a:pt x="711758" y="-967"/>
                  <a:pt x="660958" y="12791"/>
                </a:cubicBezTo>
                <a:cubicBezTo>
                  <a:pt x="610158" y="26549"/>
                  <a:pt x="474162" y="85287"/>
                  <a:pt x="451408" y="95341"/>
                </a:cubicBezTo>
                <a:cubicBezTo>
                  <a:pt x="428654" y="105395"/>
                  <a:pt x="553008" y="57770"/>
                  <a:pt x="524433" y="73116"/>
                </a:cubicBezTo>
                <a:cubicBezTo>
                  <a:pt x="495858" y="88462"/>
                  <a:pt x="364625" y="141378"/>
                  <a:pt x="279958" y="187416"/>
                </a:cubicBezTo>
                <a:cubicBezTo>
                  <a:pt x="195291" y="233453"/>
                  <a:pt x="-12142" y="366803"/>
                  <a:pt x="558" y="365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ECF43820-F7E6-08D0-6B03-6F4B9800CCF3}"/>
              </a:ext>
            </a:extLst>
          </p:cNvPr>
          <p:cNvSpPr/>
          <p:nvPr/>
        </p:nvSpPr>
        <p:spPr>
          <a:xfrm>
            <a:off x="6766882" y="5167648"/>
            <a:ext cx="377651" cy="157858"/>
          </a:xfrm>
          <a:custGeom>
            <a:avLst/>
            <a:gdLst>
              <a:gd name="connsiteX0" fmla="*/ 2218 w 377651"/>
              <a:gd name="connsiteY0" fmla="*/ 90152 h 157858"/>
              <a:gd name="connsiteX1" fmla="*/ 97468 w 377651"/>
              <a:gd name="connsiteY1" fmla="*/ 67927 h 157858"/>
              <a:gd name="connsiteX2" fmla="*/ 199068 w 377651"/>
              <a:gd name="connsiteY2" fmla="*/ 1252 h 157858"/>
              <a:gd name="connsiteX3" fmla="*/ 208593 w 377651"/>
              <a:gd name="connsiteY3" fmla="*/ 26652 h 157858"/>
              <a:gd name="connsiteX4" fmla="*/ 300668 w 377651"/>
              <a:gd name="connsiteY4" fmla="*/ 55227 h 157858"/>
              <a:gd name="connsiteX5" fmla="*/ 373693 w 377651"/>
              <a:gd name="connsiteY5" fmla="*/ 109202 h 157858"/>
              <a:gd name="connsiteX6" fmla="*/ 364168 w 377651"/>
              <a:gd name="connsiteY6" fmla="*/ 137777 h 157858"/>
              <a:gd name="connsiteX7" fmla="*/ 332418 w 377651"/>
              <a:gd name="connsiteY7" fmla="*/ 156827 h 157858"/>
              <a:gd name="connsiteX8" fmla="*/ 367343 w 377651"/>
              <a:gd name="connsiteY8" fmla="*/ 106027 h 157858"/>
              <a:gd name="connsiteX9" fmla="*/ 256218 w 377651"/>
              <a:gd name="connsiteY9" fmla="*/ 33002 h 157858"/>
              <a:gd name="connsiteX10" fmla="*/ 195893 w 377651"/>
              <a:gd name="connsiteY10" fmla="*/ 39352 h 157858"/>
              <a:gd name="connsiteX11" fmla="*/ 2218 w 377651"/>
              <a:gd name="connsiteY11" fmla="*/ 90152 h 15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651" h="157858">
                <a:moveTo>
                  <a:pt x="2218" y="90152"/>
                </a:moveTo>
                <a:cubicBezTo>
                  <a:pt x="-14186" y="94915"/>
                  <a:pt x="64660" y="82744"/>
                  <a:pt x="97468" y="67927"/>
                </a:cubicBezTo>
                <a:cubicBezTo>
                  <a:pt x="130276" y="53110"/>
                  <a:pt x="199068" y="1252"/>
                  <a:pt x="199068" y="1252"/>
                </a:cubicBezTo>
                <a:cubicBezTo>
                  <a:pt x="217589" y="-5627"/>
                  <a:pt x="191660" y="17656"/>
                  <a:pt x="208593" y="26652"/>
                </a:cubicBezTo>
                <a:cubicBezTo>
                  <a:pt x="225526" y="35648"/>
                  <a:pt x="273151" y="41469"/>
                  <a:pt x="300668" y="55227"/>
                </a:cubicBezTo>
                <a:cubicBezTo>
                  <a:pt x="328185" y="68985"/>
                  <a:pt x="363110" y="95444"/>
                  <a:pt x="373693" y="109202"/>
                </a:cubicBezTo>
                <a:cubicBezTo>
                  <a:pt x="384276" y="122960"/>
                  <a:pt x="371047" y="129839"/>
                  <a:pt x="364168" y="137777"/>
                </a:cubicBezTo>
                <a:cubicBezTo>
                  <a:pt x="357289" y="145715"/>
                  <a:pt x="331889" y="162119"/>
                  <a:pt x="332418" y="156827"/>
                </a:cubicBezTo>
                <a:cubicBezTo>
                  <a:pt x="332947" y="151535"/>
                  <a:pt x="380043" y="126664"/>
                  <a:pt x="367343" y="106027"/>
                </a:cubicBezTo>
                <a:cubicBezTo>
                  <a:pt x="354643" y="85390"/>
                  <a:pt x="284793" y="44114"/>
                  <a:pt x="256218" y="33002"/>
                </a:cubicBezTo>
                <a:cubicBezTo>
                  <a:pt x="227643" y="21890"/>
                  <a:pt x="235051" y="26652"/>
                  <a:pt x="195893" y="39352"/>
                </a:cubicBezTo>
                <a:cubicBezTo>
                  <a:pt x="156735" y="52052"/>
                  <a:pt x="18622" y="85389"/>
                  <a:pt x="2218" y="90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0F0743DD-8A43-36CE-F075-4F94FE32D806}"/>
              </a:ext>
            </a:extLst>
          </p:cNvPr>
          <p:cNvSpPr/>
          <p:nvPr/>
        </p:nvSpPr>
        <p:spPr>
          <a:xfrm>
            <a:off x="6738801" y="5241569"/>
            <a:ext cx="128180" cy="226763"/>
          </a:xfrm>
          <a:custGeom>
            <a:avLst/>
            <a:gdLst>
              <a:gd name="connsiteX0" fmla="*/ 93799 w 128180"/>
              <a:gd name="connsiteY0" fmla="*/ 356 h 226763"/>
              <a:gd name="connsiteX1" fmla="*/ 122374 w 128180"/>
              <a:gd name="connsiteY1" fmla="*/ 111481 h 226763"/>
              <a:gd name="connsiteX2" fmla="*/ 116024 w 128180"/>
              <a:gd name="connsiteY2" fmla="*/ 140056 h 226763"/>
              <a:gd name="connsiteX3" fmla="*/ 1724 w 128180"/>
              <a:gd name="connsiteY3" fmla="*/ 225781 h 226763"/>
              <a:gd name="connsiteX4" fmla="*/ 52524 w 128180"/>
              <a:gd name="connsiteY4" fmla="*/ 184506 h 226763"/>
              <a:gd name="connsiteX5" fmla="*/ 125549 w 128180"/>
              <a:gd name="connsiteY5" fmla="*/ 152756 h 226763"/>
              <a:gd name="connsiteX6" fmla="*/ 93799 w 128180"/>
              <a:gd name="connsiteY6" fmla="*/ 356 h 22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80" h="226763">
                <a:moveTo>
                  <a:pt x="93799" y="356"/>
                </a:moveTo>
                <a:cubicBezTo>
                  <a:pt x="93270" y="-6523"/>
                  <a:pt x="118670" y="88198"/>
                  <a:pt x="122374" y="111481"/>
                </a:cubicBezTo>
                <a:cubicBezTo>
                  <a:pt x="126078" y="134764"/>
                  <a:pt x="136132" y="121006"/>
                  <a:pt x="116024" y="140056"/>
                </a:cubicBezTo>
                <a:cubicBezTo>
                  <a:pt x="95916" y="159106"/>
                  <a:pt x="12307" y="218373"/>
                  <a:pt x="1724" y="225781"/>
                </a:cubicBezTo>
                <a:cubicBezTo>
                  <a:pt x="-8859" y="233189"/>
                  <a:pt x="31887" y="196677"/>
                  <a:pt x="52524" y="184506"/>
                </a:cubicBezTo>
                <a:cubicBezTo>
                  <a:pt x="73161" y="172335"/>
                  <a:pt x="115495" y="183448"/>
                  <a:pt x="125549" y="152756"/>
                </a:cubicBezTo>
                <a:cubicBezTo>
                  <a:pt x="135603" y="122064"/>
                  <a:pt x="94328" y="7235"/>
                  <a:pt x="93799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143F7DD6-92B5-0796-801C-496ECFEAD7F1}"/>
              </a:ext>
            </a:extLst>
          </p:cNvPr>
          <p:cNvSpPr/>
          <p:nvPr/>
        </p:nvSpPr>
        <p:spPr>
          <a:xfrm>
            <a:off x="5745121" y="5557589"/>
            <a:ext cx="332522" cy="62205"/>
          </a:xfrm>
          <a:custGeom>
            <a:avLst/>
            <a:gdLst>
              <a:gd name="connsiteX0" fmla="*/ 331829 w 332522"/>
              <a:gd name="connsiteY0" fmla="*/ 20886 h 62205"/>
              <a:gd name="connsiteX1" fmla="*/ 211179 w 332522"/>
              <a:gd name="connsiteY1" fmla="*/ 55811 h 62205"/>
              <a:gd name="connsiteX2" fmla="*/ 96879 w 332522"/>
              <a:gd name="connsiteY2" fmla="*/ 27236 h 62205"/>
              <a:gd name="connsiteX3" fmla="*/ 33379 w 332522"/>
              <a:gd name="connsiteY3" fmla="*/ 8186 h 62205"/>
              <a:gd name="connsiteX4" fmla="*/ 4804 w 332522"/>
              <a:gd name="connsiteY4" fmla="*/ 1836 h 62205"/>
              <a:gd name="connsiteX5" fmla="*/ 131804 w 332522"/>
              <a:gd name="connsiteY5" fmla="*/ 39936 h 62205"/>
              <a:gd name="connsiteX6" fmla="*/ 154029 w 332522"/>
              <a:gd name="connsiteY6" fmla="*/ 62161 h 62205"/>
              <a:gd name="connsiteX7" fmla="*/ 331829 w 332522"/>
              <a:gd name="connsiteY7" fmla="*/ 20886 h 6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522" h="62205">
                <a:moveTo>
                  <a:pt x="331829" y="20886"/>
                </a:moveTo>
                <a:cubicBezTo>
                  <a:pt x="341354" y="19828"/>
                  <a:pt x="250337" y="54753"/>
                  <a:pt x="211179" y="55811"/>
                </a:cubicBezTo>
                <a:cubicBezTo>
                  <a:pt x="172021" y="56869"/>
                  <a:pt x="126512" y="35173"/>
                  <a:pt x="96879" y="27236"/>
                </a:cubicBezTo>
                <a:cubicBezTo>
                  <a:pt x="67246" y="19299"/>
                  <a:pt x="48725" y="12419"/>
                  <a:pt x="33379" y="8186"/>
                </a:cubicBezTo>
                <a:cubicBezTo>
                  <a:pt x="18033" y="3953"/>
                  <a:pt x="-11600" y="-3456"/>
                  <a:pt x="4804" y="1836"/>
                </a:cubicBezTo>
                <a:cubicBezTo>
                  <a:pt x="21208" y="7128"/>
                  <a:pt x="106933" y="29882"/>
                  <a:pt x="131804" y="39936"/>
                </a:cubicBezTo>
                <a:cubicBezTo>
                  <a:pt x="156675" y="49990"/>
                  <a:pt x="126512" y="60574"/>
                  <a:pt x="154029" y="62161"/>
                </a:cubicBezTo>
                <a:cubicBezTo>
                  <a:pt x="181546" y="63748"/>
                  <a:pt x="322304" y="21944"/>
                  <a:pt x="331829" y="20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4A1CAC3-8C77-92D1-88CB-9DB753BEB24D}"/>
              </a:ext>
            </a:extLst>
          </p:cNvPr>
          <p:cNvSpPr/>
          <p:nvPr/>
        </p:nvSpPr>
        <p:spPr>
          <a:xfrm>
            <a:off x="5691387" y="5485337"/>
            <a:ext cx="132092" cy="326037"/>
          </a:xfrm>
          <a:custGeom>
            <a:avLst/>
            <a:gdLst>
              <a:gd name="connsiteX0" fmla="*/ 131563 w 132092"/>
              <a:gd name="connsiteY0" fmla="*/ 1063 h 326037"/>
              <a:gd name="connsiteX1" fmla="*/ 49013 w 132092"/>
              <a:gd name="connsiteY1" fmla="*/ 112188 h 326037"/>
              <a:gd name="connsiteX2" fmla="*/ 26788 w 132092"/>
              <a:gd name="connsiteY2" fmla="*/ 166163 h 326037"/>
              <a:gd name="connsiteX3" fmla="*/ 45838 w 132092"/>
              <a:gd name="connsiteY3" fmla="*/ 321738 h 326037"/>
              <a:gd name="connsiteX4" fmla="*/ 36313 w 132092"/>
              <a:gd name="connsiteY4" fmla="*/ 274113 h 326037"/>
              <a:gd name="connsiteX5" fmla="*/ 4563 w 132092"/>
              <a:gd name="connsiteY5" fmla="*/ 185213 h 326037"/>
              <a:gd name="connsiteX6" fmla="*/ 131563 w 132092"/>
              <a:gd name="connsiteY6" fmla="*/ 1063 h 32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092" h="326037">
                <a:moveTo>
                  <a:pt x="131563" y="1063"/>
                </a:moveTo>
                <a:cubicBezTo>
                  <a:pt x="138971" y="-11108"/>
                  <a:pt x="66475" y="84671"/>
                  <a:pt x="49013" y="112188"/>
                </a:cubicBezTo>
                <a:cubicBezTo>
                  <a:pt x="31550" y="139705"/>
                  <a:pt x="27317" y="131238"/>
                  <a:pt x="26788" y="166163"/>
                </a:cubicBezTo>
                <a:cubicBezTo>
                  <a:pt x="26259" y="201088"/>
                  <a:pt x="44250" y="303746"/>
                  <a:pt x="45838" y="321738"/>
                </a:cubicBezTo>
                <a:cubicBezTo>
                  <a:pt x="47425" y="339730"/>
                  <a:pt x="43192" y="296867"/>
                  <a:pt x="36313" y="274113"/>
                </a:cubicBezTo>
                <a:cubicBezTo>
                  <a:pt x="29434" y="251359"/>
                  <a:pt x="-13958" y="225430"/>
                  <a:pt x="4563" y="185213"/>
                </a:cubicBezTo>
                <a:cubicBezTo>
                  <a:pt x="23084" y="144996"/>
                  <a:pt x="124155" y="13234"/>
                  <a:pt x="131563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DBB65C07-DE09-FCD4-5D10-CE822CF51931}"/>
              </a:ext>
            </a:extLst>
          </p:cNvPr>
          <p:cNvSpPr/>
          <p:nvPr/>
        </p:nvSpPr>
        <p:spPr>
          <a:xfrm>
            <a:off x="5705443" y="5459778"/>
            <a:ext cx="1054364" cy="216208"/>
          </a:xfrm>
          <a:custGeom>
            <a:avLst/>
            <a:gdLst>
              <a:gd name="connsiteX0" fmla="*/ 32 w 1054364"/>
              <a:gd name="connsiteY0" fmla="*/ 204422 h 216208"/>
              <a:gd name="connsiteX1" fmla="*/ 304832 w 1054364"/>
              <a:gd name="connsiteY1" fmla="*/ 213947 h 216208"/>
              <a:gd name="connsiteX2" fmla="*/ 454057 w 1054364"/>
              <a:gd name="connsiteY2" fmla="*/ 156797 h 216208"/>
              <a:gd name="connsiteX3" fmla="*/ 371507 w 1054364"/>
              <a:gd name="connsiteY3" fmla="*/ 169497 h 216208"/>
              <a:gd name="connsiteX4" fmla="*/ 739807 w 1054364"/>
              <a:gd name="connsiteY4" fmla="*/ 39322 h 216208"/>
              <a:gd name="connsiteX5" fmla="*/ 882682 w 1054364"/>
              <a:gd name="connsiteY5" fmla="*/ 10747 h 216208"/>
              <a:gd name="connsiteX6" fmla="*/ 1054132 w 1054364"/>
              <a:gd name="connsiteY6" fmla="*/ 7572 h 216208"/>
              <a:gd name="connsiteX7" fmla="*/ 920782 w 1054364"/>
              <a:gd name="connsiteY7" fmla="*/ 7572 h 216208"/>
              <a:gd name="connsiteX8" fmla="*/ 971582 w 1054364"/>
              <a:gd name="connsiteY8" fmla="*/ 1222 h 216208"/>
              <a:gd name="connsiteX9" fmla="*/ 882682 w 1054364"/>
              <a:gd name="connsiteY9" fmla="*/ 1222 h 216208"/>
              <a:gd name="connsiteX10" fmla="*/ 771557 w 1054364"/>
              <a:gd name="connsiteY10" fmla="*/ 13922 h 216208"/>
              <a:gd name="connsiteX11" fmla="*/ 517557 w 1054364"/>
              <a:gd name="connsiteY11" fmla="*/ 121872 h 216208"/>
              <a:gd name="connsiteX12" fmla="*/ 425482 w 1054364"/>
              <a:gd name="connsiteY12" fmla="*/ 172672 h 216208"/>
              <a:gd name="connsiteX13" fmla="*/ 323882 w 1054364"/>
              <a:gd name="connsiteY13" fmla="*/ 201247 h 216208"/>
              <a:gd name="connsiteX14" fmla="*/ 32 w 1054364"/>
              <a:gd name="connsiteY14" fmla="*/ 204422 h 2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4364" h="216208">
                <a:moveTo>
                  <a:pt x="32" y="204422"/>
                </a:moveTo>
                <a:cubicBezTo>
                  <a:pt x="-3143" y="206539"/>
                  <a:pt x="229161" y="221885"/>
                  <a:pt x="304832" y="213947"/>
                </a:cubicBezTo>
                <a:cubicBezTo>
                  <a:pt x="380503" y="206009"/>
                  <a:pt x="442945" y="164205"/>
                  <a:pt x="454057" y="156797"/>
                </a:cubicBezTo>
                <a:cubicBezTo>
                  <a:pt x="465170" y="149389"/>
                  <a:pt x="323882" y="189076"/>
                  <a:pt x="371507" y="169497"/>
                </a:cubicBezTo>
                <a:cubicBezTo>
                  <a:pt x="419132" y="149918"/>
                  <a:pt x="654611" y="65780"/>
                  <a:pt x="739807" y="39322"/>
                </a:cubicBezTo>
                <a:cubicBezTo>
                  <a:pt x="825003" y="12864"/>
                  <a:pt x="830295" y="16039"/>
                  <a:pt x="882682" y="10747"/>
                </a:cubicBezTo>
                <a:cubicBezTo>
                  <a:pt x="935069" y="5455"/>
                  <a:pt x="1047782" y="8101"/>
                  <a:pt x="1054132" y="7572"/>
                </a:cubicBezTo>
                <a:cubicBezTo>
                  <a:pt x="1060482" y="7043"/>
                  <a:pt x="934540" y="8630"/>
                  <a:pt x="920782" y="7572"/>
                </a:cubicBezTo>
                <a:cubicBezTo>
                  <a:pt x="907024" y="6514"/>
                  <a:pt x="977932" y="2280"/>
                  <a:pt x="971582" y="1222"/>
                </a:cubicBezTo>
                <a:cubicBezTo>
                  <a:pt x="965232" y="164"/>
                  <a:pt x="916019" y="-895"/>
                  <a:pt x="882682" y="1222"/>
                </a:cubicBezTo>
                <a:cubicBezTo>
                  <a:pt x="849345" y="3339"/>
                  <a:pt x="832411" y="-6186"/>
                  <a:pt x="771557" y="13922"/>
                </a:cubicBezTo>
                <a:cubicBezTo>
                  <a:pt x="710703" y="34030"/>
                  <a:pt x="575236" y="95414"/>
                  <a:pt x="517557" y="121872"/>
                </a:cubicBezTo>
                <a:cubicBezTo>
                  <a:pt x="459878" y="148330"/>
                  <a:pt x="457761" y="159443"/>
                  <a:pt x="425482" y="172672"/>
                </a:cubicBezTo>
                <a:cubicBezTo>
                  <a:pt x="393203" y="185901"/>
                  <a:pt x="389499" y="194368"/>
                  <a:pt x="323882" y="201247"/>
                </a:cubicBezTo>
                <a:cubicBezTo>
                  <a:pt x="258265" y="208126"/>
                  <a:pt x="3207" y="202305"/>
                  <a:pt x="32" y="20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CEE80C6-6E92-C158-9C67-85BA149DC63E}"/>
              </a:ext>
            </a:extLst>
          </p:cNvPr>
          <p:cNvSpPr/>
          <p:nvPr/>
        </p:nvSpPr>
        <p:spPr>
          <a:xfrm>
            <a:off x="6575342" y="5257683"/>
            <a:ext cx="223085" cy="171589"/>
          </a:xfrm>
          <a:custGeom>
            <a:avLst/>
            <a:gdLst>
              <a:gd name="connsiteX0" fmla="*/ 171533 w 223085"/>
              <a:gd name="connsiteY0" fmla="*/ 117 h 171589"/>
              <a:gd name="connsiteX1" fmla="*/ 184233 w 223085"/>
              <a:gd name="connsiteY1" fmla="*/ 104892 h 171589"/>
              <a:gd name="connsiteX2" fmla="*/ 88983 w 223085"/>
              <a:gd name="connsiteY2" fmla="*/ 142992 h 171589"/>
              <a:gd name="connsiteX3" fmla="*/ 83 w 223085"/>
              <a:gd name="connsiteY3" fmla="*/ 155692 h 171589"/>
              <a:gd name="connsiteX4" fmla="*/ 104858 w 223085"/>
              <a:gd name="connsiteY4" fmla="*/ 152517 h 171589"/>
              <a:gd name="connsiteX5" fmla="*/ 222333 w 223085"/>
              <a:gd name="connsiteY5" fmla="*/ 171567 h 171589"/>
              <a:gd name="connsiteX6" fmla="*/ 155658 w 223085"/>
              <a:gd name="connsiteY6" fmla="*/ 155692 h 171589"/>
              <a:gd name="connsiteX7" fmla="*/ 165183 w 223085"/>
              <a:gd name="connsiteY7" fmla="*/ 127117 h 171589"/>
              <a:gd name="connsiteX8" fmla="*/ 171533 w 223085"/>
              <a:gd name="connsiteY8" fmla="*/ 117 h 17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085" h="171589">
                <a:moveTo>
                  <a:pt x="171533" y="117"/>
                </a:moveTo>
                <a:cubicBezTo>
                  <a:pt x="174708" y="-3587"/>
                  <a:pt x="197991" y="81080"/>
                  <a:pt x="184233" y="104892"/>
                </a:cubicBezTo>
                <a:cubicBezTo>
                  <a:pt x="170475" y="128704"/>
                  <a:pt x="119675" y="134525"/>
                  <a:pt x="88983" y="142992"/>
                </a:cubicBezTo>
                <a:cubicBezTo>
                  <a:pt x="58291" y="151459"/>
                  <a:pt x="-2563" y="154105"/>
                  <a:pt x="83" y="155692"/>
                </a:cubicBezTo>
                <a:cubicBezTo>
                  <a:pt x="2729" y="157280"/>
                  <a:pt x="67816" y="149871"/>
                  <a:pt x="104858" y="152517"/>
                </a:cubicBezTo>
                <a:cubicBezTo>
                  <a:pt x="141900" y="155163"/>
                  <a:pt x="213866" y="171038"/>
                  <a:pt x="222333" y="171567"/>
                </a:cubicBezTo>
                <a:cubicBezTo>
                  <a:pt x="230800" y="172096"/>
                  <a:pt x="165183" y="163100"/>
                  <a:pt x="155658" y="155692"/>
                </a:cubicBezTo>
                <a:cubicBezTo>
                  <a:pt x="146133" y="148284"/>
                  <a:pt x="163596" y="147754"/>
                  <a:pt x="165183" y="127117"/>
                </a:cubicBezTo>
                <a:cubicBezTo>
                  <a:pt x="166770" y="106480"/>
                  <a:pt x="168358" y="3821"/>
                  <a:pt x="171533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0AD5FFB3-B3EA-14A5-E3E9-A1FBFB603918}"/>
              </a:ext>
            </a:extLst>
          </p:cNvPr>
          <p:cNvSpPr/>
          <p:nvPr/>
        </p:nvSpPr>
        <p:spPr>
          <a:xfrm>
            <a:off x="6730741" y="5206985"/>
            <a:ext cx="120814" cy="241400"/>
          </a:xfrm>
          <a:custGeom>
            <a:avLst/>
            <a:gdLst>
              <a:gd name="connsiteX0" fmla="*/ 82809 w 120814"/>
              <a:gd name="connsiteY0" fmla="*/ 15 h 241400"/>
              <a:gd name="connsiteX1" fmla="*/ 85984 w 120814"/>
              <a:gd name="connsiteY1" fmla="*/ 152415 h 241400"/>
              <a:gd name="connsiteX2" fmla="*/ 259 w 120814"/>
              <a:gd name="connsiteY2" fmla="*/ 241315 h 241400"/>
              <a:gd name="connsiteX3" fmla="*/ 117734 w 120814"/>
              <a:gd name="connsiteY3" fmla="*/ 168290 h 241400"/>
              <a:gd name="connsiteX4" fmla="*/ 85984 w 120814"/>
              <a:gd name="connsiteY4" fmla="*/ 142890 h 241400"/>
              <a:gd name="connsiteX5" fmla="*/ 82809 w 120814"/>
              <a:gd name="connsiteY5" fmla="*/ 15 h 2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814" h="241400">
                <a:moveTo>
                  <a:pt x="82809" y="15"/>
                </a:moveTo>
                <a:cubicBezTo>
                  <a:pt x="82809" y="1602"/>
                  <a:pt x="99742" y="112198"/>
                  <a:pt x="85984" y="152415"/>
                </a:cubicBezTo>
                <a:cubicBezTo>
                  <a:pt x="72226" y="192632"/>
                  <a:pt x="-5033" y="238669"/>
                  <a:pt x="259" y="241315"/>
                </a:cubicBezTo>
                <a:cubicBezTo>
                  <a:pt x="5551" y="243961"/>
                  <a:pt x="103446" y="184694"/>
                  <a:pt x="117734" y="168290"/>
                </a:cubicBezTo>
                <a:cubicBezTo>
                  <a:pt x="132022" y="151886"/>
                  <a:pt x="92334" y="165644"/>
                  <a:pt x="85984" y="142890"/>
                </a:cubicBezTo>
                <a:cubicBezTo>
                  <a:pt x="79634" y="120136"/>
                  <a:pt x="82809" y="-1572"/>
                  <a:pt x="8280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DFA8550-0E52-9754-931A-EC110D46FCC7}"/>
              </a:ext>
            </a:extLst>
          </p:cNvPr>
          <p:cNvSpPr/>
          <p:nvPr/>
        </p:nvSpPr>
        <p:spPr>
          <a:xfrm>
            <a:off x="6829263" y="5289522"/>
            <a:ext cx="301791" cy="149556"/>
          </a:xfrm>
          <a:custGeom>
            <a:avLst/>
            <a:gdLst>
              <a:gd name="connsiteX0" fmla="*/ 89062 w 301791"/>
              <a:gd name="connsiteY0" fmla="*/ 28 h 149556"/>
              <a:gd name="connsiteX1" fmla="*/ 70012 w 301791"/>
              <a:gd name="connsiteY1" fmla="*/ 88928 h 149556"/>
              <a:gd name="connsiteX2" fmla="*/ 162 w 301791"/>
              <a:gd name="connsiteY2" fmla="*/ 149253 h 149556"/>
              <a:gd name="connsiteX3" fmla="*/ 54137 w 301791"/>
              <a:gd name="connsiteY3" fmla="*/ 111153 h 149556"/>
              <a:gd name="connsiteX4" fmla="*/ 158912 w 301791"/>
              <a:gd name="connsiteY4" fmla="*/ 85753 h 149556"/>
              <a:gd name="connsiteX5" fmla="*/ 187487 w 301791"/>
              <a:gd name="connsiteY5" fmla="*/ 50828 h 149556"/>
              <a:gd name="connsiteX6" fmla="*/ 206537 w 301791"/>
              <a:gd name="connsiteY6" fmla="*/ 88928 h 149556"/>
              <a:gd name="connsiteX7" fmla="*/ 241462 w 301791"/>
              <a:gd name="connsiteY7" fmla="*/ 88928 h 149556"/>
              <a:gd name="connsiteX8" fmla="*/ 301787 w 301791"/>
              <a:gd name="connsiteY8" fmla="*/ 41303 h 149556"/>
              <a:gd name="connsiteX9" fmla="*/ 238287 w 301791"/>
              <a:gd name="connsiteY9" fmla="*/ 76228 h 149556"/>
              <a:gd name="connsiteX10" fmla="*/ 76362 w 301791"/>
              <a:gd name="connsiteY10" fmla="*/ 98453 h 149556"/>
              <a:gd name="connsiteX11" fmla="*/ 89062 w 301791"/>
              <a:gd name="connsiteY11" fmla="*/ 28 h 14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791" h="149556">
                <a:moveTo>
                  <a:pt x="89062" y="28"/>
                </a:moveTo>
                <a:cubicBezTo>
                  <a:pt x="88004" y="-1560"/>
                  <a:pt x="84829" y="64057"/>
                  <a:pt x="70012" y="88928"/>
                </a:cubicBezTo>
                <a:cubicBezTo>
                  <a:pt x="55195" y="113799"/>
                  <a:pt x="2808" y="145549"/>
                  <a:pt x="162" y="149253"/>
                </a:cubicBezTo>
                <a:cubicBezTo>
                  <a:pt x="-2484" y="152957"/>
                  <a:pt x="27679" y="121736"/>
                  <a:pt x="54137" y="111153"/>
                </a:cubicBezTo>
                <a:cubicBezTo>
                  <a:pt x="80595" y="100570"/>
                  <a:pt x="136687" y="95807"/>
                  <a:pt x="158912" y="85753"/>
                </a:cubicBezTo>
                <a:cubicBezTo>
                  <a:pt x="181137" y="75699"/>
                  <a:pt x="179550" y="50299"/>
                  <a:pt x="187487" y="50828"/>
                </a:cubicBezTo>
                <a:cubicBezTo>
                  <a:pt x="195425" y="51357"/>
                  <a:pt x="197541" y="82578"/>
                  <a:pt x="206537" y="88928"/>
                </a:cubicBezTo>
                <a:cubicBezTo>
                  <a:pt x="215533" y="95278"/>
                  <a:pt x="225587" y="96865"/>
                  <a:pt x="241462" y="88928"/>
                </a:cubicBezTo>
                <a:cubicBezTo>
                  <a:pt x="257337" y="80991"/>
                  <a:pt x="302316" y="43420"/>
                  <a:pt x="301787" y="41303"/>
                </a:cubicBezTo>
                <a:cubicBezTo>
                  <a:pt x="301258" y="39186"/>
                  <a:pt x="275858" y="66703"/>
                  <a:pt x="238287" y="76228"/>
                </a:cubicBezTo>
                <a:cubicBezTo>
                  <a:pt x="200716" y="85753"/>
                  <a:pt x="99116" y="105861"/>
                  <a:pt x="76362" y="98453"/>
                </a:cubicBezTo>
                <a:cubicBezTo>
                  <a:pt x="53608" y="91045"/>
                  <a:pt x="90120" y="1616"/>
                  <a:pt x="8906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612AC272-9216-3012-449D-985777C2B399}"/>
              </a:ext>
            </a:extLst>
          </p:cNvPr>
          <p:cNvSpPr/>
          <p:nvPr/>
        </p:nvSpPr>
        <p:spPr>
          <a:xfrm>
            <a:off x="6369017" y="4990970"/>
            <a:ext cx="63546" cy="200264"/>
          </a:xfrm>
          <a:custGeom>
            <a:avLst/>
            <a:gdLst>
              <a:gd name="connsiteX0" fmla="*/ 33 w 63546"/>
              <a:gd name="connsiteY0" fmla="*/ 130 h 200264"/>
              <a:gd name="connsiteX1" fmla="*/ 54008 w 63546"/>
              <a:gd name="connsiteY1" fmla="*/ 85855 h 200264"/>
              <a:gd name="connsiteX2" fmla="*/ 33 w 63546"/>
              <a:gd name="connsiteY2" fmla="*/ 200155 h 200264"/>
              <a:gd name="connsiteX3" fmla="*/ 63533 w 63546"/>
              <a:gd name="connsiteY3" fmla="*/ 104905 h 200264"/>
              <a:gd name="connsiteX4" fmla="*/ 33 w 63546"/>
              <a:gd name="connsiteY4" fmla="*/ 130 h 20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46" h="200264">
                <a:moveTo>
                  <a:pt x="33" y="130"/>
                </a:moveTo>
                <a:cubicBezTo>
                  <a:pt x="-1554" y="-3045"/>
                  <a:pt x="54008" y="52518"/>
                  <a:pt x="54008" y="85855"/>
                </a:cubicBezTo>
                <a:cubicBezTo>
                  <a:pt x="54008" y="119192"/>
                  <a:pt x="-1554" y="196980"/>
                  <a:pt x="33" y="200155"/>
                </a:cubicBezTo>
                <a:cubicBezTo>
                  <a:pt x="1620" y="203330"/>
                  <a:pt x="64591" y="136655"/>
                  <a:pt x="63533" y="104905"/>
                </a:cubicBezTo>
                <a:cubicBezTo>
                  <a:pt x="62475" y="73155"/>
                  <a:pt x="1620" y="3305"/>
                  <a:pt x="33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374BB0B-4D09-2B13-83FE-D701B5F20E58}"/>
              </a:ext>
            </a:extLst>
          </p:cNvPr>
          <p:cNvSpPr/>
          <p:nvPr/>
        </p:nvSpPr>
        <p:spPr>
          <a:xfrm>
            <a:off x="6886386" y="4866528"/>
            <a:ext cx="135908" cy="103821"/>
          </a:xfrm>
          <a:custGeom>
            <a:avLst/>
            <a:gdLst>
              <a:gd name="connsiteX0" fmla="*/ 189 w 135908"/>
              <a:gd name="connsiteY0" fmla="*/ 747 h 103821"/>
              <a:gd name="connsiteX1" fmla="*/ 130364 w 135908"/>
              <a:gd name="connsiteY1" fmla="*/ 102347 h 103821"/>
              <a:gd name="connsiteX2" fmla="*/ 101789 w 135908"/>
              <a:gd name="connsiteY2" fmla="*/ 57897 h 103821"/>
              <a:gd name="connsiteX3" fmla="*/ 189 w 135908"/>
              <a:gd name="connsiteY3" fmla="*/ 747 h 10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908" h="103821">
                <a:moveTo>
                  <a:pt x="189" y="747"/>
                </a:moveTo>
                <a:cubicBezTo>
                  <a:pt x="4952" y="8155"/>
                  <a:pt x="113431" y="92822"/>
                  <a:pt x="130364" y="102347"/>
                </a:cubicBezTo>
                <a:cubicBezTo>
                  <a:pt x="147297" y="111872"/>
                  <a:pt x="121897" y="72714"/>
                  <a:pt x="101789" y="57897"/>
                </a:cubicBezTo>
                <a:cubicBezTo>
                  <a:pt x="81681" y="43080"/>
                  <a:pt x="-4574" y="-6661"/>
                  <a:pt x="189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48685C35-36BF-2BC4-CBF2-06BC60F281BC}"/>
              </a:ext>
            </a:extLst>
          </p:cNvPr>
          <p:cNvSpPr/>
          <p:nvPr/>
        </p:nvSpPr>
        <p:spPr>
          <a:xfrm>
            <a:off x="7156392" y="5171937"/>
            <a:ext cx="69920" cy="203527"/>
          </a:xfrm>
          <a:custGeom>
            <a:avLst/>
            <a:gdLst>
              <a:gd name="connsiteX0" fmla="*/ 19108 w 69920"/>
              <a:gd name="connsiteY0" fmla="*/ 138 h 203527"/>
              <a:gd name="connsiteX1" fmla="*/ 57208 w 69920"/>
              <a:gd name="connsiteY1" fmla="*/ 101738 h 203527"/>
              <a:gd name="connsiteX2" fmla="*/ 58 w 69920"/>
              <a:gd name="connsiteY2" fmla="*/ 203338 h 203527"/>
              <a:gd name="connsiteX3" fmla="*/ 69908 w 69920"/>
              <a:gd name="connsiteY3" fmla="*/ 123963 h 203527"/>
              <a:gd name="connsiteX4" fmla="*/ 19108 w 69920"/>
              <a:gd name="connsiteY4" fmla="*/ 138 h 20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20" h="203527">
                <a:moveTo>
                  <a:pt x="19108" y="138"/>
                </a:moveTo>
                <a:cubicBezTo>
                  <a:pt x="16991" y="-3566"/>
                  <a:pt x="60383" y="67871"/>
                  <a:pt x="57208" y="101738"/>
                </a:cubicBezTo>
                <a:cubicBezTo>
                  <a:pt x="54033" y="135605"/>
                  <a:pt x="-2059" y="199634"/>
                  <a:pt x="58" y="203338"/>
                </a:cubicBezTo>
                <a:cubicBezTo>
                  <a:pt x="2175" y="207042"/>
                  <a:pt x="70966" y="155713"/>
                  <a:pt x="69908" y="123963"/>
                </a:cubicBezTo>
                <a:cubicBezTo>
                  <a:pt x="68850" y="92213"/>
                  <a:pt x="21225" y="3842"/>
                  <a:pt x="19108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FBCA1043-B4FD-8E23-9DBC-6A24CFF5AA12}"/>
              </a:ext>
            </a:extLst>
          </p:cNvPr>
          <p:cNvSpPr/>
          <p:nvPr/>
        </p:nvSpPr>
        <p:spPr>
          <a:xfrm>
            <a:off x="5730875" y="5667357"/>
            <a:ext cx="1024232" cy="38135"/>
          </a:xfrm>
          <a:custGeom>
            <a:avLst/>
            <a:gdLst>
              <a:gd name="connsiteX0" fmla="*/ 0 w 1024232"/>
              <a:gd name="connsiteY0" fmla="*/ 15893 h 38135"/>
              <a:gd name="connsiteX1" fmla="*/ 504825 w 1024232"/>
              <a:gd name="connsiteY1" fmla="*/ 38118 h 38135"/>
              <a:gd name="connsiteX2" fmla="*/ 730250 w 1024232"/>
              <a:gd name="connsiteY2" fmla="*/ 12718 h 38135"/>
              <a:gd name="connsiteX3" fmla="*/ 622300 w 1024232"/>
              <a:gd name="connsiteY3" fmla="*/ 12718 h 38135"/>
              <a:gd name="connsiteX4" fmla="*/ 1019175 w 1024232"/>
              <a:gd name="connsiteY4" fmla="*/ 18 h 38135"/>
              <a:gd name="connsiteX5" fmla="*/ 857250 w 1024232"/>
              <a:gd name="connsiteY5" fmla="*/ 15893 h 38135"/>
              <a:gd name="connsiteX6" fmla="*/ 717550 w 1024232"/>
              <a:gd name="connsiteY6" fmla="*/ 31768 h 38135"/>
              <a:gd name="connsiteX7" fmla="*/ 511175 w 1024232"/>
              <a:gd name="connsiteY7" fmla="*/ 25418 h 38135"/>
              <a:gd name="connsiteX8" fmla="*/ 441325 w 1024232"/>
              <a:gd name="connsiteY8" fmla="*/ 25418 h 38135"/>
              <a:gd name="connsiteX9" fmla="*/ 0 w 1024232"/>
              <a:gd name="connsiteY9" fmla="*/ 15893 h 3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4232" h="38135">
                <a:moveTo>
                  <a:pt x="0" y="15893"/>
                </a:moveTo>
                <a:cubicBezTo>
                  <a:pt x="191558" y="27270"/>
                  <a:pt x="383117" y="38647"/>
                  <a:pt x="504825" y="38118"/>
                </a:cubicBezTo>
                <a:cubicBezTo>
                  <a:pt x="626533" y="37589"/>
                  <a:pt x="710671" y="16951"/>
                  <a:pt x="730250" y="12718"/>
                </a:cubicBezTo>
                <a:cubicBezTo>
                  <a:pt x="749829" y="8485"/>
                  <a:pt x="574146" y="14835"/>
                  <a:pt x="622300" y="12718"/>
                </a:cubicBezTo>
                <a:cubicBezTo>
                  <a:pt x="670454" y="10601"/>
                  <a:pt x="980017" y="-511"/>
                  <a:pt x="1019175" y="18"/>
                </a:cubicBezTo>
                <a:cubicBezTo>
                  <a:pt x="1058333" y="547"/>
                  <a:pt x="857250" y="15893"/>
                  <a:pt x="857250" y="15893"/>
                </a:cubicBezTo>
                <a:cubicBezTo>
                  <a:pt x="806979" y="21185"/>
                  <a:pt x="775229" y="30181"/>
                  <a:pt x="717550" y="31768"/>
                </a:cubicBezTo>
                <a:lnTo>
                  <a:pt x="511175" y="25418"/>
                </a:lnTo>
                <a:cubicBezTo>
                  <a:pt x="465138" y="24360"/>
                  <a:pt x="441325" y="25418"/>
                  <a:pt x="441325" y="25418"/>
                </a:cubicBezTo>
                <a:lnTo>
                  <a:pt x="0" y="158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F8271FE-688D-018E-15CD-BF97DF5529A4}"/>
              </a:ext>
            </a:extLst>
          </p:cNvPr>
          <p:cNvSpPr/>
          <p:nvPr/>
        </p:nvSpPr>
        <p:spPr>
          <a:xfrm>
            <a:off x="6216316" y="5545535"/>
            <a:ext cx="557542" cy="96440"/>
          </a:xfrm>
          <a:custGeom>
            <a:avLst/>
            <a:gdLst>
              <a:gd name="connsiteX0" fmla="*/ 334 w 557542"/>
              <a:gd name="connsiteY0" fmla="*/ 96440 h 96440"/>
              <a:gd name="connsiteX1" fmla="*/ 257509 w 557542"/>
              <a:gd name="connsiteY1" fmla="*/ 10715 h 96440"/>
              <a:gd name="connsiteX2" fmla="*/ 549609 w 557542"/>
              <a:gd name="connsiteY2" fmla="*/ 1190 h 96440"/>
              <a:gd name="connsiteX3" fmla="*/ 460709 w 557542"/>
              <a:gd name="connsiteY3" fmla="*/ 1190 h 96440"/>
              <a:gd name="connsiteX4" fmla="*/ 311484 w 557542"/>
              <a:gd name="connsiteY4" fmla="*/ 10715 h 96440"/>
              <a:gd name="connsiteX5" fmla="*/ 334 w 557542"/>
              <a:gd name="connsiteY5" fmla="*/ 96440 h 9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542" h="96440">
                <a:moveTo>
                  <a:pt x="334" y="96440"/>
                </a:moveTo>
                <a:cubicBezTo>
                  <a:pt x="-8662" y="96440"/>
                  <a:pt x="165963" y="26590"/>
                  <a:pt x="257509" y="10715"/>
                </a:cubicBezTo>
                <a:cubicBezTo>
                  <a:pt x="349055" y="-5160"/>
                  <a:pt x="515742" y="2777"/>
                  <a:pt x="549609" y="1190"/>
                </a:cubicBezTo>
                <a:cubicBezTo>
                  <a:pt x="583476" y="-397"/>
                  <a:pt x="500396" y="-397"/>
                  <a:pt x="460709" y="1190"/>
                </a:cubicBezTo>
                <a:cubicBezTo>
                  <a:pt x="421022" y="2777"/>
                  <a:pt x="388213" y="-4631"/>
                  <a:pt x="311484" y="10715"/>
                </a:cubicBezTo>
                <a:cubicBezTo>
                  <a:pt x="234755" y="26061"/>
                  <a:pt x="9330" y="96440"/>
                  <a:pt x="334" y="96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BB41A4E-C4AF-BEBD-C316-022C77A9594D}"/>
              </a:ext>
            </a:extLst>
          </p:cNvPr>
          <p:cNvSpPr/>
          <p:nvPr/>
        </p:nvSpPr>
        <p:spPr>
          <a:xfrm>
            <a:off x="6409378" y="5591166"/>
            <a:ext cx="350258" cy="60334"/>
          </a:xfrm>
          <a:custGeom>
            <a:avLst/>
            <a:gdLst>
              <a:gd name="connsiteX0" fmla="*/ 947 w 350258"/>
              <a:gd name="connsiteY0" fmla="*/ 60334 h 60334"/>
              <a:gd name="connsiteX1" fmla="*/ 264472 w 350258"/>
              <a:gd name="connsiteY1" fmla="*/ 28584 h 60334"/>
              <a:gd name="connsiteX2" fmla="*/ 350197 w 350258"/>
              <a:gd name="connsiteY2" fmla="*/ 9 h 60334"/>
              <a:gd name="connsiteX3" fmla="*/ 254947 w 350258"/>
              <a:gd name="connsiteY3" fmla="*/ 25409 h 60334"/>
              <a:gd name="connsiteX4" fmla="*/ 178747 w 350258"/>
              <a:gd name="connsiteY4" fmla="*/ 28584 h 60334"/>
              <a:gd name="connsiteX5" fmla="*/ 947 w 350258"/>
              <a:gd name="connsiteY5" fmla="*/ 60334 h 6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258" h="60334">
                <a:moveTo>
                  <a:pt x="947" y="60334"/>
                </a:moveTo>
                <a:cubicBezTo>
                  <a:pt x="15234" y="60334"/>
                  <a:pt x="206264" y="38638"/>
                  <a:pt x="264472" y="28584"/>
                </a:cubicBezTo>
                <a:cubicBezTo>
                  <a:pt x="322680" y="18530"/>
                  <a:pt x="351784" y="538"/>
                  <a:pt x="350197" y="9"/>
                </a:cubicBezTo>
                <a:cubicBezTo>
                  <a:pt x="348610" y="-520"/>
                  <a:pt x="283522" y="20647"/>
                  <a:pt x="254947" y="25409"/>
                </a:cubicBezTo>
                <a:cubicBezTo>
                  <a:pt x="226372" y="30171"/>
                  <a:pt x="219493" y="22234"/>
                  <a:pt x="178747" y="28584"/>
                </a:cubicBezTo>
                <a:cubicBezTo>
                  <a:pt x="138001" y="34934"/>
                  <a:pt x="-13340" y="60334"/>
                  <a:pt x="947" y="60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BA26577F-21F7-361B-9316-48A4B1DF5442}"/>
              </a:ext>
            </a:extLst>
          </p:cNvPr>
          <p:cNvSpPr/>
          <p:nvPr/>
        </p:nvSpPr>
        <p:spPr>
          <a:xfrm>
            <a:off x="5943491" y="5717019"/>
            <a:ext cx="939960" cy="61511"/>
          </a:xfrm>
          <a:custGeom>
            <a:avLst/>
            <a:gdLst>
              <a:gd name="connsiteX0" fmla="*/ 109 w 939960"/>
              <a:gd name="connsiteY0" fmla="*/ 32906 h 61511"/>
              <a:gd name="connsiteX1" fmla="*/ 238234 w 939960"/>
              <a:gd name="connsiteY1" fmla="*/ 10681 h 61511"/>
              <a:gd name="connsiteX2" fmla="*/ 546209 w 939960"/>
              <a:gd name="connsiteY2" fmla="*/ 39256 h 61511"/>
              <a:gd name="connsiteX3" fmla="*/ 485884 w 939960"/>
              <a:gd name="connsiteY3" fmla="*/ 23381 h 61511"/>
              <a:gd name="connsiteX4" fmla="*/ 933559 w 939960"/>
              <a:gd name="connsiteY4" fmla="*/ 61481 h 61511"/>
              <a:gd name="connsiteX5" fmla="*/ 739884 w 939960"/>
              <a:gd name="connsiteY5" fmla="*/ 29731 h 61511"/>
              <a:gd name="connsiteX6" fmla="*/ 593834 w 939960"/>
              <a:gd name="connsiteY6" fmla="*/ 23381 h 61511"/>
              <a:gd name="connsiteX7" fmla="*/ 441434 w 939960"/>
              <a:gd name="connsiteY7" fmla="*/ 20206 h 61511"/>
              <a:gd name="connsiteX8" fmla="*/ 266809 w 939960"/>
              <a:gd name="connsiteY8" fmla="*/ 1156 h 61511"/>
              <a:gd name="connsiteX9" fmla="*/ 109 w 939960"/>
              <a:gd name="connsiteY9" fmla="*/ 32906 h 6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9960" h="61511">
                <a:moveTo>
                  <a:pt x="109" y="32906"/>
                </a:moveTo>
                <a:cubicBezTo>
                  <a:pt x="-4653" y="34493"/>
                  <a:pt x="147217" y="9623"/>
                  <a:pt x="238234" y="10681"/>
                </a:cubicBezTo>
                <a:cubicBezTo>
                  <a:pt x="329251" y="11739"/>
                  <a:pt x="504934" y="37139"/>
                  <a:pt x="546209" y="39256"/>
                </a:cubicBezTo>
                <a:cubicBezTo>
                  <a:pt x="587484" y="41373"/>
                  <a:pt x="421326" y="19677"/>
                  <a:pt x="485884" y="23381"/>
                </a:cubicBezTo>
                <a:cubicBezTo>
                  <a:pt x="550442" y="27085"/>
                  <a:pt x="891226" y="60423"/>
                  <a:pt x="933559" y="61481"/>
                </a:cubicBezTo>
                <a:cubicBezTo>
                  <a:pt x="975892" y="62539"/>
                  <a:pt x="796505" y="36081"/>
                  <a:pt x="739884" y="29731"/>
                </a:cubicBezTo>
                <a:cubicBezTo>
                  <a:pt x="683263" y="23381"/>
                  <a:pt x="643576" y="24968"/>
                  <a:pt x="593834" y="23381"/>
                </a:cubicBezTo>
                <a:cubicBezTo>
                  <a:pt x="544092" y="21793"/>
                  <a:pt x="495938" y="23910"/>
                  <a:pt x="441434" y="20206"/>
                </a:cubicBezTo>
                <a:cubicBezTo>
                  <a:pt x="386930" y="16502"/>
                  <a:pt x="339834" y="-5194"/>
                  <a:pt x="266809" y="1156"/>
                </a:cubicBezTo>
                <a:cubicBezTo>
                  <a:pt x="193784" y="7506"/>
                  <a:pt x="4871" y="31319"/>
                  <a:pt x="109" y="3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389BAEE-880D-EC97-C730-84A4389EB160}"/>
              </a:ext>
            </a:extLst>
          </p:cNvPr>
          <p:cNvSpPr/>
          <p:nvPr/>
        </p:nvSpPr>
        <p:spPr>
          <a:xfrm>
            <a:off x="6886574" y="5444990"/>
            <a:ext cx="184168" cy="174899"/>
          </a:xfrm>
          <a:custGeom>
            <a:avLst/>
            <a:gdLst>
              <a:gd name="connsiteX0" fmla="*/ 184151 w 184168"/>
              <a:gd name="connsiteY0" fmla="*/ 135 h 174899"/>
              <a:gd name="connsiteX1" fmla="*/ 142876 w 184168"/>
              <a:gd name="connsiteY1" fmla="*/ 79510 h 174899"/>
              <a:gd name="connsiteX2" fmla="*/ 1 w 184168"/>
              <a:gd name="connsiteY2" fmla="*/ 174760 h 174899"/>
              <a:gd name="connsiteX3" fmla="*/ 139701 w 184168"/>
              <a:gd name="connsiteY3" fmla="*/ 98560 h 174899"/>
              <a:gd name="connsiteX4" fmla="*/ 184151 w 184168"/>
              <a:gd name="connsiteY4" fmla="*/ 135 h 17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68" h="174899">
                <a:moveTo>
                  <a:pt x="184151" y="135"/>
                </a:moveTo>
                <a:cubicBezTo>
                  <a:pt x="184680" y="-3040"/>
                  <a:pt x="173568" y="50406"/>
                  <a:pt x="142876" y="79510"/>
                </a:cubicBezTo>
                <a:cubicBezTo>
                  <a:pt x="112184" y="108614"/>
                  <a:pt x="530" y="171585"/>
                  <a:pt x="1" y="174760"/>
                </a:cubicBezTo>
                <a:cubicBezTo>
                  <a:pt x="-528" y="177935"/>
                  <a:pt x="107422" y="126077"/>
                  <a:pt x="139701" y="98560"/>
                </a:cubicBezTo>
                <a:cubicBezTo>
                  <a:pt x="171980" y="71043"/>
                  <a:pt x="183622" y="3310"/>
                  <a:pt x="184151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11EDBD-6E94-D4C2-0E5A-9F9E1445C4E4}"/>
              </a:ext>
            </a:extLst>
          </p:cNvPr>
          <p:cNvSpPr/>
          <p:nvPr/>
        </p:nvSpPr>
        <p:spPr>
          <a:xfrm>
            <a:off x="6753208" y="5578345"/>
            <a:ext cx="54013" cy="213034"/>
          </a:xfrm>
          <a:custGeom>
            <a:avLst/>
            <a:gdLst>
              <a:gd name="connsiteX0" fmla="*/ 15892 w 54013"/>
              <a:gd name="connsiteY0" fmla="*/ 130 h 213034"/>
              <a:gd name="connsiteX1" fmla="*/ 47642 w 54013"/>
              <a:gd name="connsiteY1" fmla="*/ 108080 h 213034"/>
              <a:gd name="connsiteX2" fmla="*/ 17 w 54013"/>
              <a:gd name="connsiteY2" fmla="*/ 212855 h 213034"/>
              <a:gd name="connsiteX3" fmla="*/ 53992 w 54013"/>
              <a:gd name="connsiteY3" fmla="*/ 130305 h 213034"/>
              <a:gd name="connsiteX4" fmla="*/ 15892 w 54013"/>
              <a:gd name="connsiteY4" fmla="*/ 130 h 21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13" h="213034">
                <a:moveTo>
                  <a:pt x="15892" y="130"/>
                </a:moveTo>
                <a:cubicBezTo>
                  <a:pt x="14834" y="-3574"/>
                  <a:pt x="50288" y="72626"/>
                  <a:pt x="47642" y="108080"/>
                </a:cubicBezTo>
                <a:cubicBezTo>
                  <a:pt x="44996" y="143534"/>
                  <a:pt x="-1041" y="209151"/>
                  <a:pt x="17" y="212855"/>
                </a:cubicBezTo>
                <a:cubicBezTo>
                  <a:pt x="1075" y="216559"/>
                  <a:pt x="52934" y="162055"/>
                  <a:pt x="53992" y="130305"/>
                </a:cubicBezTo>
                <a:cubicBezTo>
                  <a:pt x="55050" y="98555"/>
                  <a:pt x="16950" y="3834"/>
                  <a:pt x="15892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3DF6EAE-61F0-3D37-456F-7869D2564FE2}"/>
              </a:ext>
            </a:extLst>
          </p:cNvPr>
          <p:cNvSpPr/>
          <p:nvPr/>
        </p:nvSpPr>
        <p:spPr>
          <a:xfrm>
            <a:off x="6780178" y="5454023"/>
            <a:ext cx="268367" cy="96321"/>
          </a:xfrm>
          <a:custGeom>
            <a:avLst/>
            <a:gdLst>
              <a:gd name="connsiteX0" fmla="*/ 1622 w 268367"/>
              <a:gd name="connsiteY0" fmla="*/ 95877 h 96321"/>
              <a:gd name="connsiteX1" fmla="*/ 134972 w 268367"/>
              <a:gd name="connsiteY1" fmla="*/ 41902 h 96321"/>
              <a:gd name="connsiteX2" fmla="*/ 268322 w 268367"/>
              <a:gd name="connsiteY2" fmla="*/ 627 h 96321"/>
              <a:gd name="connsiteX3" fmla="*/ 150847 w 268367"/>
              <a:gd name="connsiteY3" fmla="*/ 16502 h 96321"/>
              <a:gd name="connsiteX4" fmla="*/ 230222 w 268367"/>
              <a:gd name="connsiteY4" fmla="*/ 10152 h 96321"/>
              <a:gd name="connsiteX5" fmla="*/ 1622 w 268367"/>
              <a:gd name="connsiteY5" fmla="*/ 95877 h 9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67" h="96321">
                <a:moveTo>
                  <a:pt x="1622" y="95877"/>
                </a:moveTo>
                <a:cubicBezTo>
                  <a:pt x="-14253" y="101169"/>
                  <a:pt x="90522" y="57777"/>
                  <a:pt x="134972" y="41902"/>
                </a:cubicBezTo>
                <a:cubicBezTo>
                  <a:pt x="179422" y="26027"/>
                  <a:pt x="265676" y="4860"/>
                  <a:pt x="268322" y="627"/>
                </a:cubicBezTo>
                <a:cubicBezTo>
                  <a:pt x="270968" y="-3606"/>
                  <a:pt x="157197" y="14914"/>
                  <a:pt x="150847" y="16502"/>
                </a:cubicBezTo>
                <a:cubicBezTo>
                  <a:pt x="144497" y="18089"/>
                  <a:pt x="259855" y="-4136"/>
                  <a:pt x="230222" y="10152"/>
                </a:cubicBezTo>
                <a:cubicBezTo>
                  <a:pt x="200589" y="24440"/>
                  <a:pt x="17497" y="90585"/>
                  <a:pt x="1622" y="9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97A08364-878F-AC9F-3F60-E5340CAA7CAD}"/>
              </a:ext>
            </a:extLst>
          </p:cNvPr>
          <p:cNvSpPr/>
          <p:nvPr/>
        </p:nvSpPr>
        <p:spPr>
          <a:xfrm>
            <a:off x="7089703" y="5337077"/>
            <a:ext cx="63698" cy="205643"/>
          </a:xfrm>
          <a:custGeom>
            <a:avLst/>
            <a:gdLst>
              <a:gd name="connsiteX0" fmla="*/ 44522 w 63698"/>
              <a:gd name="connsiteY0" fmla="*/ 98 h 205643"/>
              <a:gd name="connsiteX1" fmla="*/ 72 w 63698"/>
              <a:gd name="connsiteY1" fmla="*/ 82648 h 205643"/>
              <a:gd name="connsiteX2" fmla="*/ 57222 w 63698"/>
              <a:gd name="connsiteY2" fmla="*/ 203298 h 205643"/>
              <a:gd name="connsiteX3" fmla="*/ 25472 w 63698"/>
              <a:gd name="connsiteY3" fmla="*/ 155673 h 205643"/>
              <a:gd name="connsiteX4" fmla="*/ 63572 w 63698"/>
              <a:gd name="connsiteY4" fmla="*/ 73123 h 205643"/>
              <a:gd name="connsiteX5" fmla="*/ 9597 w 63698"/>
              <a:gd name="connsiteY5" fmla="*/ 98523 h 205643"/>
              <a:gd name="connsiteX6" fmla="*/ 44522 w 63698"/>
              <a:gd name="connsiteY6" fmla="*/ 98 h 20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98" h="205643">
                <a:moveTo>
                  <a:pt x="44522" y="98"/>
                </a:moveTo>
                <a:cubicBezTo>
                  <a:pt x="42934" y="-2548"/>
                  <a:pt x="-2045" y="48781"/>
                  <a:pt x="72" y="82648"/>
                </a:cubicBezTo>
                <a:cubicBezTo>
                  <a:pt x="2189" y="116515"/>
                  <a:pt x="52989" y="191127"/>
                  <a:pt x="57222" y="203298"/>
                </a:cubicBezTo>
                <a:cubicBezTo>
                  <a:pt x="61455" y="215469"/>
                  <a:pt x="24414" y="177369"/>
                  <a:pt x="25472" y="155673"/>
                </a:cubicBezTo>
                <a:cubicBezTo>
                  <a:pt x="26530" y="133977"/>
                  <a:pt x="66218" y="82648"/>
                  <a:pt x="63572" y="73123"/>
                </a:cubicBezTo>
                <a:cubicBezTo>
                  <a:pt x="60926" y="63598"/>
                  <a:pt x="12243" y="106990"/>
                  <a:pt x="9597" y="98523"/>
                </a:cubicBezTo>
                <a:cubicBezTo>
                  <a:pt x="6951" y="90056"/>
                  <a:pt x="46110" y="2744"/>
                  <a:pt x="44522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20455C32-FBFE-2D2F-17CC-D7FD6ADA94EE}"/>
              </a:ext>
            </a:extLst>
          </p:cNvPr>
          <p:cNvSpPr/>
          <p:nvPr/>
        </p:nvSpPr>
        <p:spPr>
          <a:xfrm>
            <a:off x="6911953" y="5448182"/>
            <a:ext cx="208382" cy="324078"/>
          </a:xfrm>
          <a:custGeom>
            <a:avLst/>
            <a:gdLst>
              <a:gd name="connsiteX0" fmla="*/ 200047 w 208382"/>
              <a:gd name="connsiteY0" fmla="*/ 3293 h 324078"/>
              <a:gd name="connsiteX1" fmla="*/ 184172 w 208382"/>
              <a:gd name="connsiteY1" fmla="*/ 92193 h 324078"/>
              <a:gd name="connsiteX2" fmla="*/ 177822 w 208382"/>
              <a:gd name="connsiteY2" fmla="*/ 193793 h 324078"/>
              <a:gd name="connsiteX3" fmla="*/ 22 w 208382"/>
              <a:gd name="connsiteY3" fmla="*/ 323968 h 324078"/>
              <a:gd name="connsiteX4" fmla="*/ 190522 w 208382"/>
              <a:gd name="connsiteY4" fmla="*/ 212843 h 324078"/>
              <a:gd name="connsiteX5" fmla="*/ 200047 w 208382"/>
              <a:gd name="connsiteY5" fmla="*/ 3293 h 32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382" h="324078">
                <a:moveTo>
                  <a:pt x="200047" y="3293"/>
                </a:moveTo>
                <a:cubicBezTo>
                  <a:pt x="198989" y="-16815"/>
                  <a:pt x="187876" y="60443"/>
                  <a:pt x="184172" y="92193"/>
                </a:cubicBezTo>
                <a:cubicBezTo>
                  <a:pt x="180468" y="123943"/>
                  <a:pt x="208514" y="155164"/>
                  <a:pt x="177822" y="193793"/>
                </a:cubicBezTo>
                <a:cubicBezTo>
                  <a:pt x="147130" y="232422"/>
                  <a:pt x="-2095" y="320793"/>
                  <a:pt x="22" y="323968"/>
                </a:cubicBezTo>
                <a:cubicBezTo>
                  <a:pt x="2139" y="327143"/>
                  <a:pt x="157714" y="260997"/>
                  <a:pt x="190522" y="212843"/>
                </a:cubicBezTo>
                <a:cubicBezTo>
                  <a:pt x="223330" y="164689"/>
                  <a:pt x="201105" y="23401"/>
                  <a:pt x="200047" y="3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9ED2495B-D5F9-2612-8581-F05D7B8EF654}"/>
              </a:ext>
            </a:extLst>
          </p:cNvPr>
          <p:cNvSpPr/>
          <p:nvPr/>
        </p:nvSpPr>
        <p:spPr>
          <a:xfrm>
            <a:off x="5851042" y="3495348"/>
            <a:ext cx="35416" cy="178578"/>
          </a:xfrm>
          <a:custGeom>
            <a:avLst/>
            <a:gdLst>
              <a:gd name="connsiteX0" fmla="*/ 35408 w 35416"/>
              <a:gd name="connsiteY0" fmla="*/ 327 h 178578"/>
              <a:gd name="connsiteX1" fmla="*/ 6833 w 35416"/>
              <a:gd name="connsiteY1" fmla="*/ 111452 h 178578"/>
              <a:gd name="connsiteX2" fmla="*/ 483 w 35416"/>
              <a:gd name="connsiteY2" fmla="*/ 178127 h 178578"/>
              <a:gd name="connsiteX3" fmla="*/ 3658 w 35416"/>
              <a:gd name="connsiteY3" fmla="*/ 79702 h 178578"/>
              <a:gd name="connsiteX4" fmla="*/ 35408 w 35416"/>
              <a:gd name="connsiteY4" fmla="*/ 327 h 17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6" h="178578">
                <a:moveTo>
                  <a:pt x="35408" y="327"/>
                </a:moveTo>
                <a:cubicBezTo>
                  <a:pt x="35937" y="5619"/>
                  <a:pt x="12654" y="81819"/>
                  <a:pt x="6833" y="111452"/>
                </a:cubicBezTo>
                <a:cubicBezTo>
                  <a:pt x="1012" y="141085"/>
                  <a:pt x="1012" y="183419"/>
                  <a:pt x="483" y="178127"/>
                </a:cubicBezTo>
                <a:cubicBezTo>
                  <a:pt x="-46" y="172835"/>
                  <a:pt x="-1104" y="104044"/>
                  <a:pt x="3658" y="79702"/>
                </a:cubicBezTo>
                <a:cubicBezTo>
                  <a:pt x="8420" y="55360"/>
                  <a:pt x="34879" y="-4965"/>
                  <a:pt x="35408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26A9164-F6D0-CF2C-D976-BF26AEEFA9A1}"/>
              </a:ext>
            </a:extLst>
          </p:cNvPr>
          <p:cNvSpPr/>
          <p:nvPr/>
        </p:nvSpPr>
        <p:spPr>
          <a:xfrm>
            <a:off x="6294495" y="3003466"/>
            <a:ext cx="87447" cy="206530"/>
          </a:xfrm>
          <a:custGeom>
            <a:avLst/>
            <a:gdLst>
              <a:gd name="connsiteX0" fmla="*/ 87255 w 87447"/>
              <a:gd name="connsiteY0" fmla="*/ 84 h 206530"/>
              <a:gd name="connsiteX1" fmla="*/ 26930 w 87447"/>
              <a:gd name="connsiteY1" fmla="*/ 92159 h 206530"/>
              <a:gd name="connsiteX2" fmla="*/ 7880 w 87447"/>
              <a:gd name="connsiteY2" fmla="*/ 206459 h 206530"/>
              <a:gd name="connsiteX3" fmla="*/ 4705 w 87447"/>
              <a:gd name="connsiteY3" fmla="*/ 108034 h 206530"/>
              <a:gd name="connsiteX4" fmla="*/ 87255 w 87447"/>
              <a:gd name="connsiteY4" fmla="*/ 84 h 20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47" h="206530">
                <a:moveTo>
                  <a:pt x="87255" y="84"/>
                </a:moveTo>
                <a:cubicBezTo>
                  <a:pt x="90959" y="-2562"/>
                  <a:pt x="40159" y="57763"/>
                  <a:pt x="26930" y="92159"/>
                </a:cubicBezTo>
                <a:cubicBezTo>
                  <a:pt x="13701" y="126555"/>
                  <a:pt x="11584" y="203813"/>
                  <a:pt x="7880" y="206459"/>
                </a:cubicBezTo>
                <a:cubicBezTo>
                  <a:pt x="4176" y="209105"/>
                  <a:pt x="-5878" y="137667"/>
                  <a:pt x="4705" y="108034"/>
                </a:cubicBezTo>
                <a:cubicBezTo>
                  <a:pt x="15288" y="78401"/>
                  <a:pt x="83551" y="2730"/>
                  <a:pt x="8725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2159CC2-8660-95ED-D739-B44DB643C937}"/>
              </a:ext>
            </a:extLst>
          </p:cNvPr>
          <p:cNvSpPr/>
          <p:nvPr/>
        </p:nvSpPr>
        <p:spPr>
          <a:xfrm>
            <a:off x="7165718" y="3515951"/>
            <a:ext cx="390885" cy="953160"/>
          </a:xfrm>
          <a:custGeom>
            <a:avLst/>
            <a:gdLst>
              <a:gd name="connsiteX0" fmla="*/ 257 w 390885"/>
              <a:gd name="connsiteY0" fmla="*/ 1949 h 953160"/>
              <a:gd name="connsiteX1" fmla="*/ 228857 w 390885"/>
              <a:gd name="connsiteY1" fmla="*/ 503599 h 953160"/>
              <a:gd name="connsiteX2" fmla="*/ 206632 w 390885"/>
              <a:gd name="connsiteY2" fmla="*/ 465499 h 953160"/>
              <a:gd name="connsiteX3" fmla="*/ 320932 w 390885"/>
              <a:gd name="connsiteY3" fmla="*/ 675049 h 953160"/>
              <a:gd name="connsiteX4" fmla="*/ 390782 w 390885"/>
              <a:gd name="connsiteY4" fmla="*/ 951274 h 953160"/>
              <a:gd name="connsiteX5" fmla="*/ 333632 w 390885"/>
              <a:gd name="connsiteY5" fmla="*/ 779824 h 953160"/>
              <a:gd name="connsiteX6" fmla="*/ 219332 w 390885"/>
              <a:gd name="connsiteY6" fmla="*/ 462324 h 953160"/>
              <a:gd name="connsiteX7" fmla="*/ 184407 w 390885"/>
              <a:gd name="connsiteY7" fmla="*/ 335324 h 953160"/>
              <a:gd name="connsiteX8" fmla="*/ 257 w 390885"/>
              <a:gd name="connsiteY8" fmla="*/ 1949 h 95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885" h="953160">
                <a:moveTo>
                  <a:pt x="257" y="1949"/>
                </a:moveTo>
                <a:cubicBezTo>
                  <a:pt x="7665" y="29995"/>
                  <a:pt x="194461" y="426341"/>
                  <a:pt x="228857" y="503599"/>
                </a:cubicBezTo>
                <a:cubicBezTo>
                  <a:pt x="263253" y="580857"/>
                  <a:pt x="191286" y="436924"/>
                  <a:pt x="206632" y="465499"/>
                </a:cubicBezTo>
                <a:cubicBezTo>
                  <a:pt x="221978" y="494074"/>
                  <a:pt x="290240" y="594087"/>
                  <a:pt x="320932" y="675049"/>
                </a:cubicBezTo>
                <a:cubicBezTo>
                  <a:pt x="351624" y="756011"/>
                  <a:pt x="388665" y="933812"/>
                  <a:pt x="390782" y="951274"/>
                </a:cubicBezTo>
                <a:cubicBezTo>
                  <a:pt x="392899" y="968736"/>
                  <a:pt x="362207" y="861316"/>
                  <a:pt x="333632" y="779824"/>
                </a:cubicBezTo>
                <a:cubicBezTo>
                  <a:pt x="305057" y="698332"/>
                  <a:pt x="244203" y="536407"/>
                  <a:pt x="219332" y="462324"/>
                </a:cubicBezTo>
                <a:cubicBezTo>
                  <a:pt x="194461" y="388241"/>
                  <a:pt x="221449" y="414170"/>
                  <a:pt x="184407" y="335324"/>
                </a:cubicBezTo>
                <a:cubicBezTo>
                  <a:pt x="147365" y="256478"/>
                  <a:pt x="-7151" y="-26097"/>
                  <a:pt x="257" y="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CB5053A-7FDB-C6FD-AE36-4D611DB54C91}"/>
              </a:ext>
            </a:extLst>
          </p:cNvPr>
          <p:cNvSpPr/>
          <p:nvPr/>
        </p:nvSpPr>
        <p:spPr>
          <a:xfrm>
            <a:off x="7492710" y="4335547"/>
            <a:ext cx="45162" cy="552981"/>
          </a:xfrm>
          <a:custGeom>
            <a:avLst/>
            <a:gdLst>
              <a:gd name="connsiteX0" fmla="*/ 9815 w 45162"/>
              <a:gd name="connsiteY0" fmla="*/ 4678 h 552981"/>
              <a:gd name="connsiteX1" fmla="*/ 28865 w 45162"/>
              <a:gd name="connsiteY1" fmla="*/ 169778 h 552981"/>
              <a:gd name="connsiteX2" fmla="*/ 25690 w 45162"/>
              <a:gd name="connsiteY2" fmla="*/ 439653 h 552981"/>
              <a:gd name="connsiteX3" fmla="*/ 290 w 45162"/>
              <a:gd name="connsiteY3" fmla="*/ 550778 h 552981"/>
              <a:gd name="connsiteX4" fmla="*/ 44740 w 45162"/>
              <a:gd name="connsiteY4" fmla="*/ 350753 h 552981"/>
              <a:gd name="connsiteX5" fmla="*/ 9815 w 45162"/>
              <a:gd name="connsiteY5" fmla="*/ 4678 h 5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62" h="552981">
                <a:moveTo>
                  <a:pt x="9815" y="4678"/>
                </a:moveTo>
                <a:cubicBezTo>
                  <a:pt x="7169" y="-25484"/>
                  <a:pt x="26219" y="97282"/>
                  <a:pt x="28865" y="169778"/>
                </a:cubicBezTo>
                <a:cubicBezTo>
                  <a:pt x="31511" y="242274"/>
                  <a:pt x="30452" y="376153"/>
                  <a:pt x="25690" y="439653"/>
                </a:cubicBezTo>
                <a:cubicBezTo>
                  <a:pt x="20928" y="503153"/>
                  <a:pt x="-2885" y="565595"/>
                  <a:pt x="290" y="550778"/>
                </a:cubicBezTo>
                <a:cubicBezTo>
                  <a:pt x="3465" y="535961"/>
                  <a:pt x="39978" y="442828"/>
                  <a:pt x="44740" y="350753"/>
                </a:cubicBezTo>
                <a:cubicBezTo>
                  <a:pt x="49502" y="258678"/>
                  <a:pt x="12461" y="34840"/>
                  <a:pt x="9815" y="4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BA61D4F-0328-A3B1-6E02-6EECFFA7BCC6}"/>
              </a:ext>
            </a:extLst>
          </p:cNvPr>
          <p:cNvSpPr/>
          <p:nvPr/>
        </p:nvSpPr>
        <p:spPr>
          <a:xfrm>
            <a:off x="7344627" y="4905175"/>
            <a:ext cx="165603" cy="859871"/>
          </a:xfrm>
          <a:custGeom>
            <a:avLst/>
            <a:gdLst>
              <a:gd name="connsiteX0" fmla="*/ 164248 w 165603"/>
              <a:gd name="connsiteY0" fmla="*/ 9725 h 859871"/>
              <a:gd name="connsiteX1" fmla="*/ 2323 w 165603"/>
              <a:gd name="connsiteY1" fmla="*/ 851100 h 859871"/>
              <a:gd name="connsiteX2" fmla="*/ 75348 w 165603"/>
              <a:gd name="connsiteY2" fmla="*/ 422475 h 859871"/>
              <a:gd name="connsiteX3" fmla="*/ 164248 w 165603"/>
              <a:gd name="connsiteY3" fmla="*/ 9725 h 85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03" h="859871">
                <a:moveTo>
                  <a:pt x="164248" y="9725"/>
                </a:moveTo>
                <a:cubicBezTo>
                  <a:pt x="152077" y="81162"/>
                  <a:pt x="17140" y="782308"/>
                  <a:pt x="2323" y="851100"/>
                </a:cubicBezTo>
                <a:cubicBezTo>
                  <a:pt x="-12494" y="919892"/>
                  <a:pt x="47302" y="565879"/>
                  <a:pt x="75348" y="422475"/>
                </a:cubicBezTo>
                <a:cubicBezTo>
                  <a:pt x="103394" y="279071"/>
                  <a:pt x="176419" y="-61712"/>
                  <a:pt x="164248" y="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6267343E-3420-7EAB-0599-C7ADA8BC474F}"/>
              </a:ext>
            </a:extLst>
          </p:cNvPr>
          <p:cNvSpPr/>
          <p:nvPr/>
        </p:nvSpPr>
        <p:spPr>
          <a:xfrm>
            <a:off x="7220024" y="5827464"/>
            <a:ext cx="117854" cy="591483"/>
          </a:xfrm>
          <a:custGeom>
            <a:avLst/>
            <a:gdLst>
              <a:gd name="connsiteX0" fmla="*/ 117401 w 117854"/>
              <a:gd name="connsiteY0" fmla="*/ 1836 h 591483"/>
              <a:gd name="connsiteX1" fmla="*/ 69776 w 117854"/>
              <a:gd name="connsiteY1" fmla="*/ 205036 h 591483"/>
              <a:gd name="connsiteX2" fmla="*/ 6276 w 117854"/>
              <a:gd name="connsiteY2" fmla="*/ 579686 h 591483"/>
              <a:gd name="connsiteX3" fmla="*/ 6276 w 117854"/>
              <a:gd name="connsiteY3" fmla="*/ 481261 h 591483"/>
              <a:gd name="connsiteX4" fmla="*/ 41201 w 117854"/>
              <a:gd name="connsiteY4" fmla="*/ 316161 h 591483"/>
              <a:gd name="connsiteX5" fmla="*/ 117401 w 117854"/>
              <a:gd name="connsiteY5" fmla="*/ 1836 h 59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854" h="591483">
                <a:moveTo>
                  <a:pt x="117401" y="1836"/>
                </a:moveTo>
                <a:cubicBezTo>
                  <a:pt x="122164" y="-16685"/>
                  <a:pt x="88297" y="108728"/>
                  <a:pt x="69776" y="205036"/>
                </a:cubicBezTo>
                <a:cubicBezTo>
                  <a:pt x="51255" y="301344"/>
                  <a:pt x="16859" y="533649"/>
                  <a:pt x="6276" y="579686"/>
                </a:cubicBezTo>
                <a:cubicBezTo>
                  <a:pt x="-4307" y="625723"/>
                  <a:pt x="455" y="525182"/>
                  <a:pt x="6276" y="481261"/>
                </a:cubicBezTo>
                <a:cubicBezTo>
                  <a:pt x="12097" y="437340"/>
                  <a:pt x="20564" y="398711"/>
                  <a:pt x="41201" y="316161"/>
                </a:cubicBezTo>
                <a:cubicBezTo>
                  <a:pt x="61838" y="233611"/>
                  <a:pt x="112638" y="20357"/>
                  <a:pt x="117401" y="1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5F923864-2631-6257-B87E-F9C61EB5258A}"/>
              </a:ext>
            </a:extLst>
          </p:cNvPr>
          <p:cNvSpPr/>
          <p:nvPr/>
        </p:nvSpPr>
        <p:spPr>
          <a:xfrm>
            <a:off x="6013430" y="6346695"/>
            <a:ext cx="1146796" cy="167222"/>
          </a:xfrm>
          <a:custGeom>
            <a:avLst/>
            <a:gdLst>
              <a:gd name="connsiteX0" fmla="*/ 20 w 1146796"/>
              <a:gd name="connsiteY0" fmla="*/ 130 h 167222"/>
              <a:gd name="connsiteX1" fmla="*/ 682645 w 1146796"/>
              <a:gd name="connsiteY1" fmla="*/ 130305 h 167222"/>
              <a:gd name="connsiteX2" fmla="*/ 1143020 w 1146796"/>
              <a:gd name="connsiteY2" fmla="*/ 47755 h 167222"/>
              <a:gd name="connsiteX3" fmla="*/ 885845 w 1146796"/>
              <a:gd name="connsiteY3" fmla="*/ 133480 h 167222"/>
              <a:gd name="connsiteX4" fmla="*/ 612795 w 1146796"/>
              <a:gd name="connsiteY4" fmla="*/ 149355 h 167222"/>
              <a:gd name="connsiteX5" fmla="*/ 704870 w 1146796"/>
              <a:gd name="connsiteY5" fmla="*/ 158880 h 167222"/>
              <a:gd name="connsiteX6" fmla="*/ 20 w 1146796"/>
              <a:gd name="connsiteY6" fmla="*/ 130 h 16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796" h="167222">
                <a:moveTo>
                  <a:pt x="20" y="130"/>
                </a:moveTo>
                <a:cubicBezTo>
                  <a:pt x="-3684" y="-4632"/>
                  <a:pt x="492145" y="122368"/>
                  <a:pt x="682645" y="130305"/>
                </a:cubicBezTo>
                <a:cubicBezTo>
                  <a:pt x="873145" y="138242"/>
                  <a:pt x="1109153" y="47226"/>
                  <a:pt x="1143020" y="47755"/>
                </a:cubicBezTo>
                <a:cubicBezTo>
                  <a:pt x="1176887" y="48284"/>
                  <a:pt x="974216" y="116547"/>
                  <a:pt x="885845" y="133480"/>
                </a:cubicBezTo>
                <a:cubicBezTo>
                  <a:pt x="797474" y="150413"/>
                  <a:pt x="642957" y="145122"/>
                  <a:pt x="612795" y="149355"/>
                </a:cubicBezTo>
                <a:cubicBezTo>
                  <a:pt x="582633" y="153588"/>
                  <a:pt x="803824" y="180576"/>
                  <a:pt x="704870" y="158880"/>
                </a:cubicBezTo>
                <a:lnTo>
                  <a:pt x="20" y="1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364635A-5A2B-6C4D-4669-1CF211D2B842}"/>
              </a:ext>
            </a:extLst>
          </p:cNvPr>
          <p:cNvSpPr/>
          <p:nvPr/>
        </p:nvSpPr>
        <p:spPr>
          <a:xfrm>
            <a:off x="7058804" y="2916031"/>
            <a:ext cx="117973" cy="618897"/>
          </a:xfrm>
          <a:custGeom>
            <a:avLst/>
            <a:gdLst>
              <a:gd name="connsiteX0" fmla="*/ 13664 w 117973"/>
              <a:gd name="connsiteY0" fmla="*/ 74 h 618897"/>
              <a:gd name="connsiteX1" fmla="*/ 13664 w 117973"/>
              <a:gd name="connsiteY1" fmla="*/ 163003 h 618897"/>
              <a:gd name="connsiteX2" fmla="*/ 33615 w 117973"/>
              <a:gd name="connsiteY2" fmla="*/ 349208 h 618897"/>
              <a:gd name="connsiteX3" fmla="*/ 30290 w 117973"/>
              <a:gd name="connsiteY3" fmla="*/ 282706 h 618897"/>
              <a:gd name="connsiteX4" fmla="*/ 110092 w 117973"/>
              <a:gd name="connsiteY4" fmla="*/ 598590 h 618897"/>
              <a:gd name="connsiteX5" fmla="*/ 106767 w 117973"/>
              <a:gd name="connsiteY5" fmla="*/ 565339 h 618897"/>
              <a:gd name="connsiteX6" fmla="*/ 36940 w 117973"/>
              <a:gd name="connsiteY6" fmla="*/ 385784 h 618897"/>
              <a:gd name="connsiteX7" fmla="*/ 364 w 117973"/>
              <a:gd name="connsiteY7" fmla="*/ 182954 h 618897"/>
              <a:gd name="connsiteX8" fmla="*/ 13664 w 117973"/>
              <a:gd name="connsiteY8" fmla="*/ 74 h 6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973" h="618897">
                <a:moveTo>
                  <a:pt x="13664" y="74"/>
                </a:moveTo>
                <a:cubicBezTo>
                  <a:pt x="15881" y="-3251"/>
                  <a:pt x="10339" y="104814"/>
                  <a:pt x="13664" y="163003"/>
                </a:cubicBezTo>
                <a:cubicBezTo>
                  <a:pt x="16989" y="221192"/>
                  <a:pt x="30844" y="329258"/>
                  <a:pt x="33615" y="349208"/>
                </a:cubicBezTo>
                <a:cubicBezTo>
                  <a:pt x="36386" y="369158"/>
                  <a:pt x="17544" y="241142"/>
                  <a:pt x="30290" y="282706"/>
                </a:cubicBezTo>
                <a:cubicBezTo>
                  <a:pt x="43036" y="324270"/>
                  <a:pt x="97346" y="551485"/>
                  <a:pt x="110092" y="598590"/>
                </a:cubicBezTo>
                <a:cubicBezTo>
                  <a:pt x="122838" y="645695"/>
                  <a:pt x="118959" y="600807"/>
                  <a:pt x="106767" y="565339"/>
                </a:cubicBezTo>
                <a:cubicBezTo>
                  <a:pt x="94575" y="529871"/>
                  <a:pt x="54674" y="449515"/>
                  <a:pt x="36940" y="385784"/>
                </a:cubicBezTo>
                <a:cubicBezTo>
                  <a:pt x="19206" y="322053"/>
                  <a:pt x="3135" y="243914"/>
                  <a:pt x="364" y="182954"/>
                </a:cubicBezTo>
                <a:cubicBezTo>
                  <a:pt x="-2407" y="121994"/>
                  <a:pt x="11447" y="3399"/>
                  <a:pt x="1366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72E58F6-92E0-DEED-B824-7597D73009AD}"/>
              </a:ext>
            </a:extLst>
          </p:cNvPr>
          <p:cNvSpPr/>
          <p:nvPr/>
        </p:nvSpPr>
        <p:spPr>
          <a:xfrm>
            <a:off x="5875436" y="6577030"/>
            <a:ext cx="1327996" cy="178320"/>
          </a:xfrm>
          <a:custGeom>
            <a:avLst/>
            <a:gdLst>
              <a:gd name="connsiteX0" fmla="*/ 0 w 1327996"/>
              <a:gd name="connsiteY0" fmla="*/ 0 h 178320"/>
              <a:gd name="connsiteX1" fmla="*/ 635092 w 1327996"/>
              <a:gd name="connsiteY1" fmla="*/ 159604 h 178320"/>
              <a:gd name="connsiteX2" fmla="*/ 1313411 w 1327996"/>
              <a:gd name="connsiteY2" fmla="*/ 79802 h 178320"/>
              <a:gd name="connsiteX3" fmla="*/ 1067354 w 1327996"/>
              <a:gd name="connsiteY3" fmla="*/ 129678 h 178320"/>
              <a:gd name="connsiteX4" fmla="*/ 681643 w 1327996"/>
              <a:gd name="connsiteY4" fmla="*/ 172905 h 178320"/>
              <a:gd name="connsiteX5" fmla="*/ 578565 w 1327996"/>
              <a:gd name="connsiteY5" fmla="*/ 176230 h 178320"/>
              <a:gd name="connsiteX6" fmla="*/ 422286 w 1327996"/>
              <a:gd name="connsiteY6" fmla="*/ 159604 h 178320"/>
              <a:gd name="connsiteX7" fmla="*/ 565265 w 1327996"/>
              <a:gd name="connsiteY7" fmla="*/ 172905 h 178320"/>
              <a:gd name="connsiteX8" fmla="*/ 392360 w 1327996"/>
              <a:gd name="connsiteY8" fmla="*/ 146304 h 178320"/>
              <a:gd name="connsiteX9" fmla="*/ 232756 w 1327996"/>
              <a:gd name="connsiteY9" fmla="*/ 96427 h 178320"/>
              <a:gd name="connsiteX10" fmla="*/ 0 w 1327996"/>
              <a:gd name="connsiteY10" fmla="*/ 0 h 17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7996" h="178320">
                <a:moveTo>
                  <a:pt x="0" y="0"/>
                </a:moveTo>
                <a:cubicBezTo>
                  <a:pt x="208095" y="73152"/>
                  <a:pt x="416190" y="146304"/>
                  <a:pt x="635092" y="159604"/>
                </a:cubicBezTo>
                <a:cubicBezTo>
                  <a:pt x="853994" y="172904"/>
                  <a:pt x="1241367" y="84790"/>
                  <a:pt x="1313411" y="79802"/>
                </a:cubicBezTo>
                <a:cubicBezTo>
                  <a:pt x="1385455" y="74814"/>
                  <a:pt x="1172649" y="114161"/>
                  <a:pt x="1067354" y="129678"/>
                </a:cubicBezTo>
                <a:cubicBezTo>
                  <a:pt x="962059" y="145195"/>
                  <a:pt x="763108" y="165146"/>
                  <a:pt x="681643" y="172905"/>
                </a:cubicBezTo>
                <a:cubicBezTo>
                  <a:pt x="600178" y="180664"/>
                  <a:pt x="621791" y="178447"/>
                  <a:pt x="578565" y="176230"/>
                </a:cubicBezTo>
                <a:cubicBezTo>
                  <a:pt x="535339" y="174013"/>
                  <a:pt x="424503" y="160158"/>
                  <a:pt x="422286" y="159604"/>
                </a:cubicBezTo>
                <a:cubicBezTo>
                  <a:pt x="420069" y="159050"/>
                  <a:pt x="570253" y="175122"/>
                  <a:pt x="565265" y="172905"/>
                </a:cubicBezTo>
                <a:cubicBezTo>
                  <a:pt x="560277" y="170688"/>
                  <a:pt x="447778" y="159050"/>
                  <a:pt x="392360" y="146304"/>
                </a:cubicBezTo>
                <a:cubicBezTo>
                  <a:pt x="336942" y="133558"/>
                  <a:pt x="232756" y="96427"/>
                  <a:pt x="232756" y="9642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4F3C364-8353-CDE2-2348-48941B40427A}"/>
              </a:ext>
            </a:extLst>
          </p:cNvPr>
          <p:cNvSpPr/>
          <p:nvPr/>
        </p:nvSpPr>
        <p:spPr>
          <a:xfrm>
            <a:off x="7089008" y="6427359"/>
            <a:ext cx="99606" cy="329296"/>
          </a:xfrm>
          <a:custGeom>
            <a:avLst/>
            <a:gdLst>
              <a:gd name="connsiteX0" fmla="*/ 89863 w 99606"/>
              <a:gd name="connsiteY0" fmla="*/ 42 h 329296"/>
              <a:gd name="connsiteX1" fmla="*/ 93188 w 99606"/>
              <a:gd name="connsiteY1" fmla="*/ 186247 h 329296"/>
              <a:gd name="connsiteX2" fmla="*/ 86 w 99606"/>
              <a:gd name="connsiteY2" fmla="*/ 329226 h 329296"/>
              <a:gd name="connsiteX3" fmla="*/ 76563 w 99606"/>
              <a:gd name="connsiteY3" fmla="*/ 202872 h 329296"/>
              <a:gd name="connsiteX4" fmla="*/ 89863 w 99606"/>
              <a:gd name="connsiteY4" fmla="*/ 42 h 32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06" h="329296">
                <a:moveTo>
                  <a:pt x="89863" y="42"/>
                </a:moveTo>
                <a:cubicBezTo>
                  <a:pt x="92634" y="-2729"/>
                  <a:pt x="108151" y="131383"/>
                  <a:pt x="93188" y="186247"/>
                </a:cubicBezTo>
                <a:cubicBezTo>
                  <a:pt x="78225" y="241111"/>
                  <a:pt x="2857" y="326455"/>
                  <a:pt x="86" y="329226"/>
                </a:cubicBezTo>
                <a:cubicBezTo>
                  <a:pt x="-2685" y="331997"/>
                  <a:pt x="61600" y="252194"/>
                  <a:pt x="76563" y="202872"/>
                </a:cubicBezTo>
                <a:cubicBezTo>
                  <a:pt x="91526" y="153550"/>
                  <a:pt x="87092" y="2813"/>
                  <a:pt x="8986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E09B2383-B8B6-6C62-D9D4-BCDBEE7422CB}"/>
              </a:ext>
            </a:extLst>
          </p:cNvPr>
          <p:cNvSpPr/>
          <p:nvPr/>
        </p:nvSpPr>
        <p:spPr>
          <a:xfrm>
            <a:off x="4039828" y="6333337"/>
            <a:ext cx="2942097" cy="545697"/>
          </a:xfrm>
          <a:custGeom>
            <a:avLst/>
            <a:gdLst>
              <a:gd name="connsiteX0" fmla="*/ 3666 w 2942097"/>
              <a:gd name="connsiteY0" fmla="*/ 351 h 545697"/>
              <a:gd name="connsiteX1" fmla="*/ 1706631 w 2942097"/>
              <a:gd name="connsiteY1" fmla="*/ 478524 h 545697"/>
              <a:gd name="connsiteX2" fmla="*/ 1522073 w 2942097"/>
              <a:gd name="connsiteY2" fmla="*/ 470135 h 545697"/>
              <a:gd name="connsiteX3" fmla="*/ 2478418 w 2942097"/>
              <a:gd name="connsiteY3" fmla="*/ 512080 h 545697"/>
              <a:gd name="connsiteX4" fmla="*/ 2159636 w 2942097"/>
              <a:gd name="connsiteY4" fmla="*/ 545635 h 545697"/>
              <a:gd name="connsiteX5" fmla="*/ 2939812 w 2942097"/>
              <a:gd name="connsiteY5" fmla="*/ 520469 h 545697"/>
              <a:gd name="connsiteX6" fmla="*/ 1866022 w 2942097"/>
              <a:gd name="connsiteY6" fmla="*/ 520469 h 545697"/>
              <a:gd name="connsiteX7" fmla="*/ 1270403 w 2942097"/>
              <a:gd name="connsiteY7" fmla="*/ 403023 h 545697"/>
              <a:gd name="connsiteX8" fmla="*/ 3666 w 2942097"/>
              <a:gd name="connsiteY8" fmla="*/ 351 h 54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2097" h="545697">
                <a:moveTo>
                  <a:pt x="3666" y="351"/>
                </a:moveTo>
                <a:cubicBezTo>
                  <a:pt x="76371" y="12934"/>
                  <a:pt x="1453563" y="400227"/>
                  <a:pt x="1706631" y="478524"/>
                </a:cubicBezTo>
                <a:cubicBezTo>
                  <a:pt x="1959699" y="556821"/>
                  <a:pt x="1522073" y="470135"/>
                  <a:pt x="1522073" y="470135"/>
                </a:cubicBezTo>
                <a:lnTo>
                  <a:pt x="2478418" y="512080"/>
                </a:lnTo>
                <a:cubicBezTo>
                  <a:pt x="2584678" y="524663"/>
                  <a:pt x="2082737" y="544237"/>
                  <a:pt x="2159636" y="545635"/>
                </a:cubicBezTo>
                <a:cubicBezTo>
                  <a:pt x="2236535" y="547033"/>
                  <a:pt x="2988748" y="524663"/>
                  <a:pt x="2939812" y="520469"/>
                </a:cubicBezTo>
                <a:cubicBezTo>
                  <a:pt x="2890876" y="516275"/>
                  <a:pt x="2144257" y="540043"/>
                  <a:pt x="1866022" y="520469"/>
                </a:cubicBezTo>
                <a:cubicBezTo>
                  <a:pt x="1587787" y="500895"/>
                  <a:pt x="1580796" y="489709"/>
                  <a:pt x="1270403" y="403023"/>
                </a:cubicBezTo>
                <a:cubicBezTo>
                  <a:pt x="960010" y="316337"/>
                  <a:pt x="-69039" y="-12232"/>
                  <a:pt x="3666" y="3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2172AF57-7B41-9D0A-D85D-08151D2FB6A0}"/>
              </a:ext>
            </a:extLst>
          </p:cNvPr>
          <p:cNvSpPr/>
          <p:nvPr/>
        </p:nvSpPr>
        <p:spPr>
          <a:xfrm>
            <a:off x="3864949" y="4277334"/>
            <a:ext cx="212177" cy="941157"/>
          </a:xfrm>
          <a:custGeom>
            <a:avLst/>
            <a:gdLst>
              <a:gd name="connsiteX0" fmla="*/ 94655 w 212177"/>
              <a:gd name="connsiteY0" fmla="*/ 1051 h 941157"/>
              <a:gd name="connsiteX1" fmla="*/ 27543 w 212177"/>
              <a:gd name="connsiteY1" fmla="*/ 328222 h 941157"/>
              <a:gd name="connsiteX2" fmla="*/ 212101 w 212177"/>
              <a:gd name="connsiteY2" fmla="*/ 940618 h 941157"/>
              <a:gd name="connsiteX3" fmla="*/ 2376 w 212177"/>
              <a:gd name="connsiteY3" fmla="*/ 428890 h 941157"/>
              <a:gd name="connsiteX4" fmla="*/ 94655 w 212177"/>
              <a:gd name="connsiteY4" fmla="*/ 1051 h 94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177" h="941157">
                <a:moveTo>
                  <a:pt x="94655" y="1051"/>
                </a:moveTo>
                <a:cubicBezTo>
                  <a:pt x="98849" y="-15727"/>
                  <a:pt x="7969" y="171628"/>
                  <a:pt x="27543" y="328222"/>
                </a:cubicBezTo>
                <a:cubicBezTo>
                  <a:pt x="47117" y="484816"/>
                  <a:pt x="216295" y="923840"/>
                  <a:pt x="212101" y="940618"/>
                </a:cubicBezTo>
                <a:cubicBezTo>
                  <a:pt x="207907" y="957396"/>
                  <a:pt x="21950" y="578494"/>
                  <a:pt x="2376" y="428890"/>
                </a:cubicBezTo>
                <a:cubicBezTo>
                  <a:pt x="-17198" y="279286"/>
                  <a:pt x="90461" y="17829"/>
                  <a:pt x="94655" y="10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D0B3D5A7-3ACD-4630-0700-02D130DBF28C}"/>
              </a:ext>
            </a:extLst>
          </p:cNvPr>
          <p:cNvSpPr/>
          <p:nvPr/>
        </p:nvSpPr>
        <p:spPr>
          <a:xfrm>
            <a:off x="5519956" y="4236387"/>
            <a:ext cx="151663" cy="545458"/>
          </a:xfrm>
          <a:custGeom>
            <a:avLst/>
            <a:gdLst>
              <a:gd name="connsiteX0" fmla="*/ 0 w 151663"/>
              <a:gd name="connsiteY0" fmla="*/ 53 h 545458"/>
              <a:gd name="connsiteX1" fmla="*/ 151002 w 151663"/>
              <a:gd name="connsiteY1" fmla="*/ 352391 h 545458"/>
              <a:gd name="connsiteX2" fmla="*/ 58723 w 151663"/>
              <a:gd name="connsiteY2" fmla="*/ 545338 h 545458"/>
              <a:gd name="connsiteX3" fmla="*/ 151002 w 151663"/>
              <a:gd name="connsiteY3" fmla="*/ 327224 h 545458"/>
              <a:gd name="connsiteX4" fmla="*/ 0 w 151663"/>
              <a:gd name="connsiteY4" fmla="*/ 53 h 54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63" h="545458">
                <a:moveTo>
                  <a:pt x="0" y="53"/>
                </a:moveTo>
                <a:cubicBezTo>
                  <a:pt x="0" y="4247"/>
                  <a:pt x="141215" y="261510"/>
                  <a:pt x="151002" y="352391"/>
                </a:cubicBezTo>
                <a:cubicBezTo>
                  <a:pt x="160789" y="443272"/>
                  <a:pt x="58723" y="549532"/>
                  <a:pt x="58723" y="545338"/>
                </a:cubicBezTo>
                <a:cubicBezTo>
                  <a:pt x="58723" y="541144"/>
                  <a:pt x="159391" y="415309"/>
                  <a:pt x="151002" y="327224"/>
                </a:cubicBezTo>
                <a:cubicBezTo>
                  <a:pt x="142613" y="239140"/>
                  <a:pt x="0" y="-4141"/>
                  <a:pt x="0" y="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0AA68F5-17E7-2C62-7240-500D56222BE5}"/>
              </a:ext>
            </a:extLst>
          </p:cNvPr>
          <p:cNvSpPr/>
          <p:nvPr/>
        </p:nvSpPr>
        <p:spPr>
          <a:xfrm>
            <a:off x="4663949" y="4554972"/>
            <a:ext cx="254640" cy="403276"/>
          </a:xfrm>
          <a:custGeom>
            <a:avLst/>
            <a:gdLst>
              <a:gd name="connsiteX0" fmla="*/ 330 w 254640"/>
              <a:gd name="connsiteY0" fmla="*/ 250 h 403276"/>
              <a:gd name="connsiteX1" fmla="*/ 184888 w 254640"/>
              <a:gd name="connsiteY1" fmla="*/ 201586 h 403276"/>
              <a:gd name="connsiteX2" fmla="*/ 235222 w 254640"/>
              <a:gd name="connsiteY2" fmla="*/ 402922 h 403276"/>
              <a:gd name="connsiteX3" fmla="*/ 235222 w 254640"/>
              <a:gd name="connsiteY3" fmla="*/ 243531 h 403276"/>
              <a:gd name="connsiteX4" fmla="*/ 330 w 254640"/>
              <a:gd name="connsiteY4" fmla="*/ 250 h 40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40" h="403276">
                <a:moveTo>
                  <a:pt x="330" y="250"/>
                </a:moveTo>
                <a:cubicBezTo>
                  <a:pt x="-8059" y="-6741"/>
                  <a:pt x="145739" y="134474"/>
                  <a:pt x="184888" y="201586"/>
                </a:cubicBezTo>
                <a:cubicBezTo>
                  <a:pt x="224037" y="268698"/>
                  <a:pt x="226833" y="395931"/>
                  <a:pt x="235222" y="402922"/>
                </a:cubicBezTo>
                <a:cubicBezTo>
                  <a:pt x="243611" y="409913"/>
                  <a:pt x="274371" y="312041"/>
                  <a:pt x="235222" y="243531"/>
                </a:cubicBezTo>
                <a:cubicBezTo>
                  <a:pt x="196073" y="175021"/>
                  <a:pt x="8719" y="7241"/>
                  <a:pt x="330" y="2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F4D0360-B889-1B8D-1FA4-80E2EC0616DF}"/>
              </a:ext>
            </a:extLst>
          </p:cNvPr>
          <p:cNvSpPr/>
          <p:nvPr/>
        </p:nvSpPr>
        <p:spPr>
          <a:xfrm>
            <a:off x="5310050" y="4898275"/>
            <a:ext cx="92460" cy="371377"/>
          </a:xfrm>
          <a:custGeom>
            <a:avLst/>
            <a:gdLst>
              <a:gd name="connsiteX0" fmla="*/ 181 w 92460"/>
              <a:gd name="connsiteY0" fmla="*/ 896 h 371377"/>
              <a:gd name="connsiteX1" fmla="*/ 67293 w 92460"/>
              <a:gd name="connsiteY1" fmla="*/ 244176 h 371377"/>
              <a:gd name="connsiteX2" fmla="*/ 8570 w 92460"/>
              <a:gd name="connsiteY2" fmla="*/ 370011 h 371377"/>
              <a:gd name="connsiteX3" fmla="*/ 92460 w 92460"/>
              <a:gd name="connsiteY3" fmla="*/ 168675 h 371377"/>
              <a:gd name="connsiteX4" fmla="*/ 181 w 92460"/>
              <a:gd name="connsiteY4" fmla="*/ 896 h 37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60" h="371377">
                <a:moveTo>
                  <a:pt x="181" y="896"/>
                </a:moveTo>
                <a:cubicBezTo>
                  <a:pt x="-4014" y="13480"/>
                  <a:pt x="65895" y="182657"/>
                  <a:pt x="67293" y="244176"/>
                </a:cubicBezTo>
                <a:cubicBezTo>
                  <a:pt x="68691" y="305695"/>
                  <a:pt x="4375" y="382595"/>
                  <a:pt x="8570" y="370011"/>
                </a:cubicBezTo>
                <a:cubicBezTo>
                  <a:pt x="12765" y="357427"/>
                  <a:pt x="92460" y="226000"/>
                  <a:pt x="92460" y="168675"/>
                </a:cubicBezTo>
                <a:cubicBezTo>
                  <a:pt x="92460" y="111350"/>
                  <a:pt x="4376" y="-11688"/>
                  <a:pt x="181" y="8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1DF6115-172B-543D-FE0E-B1375B02768A}"/>
              </a:ext>
            </a:extLst>
          </p:cNvPr>
          <p:cNvSpPr/>
          <p:nvPr/>
        </p:nvSpPr>
        <p:spPr>
          <a:xfrm>
            <a:off x="4261169" y="4353131"/>
            <a:ext cx="135095" cy="613384"/>
          </a:xfrm>
          <a:custGeom>
            <a:avLst/>
            <a:gdLst>
              <a:gd name="connsiteX0" fmla="*/ 134662 w 135095"/>
              <a:gd name="connsiteY0" fmla="*/ 755 h 613384"/>
              <a:gd name="connsiteX1" fmla="*/ 42383 w 135095"/>
              <a:gd name="connsiteY1" fmla="*/ 277592 h 613384"/>
              <a:gd name="connsiteX2" fmla="*/ 17216 w 135095"/>
              <a:gd name="connsiteY2" fmla="*/ 411816 h 613384"/>
              <a:gd name="connsiteX3" fmla="*/ 109495 w 135095"/>
              <a:gd name="connsiteY3" fmla="*/ 613152 h 613384"/>
              <a:gd name="connsiteX4" fmla="*/ 438 w 135095"/>
              <a:gd name="connsiteY4" fmla="*/ 369871 h 613384"/>
              <a:gd name="connsiteX5" fmla="*/ 134662 w 135095"/>
              <a:gd name="connsiteY5" fmla="*/ 755 h 61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95" h="613384">
                <a:moveTo>
                  <a:pt x="134662" y="755"/>
                </a:moveTo>
                <a:cubicBezTo>
                  <a:pt x="141653" y="-14625"/>
                  <a:pt x="61957" y="209082"/>
                  <a:pt x="42383" y="277592"/>
                </a:cubicBezTo>
                <a:cubicBezTo>
                  <a:pt x="22809" y="346102"/>
                  <a:pt x="6031" y="355889"/>
                  <a:pt x="17216" y="411816"/>
                </a:cubicBezTo>
                <a:cubicBezTo>
                  <a:pt x="28401" y="467743"/>
                  <a:pt x="112291" y="620143"/>
                  <a:pt x="109495" y="613152"/>
                </a:cubicBezTo>
                <a:cubicBezTo>
                  <a:pt x="106699" y="606161"/>
                  <a:pt x="-7951" y="469141"/>
                  <a:pt x="438" y="369871"/>
                </a:cubicBezTo>
                <a:cubicBezTo>
                  <a:pt x="8827" y="270601"/>
                  <a:pt x="127671" y="16135"/>
                  <a:pt x="134662" y="7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8510F71-57F7-4B80-45EC-94FFD2AE14BE}"/>
              </a:ext>
            </a:extLst>
          </p:cNvPr>
          <p:cNvSpPr/>
          <p:nvPr/>
        </p:nvSpPr>
        <p:spPr>
          <a:xfrm>
            <a:off x="4211063" y="5720510"/>
            <a:ext cx="284618" cy="282339"/>
          </a:xfrm>
          <a:custGeom>
            <a:avLst/>
            <a:gdLst>
              <a:gd name="connsiteX0" fmla="*/ 210 w 284618"/>
              <a:gd name="connsiteY0" fmla="*/ 782 h 282339"/>
              <a:gd name="connsiteX1" fmla="*/ 251880 w 284618"/>
              <a:gd name="connsiteY1" fmla="*/ 252451 h 282339"/>
              <a:gd name="connsiteX2" fmla="*/ 277047 w 284618"/>
              <a:gd name="connsiteY2" fmla="*/ 269229 h 282339"/>
              <a:gd name="connsiteX3" fmla="*/ 209935 w 284618"/>
              <a:gd name="connsiteY3" fmla="*/ 176951 h 282339"/>
              <a:gd name="connsiteX4" fmla="*/ 210 w 284618"/>
              <a:gd name="connsiteY4" fmla="*/ 782 h 28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18" h="282339">
                <a:moveTo>
                  <a:pt x="210" y="782"/>
                </a:moveTo>
                <a:cubicBezTo>
                  <a:pt x="7201" y="13365"/>
                  <a:pt x="251880" y="252451"/>
                  <a:pt x="251880" y="252451"/>
                </a:cubicBezTo>
                <a:cubicBezTo>
                  <a:pt x="298019" y="297192"/>
                  <a:pt x="284038" y="281812"/>
                  <a:pt x="277047" y="269229"/>
                </a:cubicBezTo>
                <a:cubicBezTo>
                  <a:pt x="270056" y="256646"/>
                  <a:pt x="257473" y="223090"/>
                  <a:pt x="209935" y="176951"/>
                </a:cubicBezTo>
                <a:cubicBezTo>
                  <a:pt x="162397" y="130812"/>
                  <a:pt x="-6781" y="-11801"/>
                  <a:pt x="210" y="7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B22BE7D-C6AB-5059-6497-C65E41F024A5}"/>
              </a:ext>
            </a:extLst>
          </p:cNvPr>
          <p:cNvSpPr/>
          <p:nvPr/>
        </p:nvSpPr>
        <p:spPr>
          <a:xfrm>
            <a:off x="4661782" y="5310182"/>
            <a:ext cx="298141" cy="178411"/>
          </a:xfrm>
          <a:custGeom>
            <a:avLst/>
            <a:gdLst>
              <a:gd name="connsiteX0" fmla="*/ 2497 w 298141"/>
              <a:gd name="connsiteY0" fmla="*/ 49 h 178411"/>
              <a:gd name="connsiteX1" fmla="*/ 94776 w 298141"/>
              <a:gd name="connsiteY1" fmla="*/ 142662 h 178411"/>
              <a:gd name="connsiteX2" fmla="*/ 296112 w 298141"/>
              <a:gd name="connsiteY2" fmla="*/ 176218 h 178411"/>
              <a:gd name="connsiteX3" fmla="*/ 187055 w 298141"/>
              <a:gd name="connsiteY3" fmla="*/ 159440 h 178411"/>
              <a:gd name="connsiteX4" fmla="*/ 2497 w 298141"/>
              <a:gd name="connsiteY4" fmla="*/ 49 h 17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41" h="178411">
                <a:moveTo>
                  <a:pt x="2497" y="49"/>
                </a:moveTo>
                <a:cubicBezTo>
                  <a:pt x="-12883" y="-2747"/>
                  <a:pt x="45840" y="113301"/>
                  <a:pt x="94776" y="142662"/>
                </a:cubicBezTo>
                <a:cubicBezTo>
                  <a:pt x="143712" y="172024"/>
                  <a:pt x="280732" y="173422"/>
                  <a:pt x="296112" y="176218"/>
                </a:cubicBezTo>
                <a:cubicBezTo>
                  <a:pt x="311492" y="179014"/>
                  <a:pt x="235991" y="183209"/>
                  <a:pt x="187055" y="159440"/>
                </a:cubicBezTo>
                <a:cubicBezTo>
                  <a:pt x="138119" y="135671"/>
                  <a:pt x="17877" y="2845"/>
                  <a:pt x="2497" y="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A9DF5979-7A37-416D-0538-F025AE1FDE29}"/>
              </a:ext>
            </a:extLst>
          </p:cNvPr>
          <p:cNvSpPr/>
          <p:nvPr/>
        </p:nvSpPr>
        <p:spPr>
          <a:xfrm>
            <a:off x="5370323" y="5494468"/>
            <a:ext cx="116254" cy="327663"/>
          </a:xfrm>
          <a:custGeom>
            <a:avLst/>
            <a:gdLst>
              <a:gd name="connsiteX0" fmla="*/ 116077 w 116254"/>
              <a:gd name="connsiteY0" fmla="*/ 321 h 327663"/>
              <a:gd name="connsiteX1" fmla="*/ 32187 w 116254"/>
              <a:gd name="connsiteY1" fmla="*/ 117767 h 327663"/>
              <a:gd name="connsiteX2" fmla="*/ 15409 w 116254"/>
              <a:gd name="connsiteY2" fmla="*/ 327492 h 327663"/>
              <a:gd name="connsiteX3" fmla="*/ 7020 w 116254"/>
              <a:gd name="connsiteY3" fmla="*/ 151323 h 327663"/>
              <a:gd name="connsiteX4" fmla="*/ 116077 w 116254"/>
              <a:gd name="connsiteY4" fmla="*/ 321 h 32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54" h="327663">
                <a:moveTo>
                  <a:pt x="116077" y="321"/>
                </a:moveTo>
                <a:cubicBezTo>
                  <a:pt x="120271" y="-5272"/>
                  <a:pt x="48965" y="63239"/>
                  <a:pt x="32187" y="117767"/>
                </a:cubicBezTo>
                <a:cubicBezTo>
                  <a:pt x="15409" y="172295"/>
                  <a:pt x="19603" y="321899"/>
                  <a:pt x="15409" y="327492"/>
                </a:cubicBezTo>
                <a:cubicBezTo>
                  <a:pt x="11215" y="333085"/>
                  <a:pt x="-11156" y="200259"/>
                  <a:pt x="7020" y="151323"/>
                </a:cubicBezTo>
                <a:cubicBezTo>
                  <a:pt x="25196" y="102387"/>
                  <a:pt x="111883" y="5914"/>
                  <a:pt x="116077" y="3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8F46229-2B14-1B0D-A922-12682EA01D66}"/>
              </a:ext>
            </a:extLst>
          </p:cNvPr>
          <p:cNvSpPr/>
          <p:nvPr/>
        </p:nvSpPr>
        <p:spPr>
          <a:xfrm>
            <a:off x="5050131" y="4412211"/>
            <a:ext cx="221006" cy="202123"/>
          </a:xfrm>
          <a:custGeom>
            <a:avLst/>
            <a:gdLst>
              <a:gd name="connsiteX0" fmla="*/ 41 w 221006"/>
              <a:gd name="connsiteY0" fmla="*/ 398 h 202123"/>
              <a:gd name="connsiteX1" fmla="*/ 192988 w 221006"/>
              <a:gd name="connsiteY1" fmla="*/ 117844 h 202123"/>
              <a:gd name="connsiteX2" fmla="*/ 218155 w 221006"/>
              <a:gd name="connsiteY2" fmla="*/ 201734 h 202123"/>
              <a:gd name="connsiteX3" fmla="*/ 176210 w 221006"/>
              <a:gd name="connsiteY3" fmla="*/ 84288 h 202123"/>
              <a:gd name="connsiteX4" fmla="*/ 41 w 221006"/>
              <a:gd name="connsiteY4" fmla="*/ 398 h 20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06" h="202123">
                <a:moveTo>
                  <a:pt x="41" y="398"/>
                </a:moveTo>
                <a:cubicBezTo>
                  <a:pt x="2837" y="5991"/>
                  <a:pt x="156636" y="84288"/>
                  <a:pt x="192988" y="117844"/>
                </a:cubicBezTo>
                <a:cubicBezTo>
                  <a:pt x="229340" y="151400"/>
                  <a:pt x="220951" y="207327"/>
                  <a:pt x="218155" y="201734"/>
                </a:cubicBezTo>
                <a:cubicBezTo>
                  <a:pt x="215359" y="196141"/>
                  <a:pt x="215359" y="119242"/>
                  <a:pt x="176210" y="84288"/>
                </a:cubicBezTo>
                <a:cubicBezTo>
                  <a:pt x="137061" y="49334"/>
                  <a:pt x="-2755" y="-5195"/>
                  <a:pt x="41" y="3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B12F45E-4AA2-292B-F407-46ADF7C7457A}"/>
              </a:ext>
            </a:extLst>
          </p:cNvPr>
          <p:cNvSpPr/>
          <p:nvPr/>
        </p:nvSpPr>
        <p:spPr>
          <a:xfrm>
            <a:off x="5141653" y="6081796"/>
            <a:ext cx="406224" cy="243645"/>
          </a:xfrm>
          <a:custGeom>
            <a:avLst/>
            <a:gdLst>
              <a:gd name="connsiteX0" fmla="*/ 798 w 406224"/>
              <a:gd name="connsiteY0" fmla="*/ 222 h 243645"/>
              <a:gd name="connsiteX1" fmla="*/ 227301 w 406224"/>
              <a:gd name="connsiteY1" fmla="*/ 92501 h 243645"/>
              <a:gd name="connsiteX2" fmla="*/ 403470 w 406224"/>
              <a:gd name="connsiteY2" fmla="*/ 243503 h 243645"/>
              <a:gd name="connsiteX3" fmla="*/ 311191 w 406224"/>
              <a:gd name="connsiteY3" fmla="*/ 117668 h 243645"/>
              <a:gd name="connsiteX4" fmla="*/ 798 w 406224"/>
              <a:gd name="connsiteY4" fmla="*/ 222 h 2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224" h="243645">
                <a:moveTo>
                  <a:pt x="798" y="222"/>
                </a:moveTo>
                <a:cubicBezTo>
                  <a:pt x="-13184" y="-3972"/>
                  <a:pt x="160189" y="51954"/>
                  <a:pt x="227301" y="92501"/>
                </a:cubicBezTo>
                <a:cubicBezTo>
                  <a:pt x="294413" y="133048"/>
                  <a:pt x="389488" y="239309"/>
                  <a:pt x="403470" y="243503"/>
                </a:cubicBezTo>
                <a:cubicBezTo>
                  <a:pt x="417452" y="247697"/>
                  <a:pt x="376905" y="158215"/>
                  <a:pt x="311191" y="117668"/>
                </a:cubicBezTo>
                <a:cubicBezTo>
                  <a:pt x="245477" y="77121"/>
                  <a:pt x="14780" y="4416"/>
                  <a:pt x="798" y="2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50D3401-BF78-8F13-2E70-50DB5E45859E}"/>
              </a:ext>
            </a:extLst>
          </p:cNvPr>
          <p:cNvSpPr/>
          <p:nvPr/>
        </p:nvSpPr>
        <p:spPr>
          <a:xfrm>
            <a:off x="3565272" y="4882348"/>
            <a:ext cx="268597" cy="285370"/>
          </a:xfrm>
          <a:custGeom>
            <a:avLst/>
            <a:gdLst>
              <a:gd name="connsiteX0" fmla="*/ 49 w 268597"/>
              <a:gd name="connsiteY0" fmla="*/ 45 h 285370"/>
              <a:gd name="connsiteX1" fmla="*/ 159440 w 268597"/>
              <a:gd name="connsiteY1" fmla="*/ 184602 h 285370"/>
              <a:gd name="connsiteX2" fmla="*/ 268497 w 268597"/>
              <a:gd name="connsiteY2" fmla="*/ 285270 h 285370"/>
              <a:gd name="connsiteX3" fmla="*/ 176218 w 268597"/>
              <a:gd name="connsiteY3" fmla="*/ 167824 h 285370"/>
              <a:gd name="connsiteX4" fmla="*/ 49 w 268597"/>
              <a:gd name="connsiteY4" fmla="*/ 45 h 28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597" h="285370">
                <a:moveTo>
                  <a:pt x="49" y="45"/>
                </a:moveTo>
                <a:cubicBezTo>
                  <a:pt x="-2747" y="2841"/>
                  <a:pt x="114699" y="137065"/>
                  <a:pt x="159440" y="184602"/>
                </a:cubicBezTo>
                <a:cubicBezTo>
                  <a:pt x="204181" y="232139"/>
                  <a:pt x="265701" y="288066"/>
                  <a:pt x="268497" y="285270"/>
                </a:cubicBezTo>
                <a:cubicBezTo>
                  <a:pt x="271293" y="282474"/>
                  <a:pt x="215367" y="211167"/>
                  <a:pt x="176218" y="167824"/>
                </a:cubicBezTo>
                <a:cubicBezTo>
                  <a:pt x="137069" y="124481"/>
                  <a:pt x="2845" y="-2751"/>
                  <a:pt x="49" y="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E0C4E4C-1EBA-191D-842C-E54AF3BFDD86}"/>
              </a:ext>
            </a:extLst>
          </p:cNvPr>
          <p:cNvSpPr/>
          <p:nvPr/>
        </p:nvSpPr>
        <p:spPr>
          <a:xfrm>
            <a:off x="3496047" y="4729944"/>
            <a:ext cx="481034" cy="1303903"/>
          </a:xfrm>
          <a:custGeom>
            <a:avLst/>
            <a:gdLst>
              <a:gd name="connsiteX0" fmla="*/ 2162 w 481034"/>
              <a:gd name="connsiteY0" fmla="*/ 9836 h 1303903"/>
              <a:gd name="connsiteX1" fmla="*/ 44107 w 481034"/>
              <a:gd name="connsiteY1" fmla="*/ 378951 h 1303903"/>
              <a:gd name="connsiteX2" fmla="*/ 111219 w 481034"/>
              <a:gd name="connsiteY2" fmla="*/ 714511 h 1303903"/>
              <a:gd name="connsiteX3" fmla="*/ 69274 w 481034"/>
              <a:gd name="connsiteY3" fmla="*/ 588676 h 1303903"/>
              <a:gd name="connsiteX4" fmla="*/ 278999 w 481034"/>
              <a:gd name="connsiteY4" fmla="*/ 1092016 h 1303903"/>
              <a:gd name="connsiteX5" fmla="*/ 237054 w 481034"/>
              <a:gd name="connsiteY5" fmla="*/ 949403 h 1303903"/>
              <a:gd name="connsiteX6" fmla="*/ 480335 w 481034"/>
              <a:gd name="connsiteY6" fmla="*/ 1301740 h 1303903"/>
              <a:gd name="connsiteX7" fmla="*/ 304166 w 481034"/>
              <a:gd name="connsiteY7" fmla="*/ 1083627 h 1303903"/>
              <a:gd name="connsiteX8" fmla="*/ 111219 w 481034"/>
              <a:gd name="connsiteY8" fmla="*/ 798401 h 1303903"/>
              <a:gd name="connsiteX9" fmla="*/ 2162 w 481034"/>
              <a:gd name="connsiteY9" fmla="*/ 9836 h 130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034" h="1303903">
                <a:moveTo>
                  <a:pt x="2162" y="9836"/>
                </a:moveTo>
                <a:cubicBezTo>
                  <a:pt x="-9023" y="-60072"/>
                  <a:pt x="25931" y="261505"/>
                  <a:pt x="44107" y="378951"/>
                </a:cubicBezTo>
                <a:cubicBezTo>
                  <a:pt x="62283" y="496397"/>
                  <a:pt x="107025" y="679557"/>
                  <a:pt x="111219" y="714511"/>
                </a:cubicBezTo>
                <a:cubicBezTo>
                  <a:pt x="115413" y="749465"/>
                  <a:pt x="41311" y="525759"/>
                  <a:pt x="69274" y="588676"/>
                </a:cubicBezTo>
                <a:cubicBezTo>
                  <a:pt x="97237" y="651593"/>
                  <a:pt x="251036" y="1031895"/>
                  <a:pt x="278999" y="1092016"/>
                </a:cubicBezTo>
                <a:cubicBezTo>
                  <a:pt x="306962" y="1152137"/>
                  <a:pt x="203498" y="914449"/>
                  <a:pt x="237054" y="949403"/>
                </a:cubicBezTo>
                <a:cubicBezTo>
                  <a:pt x="270610" y="984357"/>
                  <a:pt x="469150" y="1279369"/>
                  <a:pt x="480335" y="1301740"/>
                </a:cubicBezTo>
                <a:cubicBezTo>
                  <a:pt x="491520" y="1324111"/>
                  <a:pt x="365685" y="1167517"/>
                  <a:pt x="304166" y="1083627"/>
                </a:cubicBezTo>
                <a:cubicBezTo>
                  <a:pt x="242647" y="999737"/>
                  <a:pt x="158757" y="980162"/>
                  <a:pt x="111219" y="798401"/>
                </a:cubicBezTo>
                <a:cubicBezTo>
                  <a:pt x="63681" y="616640"/>
                  <a:pt x="13347" y="79744"/>
                  <a:pt x="2162" y="9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27F8DD3F-3F26-4104-12CB-B94250B86EE4}"/>
              </a:ext>
            </a:extLst>
          </p:cNvPr>
          <p:cNvSpPr/>
          <p:nvPr/>
        </p:nvSpPr>
        <p:spPr>
          <a:xfrm>
            <a:off x="7242817" y="4070719"/>
            <a:ext cx="148501" cy="230661"/>
          </a:xfrm>
          <a:custGeom>
            <a:avLst/>
            <a:gdLst>
              <a:gd name="connsiteX0" fmla="*/ 194 w 148501"/>
              <a:gd name="connsiteY0" fmla="*/ 767 h 230661"/>
              <a:gd name="connsiteX1" fmla="*/ 130135 w 148501"/>
              <a:gd name="connsiteY1" fmla="*/ 188460 h 230661"/>
              <a:gd name="connsiteX2" fmla="*/ 144572 w 148501"/>
              <a:gd name="connsiteY2" fmla="*/ 226961 h 230661"/>
              <a:gd name="connsiteX3" fmla="*/ 101259 w 148501"/>
              <a:gd name="connsiteY3" fmla="*/ 125896 h 230661"/>
              <a:gd name="connsiteX4" fmla="*/ 194 w 148501"/>
              <a:gd name="connsiteY4" fmla="*/ 767 h 23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1" h="230661">
                <a:moveTo>
                  <a:pt x="194" y="767"/>
                </a:moveTo>
                <a:cubicBezTo>
                  <a:pt x="5007" y="11194"/>
                  <a:pt x="106072" y="150761"/>
                  <a:pt x="130135" y="188460"/>
                </a:cubicBezTo>
                <a:cubicBezTo>
                  <a:pt x="154198" y="226159"/>
                  <a:pt x="149385" y="237388"/>
                  <a:pt x="144572" y="226961"/>
                </a:cubicBezTo>
                <a:cubicBezTo>
                  <a:pt x="139759" y="216534"/>
                  <a:pt x="121311" y="162793"/>
                  <a:pt x="101259" y="125896"/>
                </a:cubicBezTo>
                <a:cubicBezTo>
                  <a:pt x="81207" y="88999"/>
                  <a:pt x="-4619" y="-9660"/>
                  <a:pt x="194" y="7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39D835A-2F1E-8DBC-BC7F-5D6EE1EB2357}"/>
              </a:ext>
            </a:extLst>
          </p:cNvPr>
          <p:cNvSpPr/>
          <p:nvPr/>
        </p:nvSpPr>
        <p:spPr>
          <a:xfrm>
            <a:off x="6703975" y="3869265"/>
            <a:ext cx="159526" cy="187879"/>
          </a:xfrm>
          <a:custGeom>
            <a:avLst/>
            <a:gdLst>
              <a:gd name="connsiteX0" fmla="*/ 21 w 159526"/>
              <a:gd name="connsiteY0" fmla="*/ 91 h 187879"/>
              <a:gd name="connsiteX1" fmla="*/ 115524 w 159526"/>
              <a:gd name="connsiteY1" fmla="*/ 115594 h 187879"/>
              <a:gd name="connsiteX2" fmla="*/ 158838 w 159526"/>
              <a:gd name="connsiteY2" fmla="*/ 187783 h 187879"/>
              <a:gd name="connsiteX3" fmla="*/ 139587 w 159526"/>
              <a:gd name="connsiteY3" fmla="*/ 101156 h 187879"/>
              <a:gd name="connsiteX4" fmla="*/ 105899 w 159526"/>
              <a:gd name="connsiteY4" fmla="*/ 96343 h 187879"/>
              <a:gd name="connsiteX5" fmla="*/ 21 w 159526"/>
              <a:gd name="connsiteY5" fmla="*/ 91 h 18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26" h="187879">
                <a:moveTo>
                  <a:pt x="21" y="91"/>
                </a:moveTo>
                <a:cubicBezTo>
                  <a:pt x="1625" y="3300"/>
                  <a:pt x="89055" y="84312"/>
                  <a:pt x="115524" y="115594"/>
                </a:cubicBezTo>
                <a:cubicBezTo>
                  <a:pt x="141993" y="146876"/>
                  <a:pt x="154828" y="190189"/>
                  <a:pt x="158838" y="187783"/>
                </a:cubicBezTo>
                <a:cubicBezTo>
                  <a:pt x="162848" y="185377"/>
                  <a:pt x="148410" y="116396"/>
                  <a:pt x="139587" y="101156"/>
                </a:cubicBezTo>
                <a:cubicBezTo>
                  <a:pt x="130764" y="85916"/>
                  <a:pt x="125952" y="113187"/>
                  <a:pt x="105899" y="96343"/>
                </a:cubicBezTo>
                <a:cubicBezTo>
                  <a:pt x="85846" y="79499"/>
                  <a:pt x="-1583" y="-3118"/>
                  <a:pt x="21" y="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85F4894-AF0F-5279-1572-76E168589C62}"/>
              </a:ext>
            </a:extLst>
          </p:cNvPr>
          <p:cNvSpPr/>
          <p:nvPr/>
        </p:nvSpPr>
        <p:spPr>
          <a:xfrm>
            <a:off x="7150055" y="4263942"/>
            <a:ext cx="54465" cy="207088"/>
          </a:xfrm>
          <a:custGeom>
            <a:avLst/>
            <a:gdLst>
              <a:gd name="connsiteX0" fmla="*/ 15953 w 54465"/>
              <a:gd name="connsiteY0" fmla="*/ 50 h 207088"/>
              <a:gd name="connsiteX1" fmla="*/ 6328 w 54465"/>
              <a:gd name="connsiteY1" fmla="*/ 115553 h 207088"/>
              <a:gd name="connsiteX2" fmla="*/ 54454 w 54465"/>
              <a:gd name="connsiteY2" fmla="*/ 206993 h 207088"/>
              <a:gd name="connsiteX3" fmla="*/ 1516 w 54465"/>
              <a:gd name="connsiteY3" fmla="*/ 129991 h 207088"/>
              <a:gd name="connsiteX4" fmla="*/ 15953 w 54465"/>
              <a:gd name="connsiteY4" fmla="*/ 50 h 20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65" h="207088">
                <a:moveTo>
                  <a:pt x="15953" y="50"/>
                </a:moveTo>
                <a:cubicBezTo>
                  <a:pt x="16755" y="-2356"/>
                  <a:pt x="-89" y="81063"/>
                  <a:pt x="6328" y="115553"/>
                </a:cubicBezTo>
                <a:cubicBezTo>
                  <a:pt x="12745" y="150043"/>
                  <a:pt x="55256" y="204587"/>
                  <a:pt x="54454" y="206993"/>
                </a:cubicBezTo>
                <a:cubicBezTo>
                  <a:pt x="53652" y="209399"/>
                  <a:pt x="8735" y="166086"/>
                  <a:pt x="1516" y="129991"/>
                </a:cubicBezTo>
                <a:cubicBezTo>
                  <a:pt x="-5703" y="93896"/>
                  <a:pt x="15151" y="2456"/>
                  <a:pt x="15953" y="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52E2F67-A874-6059-27A2-36F76513C121}"/>
              </a:ext>
            </a:extLst>
          </p:cNvPr>
          <p:cNvSpPr/>
          <p:nvPr/>
        </p:nvSpPr>
        <p:spPr>
          <a:xfrm>
            <a:off x="7449685" y="4561848"/>
            <a:ext cx="43839" cy="255806"/>
          </a:xfrm>
          <a:custGeom>
            <a:avLst/>
            <a:gdLst>
              <a:gd name="connsiteX0" fmla="*/ 269 w 43839"/>
              <a:gd name="connsiteY0" fmla="*/ 527 h 255806"/>
              <a:gd name="connsiteX1" fmla="*/ 24332 w 43839"/>
              <a:gd name="connsiteY1" fmla="*/ 77529 h 255806"/>
              <a:gd name="connsiteX2" fmla="*/ 5081 w 43839"/>
              <a:gd name="connsiteY2" fmla="*/ 255596 h 255806"/>
              <a:gd name="connsiteX3" fmla="*/ 43582 w 43839"/>
              <a:gd name="connsiteY3" fmla="*/ 111217 h 255806"/>
              <a:gd name="connsiteX4" fmla="*/ 269 w 43839"/>
              <a:gd name="connsiteY4" fmla="*/ 527 h 25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39" h="255806">
                <a:moveTo>
                  <a:pt x="269" y="527"/>
                </a:moveTo>
                <a:cubicBezTo>
                  <a:pt x="-2939" y="-5088"/>
                  <a:pt x="23530" y="35018"/>
                  <a:pt x="24332" y="77529"/>
                </a:cubicBezTo>
                <a:cubicBezTo>
                  <a:pt x="25134" y="120040"/>
                  <a:pt x="1873" y="249981"/>
                  <a:pt x="5081" y="255596"/>
                </a:cubicBezTo>
                <a:cubicBezTo>
                  <a:pt x="8289" y="261211"/>
                  <a:pt x="39572" y="152926"/>
                  <a:pt x="43582" y="111217"/>
                </a:cubicBezTo>
                <a:cubicBezTo>
                  <a:pt x="47592" y="69508"/>
                  <a:pt x="3477" y="6142"/>
                  <a:pt x="269" y="5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44DB3FF-58B1-B290-5174-3568AAC4E452}"/>
              </a:ext>
            </a:extLst>
          </p:cNvPr>
          <p:cNvSpPr/>
          <p:nvPr/>
        </p:nvSpPr>
        <p:spPr>
          <a:xfrm>
            <a:off x="7214100" y="4605570"/>
            <a:ext cx="101108" cy="163943"/>
          </a:xfrm>
          <a:custGeom>
            <a:avLst/>
            <a:gdLst>
              <a:gd name="connsiteX0" fmla="*/ 35 w 101108"/>
              <a:gd name="connsiteY0" fmla="*/ 118 h 163943"/>
              <a:gd name="connsiteX1" fmla="*/ 28911 w 101108"/>
              <a:gd name="connsiteY1" fmla="*/ 86746 h 163943"/>
              <a:gd name="connsiteX2" fmla="*/ 101100 w 101108"/>
              <a:gd name="connsiteY2" fmla="*/ 163748 h 163943"/>
              <a:gd name="connsiteX3" fmla="*/ 33723 w 101108"/>
              <a:gd name="connsiteY3" fmla="*/ 105996 h 163943"/>
              <a:gd name="connsiteX4" fmla="*/ 35 w 101108"/>
              <a:gd name="connsiteY4" fmla="*/ 118 h 16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08" h="163943">
                <a:moveTo>
                  <a:pt x="35" y="118"/>
                </a:moveTo>
                <a:cubicBezTo>
                  <a:pt x="-767" y="-3090"/>
                  <a:pt x="12067" y="59474"/>
                  <a:pt x="28911" y="86746"/>
                </a:cubicBezTo>
                <a:cubicBezTo>
                  <a:pt x="45755" y="114018"/>
                  <a:pt x="100298" y="160540"/>
                  <a:pt x="101100" y="163748"/>
                </a:cubicBezTo>
                <a:cubicBezTo>
                  <a:pt x="101902" y="166956"/>
                  <a:pt x="44952" y="130059"/>
                  <a:pt x="33723" y="105996"/>
                </a:cubicBezTo>
                <a:cubicBezTo>
                  <a:pt x="22494" y="81933"/>
                  <a:pt x="837" y="3326"/>
                  <a:pt x="35" y="1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3E99397-CD32-0088-9BA7-95478BDC52E0}"/>
              </a:ext>
            </a:extLst>
          </p:cNvPr>
          <p:cNvSpPr/>
          <p:nvPr/>
        </p:nvSpPr>
        <p:spPr>
          <a:xfrm>
            <a:off x="5712539" y="4745227"/>
            <a:ext cx="50111" cy="187753"/>
          </a:xfrm>
          <a:custGeom>
            <a:avLst/>
            <a:gdLst>
              <a:gd name="connsiteX0" fmla="*/ 38556 w 50111"/>
              <a:gd name="connsiteY0" fmla="*/ 28 h 187753"/>
              <a:gd name="connsiteX1" fmla="*/ 38556 w 50111"/>
              <a:gd name="connsiteY1" fmla="*/ 96280 h 187753"/>
              <a:gd name="connsiteX2" fmla="*/ 55 w 50111"/>
              <a:gd name="connsiteY2" fmla="*/ 187720 h 187753"/>
              <a:gd name="connsiteX3" fmla="*/ 48181 w 50111"/>
              <a:gd name="connsiteY3" fmla="*/ 105906 h 187753"/>
              <a:gd name="connsiteX4" fmla="*/ 38556 w 50111"/>
              <a:gd name="connsiteY4" fmla="*/ 28 h 18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11" h="187753">
                <a:moveTo>
                  <a:pt x="38556" y="28"/>
                </a:moveTo>
                <a:cubicBezTo>
                  <a:pt x="36952" y="-1576"/>
                  <a:pt x="44973" y="64998"/>
                  <a:pt x="38556" y="96280"/>
                </a:cubicBezTo>
                <a:cubicBezTo>
                  <a:pt x="32139" y="127562"/>
                  <a:pt x="-1549" y="186116"/>
                  <a:pt x="55" y="187720"/>
                </a:cubicBezTo>
                <a:cubicBezTo>
                  <a:pt x="1659" y="189324"/>
                  <a:pt x="40962" y="133178"/>
                  <a:pt x="48181" y="105906"/>
                </a:cubicBezTo>
                <a:cubicBezTo>
                  <a:pt x="55400" y="78635"/>
                  <a:pt x="40160" y="1632"/>
                  <a:pt x="38556" y="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F392DAE-1CF8-E718-029B-37A31223FFDC}"/>
              </a:ext>
            </a:extLst>
          </p:cNvPr>
          <p:cNvSpPr/>
          <p:nvPr/>
        </p:nvSpPr>
        <p:spPr>
          <a:xfrm>
            <a:off x="7051377" y="4470472"/>
            <a:ext cx="90644" cy="188816"/>
          </a:xfrm>
          <a:custGeom>
            <a:avLst/>
            <a:gdLst>
              <a:gd name="connsiteX0" fmla="*/ 3941 w 90644"/>
              <a:gd name="connsiteY0" fmla="*/ 463 h 188816"/>
              <a:gd name="connsiteX1" fmla="*/ 8754 w 90644"/>
              <a:gd name="connsiteY1" fmla="*/ 87090 h 188816"/>
              <a:gd name="connsiteX2" fmla="*/ 90568 w 90644"/>
              <a:gd name="connsiteY2" fmla="*/ 188155 h 188816"/>
              <a:gd name="connsiteX3" fmla="*/ 23191 w 90644"/>
              <a:gd name="connsiteY3" fmla="*/ 125591 h 188816"/>
              <a:gd name="connsiteX4" fmla="*/ 3941 w 90644"/>
              <a:gd name="connsiteY4" fmla="*/ 463 h 18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44" h="188816">
                <a:moveTo>
                  <a:pt x="3941" y="463"/>
                </a:moveTo>
                <a:cubicBezTo>
                  <a:pt x="1535" y="-5954"/>
                  <a:pt x="-5684" y="55808"/>
                  <a:pt x="8754" y="87090"/>
                </a:cubicBezTo>
                <a:cubicBezTo>
                  <a:pt x="23192" y="118372"/>
                  <a:pt x="88162" y="181738"/>
                  <a:pt x="90568" y="188155"/>
                </a:cubicBezTo>
                <a:cubicBezTo>
                  <a:pt x="92974" y="194572"/>
                  <a:pt x="37629" y="152863"/>
                  <a:pt x="23191" y="125591"/>
                </a:cubicBezTo>
                <a:cubicBezTo>
                  <a:pt x="8753" y="98320"/>
                  <a:pt x="6347" y="6880"/>
                  <a:pt x="3941" y="4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05ED0C27-EB63-876A-02E2-107E31288BA5}"/>
              </a:ext>
            </a:extLst>
          </p:cNvPr>
          <p:cNvSpPr/>
          <p:nvPr/>
        </p:nvSpPr>
        <p:spPr>
          <a:xfrm>
            <a:off x="7377575" y="4937756"/>
            <a:ext cx="58051" cy="206961"/>
          </a:xfrm>
          <a:custGeom>
            <a:avLst/>
            <a:gdLst>
              <a:gd name="connsiteX0" fmla="*/ 189 w 58051"/>
              <a:gd name="connsiteY0" fmla="*/ 4 h 206961"/>
              <a:gd name="connsiteX1" fmla="*/ 38690 w 58051"/>
              <a:gd name="connsiteY1" fmla="*/ 139570 h 206961"/>
              <a:gd name="connsiteX2" fmla="*/ 19440 w 58051"/>
              <a:gd name="connsiteY2" fmla="*/ 206947 h 206961"/>
              <a:gd name="connsiteX3" fmla="*/ 57941 w 58051"/>
              <a:gd name="connsiteY3" fmla="*/ 134758 h 206961"/>
              <a:gd name="connsiteX4" fmla="*/ 189 w 58051"/>
              <a:gd name="connsiteY4" fmla="*/ 4 h 20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51" h="206961">
                <a:moveTo>
                  <a:pt x="189" y="4"/>
                </a:moveTo>
                <a:cubicBezTo>
                  <a:pt x="-3019" y="806"/>
                  <a:pt x="35482" y="105080"/>
                  <a:pt x="38690" y="139570"/>
                </a:cubicBezTo>
                <a:cubicBezTo>
                  <a:pt x="41898" y="174060"/>
                  <a:pt x="16232" y="207749"/>
                  <a:pt x="19440" y="206947"/>
                </a:cubicBezTo>
                <a:cubicBezTo>
                  <a:pt x="22648" y="206145"/>
                  <a:pt x="60347" y="162029"/>
                  <a:pt x="57941" y="134758"/>
                </a:cubicBezTo>
                <a:cubicBezTo>
                  <a:pt x="55535" y="107487"/>
                  <a:pt x="3397" y="-798"/>
                  <a:pt x="18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2BA08FB-4ADD-1B43-CCE2-58042F428129}"/>
              </a:ext>
            </a:extLst>
          </p:cNvPr>
          <p:cNvSpPr/>
          <p:nvPr/>
        </p:nvSpPr>
        <p:spPr>
          <a:xfrm>
            <a:off x="7194878" y="5272891"/>
            <a:ext cx="115521" cy="831370"/>
          </a:xfrm>
          <a:custGeom>
            <a:avLst/>
            <a:gdLst>
              <a:gd name="connsiteX0" fmla="*/ 115509 w 115521"/>
              <a:gd name="connsiteY0" fmla="*/ 1753 h 831370"/>
              <a:gd name="connsiteX1" fmla="*/ 72196 w 115521"/>
              <a:gd name="connsiteY1" fmla="*/ 381951 h 831370"/>
              <a:gd name="connsiteX2" fmla="*/ 86634 w 115521"/>
              <a:gd name="connsiteY2" fmla="*/ 324200 h 831370"/>
              <a:gd name="connsiteX3" fmla="*/ 6 w 115521"/>
              <a:gd name="connsiteY3" fmla="*/ 815088 h 831370"/>
              <a:gd name="connsiteX4" fmla="*/ 91446 w 115521"/>
              <a:gd name="connsiteY4" fmla="*/ 300136 h 831370"/>
              <a:gd name="connsiteX5" fmla="*/ 4819 w 115521"/>
              <a:gd name="connsiteY5" fmla="*/ 824713 h 831370"/>
              <a:gd name="connsiteX6" fmla="*/ 67383 w 115521"/>
              <a:gd name="connsiteY6" fmla="*/ 560018 h 831370"/>
              <a:gd name="connsiteX7" fmla="*/ 115509 w 115521"/>
              <a:gd name="connsiteY7" fmla="*/ 1753 h 8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21" h="831370">
                <a:moveTo>
                  <a:pt x="115509" y="1753"/>
                </a:moveTo>
                <a:cubicBezTo>
                  <a:pt x="116311" y="-27925"/>
                  <a:pt x="77008" y="328210"/>
                  <a:pt x="72196" y="381951"/>
                </a:cubicBezTo>
                <a:cubicBezTo>
                  <a:pt x="67384" y="435692"/>
                  <a:pt x="98666" y="252011"/>
                  <a:pt x="86634" y="324200"/>
                </a:cubicBezTo>
                <a:cubicBezTo>
                  <a:pt x="74602" y="396389"/>
                  <a:pt x="-796" y="819099"/>
                  <a:pt x="6" y="815088"/>
                </a:cubicBezTo>
                <a:cubicBezTo>
                  <a:pt x="808" y="811077"/>
                  <a:pt x="90644" y="298532"/>
                  <a:pt x="91446" y="300136"/>
                </a:cubicBezTo>
                <a:cubicBezTo>
                  <a:pt x="92248" y="301740"/>
                  <a:pt x="8829" y="781399"/>
                  <a:pt x="4819" y="824713"/>
                </a:cubicBezTo>
                <a:cubicBezTo>
                  <a:pt x="809" y="868027"/>
                  <a:pt x="46528" y="690761"/>
                  <a:pt x="67383" y="560018"/>
                </a:cubicBezTo>
                <a:cubicBezTo>
                  <a:pt x="88238" y="429275"/>
                  <a:pt x="114707" y="31431"/>
                  <a:pt x="115509" y="1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5C0455E-79DA-4ECA-11B7-7801156B3B7D}"/>
              </a:ext>
            </a:extLst>
          </p:cNvPr>
          <p:cNvSpPr/>
          <p:nvPr/>
        </p:nvSpPr>
        <p:spPr>
          <a:xfrm>
            <a:off x="6607743" y="5977241"/>
            <a:ext cx="548674" cy="312552"/>
          </a:xfrm>
          <a:custGeom>
            <a:avLst/>
            <a:gdLst>
              <a:gd name="connsiteX0" fmla="*/ 476451 w 548674"/>
              <a:gd name="connsiteY0" fmla="*/ 43361 h 312552"/>
              <a:gd name="connsiteX1" fmla="*/ 423512 w 548674"/>
              <a:gd name="connsiteY1" fmla="*/ 235866 h 312552"/>
              <a:gd name="connsiteX2" fmla="*/ 288758 w 548674"/>
              <a:gd name="connsiteY2" fmla="*/ 288805 h 312552"/>
              <a:gd name="connsiteX3" fmla="*/ 0 w 548674"/>
              <a:gd name="connsiteY3" fmla="*/ 303243 h 312552"/>
              <a:gd name="connsiteX4" fmla="*/ 404261 w 548674"/>
              <a:gd name="connsiteY4" fmla="*/ 283993 h 312552"/>
              <a:gd name="connsiteX5" fmla="*/ 548640 w 548674"/>
              <a:gd name="connsiteY5" fmla="*/ 47 h 312552"/>
              <a:gd name="connsiteX6" fmla="*/ 394636 w 548674"/>
              <a:gd name="connsiteY6" fmla="*/ 259930 h 312552"/>
              <a:gd name="connsiteX7" fmla="*/ 476451 w 548674"/>
              <a:gd name="connsiteY7" fmla="*/ 43361 h 31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674" h="312552">
                <a:moveTo>
                  <a:pt x="476451" y="43361"/>
                </a:moveTo>
                <a:cubicBezTo>
                  <a:pt x="481263" y="39350"/>
                  <a:pt x="454794" y="194959"/>
                  <a:pt x="423512" y="235866"/>
                </a:cubicBezTo>
                <a:cubicBezTo>
                  <a:pt x="392230" y="276773"/>
                  <a:pt x="359343" y="277576"/>
                  <a:pt x="288758" y="288805"/>
                </a:cubicBezTo>
                <a:cubicBezTo>
                  <a:pt x="218173" y="300034"/>
                  <a:pt x="0" y="303243"/>
                  <a:pt x="0" y="303243"/>
                </a:cubicBezTo>
                <a:cubicBezTo>
                  <a:pt x="19250" y="302441"/>
                  <a:pt x="312821" y="334526"/>
                  <a:pt x="404261" y="283993"/>
                </a:cubicBezTo>
                <a:cubicBezTo>
                  <a:pt x="495701" y="233460"/>
                  <a:pt x="550244" y="4057"/>
                  <a:pt x="548640" y="47"/>
                </a:cubicBezTo>
                <a:cubicBezTo>
                  <a:pt x="547036" y="-3963"/>
                  <a:pt x="405063" y="247096"/>
                  <a:pt x="394636" y="259930"/>
                </a:cubicBezTo>
                <a:cubicBezTo>
                  <a:pt x="384209" y="272764"/>
                  <a:pt x="471639" y="47372"/>
                  <a:pt x="476451" y="433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774348D-0B0F-BDF0-0866-E7B146A8F442}"/>
              </a:ext>
            </a:extLst>
          </p:cNvPr>
          <p:cNvSpPr/>
          <p:nvPr/>
        </p:nvSpPr>
        <p:spPr>
          <a:xfrm>
            <a:off x="7021543" y="5673840"/>
            <a:ext cx="158991" cy="337867"/>
          </a:xfrm>
          <a:custGeom>
            <a:avLst/>
            <a:gdLst>
              <a:gd name="connsiteX0" fmla="*/ 158903 w 158991"/>
              <a:gd name="connsiteY0" fmla="*/ 253 h 337867"/>
              <a:gd name="connsiteX1" fmla="*/ 72276 w 158991"/>
              <a:gd name="connsiteY1" fmla="*/ 240884 h 337867"/>
              <a:gd name="connsiteX2" fmla="*/ 86 w 158991"/>
              <a:gd name="connsiteY2" fmla="*/ 337137 h 337867"/>
              <a:gd name="connsiteX3" fmla="*/ 86714 w 158991"/>
              <a:gd name="connsiteY3" fmla="*/ 197571 h 337867"/>
              <a:gd name="connsiteX4" fmla="*/ 158903 w 158991"/>
              <a:gd name="connsiteY4" fmla="*/ 253 h 33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91" h="337867">
                <a:moveTo>
                  <a:pt x="158903" y="253"/>
                </a:moveTo>
                <a:cubicBezTo>
                  <a:pt x="156497" y="7472"/>
                  <a:pt x="98745" y="184737"/>
                  <a:pt x="72276" y="240884"/>
                </a:cubicBezTo>
                <a:cubicBezTo>
                  <a:pt x="45807" y="297031"/>
                  <a:pt x="-2320" y="344356"/>
                  <a:pt x="86" y="337137"/>
                </a:cubicBezTo>
                <a:cubicBezTo>
                  <a:pt x="2492" y="329918"/>
                  <a:pt x="59442" y="252916"/>
                  <a:pt x="86714" y="197571"/>
                </a:cubicBezTo>
                <a:cubicBezTo>
                  <a:pt x="113986" y="142226"/>
                  <a:pt x="161309" y="-6966"/>
                  <a:pt x="158903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8B314C3F-3490-E6CA-2F12-650CA614A57E}"/>
              </a:ext>
            </a:extLst>
          </p:cNvPr>
          <p:cNvSpPr/>
          <p:nvPr/>
        </p:nvSpPr>
        <p:spPr>
          <a:xfrm>
            <a:off x="5616285" y="5904938"/>
            <a:ext cx="404375" cy="252354"/>
          </a:xfrm>
          <a:custGeom>
            <a:avLst/>
            <a:gdLst>
              <a:gd name="connsiteX0" fmla="*/ 56 w 404375"/>
              <a:gd name="connsiteY0" fmla="*/ 161 h 252354"/>
              <a:gd name="connsiteX1" fmla="*/ 197374 w 404375"/>
              <a:gd name="connsiteY1" fmla="*/ 178228 h 252354"/>
              <a:gd name="connsiteX2" fmla="*/ 404317 w 404375"/>
              <a:gd name="connsiteY2" fmla="*/ 250418 h 252354"/>
              <a:gd name="connsiteX3" fmla="*/ 216624 w 404375"/>
              <a:gd name="connsiteY3" fmla="*/ 211917 h 252354"/>
              <a:gd name="connsiteX4" fmla="*/ 56 w 404375"/>
              <a:gd name="connsiteY4" fmla="*/ 161 h 25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375" h="252354">
                <a:moveTo>
                  <a:pt x="56" y="161"/>
                </a:moveTo>
                <a:cubicBezTo>
                  <a:pt x="-3152" y="-5454"/>
                  <a:pt x="129997" y="136519"/>
                  <a:pt x="197374" y="178228"/>
                </a:cubicBezTo>
                <a:cubicBezTo>
                  <a:pt x="264751" y="219937"/>
                  <a:pt x="401109" y="244803"/>
                  <a:pt x="404317" y="250418"/>
                </a:cubicBezTo>
                <a:cubicBezTo>
                  <a:pt x="407525" y="256033"/>
                  <a:pt x="278386" y="251220"/>
                  <a:pt x="216624" y="211917"/>
                </a:cubicBezTo>
                <a:cubicBezTo>
                  <a:pt x="154862" y="172614"/>
                  <a:pt x="3264" y="5776"/>
                  <a:pt x="56" y="1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003B9811-3A3F-1F93-14DE-5635DA81250B}"/>
              </a:ext>
            </a:extLst>
          </p:cNvPr>
          <p:cNvSpPr/>
          <p:nvPr/>
        </p:nvSpPr>
        <p:spPr>
          <a:xfrm>
            <a:off x="5840899" y="6241738"/>
            <a:ext cx="447011" cy="96705"/>
          </a:xfrm>
          <a:custGeom>
            <a:avLst/>
            <a:gdLst>
              <a:gd name="connsiteX0" fmla="*/ 1636 w 447011"/>
              <a:gd name="connsiteY0" fmla="*/ 96498 h 96705"/>
              <a:gd name="connsiteX1" fmla="*/ 242267 w 447011"/>
              <a:gd name="connsiteY1" fmla="*/ 5058 h 96705"/>
              <a:gd name="connsiteX2" fmla="*/ 444398 w 447011"/>
              <a:gd name="connsiteY2" fmla="*/ 14683 h 96705"/>
              <a:gd name="connsiteX3" fmla="*/ 343333 w 447011"/>
              <a:gd name="connsiteY3" fmla="*/ 245 h 96705"/>
              <a:gd name="connsiteX4" fmla="*/ 146015 w 447011"/>
              <a:gd name="connsiteY4" fmla="*/ 29121 h 96705"/>
              <a:gd name="connsiteX5" fmla="*/ 1636 w 447011"/>
              <a:gd name="connsiteY5" fmla="*/ 96498 h 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011" h="96705">
                <a:moveTo>
                  <a:pt x="1636" y="96498"/>
                </a:moveTo>
                <a:cubicBezTo>
                  <a:pt x="17678" y="92488"/>
                  <a:pt x="168473" y="18694"/>
                  <a:pt x="242267" y="5058"/>
                </a:cubicBezTo>
                <a:cubicBezTo>
                  <a:pt x="316061" y="-8578"/>
                  <a:pt x="427554" y="15485"/>
                  <a:pt x="444398" y="14683"/>
                </a:cubicBezTo>
                <a:cubicBezTo>
                  <a:pt x="461242" y="13881"/>
                  <a:pt x="393063" y="-2161"/>
                  <a:pt x="343333" y="245"/>
                </a:cubicBezTo>
                <a:cubicBezTo>
                  <a:pt x="293603" y="2651"/>
                  <a:pt x="200558" y="13079"/>
                  <a:pt x="146015" y="29121"/>
                </a:cubicBezTo>
                <a:cubicBezTo>
                  <a:pt x="91472" y="45163"/>
                  <a:pt x="-14406" y="100508"/>
                  <a:pt x="1636" y="96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EE2A12D3-7CFA-FFBB-EB4E-4C881DD7830F}"/>
              </a:ext>
            </a:extLst>
          </p:cNvPr>
          <p:cNvSpPr/>
          <p:nvPr/>
        </p:nvSpPr>
        <p:spPr>
          <a:xfrm>
            <a:off x="4310771" y="6015203"/>
            <a:ext cx="806927" cy="335256"/>
          </a:xfrm>
          <a:custGeom>
            <a:avLst/>
            <a:gdLst>
              <a:gd name="connsiteX0" fmla="*/ 1347 w 806927"/>
              <a:gd name="connsiteY0" fmla="*/ 586 h 335256"/>
              <a:gd name="connsiteX1" fmla="*/ 376732 w 806927"/>
              <a:gd name="connsiteY1" fmla="*/ 197904 h 335256"/>
              <a:gd name="connsiteX2" fmla="*/ 805056 w 806927"/>
              <a:gd name="connsiteY2" fmla="*/ 332658 h 335256"/>
              <a:gd name="connsiteX3" fmla="*/ 511486 w 806927"/>
              <a:gd name="connsiteY3" fmla="*/ 265281 h 335256"/>
              <a:gd name="connsiteX4" fmla="*/ 1347 w 806927"/>
              <a:gd name="connsiteY4" fmla="*/ 586 h 33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927" h="335256">
                <a:moveTo>
                  <a:pt x="1347" y="586"/>
                </a:moveTo>
                <a:cubicBezTo>
                  <a:pt x="-21112" y="-10644"/>
                  <a:pt x="242780" y="142559"/>
                  <a:pt x="376732" y="197904"/>
                </a:cubicBezTo>
                <a:cubicBezTo>
                  <a:pt x="510684" y="253249"/>
                  <a:pt x="782597" y="321429"/>
                  <a:pt x="805056" y="332658"/>
                </a:cubicBezTo>
                <a:cubicBezTo>
                  <a:pt x="827515" y="343888"/>
                  <a:pt x="643031" y="318220"/>
                  <a:pt x="511486" y="265281"/>
                </a:cubicBezTo>
                <a:cubicBezTo>
                  <a:pt x="379941" y="212342"/>
                  <a:pt x="23806" y="11816"/>
                  <a:pt x="1347" y="5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15D5CF4-394B-5816-F178-C85E5A0C2740}"/>
              </a:ext>
            </a:extLst>
          </p:cNvPr>
          <p:cNvSpPr/>
          <p:nvPr/>
        </p:nvSpPr>
        <p:spPr>
          <a:xfrm>
            <a:off x="6126442" y="5789507"/>
            <a:ext cx="856842" cy="110779"/>
          </a:xfrm>
          <a:custGeom>
            <a:avLst/>
            <a:gdLst>
              <a:gd name="connsiteX0" fmla="*/ 38 w 856842"/>
              <a:gd name="connsiteY0" fmla="*/ 62653 h 110779"/>
              <a:gd name="connsiteX1" fmla="*/ 587179 w 856842"/>
              <a:gd name="connsiteY1" fmla="*/ 91529 h 110779"/>
              <a:gd name="connsiteX2" fmla="*/ 856686 w 856842"/>
              <a:gd name="connsiteY2" fmla="*/ 89 h 110779"/>
              <a:gd name="connsiteX3" fmla="*/ 616055 w 856842"/>
              <a:gd name="connsiteY3" fmla="*/ 110779 h 110779"/>
              <a:gd name="connsiteX4" fmla="*/ 38 w 856842"/>
              <a:gd name="connsiteY4" fmla="*/ 62653 h 11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42" h="110779">
                <a:moveTo>
                  <a:pt x="38" y="62653"/>
                </a:moveTo>
                <a:cubicBezTo>
                  <a:pt x="-4775" y="59445"/>
                  <a:pt x="444404" y="101956"/>
                  <a:pt x="587179" y="91529"/>
                </a:cubicBezTo>
                <a:cubicBezTo>
                  <a:pt x="729954" y="81102"/>
                  <a:pt x="851873" y="-3119"/>
                  <a:pt x="856686" y="89"/>
                </a:cubicBezTo>
                <a:cubicBezTo>
                  <a:pt x="861499" y="3297"/>
                  <a:pt x="754819" y="98748"/>
                  <a:pt x="616055" y="110779"/>
                </a:cubicBezTo>
                <a:lnTo>
                  <a:pt x="38" y="626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AD2B9E51-C624-3A12-2F41-3C876B71448D}"/>
              </a:ext>
            </a:extLst>
          </p:cNvPr>
          <p:cNvSpPr/>
          <p:nvPr/>
        </p:nvSpPr>
        <p:spPr>
          <a:xfrm>
            <a:off x="6429060" y="6092666"/>
            <a:ext cx="464356" cy="144718"/>
          </a:xfrm>
          <a:custGeom>
            <a:avLst/>
            <a:gdLst>
              <a:gd name="connsiteX0" fmla="*/ 616 w 464356"/>
              <a:gd name="connsiteY0" fmla="*/ 144505 h 144718"/>
              <a:gd name="connsiteX1" fmla="*/ 255685 w 464356"/>
              <a:gd name="connsiteY1" fmla="*/ 48252 h 144718"/>
              <a:gd name="connsiteX2" fmla="*/ 462628 w 464356"/>
              <a:gd name="connsiteY2" fmla="*/ 4938 h 144718"/>
              <a:gd name="connsiteX3" fmla="*/ 332687 w 464356"/>
              <a:gd name="connsiteY3" fmla="*/ 19376 h 144718"/>
              <a:gd name="connsiteX4" fmla="*/ 616 w 464356"/>
              <a:gd name="connsiteY4" fmla="*/ 144505 h 14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356" h="144718">
                <a:moveTo>
                  <a:pt x="616" y="144505"/>
                </a:moveTo>
                <a:cubicBezTo>
                  <a:pt x="-12218" y="149318"/>
                  <a:pt x="178683" y="71513"/>
                  <a:pt x="255685" y="48252"/>
                </a:cubicBezTo>
                <a:cubicBezTo>
                  <a:pt x="332687" y="24991"/>
                  <a:pt x="449794" y="9751"/>
                  <a:pt x="462628" y="4938"/>
                </a:cubicBezTo>
                <a:cubicBezTo>
                  <a:pt x="475462" y="125"/>
                  <a:pt x="415304" y="-7896"/>
                  <a:pt x="332687" y="19376"/>
                </a:cubicBezTo>
                <a:cubicBezTo>
                  <a:pt x="250070" y="46648"/>
                  <a:pt x="13450" y="139692"/>
                  <a:pt x="616" y="144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E694F68-3914-9A39-A63C-ADD781A69547}"/>
              </a:ext>
            </a:extLst>
          </p:cNvPr>
          <p:cNvSpPr/>
          <p:nvPr/>
        </p:nvSpPr>
        <p:spPr>
          <a:xfrm>
            <a:off x="5766306" y="3050966"/>
            <a:ext cx="83363" cy="220228"/>
          </a:xfrm>
          <a:custGeom>
            <a:avLst/>
            <a:gdLst>
              <a:gd name="connsiteX0" fmla="*/ 180 w 83363"/>
              <a:gd name="connsiteY0" fmla="*/ 1153 h 220228"/>
              <a:gd name="connsiteX1" fmla="*/ 74321 w 83363"/>
              <a:gd name="connsiteY1" fmla="*/ 141196 h 220228"/>
              <a:gd name="connsiteX2" fmla="*/ 82559 w 83363"/>
              <a:gd name="connsiteY2" fmla="*/ 219456 h 220228"/>
              <a:gd name="connsiteX3" fmla="*/ 78440 w 83363"/>
              <a:gd name="connsiteY3" fmla="*/ 95888 h 220228"/>
              <a:gd name="connsiteX4" fmla="*/ 53726 w 83363"/>
              <a:gd name="connsiteY4" fmla="*/ 75293 h 220228"/>
              <a:gd name="connsiteX5" fmla="*/ 180 w 83363"/>
              <a:gd name="connsiteY5" fmla="*/ 1153 h 2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63" h="220228">
                <a:moveTo>
                  <a:pt x="180" y="1153"/>
                </a:moveTo>
                <a:cubicBezTo>
                  <a:pt x="3613" y="12137"/>
                  <a:pt x="60591" y="104812"/>
                  <a:pt x="74321" y="141196"/>
                </a:cubicBezTo>
                <a:cubicBezTo>
                  <a:pt x="88051" y="177580"/>
                  <a:pt x="81873" y="227007"/>
                  <a:pt x="82559" y="219456"/>
                </a:cubicBezTo>
                <a:cubicBezTo>
                  <a:pt x="83245" y="211905"/>
                  <a:pt x="83245" y="119915"/>
                  <a:pt x="78440" y="95888"/>
                </a:cubicBezTo>
                <a:cubicBezTo>
                  <a:pt x="73635" y="71861"/>
                  <a:pt x="64023" y="89709"/>
                  <a:pt x="53726" y="75293"/>
                </a:cubicBezTo>
                <a:cubicBezTo>
                  <a:pt x="43429" y="60877"/>
                  <a:pt x="-3253" y="-9831"/>
                  <a:pt x="180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738156F2-3BCC-B101-D1EE-A28062C7C024}"/>
              </a:ext>
            </a:extLst>
          </p:cNvPr>
          <p:cNvSpPr/>
          <p:nvPr/>
        </p:nvSpPr>
        <p:spPr>
          <a:xfrm>
            <a:off x="5688215" y="3138615"/>
            <a:ext cx="147983" cy="345996"/>
          </a:xfrm>
          <a:custGeom>
            <a:avLst/>
            <a:gdLst>
              <a:gd name="connsiteX0" fmla="*/ 12 w 147983"/>
              <a:gd name="connsiteY0" fmla="*/ 1 h 345996"/>
              <a:gd name="connsiteX1" fmla="*/ 131817 w 147983"/>
              <a:gd name="connsiteY1" fmla="*/ 238899 h 345996"/>
              <a:gd name="connsiteX2" fmla="*/ 131817 w 147983"/>
              <a:gd name="connsiteY2" fmla="*/ 345990 h 345996"/>
              <a:gd name="connsiteX3" fmla="*/ 140055 w 147983"/>
              <a:gd name="connsiteY3" fmla="*/ 234780 h 345996"/>
              <a:gd name="connsiteX4" fmla="*/ 12 w 147983"/>
              <a:gd name="connsiteY4" fmla="*/ 1 h 34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83" h="345996">
                <a:moveTo>
                  <a:pt x="12" y="1"/>
                </a:moveTo>
                <a:cubicBezTo>
                  <a:pt x="-1361" y="688"/>
                  <a:pt x="109850" y="181234"/>
                  <a:pt x="131817" y="238899"/>
                </a:cubicBezTo>
                <a:cubicBezTo>
                  <a:pt x="153784" y="296564"/>
                  <a:pt x="130444" y="346677"/>
                  <a:pt x="131817" y="345990"/>
                </a:cubicBezTo>
                <a:cubicBezTo>
                  <a:pt x="133190" y="345304"/>
                  <a:pt x="161336" y="289699"/>
                  <a:pt x="140055" y="234780"/>
                </a:cubicBezTo>
                <a:cubicBezTo>
                  <a:pt x="118774" y="179861"/>
                  <a:pt x="1385" y="-686"/>
                  <a:pt x="1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A4FE87A9-318B-858F-7350-3761C87599A6}"/>
              </a:ext>
            </a:extLst>
          </p:cNvPr>
          <p:cNvSpPr/>
          <p:nvPr/>
        </p:nvSpPr>
        <p:spPr>
          <a:xfrm>
            <a:off x="6354820" y="2989650"/>
            <a:ext cx="120276" cy="242299"/>
          </a:xfrm>
          <a:custGeom>
            <a:avLst/>
            <a:gdLst>
              <a:gd name="connsiteX0" fmla="*/ 120121 w 120276"/>
              <a:gd name="connsiteY0" fmla="*/ 685 h 242299"/>
              <a:gd name="connsiteX1" fmla="*/ 4791 w 120276"/>
              <a:gd name="connsiteY1" fmla="*/ 235464 h 242299"/>
              <a:gd name="connsiteX2" fmla="*/ 29504 w 120276"/>
              <a:gd name="connsiteY2" fmla="*/ 165442 h 242299"/>
              <a:gd name="connsiteX3" fmla="*/ 120121 w 120276"/>
              <a:gd name="connsiteY3" fmla="*/ 685 h 24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276" h="242299">
                <a:moveTo>
                  <a:pt x="120121" y="685"/>
                </a:moveTo>
                <a:cubicBezTo>
                  <a:pt x="116002" y="12355"/>
                  <a:pt x="19894" y="208004"/>
                  <a:pt x="4791" y="235464"/>
                </a:cubicBezTo>
                <a:cubicBezTo>
                  <a:pt x="-10312" y="262924"/>
                  <a:pt x="13715" y="201139"/>
                  <a:pt x="29504" y="165442"/>
                </a:cubicBezTo>
                <a:cubicBezTo>
                  <a:pt x="45293" y="129745"/>
                  <a:pt x="124240" y="-10985"/>
                  <a:pt x="120121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B84F2A2-E09D-2274-0F61-51EE3DEC22BB}"/>
              </a:ext>
            </a:extLst>
          </p:cNvPr>
          <p:cNvSpPr/>
          <p:nvPr/>
        </p:nvSpPr>
        <p:spPr>
          <a:xfrm>
            <a:off x="4715161" y="3257483"/>
            <a:ext cx="628274" cy="74736"/>
          </a:xfrm>
          <a:custGeom>
            <a:avLst/>
            <a:gdLst>
              <a:gd name="connsiteX0" fmla="*/ 1001 w 628274"/>
              <a:gd name="connsiteY0" fmla="*/ 70603 h 74736"/>
              <a:gd name="connsiteX1" fmla="*/ 235780 w 628274"/>
              <a:gd name="connsiteY1" fmla="*/ 37652 h 74736"/>
              <a:gd name="connsiteX2" fmla="*/ 544698 w 628274"/>
              <a:gd name="connsiteY2" fmla="*/ 45890 h 74736"/>
              <a:gd name="connsiteX3" fmla="*/ 441725 w 628274"/>
              <a:gd name="connsiteY3" fmla="*/ 45890 h 74736"/>
              <a:gd name="connsiteX4" fmla="*/ 627077 w 628274"/>
              <a:gd name="connsiteY4" fmla="*/ 74722 h 74736"/>
              <a:gd name="connsiteX5" fmla="*/ 511747 w 628274"/>
              <a:gd name="connsiteY5" fmla="*/ 41771 h 74736"/>
              <a:gd name="connsiteX6" fmla="*/ 322277 w 628274"/>
              <a:gd name="connsiteY6" fmla="*/ 582 h 74736"/>
              <a:gd name="connsiteX7" fmla="*/ 326396 w 628274"/>
              <a:gd name="connsiteY7" fmla="*/ 21176 h 74736"/>
              <a:gd name="connsiteX8" fmla="*/ 1001 w 628274"/>
              <a:gd name="connsiteY8" fmla="*/ 70603 h 7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274" h="74736">
                <a:moveTo>
                  <a:pt x="1001" y="70603"/>
                </a:moveTo>
                <a:cubicBezTo>
                  <a:pt x="-14102" y="73349"/>
                  <a:pt x="145164" y="41771"/>
                  <a:pt x="235780" y="37652"/>
                </a:cubicBezTo>
                <a:cubicBezTo>
                  <a:pt x="326396" y="33533"/>
                  <a:pt x="510374" y="44517"/>
                  <a:pt x="544698" y="45890"/>
                </a:cubicBezTo>
                <a:cubicBezTo>
                  <a:pt x="579022" y="47263"/>
                  <a:pt x="427995" y="41085"/>
                  <a:pt x="441725" y="45890"/>
                </a:cubicBezTo>
                <a:cubicBezTo>
                  <a:pt x="455455" y="50695"/>
                  <a:pt x="615407" y="75408"/>
                  <a:pt x="627077" y="74722"/>
                </a:cubicBezTo>
                <a:cubicBezTo>
                  <a:pt x="638747" y="74036"/>
                  <a:pt x="562547" y="54128"/>
                  <a:pt x="511747" y="41771"/>
                </a:cubicBezTo>
                <a:cubicBezTo>
                  <a:pt x="460947" y="29414"/>
                  <a:pt x="322277" y="582"/>
                  <a:pt x="322277" y="582"/>
                </a:cubicBezTo>
                <a:cubicBezTo>
                  <a:pt x="291385" y="-2850"/>
                  <a:pt x="387493" y="9506"/>
                  <a:pt x="326396" y="21176"/>
                </a:cubicBezTo>
                <a:cubicBezTo>
                  <a:pt x="265299" y="32846"/>
                  <a:pt x="16104" y="67857"/>
                  <a:pt x="1001" y="70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3D39251A-7178-8D30-59F3-0BEC5B859AA6}"/>
              </a:ext>
            </a:extLst>
          </p:cNvPr>
          <p:cNvSpPr/>
          <p:nvPr/>
        </p:nvSpPr>
        <p:spPr>
          <a:xfrm>
            <a:off x="6650644" y="2972466"/>
            <a:ext cx="338455" cy="67419"/>
          </a:xfrm>
          <a:custGeom>
            <a:avLst/>
            <a:gdLst>
              <a:gd name="connsiteX0" fmla="*/ 1410 w 338455"/>
              <a:gd name="connsiteY0" fmla="*/ 67296 h 67419"/>
              <a:gd name="connsiteX1" fmla="*/ 162048 w 338455"/>
              <a:gd name="connsiteY1" fmla="*/ 17869 h 67419"/>
              <a:gd name="connsiteX2" fmla="*/ 335042 w 338455"/>
              <a:gd name="connsiteY2" fmla="*/ 17869 h 67419"/>
              <a:gd name="connsiteX3" fmla="*/ 256783 w 338455"/>
              <a:gd name="connsiteY3" fmla="*/ 1393 h 67419"/>
              <a:gd name="connsiteX4" fmla="*/ 1410 w 338455"/>
              <a:gd name="connsiteY4" fmla="*/ 67296 h 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55" h="67419">
                <a:moveTo>
                  <a:pt x="1410" y="67296"/>
                </a:moveTo>
                <a:cubicBezTo>
                  <a:pt x="-14379" y="70042"/>
                  <a:pt x="106443" y="26107"/>
                  <a:pt x="162048" y="17869"/>
                </a:cubicBezTo>
                <a:cubicBezTo>
                  <a:pt x="217653" y="9631"/>
                  <a:pt x="319253" y="20615"/>
                  <a:pt x="335042" y="17869"/>
                </a:cubicBezTo>
                <a:cubicBezTo>
                  <a:pt x="350831" y="15123"/>
                  <a:pt x="309642" y="-5472"/>
                  <a:pt x="256783" y="1393"/>
                </a:cubicBezTo>
                <a:cubicBezTo>
                  <a:pt x="203924" y="8258"/>
                  <a:pt x="17199" y="64550"/>
                  <a:pt x="1410" y="67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965A31D0-7A9D-CE2C-0BEE-A1D967CEA741}"/>
              </a:ext>
            </a:extLst>
          </p:cNvPr>
          <p:cNvSpPr/>
          <p:nvPr/>
        </p:nvSpPr>
        <p:spPr>
          <a:xfrm>
            <a:off x="6240146" y="2923188"/>
            <a:ext cx="166201" cy="722401"/>
          </a:xfrm>
          <a:custGeom>
            <a:avLst/>
            <a:gdLst>
              <a:gd name="connsiteX0" fmla="*/ 8254 w 166201"/>
              <a:gd name="connsiteY0" fmla="*/ 5363 h 722401"/>
              <a:gd name="connsiteX1" fmla="*/ 4135 w 166201"/>
              <a:gd name="connsiteY1" fmla="*/ 240142 h 722401"/>
              <a:gd name="connsiteX2" fmla="*/ 57681 w 166201"/>
              <a:gd name="connsiteY2" fmla="*/ 458444 h 722401"/>
              <a:gd name="connsiteX3" fmla="*/ 45324 w 166201"/>
              <a:gd name="connsiteY3" fmla="*/ 425493 h 722401"/>
              <a:gd name="connsiteX4" fmla="*/ 164773 w 166201"/>
              <a:gd name="connsiteY4" fmla="*/ 717936 h 722401"/>
              <a:gd name="connsiteX5" fmla="*/ 107108 w 166201"/>
              <a:gd name="connsiteY5" fmla="*/ 594369 h 722401"/>
              <a:gd name="connsiteX6" fmla="*/ 45324 w 166201"/>
              <a:gd name="connsiteY6" fmla="*/ 483158 h 722401"/>
              <a:gd name="connsiteX7" fmla="*/ 8254 w 166201"/>
              <a:gd name="connsiteY7" fmla="*/ 5363 h 72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201" h="722401">
                <a:moveTo>
                  <a:pt x="8254" y="5363"/>
                </a:moveTo>
                <a:cubicBezTo>
                  <a:pt x="1389" y="-35140"/>
                  <a:pt x="-4103" y="164629"/>
                  <a:pt x="4135" y="240142"/>
                </a:cubicBezTo>
                <a:cubicBezTo>
                  <a:pt x="12373" y="315656"/>
                  <a:pt x="50816" y="427552"/>
                  <a:pt x="57681" y="458444"/>
                </a:cubicBezTo>
                <a:cubicBezTo>
                  <a:pt x="64546" y="489336"/>
                  <a:pt x="27475" y="382244"/>
                  <a:pt x="45324" y="425493"/>
                </a:cubicBezTo>
                <a:cubicBezTo>
                  <a:pt x="63173" y="468742"/>
                  <a:pt x="154476" y="689790"/>
                  <a:pt x="164773" y="717936"/>
                </a:cubicBezTo>
                <a:cubicBezTo>
                  <a:pt x="175070" y="746082"/>
                  <a:pt x="127016" y="633499"/>
                  <a:pt x="107108" y="594369"/>
                </a:cubicBezTo>
                <a:cubicBezTo>
                  <a:pt x="87200" y="555239"/>
                  <a:pt x="63173" y="576520"/>
                  <a:pt x="45324" y="483158"/>
                </a:cubicBezTo>
                <a:cubicBezTo>
                  <a:pt x="27475" y="389796"/>
                  <a:pt x="15119" y="45866"/>
                  <a:pt x="8254" y="5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B52A642-ACD1-7091-C547-CFC00D936426}"/>
              </a:ext>
            </a:extLst>
          </p:cNvPr>
          <p:cNvSpPr/>
          <p:nvPr/>
        </p:nvSpPr>
        <p:spPr>
          <a:xfrm>
            <a:off x="5897996" y="2788384"/>
            <a:ext cx="41597" cy="226787"/>
          </a:xfrm>
          <a:custGeom>
            <a:avLst/>
            <a:gdLst>
              <a:gd name="connsiteX0" fmla="*/ 41485 w 41597"/>
              <a:gd name="connsiteY0" fmla="*/ 124 h 226787"/>
              <a:gd name="connsiteX1" fmla="*/ 12653 w 41597"/>
              <a:gd name="connsiteY1" fmla="*/ 103097 h 226787"/>
              <a:gd name="connsiteX2" fmla="*/ 16772 w 41597"/>
              <a:gd name="connsiteY2" fmla="*/ 226665 h 226787"/>
              <a:gd name="connsiteX3" fmla="*/ 296 w 41597"/>
              <a:gd name="connsiteY3" fmla="*/ 123692 h 226787"/>
              <a:gd name="connsiteX4" fmla="*/ 41485 w 41597"/>
              <a:gd name="connsiteY4" fmla="*/ 124 h 22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7" h="226787">
                <a:moveTo>
                  <a:pt x="41485" y="124"/>
                </a:moveTo>
                <a:cubicBezTo>
                  <a:pt x="43545" y="-3309"/>
                  <a:pt x="16772" y="65340"/>
                  <a:pt x="12653" y="103097"/>
                </a:cubicBezTo>
                <a:cubicBezTo>
                  <a:pt x="8534" y="140854"/>
                  <a:pt x="18831" y="223233"/>
                  <a:pt x="16772" y="226665"/>
                </a:cubicBezTo>
                <a:cubicBezTo>
                  <a:pt x="14712" y="230098"/>
                  <a:pt x="-2450" y="160762"/>
                  <a:pt x="296" y="123692"/>
                </a:cubicBezTo>
                <a:cubicBezTo>
                  <a:pt x="3042" y="86622"/>
                  <a:pt x="39425" y="3557"/>
                  <a:pt x="41485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E914C3E-2E0C-D190-E307-02D1C4BB8D46}"/>
              </a:ext>
            </a:extLst>
          </p:cNvPr>
          <p:cNvSpPr/>
          <p:nvPr/>
        </p:nvSpPr>
        <p:spPr>
          <a:xfrm>
            <a:off x="5984673" y="2537020"/>
            <a:ext cx="71797" cy="251689"/>
          </a:xfrm>
          <a:custGeom>
            <a:avLst/>
            <a:gdLst>
              <a:gd name="connsiteX0" fmla="*/ 116 w 71797"/>
              <a:gd name="connsiteY0" fmla="*/ 234 h 251689"/>
              <a:gd name="connsiteX1" fmla="*/ 53662 w 71797"/>
              <a:gd name="connsiteY1" fmla="*/ 107326 h 251689"/>
              <a:gd name="connsiteX2" fmla="*/ 57781 w 71797"/>
              <a:gd name="connsiteY2" fmla="*/ 251488 h 251689"/>
              <a:gd name="connsiteX3" fmla="*/ 70138 w 71797"/>
              <a:gd name="connsiteY3" fmla="*/ 136158 h 251689"/>
              <a:gd name="connsiteX4" fmla="*/ 116 w 71797"/>
              <a:gd name="connsiteY4" fmla="*/ 234 h 25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97" h="251689">
                <a:moveTo>
                  <a:pt x="116" y="234"/>
                </a:moveTo>
                <a:cubicBezTo>
                  <a:pt x="-2630" y="-4571"/>
                  <a:pt x="44051" y="65451"/>
                  <a:pt x="53662" y="107326"/>
                </a:cubicBezTo>
                <a:cubicBezTo>
                  <a:pt x="63273" y="149201"/>
                  <a:pt x="55035" y="246683"/>
                  <a:pt x="57781" y="251488"/>
                </a:cubicBezTo>
                <a:cubicBezTo>
                  <a:pt x="60527" y="256293"/>
                  <a:pt x="77003" y="173915"/>
                  <a:pt x="70138" y="136158"/>
                </a:cubicBezTo>
                <a:cubicBezTo>
                  <a:pt x="63273" y="98401"/>
                  <a:pt x="2862" y="5039"/>
                  <a:pt x="116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12EF76BA-733D-B1F2-484E-EB5CA64BF5D9}"/>
              </a:ext>
            </a:extLst>
          </p:cNvPr>
          <p:cNvSpPr/>
          <p:nvPr/>
        </p:nvSpPr>
        <p:spPr>
          <a:xfrm>
            <a:off x="5168925" y="3175193"/>
            <a:ext cx="236164" cy="67373"/>
          </a:xfrm>
          <a:custGeom>
            <a:avLst/>
            <a:gdLst>
              <a:gd name="connsiteX0" fmla="*/ 318 w 236164"/>
              <a:gd name="connsiteY0" fmla="*/ 493 h 67373"/>
              <a:gd name="connsiteX1" fmla="*/ 226859 w 236164"/>
              <a:gd name="connsiteY1" fmla="*/ 66396 h 67373"/>
              <a:gd name="connsiteX2" fmla="*/ 177432 w 236164"/>
              <a:gd name="connsiteY2" fmla="*/ 37564 h 67373"/>
              <a:gd name="connsiteX3" fmla="*/ 318 w 236164"/>
              <a:gd name="connsiteY3" fmla="*/ 493 h 6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64" h="67373">
                <a:moveTo>
                  <a:pt x="318" y="493"/>
                </a:moveTo>
                <a:cubicBezTo>
                  <a:pt x="8556" y="5298"/>
                  <a:pt x="197340" y="60218"/>
                  <a:pt x="226859" y="66396"/>
                </a:cubicBezTo>
                <a:cubicBezTo>
                  <a:pt x="256378" y="72574"/>
                  <a:pt x="209010" y="47861"/>
                  <a:pt x="177432" y="37564"/>
                </a:cubicBezTo>
                <a:cubicBezTo>
                  <a:pt x="145854" y="27267"/>
                  <a:pt x="-7920" y="-4312"/>
                  <a:pt x="318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F8443EDE-A7EA-574B-C969-77F5AA92B0E4}"/>
              </a:ext>
            </a:extLst>
          </p:cNvPr>
          <p:cNvSpPr/>
          <p:nvPr/>
        </p:nvSpPr>
        <p:spPr>
          <a:xfrm>
            <a:off x="6766006" y="2838989"/>
            <a:ext cx="224279" cy="61060"/>
          </a:xfrm>
          <a:custGeom>
            <a:avLst/>
            <a:gdLst>
              <a:gd name="connsiteX0" fmla="*/ 1378 w 224279"/>
              <a:gd name="connsiteY0" fmla="*/ 52492 h 61060"/>
              <a:gd name="connsiteX1" fmla="*/ 91994 w 224279"/>
              <a:gd name="connsiteY1" fmla="*/ 27779 h 61060"/>
              <a:gd name="connsiteX2" fmla="*/ 223799 w 224279"/>
              <a:gd name="connsiteY2" fmla="*/ 60730 h 61060"/>
              <a:gd name="connsiteX3" fmla="*/ 137302 w 224279"/>
              <a:gd name="connsiteY3" fmla="*/ 3065 h 61060"/>
              <a:gd name="connsiteX4" fmla="*/ 162016 w 224279"/>
              <a:gd name="connsiteY4" fmla="*/ 11303 h 61060"/>
              <a:gd name="connsiteX5" fmla="*/ 1378 w 224279"/>
              <a:gd name="connsiteY5" fmla="*/ 52492 h 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279" h="61060">
                <a:moveTo>
                  <a:pt x="1378" y="52492"/>
                </a:moveTo>
                <a:cubicBezTo>
                  <a:pt x="-10292" y="55238"/>
                  <a:pt x="54924" y="26406"/>
                  <a:pt x="91994" y="27779"/>
                </a:cubicBezTo>
                <a:cubicBezTo>
                  <a:pt x="129064" y="29152"/>
                  <a:pt x="216248" y="64849"/>
                  <a:pt x="223799" y="60730"/>
                </a:cubicBezTo>
                <a:cubicBezTo>
                  <a:pt x="231350" y="56611"/>
                  <a:pt x="147599" y="11303"/>
                  <a:pt x="137302" y="3065"/>
                </a:cubicBezTo>
                <a:cubicBezTo>
                  <a:pt x="127005" y="-5173"/>
                  <a:pt x="186729" y="5125"/>
                  <a:pt x="162016" y="11303"/>
                </a:cubicBezTo>
                <a:lnTo>
                  <a:pt x="1378" y="524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76320B01-E5E0-DB3D-FB5E-130809DFCDFC}"/>
              </a:ext>
            </a:extLst>
          </p:cNvPr>
          <p:cNvSpPr/>
          <p:nvPr/>
        </p:nvSpPr>
        <p:spPr>
          <a:xfrm>
            <a:off x="3296828" y="127061"/>
            <a:ext cx="960044" cy="2953620"/>
          </a:xfrm>
          <a:custGeom>
            <a:avLst/>
            <a:gdLst>
              <a:gd name="connsiteX0" fmla="*/ 959166 w 960044"/>
              <a:gd name="connsiteY0" fmla="*/ 686 h 2953620"/>
              <a:gd name="connsiteX1" fmla="*/ 327154 w 960044"/>
              <a:gd name="connsiteY1" fmla="*/ 558739 h 2953620"/>
              <a:gd name="connsiteX2" fmla="*/ 24596 w 960044"/>
              <a:gd name="connsiteY2" fmla="*/ 1681568 h 2953620"/>
              <a:gd name="connsiteX3" fmla="*/ 239748 w 960044"/>
              <a:gd name="connsiteY3" fmla="*/ 646145 h 2953620"/>
              <a:gd name="connsiteX4" fmla="*/ 38043 w 960044"/>
              <a:gd name="connsiteY4" fmla="*/ 1997574 h 2953620"/>
              <a:gd name="connsiteX5" fmla="*/ 212854 w 960044"/>
              <a:gd name="connsiteY5" fmla="*/ 2898527 h 2953620"/>
              <a:gd name="connsiteX6" fmla="*/ 152343 w 960044"/>
              <a:gd name="connsiteY6" fmla="*/ 2730439 h 2953620"/>
              <a:gd name="connsiteX7" fmla="*/ 4425 w 960044"/>
              <a:gd name="connsiteY7" fmla="*/ 1708463 h 2953620"/>
              <a:gd name="connsiteX8" fmla="*/ 340601 w 960044"/>
              <a:gd name="connsiteY8" fmla="*/ 599080 h 2953620"/>
              <a:gd name="connsiteX9" fmla="*/ 508690 w 960044"/>
              <a:gd name="connsiteY9" fmla="*/ 350310 h 2953620"/>
              <a:gd name="connsiteX10" fmla="*/ 179237 w 960044"/>
              <a:gd name="connsiteY10" fmla="*/ 659592 h 2953620"/>
              <a:gd name="connsiteX11" fmla="*/ 959166 w 960044"/>
              <a:gd name="connsiteY11" fmla="*/ 686 h 295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0044" h="2953620">
                <a:moveTo>
                  <a:pt x="959166" y="686"/>
                </a:moveTo>
                <a:cubicBezTo>
                  <a:pt x="983819" y="-16123"/>
                  <a:pt x="482916" y="278592"/>
                  <a:pt x="327154" y="558739"/>
                </a:cubicBezTo>
                <a:cubicBezTo>
                  <a:pt x="171392" y="838886"/>
                  <a:pt x="39164" y="1667000"/>
                  <a:pt x="24596" y="1681568"/>
                </a:cubicBezTo>
                <a:cubicBezTo>
                  <a:pt x="10028" y="1696136"/>
                  <a:pt x="237507" y="593477"/>
                  <a:pt x="239748" y="646145"/>
                </a:cubicBezTo>
                <a:cubicBezTo>
                  <a:pt x="241989" y="698813"/>
                  <a:pt x="42525" y="1622177"/>
                  <a:pt x="38043" y="1997574"/>
                </a:cubicBezTo>
                <a:cubicBezTo>
                  <a:pt x="33561" y="2372971"/>
                  <a:pt x="193804" y="2776383"/>
                  <a:pt x="212854" y="2898527"/>
                </a:cubicBezTo>
                <a:cubicBezTo>
                  <a:pt x="231904" y="3020671"/>
                  <a:pt x="187081" y="2928783"/>
                  <a:pt x="152343" y="2730439"/>
                </a:cubicBezTo>
                <a:cubicBezTo>
                  <a:pt x="117605" y="2532095"/>
                  <a:pt x="-26951" y="2063690"/>
                  <a:pt x="4425" y="1708463"/>
                </a:cubicBezTo>
                <a:cubicBezTo>
                  <a:pt x="35801" y="1353237"/>
                  <a:pt x="256557" y="825439"/>
                  <a:pt x="340601" y="599080"/>
                </a:cubicBezTo>
                <a:cubicBezTo>
                  <a:pt x="424645" y="372721"/>
                  <a:pt x="535584" y="340225"/>
                  <a:pt x="508690" y="350310"/>
                </a:cubicBezTo>
                <a:cubicBezTo>
                  <a:pt x="481796" y="360395"/>
                  <a:pt x="98555" y="720104"/>
                  <a:pt x="179237" y="659592"/>
                </a:cubicBezTo>
                <a:cubicBezTo>
                  <a:pt x="259919" y="599080"/>
                  <a:pt x="934513" y="17495"/>
                  <a:pt x="959166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98B5FACA-2459-E8D4-6E31-775820C73017}"/>
              </a:ext>
            </a:extLst>
          </p:cNvPr>
          <p:cNvSpPr/>
          <p:nvPr/>
        </p:nvSpPr>
        <p:spPr>
          <a:xfrm>
            <a:off x="4372375" y="243787"/>
            <a:ext cx="210322" cy="3228497"/>
          </a:xfrm>
          <a:custGeom>
            <a:avLst/>
            <a:gdLst>
              <a:gd name="connsiteX0" fmla="*/ 24813 w 210322"/>
              <a:gd name="connsiteY0" fmla="*/ 4984 h 3228497"/>
              <a:gd name="connsiteX1" fmla="*/ 11366 w 210322"/>
              <a:gd name="connsiteY1" fmla="*/ 536142 h 3228497"/>
              <a:gd name="connsiteX2" fmla="*/ 206349 w 210322"/>
              <a:gd name="connsiteY2" fmla="*/ 1618631 h 3228497"/>
              <a:gd name="connsiteX3" fmla="*/ 145837 w 210322"/>
              <a:gd name="connsiteY3" fmla="*/ 1316072 h 3228497"/>
              <a:gd name="connsiteX4" fmla="*/ 186178 w 210322"/>
              <a:gd name="connsiteY4" fmla="*/ 1847231 h 3228497"/>
              <a:gd name="connsiteX5" fmla="*/ 51707 w 210322"/>
              <a:gd name="connsiteY5" fmla="*/ 3158319 h 3228497"/>
              <a:gd name="connsiteX6" fmla="*/ 38260 w 210322"/>
              <a:gd name="connsiteY6" fmla="*/ 2896101 h 3228497"/>
              <a:gd name="connsiteX7" fmla="*/ 199625 w 210322"/>
              <a:gd name="connsiteY7" fmla="*/ 1591737 h 3228497"/>
              <a:gd name="connsiteX8" fmla="*/ 38260 w 210322"/>
              <a:gd name="connsiteY8" fmla="*/ 825254 h 3228497"/>
              <a:gd name="connsiteX9" fmla="*/ 24813 w 210322"/>
              <a:gd name="connsiteY9" fmla="*/ 4984 h 322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322" h="3228497">
                <a:moveTo>
                  <a:pt x="24813" y="4984"/>
                </a:moveTo>
                <a:cubicBezTo>
                  <a:pt x="20331" y="-43201"/>
                  <a:pt x="-18890" y="267201"/>
                  <a:pt x="11366" y="536142"/>
                </a:cubicBezTo>
                <a:cubicBezTo>
                  <a:pt x="41622" y="805083"/>
                  <a:pt x="183937" y="1488643"/>
                  <a:pt x="206349" y="1618631"/>
                </a:cubicBezTo>
                <a:cubicBezTo>
                  <a:pt x="228761" y="1748619"/>
                  <a:pt x="149199" y="1277972"/>
                  <a:pt x="145837" y="1316072"/>
                </a:cubicBezTo>
                <a:cubicBezTo>
                  <a:pt x="142475" y="1354172"/>
                  <a:pt x="201866" y="1540190"/>
                  <a:pt x="186178" y="1847231"/>
                </a:cubicBezTo>
                <a:cubicBezTo>
                  <a:pt x="170490" y="2154272"/>
                  <a:pt x="76360" y="2983507"/>
                  <a:pt x="51707" y="3158319"/>
                </a:cubicBezTo>
                <a:cubicBezTo>
                  <a:pt x="27054" y="3333131"/>
                  <a:pt x="13607" y="3157198"/>
                  <a:pt x="38260" y="2896101"/>
                </a:cubicBezTo>
                <a:cubicBezTo>
                  <a:pt x="62913" y="2635004"/>
                  <a:pt x="199625" y="1936878"/>
                  <a:pt x="199625" y="1591737"/>
                </a:cubicBezTo>
                <a:cubicBezTo>
                  <a:pt x="199625" y="1246596"/>
                  <a:pt x="66275" y="1085231"/>
                  <a:pt x="38260" y="825254"/>
                </a:cubicBezTo>
                <a:cubicBezTo>
                  <a:pt x="10245" y="565278"/>
                  <a:pt x="29295" y="53169"/>
                  <a:pt x="24813" y="4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86CC250C-294C-4FBA-6F4D-CB3623E735D6}"/>
              </a:ext>
            </a:extLst>
          </p:cNvPr>
          <p:cNvSpPr/>
          <p:nvPr/>
        </p:nvSpPr>
        <p:spPr>
          <a:xfrm>
            <a:off x="2725209" y="255007"/>
            <a:ext cx="1203030" cy="2997244"/>
          </a:xfrm>
          <a:custGeom>
            <a:avLst/>
            <a:gdLst>
              <a:gd name="connsiteX0" fmla="*/ 1201332 w 1203030"/>
              <a:gd name="connsiteY0" fmla="*/ 7211 h 2997244"/>
              <a:gd name="connsiteX1" fmla="*/ 165909 w 1203030"/>
              <a:gd name="connsiteY1" fmla="*/ 881269 h 2997244"/>
              <a:gd name="connsiteX2" fmla="*/ 11267 w 1203030"/>
              <a:gd name="connsiteY2" fmla="*/ 2918499 h 2997244"/>
              <a:gd name="connsiteX3" fmla="*/ 17991 w 1203030"/>
              <a:gd name="connsiteY3" fmla="*/ 2447852 h 2997244"/>
              <a:gd name="connsiteX4" fmla="*/ 31438 w 1203030"/>
              <a:gd name="connsiteY4" fmla="*/ 1217446 h 2997244"/>
              <a:gd name="connsiteX5" fmla="*/ 401232 w 1203030"/>
              <a:gd name="connsiteY5" fmla="*/ 504752 h 2997244"/>
              <a:gd name="connsiteX6" fmla="*/ 1201332 w 1203030"/>
              <a:gd name="connsiteY6" fmla="*/ 7211 h 299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3030" h="2997244">
                <a:moveTo>
                  <a:pt x="1201332" y="7211"/>
                </a:moveTo>
                <a:cubicBezTo>
                  <a:pt x="1162111" y="69964"/>
                  <a:pt x="364253" y="396054"/>
                  <a:pt x="165909" y="881269"/>
                </a:cubicBezTo>
                <a:cubicBezTo>
                  <a:pt x="-32435" y="1366484"/>
                  <a:pt x="35920" y="2657402"/>
                  <a:pt x="11267" y="2918499"/>
                </a:cubicBezTo>
                <a:cubicBezTo>
                  <a:pt x="-13386" y="3179596"/>
                  <a:pt x="14629" y="2731361"/>
                  <a:pt x="17991" y="2447852"/>
                </a:cubicBezTo>
                <a:cubicBezTo>
                  <a:pt x="21353" y="2164343"/>
                  <a:pt x="-32435" y="1541296"/>
                  <a:pt x="31438" y="1217446"/>
                </a:cubicBezTo>
                <a:cubicBezTo>
                  <a:pt x="95311" y="893596"/>
                  <a:pt x="212973" y="703096"/>
                  <a:pt x="401232" y="504752"/>
                </a:cubicBezTo>
                <a:cubicBezTo>
                  <a:pt x="589491" y="306408"/>
                  <a:pt x="1240553" y="-55542"/>
                  <a:pt x="1201332" y="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C55F243-DFE6-48D4-B433-2B955D01E8B3}"/>
              </a:ext>
            </a:extLst>
          </p:cNvPr>
          <p:cNvSpPr/>
          <p:nvPr/>
        </p:nvSpPr>
        <p:spPr>
          <a:xfrm>
            <a:off x="3865890" y="2857054"/>
            <a:ext cx="218632" cy="1143681"/>
          </a:xfrm>
          <a:custGeom>
            <a:avLst/>
            <a:gdLst>
              <a:gd name="connsiteX0" fmla="*/ 134610 w 218632"/>
              <a:gd name="connsiteY0" fmla="*/ 446 h 1143681"/>
              <a:gd name="connsiteX1" fmla="*/ 181675 w 218632"/>
              <a:gd name="connsiteY1" fmla="*/ 491264 h 1143681"/>
              <a:gd name="connsiteX2" fmla="*/ 139 w 218632"/>
              <a:gd name="connsiteY2" fmla="*/ 1143446 h 1143681"/>
              <a:gd name="connsiteX3" fmla="*/ 215292 w 218632"/>
              <a:gd name="connsiteY3" fmla="*/ 417305 h 1143681"/>
              <a:gd name="connsiteX4" fmla="*/ 134610 w 218632"/>
              <a:gd name="connsiteY4" fmla="*/ 446 h 114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632" h="1143681">
                <a:moveTo>
                  <a:pt x="134610" y="446"/>
                </a:moveTo>
                <a:cubicBezTo>
                  <a:pt x="129007" y="12773"/>
                  <a:pt x="204087" y="300764"/>
                  <a:pt x="181675" y="491264"/>
                </a:cubicBezTo>
                <a:cubicBezTo>
                  <a:pt x="159263" y="681764"/>
                  <a:pt x="-5464" y="1155773"/>
                  <a:pt x="139" y="1143446"/>
                </a:cubicBezTo>
                <a:cubicBezTo>
                  <a:pt x="5742" y="1131120"/>
                  <a:pt x="192880" y="601082"/>
                  <a:pt x="215292" y="417305"/>
                </a:cubicBezTo>
                <a:cubicBezTo>
                  <a:pt x="237704" y="233529"/>
                  <a:pt x="140213" y="-11881"/>
                  <a:pt x="134610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D989DF2-3882-AC85-149B-C31484909BB7}"/>
              </a:ext>
            </a:extLst>
          </p:cNvPr>
          <p:cNvSpPr/>
          <p:nvPr/>
        </p:nvSpPr>
        <p:spPr>
          <a:xfrm>
            <a:off x="3273048" y="3954573"/>
            <a:ext cx="297930" cy="1505585"/>
          </a:xfrm>
          <a:custGeom>
            <a:avLst/>
            <a:gdLst>
              <a:gd name="connsiteX0" fmla="*/ 263528 w 297930"/>
              <a:gd name="connsiteY0" fmla="*/ 59374 h 1505585"/>
              <a:gd name="connsiteX1" fmla="*/ 276976 w 297930"/>
              <a:gd name="connsiteY1" fmla="*/ 113162 h 1505585"/>
              <a:gd name="connsiteX2" fmla="*/ 75270 w 297930"/>
              <a:gd name="connsiteY2" fmla="*/ 812409 h 1505585"/>
              <a:gd name="connsiteX3" fmla="*/ 196293 w 297930"/>
              <a:gd name="connsiteY3" fmla="*/ 1498209 h 1505585"/>
              <a:gd name="connsiteX4" fmla="*/ 102164 w 297930"/>
              <a:gd name="connsiteY4" fmla="*/ 1155309 h 1505585"/>
              <a:gd name="connsiteX5" fmla="*/ 14758 w 297930"/>
              <a:gd name="connsiteY5" fmla="*/ 839303 h 1505585"/>
              <a:gd name="connsiteX6" fmla="*/ 28205 w 297930"/>
              <a:gd name="connsiteY6" fmla="*/ 698109 h 1505585"/>
              <a:gd name="connsiteX7" fmla="*/ 263528 w 297930"/>
              <a:gd name="connsiteY7" fmla="*/ 59374 h 150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930" h="1505585">
                <a:moveTo>
                  <a:pt x="263528" y="59374"/>
                </a:moveTo>
                <a:cubicBezTo>
                  <a:pt x="304990" y="-38117"/>
                  <a:pt x="308352" y="-12344"/>
                  <a:pt x="276976" y="113162"/>
                </a:cubicBezTo>
                <a:cubicBezTo>
                  <a:pt x="245600" y="238668"/>
                  <a:pt x="88717" y="581568"/>
                  <a:pt x="75270" y="812409"/>
                </a:cubicBezTo>
                <a:cubicBezTo>
                  <a:pt x="61823" y="1043250"/>
                  <a:pt x="191811" y="1441059"/>
                  <a:pt x="196293" y="1498209"/>
                </a:cubicBezTo>
                <a:cubicBezTo>
                  <a:pt x="200775" y="1555359"/>
                  <a:pt x="132420" y="1265127"/>
                  <a:pt x="102164" y="1155309"/>
                </a:cubicBezTo>
                <a:cubicBezTo>
                  <a:pt x="71908" y="1045491"/>
                  <a:pt x="27084" y="915503"/>
                  <a:pt x="14758" y="839303"/>
                </a:cubicBezTo>
                <a:cubicBezTo>
                  <a:pt x="2432" y="763103"/>
                  <a:pt x="-16619" y="824735"/>
                  <a:pt x="28205" y="698109"/>
                </a:cubicBezTo>
                <a:cubicBezTo>
                  <a:pt x="73029" y="571483"/>
                  <a:pt x="222066" y="156865"/>
                  <a:pt x="263528" y="59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FD3AC54-4FC2-C41C-1809-0FFD3948579D}"/>
              </a:ext>
            </a:extLst>
          </p:cNvPr>
          <p:cNvSpPr/>
          <p:nvPr/>
        </p:nvSpPr>
        <p:spPr>
          <a:xfrm>
            <a:off x="1694039" y="459948"/>
            <a:ext cx="1937661" cy="1078249"/>
          </a:xfrm>
          <a:custGeom>
            <a:avLst/>
            <a:gdLst>
              <a:gd name="connsiteX0" fmla="*/ 1929943 w 1937661"/>
              <a:gd name="connsiteY0" fmla="*/ 10699 h 1078249"/>
              <a:gd name="connsiteX1" fmla="*/ 1297932 w 1937661"/>
              <a:gd name="connsiteY1" fmla="*/ 158617 h 1078249"/>
              <a:gd name="connsiteX2" fmla="*/ 47355 w 1937661"/>
              <a:gd name="connsiteY2" fmla="*/ 1046123 h 1078249"/>
              <a:gd name="connsiteX3" fmla="*/ 242337 w 1937661"/>
              <a:gd name="connsiteY3" fmla="*/ 898205 h 1078249"/>
              <a:gd name="connsiteX4" fmla="*/ 1136567 w 1937661"/>
              <a:gd name="connsiteY4" fmla="*/ 246023 h 1078249"/>
              <a:gd name="connsiteX5" fmla="*/ 894520 w 1937661"/>
              <a:gd name="connsiteY5" fmla="*/ 293087 h 1078249"/>
              <a:gd name="connsiteX6" fmla="*/ 1929943 w 1937661"/>
              <a:gd name="connsiteY6" fmla="*/ 10699 h 107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7661" h="1078249">
                <a:moveTo>
                  <a:pt x="1929943" y="10699"/>
                </a:moveTo>
                <a:cubicBezTo>
                  <a:pt x="1997178" y="-11713"/>
                  <a:pt x="1611697" y="-13954"/>
                  <a:pt x="1297932" y="158617"/>
                </a:cubicBezTo>
                <a:cubicBezTo>
                  <a:pt x="984167" y="331188"/>
                  <a:pt x="223287" y="922858"/>
                  <a:pt x="47355" y="1046123"/>
                </a:cubicBezTo>
                <a:cubicBezTo>
                  <a:pt x="-128577" y="1169388"/>
                  <a:pt x="242337" y="898205"/>
                  <a:pt x="242337" y="898205"/>
                </a:cubicBezTo>
                <a:cubicBezTo>
                  <a:pt x="423872" y="764855"/>
                  <a:pt x="1027870" y="346876"/>
                  <a:pt x="1136567" y="246023"/>
                </a:cubicBezTo>
                <a:cubicBezTo>
                  <a:pt x="1245264" y="145170"/>
                  <a:pt x="767893" y="334549"/>
                  <a:pt x="894520" y="293087"/>
                </a:cubicBezTo>
                <a:cubicBezTo>
                  <a:pt x="1021147" y="251625"/>
                  <a:pt x="1862708" y="33111"/>
                  <a:pt x="1929943" y="10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F10D3DEA-2B97-0FDA-6B11-13B401230152}"/>
              </a:ext>
            </a:extLst>
          </p:cNvPr>
          <p:cNvSpPr/>
          <p:nvPr/>
        </p:nvSpPr>
        <p:spPr>
          <a:xfrm>
            <a:off x="3228259" y="4995599"/>
            <a:ext cx="825114" cy="1597807"/>
          </a:xfrm>
          <a:custGeom>
            <a:avLst/>
            <a:gdLst>
              <a:gd name="connsiteX0" fmla="*/ 52823 w 825114"/>
              <a:gd name="connsiteY0" fmla="*/ 6707 h 1597807"/>
              <a:gd name="connsiteX1" fmla="*/ 59547 w 825114"/>
              <a:gd name="connsiteY1" fmla="*/ 410119 h 1597807"/>
              <a:gd name="connsiteX2" fmla="*/ 772241 w 825114"/>
              <a:gd name="connsiteY2" fmla="*/ 1526225 h 1597807"/>
              <a:gd name="connsiteX3" fmla="*/ 705006 w 825114"/>
              <a:gd name="connsiteY3" fmla="*/ 1398477 h 1597807"/>
              <a:gd name="connsiteX4" fmla="*/ 167123 w 825114"/>
              <a:gd name="connsiteY4" fmla="*/ 685783 h 1597807"/>
              <a:gd name="connsiteX5" fmla="*/ 52823 w 825114"/>
              <a:gd name="connsiteY5" fmla="*/ 6707 h 159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114" h="1597807">
                <a:moveTo>
                  <a:pt x="52823" y="6707"/>
                </a:moveTo>
                <a:cubicBezTo>
                  <a:pt x="34894" y="-39237"/>
                  <a:pt x="-60356" y="156866"/>
                  <a:pt x="59547" y="410119"/>
                </a:cubicBezTo>
                <a:cubicBezTo>
                  <a:pt x="179450" y="663372"/>
                  <a:pt x="664665" y="1361499"/>
                  <a:pt x="772241" y="1526225"/>
                </a:cubicBezTo>
                <a:cubicBezTo>
                  <a:pt x="879818" y="1690951"/>
                  <a:pt x="805859" y="1538551"/>
                  <a:pt x="705006" y="1398477"/>
                </a:cubicBezTo>
                <a:cubicBezTo>
                  <a:pt x="604153" y="1258403"/>
                  <a:pt x="278061" y="917745"/>
                  <a:pt x="167123" y="685783"/>
                </a:cubicBezTo>
                <a:cubicBezTo>
                  <a:pt x="56185" y="453821"/>
                  <a:pt x="70752" y="52651"/>
                  <a:pt x="52823" y="6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D69D571-2FAF-C047-D195-D625A252DA6C}"/>
              </a:ext>
            </a:extLst>
          </p:cNvPr>
          <p:cNvSpPr/>
          <p:nvPr/>
        </p:nvSpPr>
        <p:spPr>
          <a:xfrm>
            <a:off x="1495642" y="974897"/>
            <a:ext cx="824171" cy="1066827"/>
          </a:xfrm>
          <a:custGeom>
            <a:avLst/>
            <a:gdLst>
              <a:gd name="connsiteX0" fmla="*/ 823976 w 824171"/>
              <a:gd name="connsiteY0" fmla="*/ 15 h 1066827"/>
              <a:gd name="connsiteX1" fmla="*/ 319711 w 824171"/>
              <a:gd name="connsiteY1" fmla="*/ 410150 h 1066827"/>
              <a:gd name="connsiteX2" fmla="*/ 37323 w 824171"/>
              <a:gd name="connsiteY2" fmla="*/ 1048885 h 1066827"/>
              <a:gd name="connsiteX3" fmla="*/ 44046 w 824171"/>
              <a:gd name="connsiteY3" fmla="*/ 900968 h 1066827"/>
              <a:gd name="connsiteX4" fmla="*/ 3705 w 824171"/>
              <a:gd name="connsiteY4" fmla="*/ 1015268 h 1066827"/>
              <a:gd name="connsiteX5" fmla="*/ 151623 w 824171"/>
              <a:gd name="connsiteY5" fmla="*/ 665644 h 1066827"/>
              <a:gd name="connsiteX6" fmla="*/ 64217 w 824171"/>
              <a:gd name="connsiteY6" fmla="*/ 813562 h 1066827"/>
              <a:gd name="connsiteX7" fmla="*/ 259199 w 824171"/>
              <a:gd name="connsiteY7" fmla="*/ 423597 h 1066827"/>
              <a:gd name="connsiteX8" fmla="*/ 823976 w 824171"/>
              <a:gd name="connsiteY8" fmla="*/ 15 h 106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171" h="1066827">
                <a:moveTo>
                  <a:pt x="823976" y="15"/>
                </a:moveTo>
                <a:cubicBezTo>
                  <a:pt x="834061" y="-2226"/>
                  <a:pt x="450820" y="235338"/>
                  <a:pt x="319711" y="410150"/>
                </a:cubicBezTo>
                <a:cubicBezTo>
                  <a:pt x="188602" y="584962"/>
                  <a:pt x="83267" y="967082"/>
                  <a:pt x="37323" y="1048885"/>
                </a:cubicBezTo>
                <a:cubicBezTo>
                  <a:pt x="-8621" y="1130688"/>
                  <a:pt x="49649" y="906571"/>
                  <a:pt x="44046" y="900968"/>
                </a:cubicBezTo>
                <a:cubicBezTo>
                  <a:pt x="38443" y="895365"/>
                  <a:pt x="-14224" y="1054489"/>
                  <a:pt x="3705" y="1015268"/>
                </a:cubicBezTo>
                <a:cubicBezTo>
                  <a:pt x="21634" y="976047"/>
                  <a:pt x="141538" y="699262"/>
                  <a:pt x="151623" y="665644"/>
                </a:cubicBezTo>
                <a:cubicBezTo>
                  <a:pt x="161708" y="632026"/>
                  <a:pt x="46288" y="853903"/>
                  <a:pt x="64217" y="813562"/>
                </a:cubicBezTo>
                <a:cubicBezTo>
                  <a:pt x="82146" y="773221"/>
                  <a:pt x="129211" y="553585"/>
                  <a:pt x="259199" y="423597"/>
                </a:cubicBezTo>
                <a:cubicBezTo>
                  <a:pt x="389187" y="293609"/>
                  <a:pt x="813891" y="2256"/>
                  <a:pt x="8239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8747039D-AD25-64AE-2DCC-19D947713C16}"/>
              </a:ext>
            </a:extLst>
          </p:cNvPr>
          <p:cNvSpPr/>
          <p:nvPr/>
        </p:nvSpPr>
        <p:spPr>
          <a:xfrm>
            <a:off x="904251" y="2684924"/>
            <a:ext cx="320161" cy="2051558"/>
          </a:xfrm>
          <a:custGeom>
            <a:avLst/>
            <a:gdLst>
              <a:gd name="connsiteX0" fmla="*/ 319431 w 320161"/>
              <a:gd name="connsiteY0" fmla="*/ 4488 h 2051558"/>
              <a:gd name="connsiteX1" fmla="*/ 104278 w 320161"/>
              <a:gd name="connsiteY1" fmla="*/ 542370 h 2051558"/>
              <a:gd name="connsiteX2" fmla="*/ 3425 w 320161"/>
              <a:gd name="connsiteY2" fmla="*/ 1974482 h 2051558"/>
              <a:gd name="connsiteX3" fmla="*/ 23596 w 320161"/>
              <a:gd name="connsiteY3" fmla="*/ 1745882 h 2051558"/>
              <a:gd name="connsiteX4" fmla="*/ 23596 w 320161"/>
              <a:gd name="connsiteY4" fmla="*/ 791141 h 2051558"/>
              <a:gd name="connsiteX5" fmla="*/ 319431 w 320161"/>
              <a:gd name="connsiteY5" fmla="*/ 4488 h 205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161" h="2051558">
                <a:moveTo>
                  <a:pt x="319431" y="4488"/>
                </a:moveTo>
                <a:cubicBezTo>
                  <a:pt x="332878" y="-36974"/>
                  <a:pt x="156946" y="214038"/>
                  <a:pt x="104278" y="542370"/>
                </a:cubicBezTo>
                <a:cubicBezTo>
                  <a:pt x="51610" y="870702"/>
                  <a:pt x="16872" y="1773897"/>
                  <a:pt x="3425" y="1974482"/>
                </a:cubicBezTo>
                <a:cubicBezTo>
                  <a:pt x="-10022" y="2175067"/>
                  <a:pt x="20234" y="1943105"/>
                  <a:pt x="23596" y="1745882"/>
                </a:cubicBezTo>
                <a:cubicBezTo>
                  <a:pt x="26958" y="1548659"/>
                  <a:pt x="-23469" y="1075770"/>
                  <a:pt x="23596" y="791141"/>
                </a:cubicBezTo>
                <a:cubicBezTo>
                  <a:pt x="70661" y="506512"/>
                  <a:pt x="305984" y="45950"/>
                  <a:pt x="319431" y="4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377AA73-F83A-A505-7309-27464D2888AB}"/>
              </a:ext>
            </a:extLst>
          </p:cNvPr>
          <p:cNvSpPr/>
          <p:nvPr/>
        </p:nvSpPr>
        <p:spPr>
          <a:xfrm>
            <a:off x="936271" y="5094013"/>
            <a:ext cx="391610" cy="1490175"/>
          </a:xfrm>
          <a:custGeom>
            <a:avLst/>
            <a:gdLst>
              <a:gd name="connsiteX0" fmla="*/ 45364 w 391610"/>
              <a:gd name="connsiteY0" fmla="*/ 62934 h 1490175"/>
              <a:gd name="connsiteX1" fmla="*/ 119323 w 391610"/>
              <a:gd name="connsiteY1" fmla="*/ 889928 h 1490175"/>
              <a:gd name="connsiteX2" fmla="*/ 388264 w 391610"/>
              <a:gd name="connsiteY2" fmla="*/ 1474875 h 1490175"/>
              <a:gd name="connsiteX3" fmla="*/ 253794 w 391610"/>
              <a:gd name="connsiteY3" fmla="*/ 1266446 h 1490175"/>
              <a:gd name="connsiteX4" fmla="*/ 18470 w 391610"/>
              <a:gd name="connsiteY4" fmla="*/ 701669 h 1490175"/>
              <a:gd name="connsiteX5" fmla="*/ 18470 w 391610"/>
              <a:gd name="connsiteY5" fmla="*/ 130169 h 1490175"/>
              <a:gd name="connsiteX6" fmla="*/ 45364 w 391610"/>
              <a:gd name="connsiteY6" fmla="*/ 62934 h 149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610" h="1490175">
                <a:moveTo>
                  <a:pt x="45364" y="62934"/>
                </a:moveTo>
                <a:cubicBezTo>
                  <a:pt x="62173" y="189561"/>
                  <a:pt x="62173" y="654605"/>
                  <a:pt x="119323" y="889928"/>
                </a:cubicBezTo>
                <a:cubicBezTo>
                  <a:pt x="176473" y="1125252"/>
                  <a:pt x="365852" y="1412122"/>
                  <a:pt x="388264" y="1474875"/>
                </a:cubicBezTo>
                <a:cubicBezTo>
                  <a:pt x="410676" y="1537628"/>
                  <a:pt x="315426" y="1395314"/>
                  <a:pt x="253794" y="1266446"/>
                </a:cubicBezTo>
                <a:cubicBezTo>
                  <a:pt x="192162" y="1137578"/>
                  <a:pt x="57691" y="891049"/>
                  <a:pt x="18470" y="701669"/>
                </a:cubicBezTo>
                <a:cubicBezTo>
                  <a:pt x="-20751" y="512289"/>
                  <a:pt x="13988" y="237745"/>
                  <a:pt x="18470" y="130169"/>
                </a:cubicBezTo>
                <a:cubicBezTo>
                  <a:pt x="22952" y="22593"/>
                  <a:pt x="28555" y="-63693"/>
                  <a:pt x="45364" y="62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5A1C1099-801C-DED1-F978-D241ED35F34D}"/>
              </a:ext>
            </a:extLst>
          </p:cNvPr>
          <p:cNvSpPr/>
          <p:nvPr/>
        </p:nvSpPr>
        <p:spPr>
          <a:xfrm>
            <a:off x="3462486" y="5956482"/>
            <a:ext cx="1311440" cy="1917538"/>
          </a:xfrm>
          <a:custGeom>
            <a:avLst/>
            <a:gdLst>
              <a:gd name="connsiteX0" fmla="*/ 132 w 1311440"/>
              <a:gd name="connsiteY0" fmla="*/ 7289 h 1917538"/>
              <a:gd name="connsiteX1" fmla="*/ 74090 w 1311440"/>
              <a:gd name="connsiteY1" fmla="*/ 424147 h 1917538"/>
              <a:gd name="connsiteX2" fmla="*/ 423714 w 1311440"/>
              <a:gd name="connsiteY2" fmla="*/ 1237694 h 1917538"/>
              <a:gd name="connsiteX3" fmla="*/ 336308 w 1311440"/>
              <a:gd name="connsiteY3" fmla="*/ 988924 h 1917538"/>
              <a:gd name="connsiteX4" fmla="*/ 578355 w 1311440"/>
              <a:gd name="connsiteY4" fmla="*/ 1459571 h 1917538"/>
              <a:gd name="connsiteX5" fmla="*/ 1129685 w 1311440"/>
              <a:gd name="connsiteY5" fmla="*/ 1862983 h 1917538"/>
              <a:gd name="connsiteX6" fmla="*/ 1311220 w 1311440"/>
              <a:gd name="connsiteY6" fmla="*/ 1910047 h 1917538"/>
              <a:gd name="connsiteX7" fmla="*/ 1102790 w 1311440"/>
              <a:gd name="connsiteY7" fmla="*/ 1829365 h 1917538"/>
              <a:gd name="connsiteX8" fmla="*/ 316138 w 1311440"/>
              <a:gd name="connsiteY8" fmla="*/ 1170459 h 1917538"/>
              <a:gd name="connsiteX9" fmla="*/ 376649 w 1311440"/>
              <a:gd name="connsiteY9" fmla="*/ 1304930 h 1917538"/>
              <a:gd name="connsiteX10" fmla="*/ 67367 w 1311440"/>
              <a:gd name="connsiteY10" fmla="*/ 632577 h 1917538"/>
              <a:gd name="connsiteX11" fmla="*/ 80814 w 1311440"/>
              <a:gd name="connsiteY11" fmla="*/ 753600 h 1917538"/>
              <a:gd name="connsiteX12" fmla="*/ 132 w 1311440"/>
              <a:gd name="connsiteY12" fmla="*/ 7289 h 191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1440" h="1917538">
                <a:moveTo>
                  <a:pt x="132" y="7289"/>
                </a:moveTo>
                <a:cubicBezTo>
                  <a:pt x="-989" y="-47620"/>
                  <a:pt x="3493" y="219079"/>
                  <a:pt x="74090" y="424147"/>
                </a:cubicBezTo>
                <a:cubicBezTo>
                  <a:pt x="144687" y="629215"/>
                  <a:pt x="380011" y="1143565"/>
                  <a:pt x="423714" y="1237694"/>
                </a:cubicBezTo>
                <a:cubicBezTo>
                  <a:pt x="467417" y="1331823"/>
                  <a:pt x="310534" y="951944"/>
                  <a:pt x="336308" y="988924"/>
                </a:cubicBezTo>
                <a:cubicBezTo>
                  <a:pt x="362082" y="1025904"/>
                  <a:pt x="446126" y="1313895"/>
                  <a:pt x="578355" y="1459571"/>
                </a:cubicBezTo>
                <a:cubicBezTo>
                  <a:pt x="710584" y="1605247"/>
                  <a:pt x="1007541" y="1787904"/>
                  <a:pt x="1129685" y="1862983"/>
                </a:cubicBezTo>
                <a:cubicBezTo>
                  <a:pt x="1251829" y="1938062"/>
                  <a:pt x="1315703" y="1915650"/>
                  <a:pt x="1311220" y="1910047"/>
                </a:cubicBezTo>
                <a:cubicBezTo>
                  <a:pt x="1306738" y="1904444"/>
                  <a:pt x="1268637" y="1952630"/>
                  <a:pt x="1102790" y="1829365"/>
                </a:cubicBezTo>
                <a:cubicBezTo>
                  <a:pt x="936943" y="1706100"/>
                  <a:pt x="437161" y="1257865"/>
                  <a:pt x="316138" y="1170459"/>
                </a:cubicBezTo>
                <a:cubicBezTo>
                  <a:pt x="195115" y="1083053"/>
                  <a:pt x="418111" y="1394577"/>
                  <a:pt x="376649" y="1304930"/>
                </a:cubicBezTo>
                <a:cubicBezTo>
                  <a:pt x="335187" y="1215283"/>
                  <a:pt x="116673" y="724465"/>
                  <a:pt x="67367" y="632577"/>
                </a:cubicBezTo>
                <a:cubicBezTo>
                  <a:pt x="18061" y="540689"/>
                  <a:pt x="92020" y="855574"/>
                  <a:pt x="80814" y="753600"/>
                </a:cubicBezTo>
                <a:cubicBezTo>
                  <a:pt x="69608" y="651627"/>
                  <a:pt x="1253" y="62198"/>
                  <a:pt x="132" y="7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0B39D593-4A4E-068C-EE64-AED51D4F5208}"/>
              </a:ext>
            </a:extLst>
          </p:cNvPr>
          <p:cNvSpPr/>
          <p:nvPr/>
        </p:nvSpPr>
        <p:spPr>
          <a:xfrm>
            <a:off x="4107634" y="321992"/>
            <a:ext cx="285081" cy="3100981"/>
          </a:xfrm>
          <a:custGeom>
            <a:avLst/>
            <a:gdLst>
              <a:gd name="connsiteX0" fmla="*/ 195425 w 285081"/>
              <a:gd name="connsiteY0" fmla="*/ 737 h 3100981"/>
              <a:gd name="connsiteX1" fmla="*/ 34060 w 285081"/>
              <a:gd name="connsiteY1" fmla="*/ 666367 h 3100981"/>
              <a:gd name="connsiteX2" fmla="*/ 269384 w 285081"/>
              <a:gd name="connsiteY2" fmla="*/ 1453020 h 3100981"/>
              <a:gd name="connsiteX3" fmla="*/ 235766 w 285081"/>
              <a:gd name="connsiteY3" fmla="*/ 1284932 h 3100981"/>
              <a:gd name="connsiteX4" fmla="*/ 13890 w 285081"/>
              <a:gd name="connsiteY4" fmla="*/ 753773 h 3100981"/>
              <a:gd name="connsiteX5" fmla="*/ 188701 w 285081"/>
              <a:gd name="connsiteY5" fmla="*/ 1607661 h 3100981"/>
              <a:gd name="connsiteX6" fmla="*/ 155084 w 285081"/>
              <a:gd name="connsiteY6" fmla="*/ 2246396 h 3100981"/>
              <a:gd name="connsiteX7" fmla="*/ 208872 w 285081"/>
              <a:gd name="connsiteY7" fmla="*/ 1930390 h 3100981"/>
              <a:gd name="connsiteX8" fmla="*/ 175254 w 285081"/>
              <a:gd name="connsiteY8" fmla="*/ 3093561 h 3100981"/>
              <a:gd name="connsiteX9" fmla="*/ 161807 w 285081"/>
              <a:gd name="connsiteY9" fmla="*/ 2367420 h 3100981"/>
              <a:gd name="connsiteX10" fmla="*/ 148360 w 285081"/>
              <a:gd name="connsiteY10" fmla="*/ 1177355 h 3100981"/>
              <a:gd name="connsiteX11" fmla="*/ 442 w 285081"/>
              <a:gd name="connsiteY11" fmla="*/ 794114 h 3100981"/>
              <a:gd name="connsiteX12" fmla="*/ 195425 w 285081"/>
              <a:gd name="connsiteY12" fmla="*/ 737 h 310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5081" h="3100981">
                <a:moveTo>
                  <a:pt x="195425" y="737"/>
                </a:moveTo>
                <a:cubicBezTo>
                  <a:pt x="201028" y="-20554"/>
                  <a:pt x="21734" y="424320"/>
                  <a:pt x="34060" y="666367"/>
                </a:cubicBezTo>
                <a:cubicBezTo>
                  <a:pt x="46386" y="908414"/>
                  <a:pt x="235766" y="1349926"/>
                  <a:pt x="269384" y="1453020"/>
                </a:cubicBezTo>
                <a:cubicBezTo>
                  <a:pt x="303002" y="1556114"/>
                  <a:pt x="278348" y="1401473"/>
                  <a:pt x="235766" y="1284932"/>
                </a:cubicBezTo>
                <a:cubicBezTo>
                  <a:pt x="193184" y="1168391"/>
                  <a:pt x="21734" y="699985"/>
                  <a:pt x="13890" y="753773"/>
                </a:cubicBezTo>
                <a:cubicBezTo>
                  <a:pt x="6046" y="807561"/>
                  <a:pt x="165169" y="1358890"/>
                  <a:pt x="188701" y="1607661"/>
                </a:cubicBezTo>
                <a:cubicBezTo>
                  <a:pt x="212233" y="1856432"/>
                  <a:pt x="151722" y="2192608"/>
                  <a:pt x="155084" y="2246396"/>
                </a:cubicBezTo>
                <a:cubicBezTo>
                  <a:pt x="158446" y="2300184"/>
                  <a:pt x="205510" y="1789196"/>
                  <a:pt x="208872" y="1930390"/>
                </a:cubicBezTo>
                <a:cubicBezTo>
                  <a:pt x="212234" y="2071584"/>
                  <a:pt x="183098" y="3020723"/>
                  <a:pt x="175254" y="3093561"/>
                </a:cubicBezTo>
                <a:cubicBezTo>
                  <a:pt x="167410" y="3166399"/>
                  <a:pt x="166289" y="2686788"/>
                  <a:pt x="161807" y="2367420"/>
                </a:cubicBezTo>
                <a:cubicBezTo>
                  <a:pt x="157325" y="2048052"/>
                  <a:pt x="175254" y="1439573"/>
                  <a:pt x="148360" y="1177355"/>
                </a:cubicBezTo>
                <a:cubicBezTo>
                  <a:pt x="121466" y="915137"/>
                  <a:pt x="-8523" y="998061"/>
                  <a:pt x="442" y="794114"/>
                </a:cubicBezTo>
                <a:cubicBezTo>
                  <a:pt x="9407" y="590167"/>
                  <a:pt x="189822" y="22028"/>
                  <a:pt x="195425" y="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F627B45-7349-0BAC-AAAA-1FE6F3CF8130}"/>
              </a:ext>
            </a:extLst>
          </p:cNvPr>
          <p:cNvSpPr/>
          <p:nvPr/>
        </p:nvSpPr>
        <p:spPr>
          <a:xfrm>
            <a:off x="1374908" y="6701899"/>
            <a:ext cx="2347772" cy="2180666"/>
          </a:xfrm>
          <a:custGeom>
            <a:avLst/>
            <a:gdLst>
              <a:gd name="connsiteX0" fmla="*/ 3416 w 2347772"/>
              <a:gd name="connsiteY0" fmla="*/ 1460 h 2180666"/>
              <a:gd name="connsiteX1" fmla="*/ 1173310 w 2347772"/>
              <a:gd name="connsiteY1" fmla="*/ 962925 h 2180666"/>
              <a:gd name="connsiteX2" fmla="*/ 1052286 w 2347772"/>
              <a:gd name="connsiteY2" fmla="*/ 956201 h 2180666"/>
              <a:gd name="connsiteX3" fmla="*/ 2309586 w 2347772"/>
              <a:gd name="connsiteY3" fmla="*/ 2146266 h 2180666"/>
              <a:gd name="connsiteX4" fmla="*/ 2047368 w 2347772"/>
              <a:gd name="connsiteY4" fmla="*/ 1884048 h 2180666"/>
              <a:gd name="connsiteX5" fmla="*/ 1119521 w 2347772"/>
              <a:gd name="connsiteY5" fmla="*/ 989819 h 2180666"/>
              <a:gd name="connsiteX6" fmla="*/ 621980 w 2347772"/>
              <a:gd name="connsiteY6" fmla="*/ 593130 h 2180666"/>
              <a:gd name="connsiteX7" fmla="*/ 810239 w 2347772"/>
              <a:gd name="connsiteY7" fmla="*/ 741048 h 2180666"/>
              <a:gd name="connsiteX8" fmla="*/ 3416 w 2347772"/>
              <a:gd name="connsiteY8" fmla="*/ 1460 h 218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772" h="2180666">
                <a:moveTo>
                  <a:pt x="3416" y="1460"/>
                </a:moveTo>
                <a:cubicBezTo>
                  <a:pt x="63928" y="38439"/>
                  <a:pt x="998498" y="803802"/>
                  <a:pt x="1173310" y="962925"/>
                </a:cubicBezTo>
                <a:cubicBezTo>
                  <a:pt x="1348122" y="1122049"/>
                  <a:pt x="862907" y="758978"/>
                  <a:pt x="1052286" y="956201"/>
                </a:cubicBezTo>
                <a:cubicBezTo>
                  <a:pt x="1241665" y="1153424"/>
                  <a:pt x="2143739" y="1991625"/>
                  <a:pt x="2309586" y="2146266"/>
                </a:cubicBezTo>
                <a:cubicBezTo>
                  <a:pt x="2475433" y="2300907"/>
                  <a:pt x="2047368" y="1884048"/>
                  <a:pt x="2047368" y="1884048"/>
                </a:cubicBezTo>
                <a:cubicBezTo>
                  <a:pt x="1849024" y="1691307"/>
                  <a:pt x="1357086" y="1204972"/>
                  <a:pt x="1119521" y="989819"/>
                </a:cubicBezTo>
                <a:cubicBezTo>
                  <a:pt x="881956" y="774666"/>
                  <a:pt x="673527" y="634592"/>
                  <a:pt x="621980" y="593130"/>
                </a:cubicBezTo>
                <a:cubicBezTo>
                  <a:pt x="570433" y="551668"/>
                  <a:pt x="915574" y="840780"/>
                  <a:pt x="810239" y="741048"/>
                </a:cubicBezTo>
                <a:cubicBezTo>
                  <a:pt x="704904" y="641316"/>
                  <a:pt x="-57096" y="-35519"/>
                  <a:pt x="3416" y="1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FFA82B7-978D-931A-8604-2A6423B4E433}"/>
              </a:ext>
            </a:extLst>
          </p:cNvPr>
          <p:cNvSpPr/>
          <p:nvPr/>
        </p:nvSpPr>
        <p:spPr>
          <a:xfrm>
            <a:off x="3297724" y="6454565"/>
            <a:ext cx="1353649" cy="1692216"/>
          </a:xfrm>
          <a:custGeom>
            <a:avLst/>
            <a:gdLst>
              <a:gd name="connsiteX0" fmla="*/ 23700 w 1353649"/>
              <a:gd name="connsiteY0" fmla="*/ 23 h 1692216"/>
              <a:gd name="connsiteX1" fmla="*/ 164894 w 1353649"/>
              <a:gd name="connsiteY1" fmla="*/ 484117 h 1692216"/>
              <a:gd name="connsiteX2" fmla="*/ 1260829 w 1353649"/>
              <a:gd name="connsiteY2" fmla="*/ 1620394 h 1692216"/>
              <a:gd name="connsiteX3" fmla="*/ 1193594 w 1353649"/>
              <a:gd name="connsiteY3" fmla="*/ 1506094 h 1692216"/>
              <a:gd name="connsiteX4" fmla="*/ 380047 w 1353649"/>
              <a:gd name="connsiteY4" fmla="*/ 941317 h 1692216"/>
              <a:gd name="connsiteX5" fmla="*/ 588476 w 1353649"/>
              <a:gd name="connsiteY5" fmla="*/ 1062341 h 1692216"/>
              <a:gd name="connsiteX6" fmla="*/ 346429 w 1353649"/>
              <a:gd name="connsiteY6" fmla="*/ 739611 h 1692216"/>
              <a:gd name="connsiteX7" fmla="*/ 3529 w 1353649"/>
              <a:gd name="connsiteY7" fmla="*/ 524459 h 1692216"/>
              <a:gd name="connsiteX8" fmla="*/ 164894 w 1353649"/>
              <a:gd name="connsiteY8" fmla="*/ 685823 h 1692216"/>
              <a:gd name="connsiteX9" fmla="*/ 111105 w 1353649"/>
              <a:gd name="connsiteY9" fmla="*/ 463947 h 1692216"/>
              <a:gd name="connsiteX10" fmla="*/ 23700 w 1353649"/>
              <a:gd name="connsiteY10" fmla="*/ 23 h 169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49" h="1692216">
                <a:moveTo>
                  <a:pt x="23700" y="23"/>
                </a:moveTo>
                <a:cubicBezTo>
                  <a:pt x="32665" y="3385"/>
                  <a:pt x="-41294" y="214055"/>
                  <a:pt x="164894" y="484117"/>
                </a:cubicBezTo>
                <a:cubicBezTo>
                  <a:pt x="371082" y="754179"/>
                  <a:pt x="1089379" y="1450065"/>
                  <a:pt x="1260829" y="1620394"/>
                </a:cubicBezTo>
                <a:cubicBezTo>
                  <a:pt x="1432279" y="1790723"/>
                  <a:pt x="1340391" y="1619273"/>
                  <a:pt x="1193594" y="1506094"/>
                </a:cubicBezTo>
                <a:cubicBezTo>
                  <a:pt x="1046797" y="1392915"/>
                  <a:pt x="480900" y="1015276"/>
                  <a:pt x="380047" y="941317"/>
                </a:cubicBezTo>
                <a:cubicBezTo>
                  <a:pt x="279194" y="867358"/>
                  <a:pt x="594079" y="1095959"/>
                  <a:pt x="588476" y="1062341"/>
                </a:cubicBezTo>
                <a:cubicBezTo>
                  <a:pt x="582873" y="1028723"/>
                  <a:pt x="443920" y="829258"/>
                  <a:pt x="346429" y="739611"/>
                </a:cubicBezTo>
                <a:cubicBezTo>
                  <a:pt x="248938" y="649964"/>
                  <a:pt x="33785" y="533424"/>
                  <a:pt x="3529" y="524459"/>
                </a:cubicBezTo>
                <a:cubicBezTo>
                  <a:pt x="-26727" y="515494"/>
                  <a:pt x="146965" y="695908"/>
                  <a:pt x="164894" y="685823"/>
                </a:cubicBezTo>
                <a:cubicBezTo>
                  <a:pt x="182823" y="675738"/>
                  <a:pt x="135758" y="571523"/>
                  <a:pt x="111105" y="463947"/>
                </a:cubicBezTo>
                <a:cubicBezTo>
                  <a:pt x="86452" y="356371"/>
                  <a:pt x="14735" y="-3339"/>
                  <a:pt x="2370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97A7CCB2-BA25-1201-E40F-FAD8DB85D8F2}"/>
              </a:ext>
            </a:extLst>
          </p:cNvPr>
          <p:cNvSpPr/>
          <p:nvPr/>
        </p:nvSpPr>
        <p:spPr>
          <a:xfrm>
            <a:off x="4610807" y="356091"/>
            <a:ext cx="442035" cy="1177358"/>
          </a:xfrm>
          <a:custGeom>
            <a:avLst/>
            <a:gdLst>
              <a:gd name="connsiteX0" fmla="*/ 17754 w 442035"/>
              <a:gd name="connsiteY0" fmla="*/ 2128 h 1177358"/>
              <a:gd name="connsiteX1" fmla="*/ 36607 w 442035"/>
              <a:gd name="connsiteY1" fmla="*/ 341493 h 1177358"/>
              <a:gd name="connsiteX2" fmla="*/ 413680 w 442035"/>
              <a:gd name="connsiteY2" fmla="*/ 1123917 h 1177358"/>
              <a:gd name="connsiteX3" fmla="*/ 375972 w 442035"/>
              <a:gd name="connsiteY3" fmla="*/ 1039076 h 1177358"/>
              <a:gd name="connsiteX4" fmla="*/ 64888 w 442035"/>
              <a:gd name="connsiteY4" fmla="*/ 482895 h 1177358"/>
              <a:gd name="connsiteX5" fmla="*/ 17754 w 442035"/>
              <a:gd name="connsiteY5" fmla="*/ 2128 h 117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035" h="1177358">
                <a:moveTo>
                  <a:pt x="17754" y="2128"/>
                </a:moveTo>
                <a:cubicBezTo>
                  <a:pt x="13041" y="-21439"/>
                  <a:pt x="-29381" y="154528"/>
                  <a:pt x="36607" y="341493"/>
                </a:cubicBezTo>
                <a:cubicBezTo>
                  <a:pt x="102595" y="528458"/>
                  <a:pt x="357119" y="1007653"/>
                  <a:pt x="413680" y="1123917"/>
                </a:cubicBezTo>
                <a:cubicBezTo>
                  <a:pt x="470241" y="1240181"/>
                  <a:pt x="434104" y="1145913"/>
                  <a:pt x="375972" y="1039076"/>
                </a:cubicBezTo>
                <a:cubicBezTo>
                  <a:pt x="317840" y="932239"/>
                  <a:pt x="125377" y="652577"/>
                  <a:pt x="64888" y="482895"/>
                </a:cubicBezTo>
                <a:cubicBezTo>
                  <a:pt x="4399" y="313213"/>
                  <a:pt x="22467" y="25695"/>
                  <a:pt x="17754" y="2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42C176B-BA82-6A56-7076-0A1C9F546B61}"/>
              </a:ext>
            </a:extLst>
          </p:cNvPr>
          <p:cNvSpPr/>
          <p:nvPr/>
        </p:nvSpPr>
        <p:spPr>
          <a:xfrm>
            <a:off x="3737724" y="174396"/>
            <a:ext cx="2215566" cy="554088"/>
          </a:xfrm>
          <a:custGeom>
            <a:avLst/>
            <a:gdLst>
              <a:gd name="connsiteX0" fmla="*/ 4 w 2215566"/>
              <a:gd name="connsiteY0" fmla="*/ 414779 h 554088"/>
              <a:gd name="connsiteX1" fmla="*/ 523191 w 2215566"/>
              <a:gd name="connsiteY1" fmla="*/ 80128 h 554088"/>
              <a:gd name="connsiteX2" fmla="*/ 749435 w 2215566"/>
              <a:gd name="connsiteY2" fmla="*/ 70701 h 554088"/>
              <a:gd name="connsiteX3" fmla="*/ 645740 w 2215566"/>
              <a:gd name="connsiteY3" fmla="*/ 32994 h 554088"/>
              <a:gd name="connsiteX4" fmla="*/ 1319756 w 2215566"/>
              <a:gd name="connsiteY4" fmla="*/ 226243 h 554088"/>
              <a:gd name="connsiteX5" fmla="*/ 1249055 w 2215566"/>
              <a:gd name="connsiteY5" fmla="*/ 146115 h 554088"/>
              <a:gd name="connsiteX6" fmla="*/ 2187022 w 2215566"/>
              <a:gd name="connsiteY6" fmla="*/ 546755 h 554088"/>
              <a:gd name="connsiteX7" fmla="*/ 1908932 w 2215566"/>
              <a:gd name="connsiteY7" fmla="*/ 391212 h 554088"/>
              <a:gd name="connsiteX8" fmla="*/ 1253769 w 2215566"/>
              <a:gd name="connsiteY8" fmla="*/ 212103 h 554088"/>
              <a:gd name="connsiteX9" fmla="*/ 933257 w 2215566"/>
              <a:gd name="connsiteY9" fmla="*/ 80128 h 554088"/>
              <a:gd name="connsiteX10" fmla="*/ 1126507 w 2215566"/>
              <a:gd name="connsiteY10" fmla="*/ 108408 h 554088"/>
              <a:gd name="connsiteX11" fmla="*/ 730581 w 2215566"/>
              <a:gd name="connsiteY11" fmla="*/ 51847 h 554088"/>
              <a:gd name="connsiteX12" fmla="*/ 386503 w 2215566"/>
              <a:gd name="connsiteY12" fmla="*/ 0 h 554088"/>
              <a:gd name="connsiteX13" fmla="*/ 494911 w 2215566"/>
              <a:gd name="connsiteY13" fmla="*/ 51847 h 554088"/>
              <a:gd name="connsiteX14" fmla="*/ 532618 w 2215566"/>
              <a:gd name="connsiteY14" fmla="*/ 51847 h 554088"/>
              <a:gd name="connsiteX15" fmla="*/ 4 w 2215566"/>
              <a:gd name="connsiteY15" fmla="*/ 414779 h 55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15566" h="554088">
                <a:moveTo>
                  <a:pt x="4" y="414779"/>
                </a:moveTo>
                <a:cubicBezTo>
                  <a:pt x="-1567" y="419492"/>
                  <a:pt x="398286" y="137474"/>
                  <a:pt x="523191" y="80128"/>
                </a:cubicBezTo>
                <a:cubicBezTo>
                  <a:pt x="648096" y="22782"/>
                  <a:pt x="729010" y="78557"/>
                  <a:pt x="749435" y="70701"/>
                </a:cubicBezTo>
                <a:cubicBezTo>
                  <a:pt x="769860" y="62845"/>
                  <a:pt x="550686" y="7070"/>
                  <a:pt x="645740" y="32994"/>
                </a:cubicBezTo>
                <a:cubicBezTo>
                  <a:pt x="740794" y="58918"/>
                  <a:pt x="1219204" y="207389"/>
                  <a:pt x="1319756" y="226243"/>
                </a:cubicBezTo>
                <a:cubicBezTo>
                  <a:pt x="1420309" y="245096"/>
                  <a:pt x="1104511" y="92696"/>
                  <a:pt x="1249055" y="146115"/>
                </a:cubicBezTo>
                <a:cubicBezTo>
                  <a:pt x="1393599" y="199534"/>
                  <a:pt x="2077043" y="505906"/>
                  <a:pt x="2187022" y="546755"/>
                </a:cubicBezTo>
                <a:cubicBezTo>
                  <a:pt x="2297002" y="587605"/>
                  <a:pt x="2064474" y="446987"/>
                  <a:pt x="1908932" y="391212"/>
                </a:cubicBezTo>
                <a:cubicBezTo>
                  <a:pt x="1753390" y="335437"/>
                  <a:pt x="1416381" y="263950"/>
                  <a:pt x="1253769" y="212103"/>
                </a:cubicBezTo>
                <a:cubicBezTo>
                  <a:pt x="1091157" y="160256"/>
                  <a:pt x="954467" y="97410"/>
                  <a:pt x="933257" y="80128"/>
                </a:cubicBezTo>
                <a:cubicBezTo>
                  <a:pt x="912047" y="62846"/>
                  <a:pt x="1126507" y="108408"/>
                  <a:pt x="1126507" y="108408"/>
                </a:cubicBezTo>
                <a:lnTo>
                  <a:pt x="730581" y="51847"/>
                </a:lnTo>
                <a:cubicBezTo>
                  <a:pt x="607247" y="33779"/>
                  <a:pt x="425781" y="0"/>
                  <a:pt x="386503" y="0"/>
                </a:cubicBezTo>
                <a:cubicBezTo>
                  <a:pt x="347225" y="0"/>
                  <a:pt x="470558" y="43206"/>
                  <a:pt x="494911" y="51847"/>
                </a:cubicBezTo>
                <a:cubicBezTo>
                  <a:pt x="519264" y="60488"/>
                  <a:pt x="611960" y="-7070"/>
                  <a:pt x="532618" y="51847"/>
                </a:cubicBezTo>
                <a:cubicBezTo>
                  <a:pt x="453276" y="110764"/>
                  <a:pt x="1575" y="410066"/>
                  <a:pt x="4" y="414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7367B74-9F8F-10AD-36B5-DEBB3872BFA3}"/>
              </a:ext>
            </a:extLst>
          </p:cNvPr>
          <p:cNvSpPr/>
          <p:nvPr/>
        </p:nvSpPr>
        <p:spPr>
          <a:xfrm>
            <a:off x="4479560" y="1145216"/>
            <a:ext cx="254171" cy="2224665"/>
          </a:xfrm>
          <a:custGeom>
            <a:avLst/>
            <a:gdLst>
              <a:gd name="connsiteX0" fmla="*/ 21739 w 254171"/>
              <a:gd name="connsiteY0" fmla="*/ 141 h 2224665"/>
              <a:gd name="connsiteX1" fmla="*/ 210275 w 254171"/>
              <a:gd name="connsiteY1" fmla="*/ 612883 h 2224665"/>
              <a:gd name="connsiteX2" fmla="*/ 120720 w 254171"/>
              <a:gd name="connsiteY2" fmla="*/ 1235052 h 2224665"/>
              <a:gd name="connsiteX3" fmla="*/ 214988 w 254171"/>
              <a:gd name="connsiteY3" fmla="*/ 754285 h 2224665"/>
              <a:gd name="connsiteX4" fmla="*/ 191421 w 254171"/>
              <a:gd name="connsiteY4" fmla="*/ 1451869 h 2224665"/>
              <a:gd name="connsiteX5" fmla="*/ 2885 w 254171"/>
              <a:gd name="connsiteY5" fmla="*/ 2187159 h 2224665"/>
              <a:gd name="connsiteX6" fmla="*/ 87727 w 254171"/>
              <a:gd name="connsiteY6" fmla="*/ 2008050 h 2224665"/>
              <a:gd name="connsiteX7" fmla="*/ 229129 w 254171"/>
              <a:gd name="connsiteY7" fmla="*/ 1074796 h 2224665"/>
              <a:gd name="connsiteX8" fmla="*/ 233842 w 254171"/>
              <a:gd name="connsiteY8" fmla="*/ 561036 h 2224665"/>
              <a:gd name="connsiteX9" fmla="*/ 21739 w 254171"/>
              <a:gd name="connsiteY9" fmla="*/ 141 h 22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171" h="2224665">
                <a:moveTo>
                  <a:pt x="21739" y="141"/>
                </a:moveTo>
                <a:cubicBezTo>
                  <a:pt x="17811" y="8782"/>
                  <a:pt x="193778" y="407065"/>
                  <a:pt x="210275" y="612883"/>
                </a:cubicBezTo>
                <a:cubicBezTo>
                  <a:pt x="226772" y="818702"/>
                  <a:pt x="119935" y="1211485"/>
                  <a:pt x="120720" y="1235052"/>
                </a:cubicBezTo>
                <a:cubicBezTo>
                  <a:pt x="121506" y="1258619"/>
                  <a:pt x="203205" y="718149"/>
                  <a:pt x="214988" y="754285"/>
                </a:cubicBezTo>
                <a:cubicBezTo>
                  <a:pt x="226771" y="790421"/>
                  <a:pt x="226772" y="1213057"/>
                  <a:pt x="191421" y="1451869"/>
                </a:cubicBezTo>
                <a:cubicBezTo>
                  <a:pt x="156070" y="1690681"/>
                  <a:pt x="20167" y="2094462"/>
                  <a:pt x="2885" y="2187159"/>
                </a:cubicBezTo>
                <a:cubicBezTo>
                  <a:pt x="-14397" y="2279856"/>
                  <a:pt x="50020" y="2193444"/>
                  <a:pt x="87727" y="2008050"/>
                </a:cubicBezTo>
                <a:cubicBezTo>
                  <a:pt x="125434" y="1822656"/>
                  <a:pt x="204777" y="1315965"/>
                  <a:pt x="229129" y="1074796"/>
                </a:cubicBezTo>
                <a:cubicBezTo>
                  <a:pt x="253481" y="833627"/>
                  <a:pt x="268407" y="740931"/>
                  <a:pt x="233842" y="561036"/>
                </a:cubicBezTo>
                <a:cubicBezTo>
                  <a:pt x="199277" y="381141"/>
                  <a:pt x="25667" y="-8500"/>
                  <a:pt x="21739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B33C28D-3007-1EE8-7E47-124C47711852}"/>
              </a:ext>
            </a:extLst>
          </p:cNvPr>
          <p:cNvSpPr/>
          <p:nvPr/>
        </p:nvSpPr>
        <p:spPr>
          <a:xfrm>
            <a:off x="4802781" y="1324236"/>
            <a:ext cx="262856" cy="1920459"/>
          </a:xfrm>
          <a:custGeom>
            <a:avLst/>
            <a:gdLst>
              <a:gd name="connsiteX0" fmla="*/ 176 w 262856"/>
              <a:gd name="connsiteY0" fmla="*/ 230 h 1920459"/>
              <a:gd name="connsiteX1" fmla="*/ 216992 w 262856"/>
              <a:gd name="connsiteY1" fmla="*/ 942910 h 1920459"/>
              <a:gd name="connsiteX2" fmla="*/ 99157 w 262856"/>
              <a:gd name="connsiteY2" fmla="*/ 1899731 h 1920459"/>
              <a:gd name="connsiteX3" fmla="*/ 165145 w 262856"/>
              <a:gd name="connsiteY3" fmla="*/ 1555653 h 1920459"/>
              <a:gd name="connsiteX4" fmla="*/ 259413 w 262856"/>
              <a:gd name="connsiteY4" fmla="*/ 1027752 h 1920459"/>
              <a:gd name="connsiteX5" fmla="*/ 176 w 262856"/>
              <a:gd name="connsiteY5" fmla="*/ 230 h 192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856" h="1920459">
                <a:moveTo>
                  <a:pt x="176" y="230"/>
                </a:moveTo>
                <a:cubicBezTo>
                  <a:pt x="-6894" y="-13910"/>
                  <a:pt x="200495" y="626327"/>
                  <a:pt x="216992" y="942910"/>
                </a:cubicBezTo>
                <a:cubicBezTo>
                  <a:pt x="233489" y="1259493"/>
                  <a:pt x="107798" y="1797607"/>
                  <a:pt x="99157" y="1899731"/>
                </a:cubicBezTo>
                <a:cubicBezTo>
                  <a:pt x="90516" y="2001855"/>
                  <a:pt x="138436" y="1700983"/>
                  <a:pt x="165145" y="1555653"/>
                </a:cubicBezTo>
                <a:cubicBezTo>
                  <a:pt x="191854" y="1410323"/>
                  <a:pt x="281409" y="1285418"/>
                  <a:pt x="259413" y="1027752"/>
                </a:cubicBezTo>
                <a:cubicBezTo>
                  <a:pt x="237417" y="770086"/>
                  <a:pt x="7246" y="14370"/>
                  <a:pt x="176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B60B4F51-8FEF-A496-C19D-858CCBA1EB34}"/>
              </a:ext>
            </a:extLst>
          </p:cNvPr>
          <p:cNvSpPr/>
          <p:nvPr/>
        </p:nvSpPr>
        <p:spPr>
          <a:xfrm>
            <a:off x="4784091" y="452349"/>
            <a:ext cx="868033" cy="1673909"/>
          </a:xfrm>
          <a:custGeom>
            <a:avLst/>
            <a:gdLst>
              <a:gd name="connsiteX0" fmla="*/ 12 w 868033"/>
              <a:gd name="connsiteY0" fmla="*/ 138 h 1673909"/>
              <a:gd name="connsiteX1" fmla="*/ 725876 w 868033"/>
              <a:gd name="connsiteY1" fmla="*/ 1187915 h 1673909"/>
              <a:gd name="connsiteX2" fmla="*/ 867278 w 868033"/>
              <a:gd name="connsiteY2" fmla="*/ 1673395 h 1673909"/>
              <a:gd name="connsiteX3" fmla="*/ 707022 w 868033"/>
              <a:gd name="connsiteY3" fmla="*/ 1112500 h 1673909"/>
              <a:gd name="connsiteX4" fmla="*/ 12 w 868033"/>
              <a:gd name="connsiteY4" fmla="*/ 138 h 16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033" h="1673909">
                <a:moveTo>
                  <a:pt x="12" y="138"/>
                </a:moveTo>
                <a:cubicBezTo>
                  <a:pt x="3154" y="12707"/>
                  <a:pt x="581332" y="909039"/>
                  <a:pt x="725876" y="1187915"/>
                </a:cubicBezTo>
                <a:cubicBezTo>
                  <a:pt x="870420" y="1466791"/>
                  <a:pt x="870420" y="1685964"/>
                  <a:pt x="867278" y="1673395"/>
                </a:cubicBezTo>
                <a:cubicBezTo>
                  <a:pt x="864136" y="1660826"/>
                  <a:pt x="846067" y="1389019"/>
                  <a:pt x="707022" y="1112500"/>
                </a:cubicBezTo>
                <a:cubicBezTo>
                  <a:pt x="567977" y="835981"/>
                  <a:pt x="-3130" y="-12431"/>
                  <a:pt x="1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D8CF6476-A8E8-7E7D-68C8-73A5198400FF}"/>
              </a:ext>
            </a:extLst>
          </p:cNvPr>
          <p:cNvSpPr/>
          <p:nvPr/>
        </p:nvSpPr>
        <p:spPr>
          <a:xfrm>
            <a:off x="5047988" y="1263192"/>
            <a:ext cx="324437" cy="1763483"/>
          </a:xfrm>
          <a:custGeom>
            <a:avLst/>
            <a:gdLst>
              <a:gd name="connsiteX0" fmla="*/ 66 w 324437"/>
              <a:gd name="connsiteY0" fmla="*/ 0 h 1763483"/>
              <a:gd name="connsiteX1" fmla="*/ 278156 w 324437"/>
              <a:gd name="connsiteY1" fmla="*/ 815418 h 1763483"/>
              <a:gd name="connsiteX2" fmla="*/ 221596 w 324437"/>
              <a:gd name="connsiteY2" fmla="*/ 1753385 h 1763483"/>
              <a:gd name="connsiteX3" fmla="*/ 287583 w 324437"/>
              <a:gd name="connsiteY3" fmla="*/ 1282045 h 1763483"/>
              <a:gd name="connsiteX4" fmla="*/ 306437 w 324437"/>
              <a:gd name="connsiteY4" fmla="*/ 810705 h 1763483"/>
              <a:gd name="connsiteX5" fmla="*/ 66 w 324437"/>
              <a:gd name="connsiteY5" fmla="*/ 0 h 176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437" h="1763483">
                <a:moveTo>
                  <a:pt x="66" y="0"/>
                </a:moveTo>
                <a:cubicBezTo>
                  <a:pt x="-4647" y="785"/>
                  <a:pt x="241234" y="523187"/>
                  <a:pt x="278156" y="815418"/>
                </a:cubicBezTo>
                <a:cubicBezTo>
                  <a:pt x="315078" y="1107649"/>
                  <a:pt x="220025" y="1675614"/>
                  <a:pt x="221596" y="1753385"/>
                </a:cubicBezTo>
                <a:cubicBezTo>
                  <a:pt x="223167" y="1831156"/>
                  <a:pt x="273443" y="1439158"/>
                  <a:pt x="287583" y="1282045"/>
                </a:cubicBezTo>
                <a:cubicBezTo>
                  <a:pt x="301723" y="1124932"/>
                  <a:pt x="350429" y="1018880"/>
                  <a:pt x="306437" y="810705"/>
                </a:cubicBezTo>
                <a:cubicBezTo>
                  <a:pt x="262445" y="602530"/>
                  <a:pt x="4779" y="-785"/>
                  <a:pt x="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14F386B6-0D45-7ECC-5E23-2E45FBAFE00F}"/>
              </a:ext>
            </a:extLst>
          </p:cNvPr>
          <p:cNvSpPr/>
          <p:nvPr/>
        </p:nvSpPr>
        <p:spPr>
          <a:xfrm>
            <a:off x="5448649" y="1507929"/>
            <a:ext cx="321226" cy="1527278"/>
          </a:xfrm>
          <a:custGeom>
            <a:avLst/>
            <a:gdLst>
              <a:gd name="connsiteX0" fmla="*/ 44 w 321226"/>
              <a:gd name="connsiteY0" fmla="*/ 360 h 1527278"/>
              <a:gd name="connsiteX1" fmla="*/ 287561 w 321226"/>
              <a:gd name="connsiteY1" fmla="*/ 844059 h 1527278"/>
              <a:gd name="connsiteX2" fmla="*/ 188580 w 321226"/>
              <a:gd name="connsiteY2" fmla="*/ 1518075 h 1527278"/>
              <a:gd name="connsiteX3" fmla="*/ 249854 w 321226"/>
              <a:gd name="connsiteY3" fmla="*/ 1216417 h 1527278"/>
              <a:gd name="connsiteX4" fmla="*/ 311128 w 321226"/>
              <a:gd name="connsiteY4" fmla="*/ 947753 h 1527278"/>
              <a:gd name="connsiteX5" fmla="*/ 44 w 321226"/>
              <a:gd name="connsiteY5" fmla="*/ 360 h 152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226" h="1527278">
                <a:moveTo>
                  <a:pt x="44" y="360"/>
                </a:moveTo>
                <a:cubicBezTo>
                  <a:pt x="-3884" y="-16922"/>
                  <a:pt x="256138" y="591107"/>
                  <a:pt x="287561" y="844059"/>
                </a:cubicBezTo>
                <a:cubicBezTo>
                  <a:pt x="318984" y="1097012"/>
                  <a:pt x="194864" y="1456015"/>
                  <a:pt x="188580" y="1518075"/>
                </a:cubicBezTo>
                <a:cubicBezTo>
                  <a:pt x="182296" y="1580135"/>
                  <a:pt x="229429" y="1311471"/>
                  <a:pt x="249854" y="1216417"/>
                </a:cubicBezTo>
                <a:cubicBezTo>
                  <a:pt x="270279" y="1121363"/>
                  <a:pt x="348835" y="1145716"/>
                  <a:pt x="311128" y="947753"/>
                </a:cubicBezTo>
                <a:cubicBezTo>
                  <a:pt x="273421" y="749790"/>
                  <a:pt x="3972" y="17642"/>
                  <a:pt x="44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7298511B-CDB9-2019-2FFB-A10176F17165}"/>
              </a:ext>
            </a:extLst>
          </p:cNvPr>
          <p:cNvSpPr/>
          <p:nvPr/>
        </p:nvSpPr>
        <p:spPr>
          <a:xfrm>
            <a:off x="5146688" y="602324"/>
            <a:ext cx="1028963" cy="2316937"/>
          </a:xfrm>
          <a:custGeom>
            <a:avLst/>
            <a:gdLst>
              <a:gd name="connsiteX0" fmla="*/ 347 w 1028963"/>
              <a:gd name="connsiteY0" fmla="*/ 991 h 2316937"/>
              <a:gd name="connsiteX1" fmla="*/ 839333 w 1028963"/>
              <a:gd name="connsiteY1" fmla="*/ 1546987 h 2316937"/>
              <a:gd name="connsiteX2" fmla="*/ 1013728 w 1028963"/>
              <a:gd name="connsiteY2" fmla="*/ 2291705 h 2316937"/>
              <a:gd name="connsiteX3" fmla="*/ 990161 w 1028963"/>
              <a:gd name="connsiteY3" fmla="*/ 2060748 h 2316937"/>
              <a:gd name="connsiteX4" fmla="*/ 749778 w 1028963"/>
              <a:gd name="connsiteY4" fmla="*/ 1268897 h 2316937"/>
              <a:gd name="connsiteX5" fmla="*/ 735638 w 1028963"/>
              <a:gd name="connsiteY5" fmla="*/ 1311317 h 2316937"/>
              <a:gd name="connsiteX6" fmla="*/ 347 w 1028963"/>
              <a:gd name="connsiteY6" fmla="*/ 991 h 231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963" h="2316937">
                <a:moveTo>
                  <a:pt x="347" y="991"/>
                </a:moveTo>
                <a:cubicBezTo>
                  <a:pt x="17629" y="40269"/>
                  <a:pt x="670436" y="1165201"/>
                  <a:pt x="839333" y="1546987"/>
                </a:cubicBezTo>
                <a:cubicBezTo>
                  <a:pt x="1008230" y="1928773"/>
                  <a:pt x="988590" y="2206078"/>
                  <a:pt x="1013728" y="2291705"/>
                </a:cubicBezTo>
                <a:cubicBezTo>
                  <a:pt x="1038866" y="2377332"/>
                  <a:pt x="1034153" y="2231216"/>
                  <a:pt x="990161" y="2060748"/>
                </a:cubicBezTo>
                <a:cubicBezTo>
                  <a:pt x="946169" y="1890280"/>
                  <a:pt x="792199" y="1393802"/>
                  <a:pt x="749778" y="1268897"/>
                </a:cubicBezTo>
                <a:cubicBezTo>
                  <a:pt x="707358" y="1143992"/>
                  <a:pt x="855830" y="1521063"/>
                  <a:pt x="735638" y="1311317"/>
                </a:cubicBezTo>
                <a:cubicBezTo>
                  <a:pt x="615446" y="1101571"/>
                  <a:pt x="-16935" y="-38287"/>
                  <a:pt x="34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4C82663C-A0AC-1DD0-004B-D110A64F7D26}"/>
              </a:ext>
            </a:extLst>
          </p:cNvPr>
          <p:cNvSpPr/>
          <p:nvPr/>
        </p:nvSpPr>
        <p:spPr>
          <a:xfrm>
            <a:off x="6036403" y="795400"/>
            <a:ext cx="1069341" cy="1235261"/>
          </a:xfrm>
          <a:custGeom>
            <a:avLst/>
            <a:gdLst>
              <a:gd name="connsiteX0" fmla="*/ 1465 w 1069341"/>
              <a:gd name="connsiteY0" fmla="*/ 1165 h 1235261"/>
              <a:gd name="connsiteX1" fmla="*/ 600067 w 1069341"/>
              <a:gd name="connsiteY1" fmla="*/ 595054 h 1235261"/>
              <a:gd name="connsiteX2" fmla="*/ 609494 w 1069341"/>
              <a:gd name="connsiteY2" fmla="*/ 524353 h 1235261"/>
              <a:gd name="connsiteX3" fmla="*/ 1061981 w 1069341"/>
              <a:gd name="connsiteY3" fmla="*/ 1221936 h 1235261"/>
              <a:gd name="connsiteX4" fmla="*/ 901725 w 1069341"/>
              <a:gd name="connsiteY4" fmla="*/ 1000406 h 1235261"/>
              <a:gd name="connsiteX5" fmla="*/ 510512 w 1069341"/>
              <a:gd name="connsiteY5" fmla="*/ 458365 h 1235261"/>
              <a:gd name="connsiteX6" fmla="*/ 552933 w 1069341"/>
              <a:gd name="connsiteY6" fmla="*/ 529066 h 1235261"/>
              <a:gd name="connsiteX7" fmla="*/ 416244 w 1069341"/>
              <a:gd name="connsiteY7" fmla="*/ 335816 h 1235261"/>
              <a:gd name="connsiteX8" fmla="*/ 430385 w 1069341"/>
              <a:gd name="connsiteY8" fmla="*/ 439511 h 1235261"/>
              <a:gd name="connsiteX9" fmla="*/ 1465 w 1069341"/>
              <a:gd name="connsiteY9" fmla="*/ 1165 h 12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341" h="1235261">
                <a:moveTo>
                  <a:pt x="1465" y="1165"/>
                </a:moveTo>
                <a:cubicBezTo>
                  <a:pt x="29745" y="27089"/>
                  <a:pt x="498729" y="507856"/>
                  <a:pt x="600067" y="595054"/>
                </a:cubicBezTo>
                <a:cubicBezTo>
                  <a:pt x="701405" y="682252"/>
                  <a:pt x="532508" y="419873"/>
                  <a:pt x="609494" y="524353"/>
                </a:cubicBezTo>
                <a:cubicBezTo>
                  <a:pt x="686480" y="628833"/>
                  <a:pt x="1013276" y="1142594"/>
                  <a:pt x="1061981" y="1221936"/>
                </a:cubicBezTo>
                <a:cubicBezTo>
                  <a:pt x="1110686" y="1301278"/>
                  <a:pt x="901725" y="1000406"/>
                  <a:pt x="901725" y="1000406"/>
                </a:cubicBezTo>
                <a:lnTo>
                  <a:pt x="510512" y="458365"/>
                </a:lnTo>
                <a:cubicBezTo>
                  <a:pt x="452380" y="379808"/>
                  <a:pt x="568644" y="549491"/>
                  <a:pt x="552933" y="529066"/>
                </a:cubicBezTo>
                <a:cubicBezTo>
                  <a:pt x="537222" y="508641"/>
                  <a:pt x="436669" y="350742"/>
                  <a:pt x="416244" y="335816"/>
                </a:cubicBezTo>
                <a:cubicBezTo>
                  <a:pt x="395819" y="320890"/>
                  <a:pt x="497944" y="489002"/>
                  <a:pt x="430385" y="439511"/>
                </a:cubicBezTo>
                <a:cubicBezTo>
                  <a:pt x="362826" y="390020"/>
                  <a:pt x="-26815" y="-24759"/>
                  <a:pt x="1465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747B8AB-E1A1-71AF-2E91-157A284417DA}"/>
              </a:ext>
            </a:extLst>
          </p:cNvPr>
          <p:cNvSpPr/>
          <p:nvPr/>
        </p:nvSpPr>
        <p:spPr>
          <a:xfrm>
            <a:off x="6473581" y="1598961"/>
            <a:ext cx="610698" cy="1365773"/>
          </a:xfrm>
          <a:custGeom>
            <a:avLst/>
            <a:gdLst>
              <a:gd name="connsiteX0" fmla="*/ 21487 w 610698"/>
              <a:gd name="connsiteY0" fmla="*/ 46016 h 1365773"/>
              <a:gd name="connsiteX1" fmla="*/ 332572 w 610698"/>
              <a:gd name="connsiteY1" fmla="*/ 734173 h 1365773"/>
              <a:gd name="connsiteX2" fmla="*/ 530534 w 610698"/>
              <a:gd name="connsiteY2" fmla="*/ 1021691 h 1365773"/>
              <a:gd name="connsiteX3" fmla="*/ 502254 w 610698"/>
              <a:gd name="connsiteY3" fmla="*/ 965130 h 1365773"/>
              <a:gd name="connsiteX4" fmla="*/ 544675 w 610698"/>
              <a:gd name="connsiteY4" fmla="*/ 1186660 h 1365773"/>
              <a:gd name="connsiteX5" fmla="*/ 610662 w 610698"/>
              <a:gd name="connsiteY5" fmla="*/ 1365769 h 1365773"/>
              <a:gd name="connsiteX6" fmla="*/ 535248 w 610698"/>
              <a:gd name="connsiteY6" fmla="*/ 1181946 h 1365773"/>
              <a:gd name="connsiteX7" fmla="*/ 436266 w 610698"/>
              <a:gd name="connsiteY7" fmla="*/ 885002 h 1365773"/>
              <a:gd name="connsiteX8" fmla="*/ 195883 w 610698"/>
              <a:gd name="connsiteY8" fmla="*/ 489076 h 1365773"/>
              <a:gd name="connsiteX9" fmla="*/ 45054 w 610698"/>
              <a:gd name="connsiteY9" fmla="*/ 107291 h 1365773"/>
              <a:gd name="connsiteX10" fmla="*/ 21487 w 610698"/>
              <a:gd name="connsiteY10" fmla="*/ 46016 h 136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698" h="1365773">
                <a:moveTo>
                  <a:pt x="21487" y="46016"/>
                </a:moveTo>
                <a:cubicBezTo>
                  <a:pt x="69407" y="150496"/>
                  <a:pt x="247731" y="571560"/>
                  <a:pt x="332572" y="734173"/>
                </a:cubicBezTo>
                <a:cubicBezTo>
                  <a:pt x="417413" y="896786"/>
                  <a:pt x="502254" y="983198"/>
                  <a:pt x="530534" y="1021691"/>
                </a:cubicBezTo>
                <a:cubicBezTo>
                  <a:pt x="558814" y="1060184"/>
                  <a:pt x="499897" y="937635"/>
                  <a:pt x="502254" y="965130"/>
                </a:cubicBezTo>
                <a:cubicBezTo>
                  <a:pt x="504611" y="992625"/>
                  <a:pt x="526607" y="1119887"/>
                  <a:pt x="544675" y="1186660"/>
                </a:cubicBezTo>
                <a:cubicBezTo>
                  <a:pt x="562743" y="1253433"/>
                  <a:pt x="612233" y="1366555"/>
                  <a:pt x="610662" y="1365769"/>
                </a:cubicBezTo>
                <a:cubicBezTo>
                  <a:pt x="609091" y="1364983"/>
                  <a:pt x="564314" y="1262074"/>
                  <a:pt x="535248" y="1181946"/>
                </a:cubicBezTo>
                <a:cubicBezTo>
                  <a:pt x="506182" y="1101818"/>
                  <a:pt x="492827" y="1000480"/>
                  <a:pt x="436266" y="885002"/>
                </a:cubicBezTo>
                <a:cubicBezTo>
                  <a:pt x="379705" y="769524"/>
                  <a:pt x="261085" y="618694"/>
                  <a:pt x="195883" y="489076"/>
                </a:cubicBezTo>
                <a:cubicBezTo>
                  <a:pt x="130681" y="359458"/>
                  <a:pt x="73335" y="176421"/>
                  <a:pt x="45054" y="107291"/>
                </a:cubicBezTo>
                <a:cubicBezTo>
                  <a:pt x="16773" y="38161"/>
                  <a:pt x="-26433" y="-58464"/>
                  <a:pt x="21487" y="46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F5CB3562-4E9F-4B81-DE28-FD5885DB0AE4}"/>
              </a:ext>
            </a:extLst>
          </p:cNvPr>
          <p:cNvSpPr/>
          <p:nvPr/>
        </p:nvSpPr>
        <p:spPr>
          <a:xfrm>
            <a:off x="7008826" y="1920539"/>
            <a:ext cx="299829" cy="1756635"/>
          </a:xfrm>
          <a:custGeom>
            <a:avLst/>
            <a:gdLst>
              <a:gd name="connsiteX0" fmla="*/ 3 w 299829"/>
              <a:gd name="connsiteY0" fmla="*/ 2529 h 1756635"/>
              <a:gd name="connsiteX1" fmla="*/ 207393 w 299829"/>
              <a:gd name="connsiteY1" fmla="*/ 789667 h 1756635"/>
              <a:gd name="connsiteX2" fmla="*/ 259240 w 299829"/>
              <a:gd name="connsiteY2" fmla="*/ 1176166 h 1756635"/>
              <a:gd name="connsiteX3" fmla="*/ 268667 w 299829"/>
              <a:gd name="connsiteY3" fmla="*/ 1091325 h 1756635"/>
              <a:gd name="connsiteX4" fmla="*/ 292234 w 299829"/>
              <a:gd name="connsiteY4" fmla="*/ 1737061 h 1756635"/>
              <a:gd name="connsiteX5" fmla="*/ 292234 w 299829"/>
              <a:gd name="connsiteY5" fmla="*/ 1496677 h 1756635"/>
              <a:gd name="connsiteX6" fmla="*/ 202679 w 299829"/>
              <a:gd name="connsiteY6" fmla="*/ 572851 h 1756635"/>
              <a:gd name="connsiteX7" fmla="*/ 3 w 299829"/>
              <a:gd name="connsiteY7" fmla="*/ 2529 h 17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829" h="1756635">
                <a:moveTo>
                  <a:pt x="3" y="2529"/>
                </a:moveTo>
                <a:cubicBezTo>
                  <a:pt x="789" y="38665"/>
                  <a:pt x="164187" y="594061"/>
                  <a:pt x="207393" y="789667"/>
                </a:cubicBezTo>
                <a:cubicBezTo>
                  <a:pt x="250599" y="985273"/>
                  <a:pt x="249028" y="1125890"/>
                  <a:pt x="259240" y="1176166"/>
                </a:cubicBezTo>
                <a:cubicBezTo>
                  <a:pt x="269452" y="1226442"/>
                  <a:pt x="263168" y="997843"/>
                  <a:pt x="268667" y="1091325"/>
                </a:cubicBezTo>
                <a:cubicBezTo>
                  <a:pt x="274166" y="1184808"/>
                  <a:pt x="288306" y="1669502"/>
                  <a:pt x="292234" y="1737061"/>
                </a:cubicBezTo>
                <a:cubicBezTo>
                  <a:pt x="296162" y="1804620"/>
                  <a:pt x="307160" y="1690712"/>
                  <a:pt x="292234" y="1496677"/>
                </a:cubicBezTo>
                <a:cubicBezTo>
                  <a:pt x="277308" y="1302642"/>
                  <a:pt x="253741" y="820305"/>
                  <a:pt x="202679" y="572851"/>
                </a:cubicBezTo>
                <a:cubicBezTo>
                  <a:pt x="151617" y="325397"/>
                  <a:pt x="-783" y="-33607"/>
                  <a:pt x="3" y="2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9546A515-6D47-ADB8-69D3-923B0C2520B8}"/>
              </a:ext>
            </a:extLst>
          </p:cNvPr>
          <p:cNvSpPr/>
          <p:nvPr/>
        </p:nvSpPr>
        <p:spPr>
          <a:xfrm>
            <a:off x="4079516" y="3693958"/>
            <a:ext cx="189140" cy="255636"/>
          </a:xfrm>
          <a:custGeom>
            <a:avLst/>
            <a:gdLst>
              <a:gd name="connsiteX0" fmla="*/ 189051 w 189140"/>
              <a:gd name="connsiteY0" fmla="*/ 546 h 255636"/>
              <a:gd name="connsiteX1" fmla="*/ 45535 w 189140"/>
              <a:gd name="connsiteY1" fmla="*/ 168664 h 255636"/>
              <a:gd name="connsiteX2" fmla="*/ 430 w 189140"/>
              <a:gd name="connsiteY2" fmla="*/ 254774 h 255636"/>
              <a:gd name="connsiteX3" fmla="*/ 66037 w 189140"/>
              <a:gd name="connsiteY3" fmla="*/ 119459 h 255636"/>
              <a:gd name="connsiteX4" fmla="*/ 189051 w 189140"/>
              <a:gd name="connsiteY4" fmla="*/ 546 h 25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140" h="255636">
                <a:moveTo>
                  <a:pt x="189051" y="546"/>
                </a:moveTo>
                <a:cubicBezTo>
                  <a:pt x="185634" y="8747"/>
                  <a:pt x="76972" y="126293"/>
                  <a:pt x="45535" y="168664"/>
                </a:cubicBezTo>
                <a:cubicBezTo>
                  <a:pt x="14098" y="211035"/>
                  <a:pt x="-2987" y="262975"/>
                  <a:pt x="430" y="254774"/>
                </a:cubicBezTo>
                <a:cubicBezTo>
                  <a:pt x="3847" y="246573"/>
                  <a:pt x="35284" y="160464"/>
                  <a:pt x="66037" y="119459"/>
                </a:cubicBezTo>
                <a:cubicBezTo>
                  <a:pt x="96790" y="78455"/>
                  <a:pt x="192468" y="-7655"/>
                  <a:pt x="189051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97B6068-B7C1-B1A2-2732-3ECE215A8A0E}"/>
              </a:ext>
            </a:extLst>
          </p:cNvPr>
          <p:cNvSpPr/>
          <p:nvPr/>
        </p:nvSpPr>
        <p:spPr>
          <a:xfrm>
            <a:off x="4148244" y="4120761"/>
            <a:ext cx="116226" cy="316190"/>
          </a:xfrm>
          <a:custGeom>
            <a:avLst/>
            <a:gdLst>
              <a:gd name="connsiteX0" fmla="*/ 116222 w 116226"/>
              <a:gd name="connsiteY0" fmla="*/ 190 h 316190"/>
              <a:gd name="connsiteX1" fmla="*/ 13711 w 116226"/>
              <a:gd name="connsiteY1" fmla="*/ 188810 h 316190"/>
              <a:gd name="connsiteX2" fmla="*/ 5510 w 116226"/>
              <a:gd name="connsiteY2" fmla="*/ 315924 h 316190"/>
              <a:gd name="connsiteX3" fmla="*/ 9611 w 116226"/>
              <a:gd name="connsiteY3" fmla="*/ 156007 h 316190"/>
              <a:gd name="connsiteX4" fmla="*/ 116222 w 116226"/>
              <a:gd name="connsiteY4" fmla="*/ 190 h 31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26" h="316190">
                <a:moveTo>
                  <a:pt x="116222" y="190"/>
                </a:moveTo>
                <a:cubicBezTo>
                  <a:pt x="116905" y="5657"/>
                  <a:pt x="32163" y="136188"/>
                  <a:pt x="13711" y="188810"/>
                </a:cubicBezTo>
                <a:cubicBezTo>
                  <a:pt x="-4741" y="241432"/>
                  <a:pt x="6193" y="321391"/>
                  <a:pt x="5510" y="315924"/>
                </a:cubicBezTo>
                <a:cubicBezTo>
                  <a:pt x="4827" y="310457"/>
                  <a:pt x="-8841" y="203845"/>
                  <a:pt x="9611" y="156007"/>
                </a:cubicBezTo>
                <a:cubicBezTo>
                  <a:pt x="28063" y="108169"/>
                  <a:pt x="115539" y="-5277"/>
                  <a:pt x="116222" y="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D0F18B60-78A1-4D10-F342-E0225E8F700A}"/>
              </a:ext>
            </a:extLst>
          </p:cNvPr>
          <p:cNvSpPr/>
          <p:nvPr/>
        </p:nvSpPr>
        <p:spPr>
          <a:xfrm>
            <a:off x="4763566" y="4190650"/>
            <a:ext cx="181624" cy="180432"/>
          </a:xfrm>
          <a:custGeom>
            <a:avLst/>
            <a:gdLst>
              <a:gd name="connsiteX0" fmla="*/ 181575 w 181624"/>
              <a:gd name="connsiteY0" fmla="*/ 8 h 180432"/>
              <a:gd name="connsiteX1" fmla="*/ 42160 w 181624"/>
              <a:gd name="connsiteY1" fmla="*/ 73816 h 180432"/>
              <a:gd name="connsiteX2" fmla="*/ 1155 w 181624"/>
              <a:gd name="connsiteY2" fmla="*/ 180428 h 180432"/>
              <a:gd name="connsiteX3" fmla="*/ 25758 w 181624"/>
              <a:gd name="connsiteY3" fmla="*/ 69716 h 180432"/>
              <a:gd name="connsiteX4" fmla="*/ 181575 w 181624"/>
              <a:gd name="connsiteY4" fmla="*/ 8 h 18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624" h="180432">
                <a:moveTo>
                  <a:pt x="181575" y="8"/>
                </a:moveTo>
                <a:cubicBezTo>
                  <a:pt x="184309" y="691"/>
                  <a:pt x="72230" y="43746"/>
                  <a:pt x="42160" y="73816"/>
                </a:cubicBezTo>
                <a:cubicBezTo>
                  <a:pt x="12090" y="103886"/>
                  <a:pt x="3889" y="181111"/>
                  <a:pt x="1155" y="180428"/>
                </a:cubicBezTo>
                <a:cubicBezTo>
                  <a:pt x="-1579" y="179745"/>
                  <a:pt x="-1578" y="97736"/>
                  <a:pt x="25758" y="69716"/>
                </a:cubicBezTo>
                <a:cubicBezTo>
                  <a:pt x="53094" y="41696"/>
                  <a:pt x="178841" y="-675"/>
                  <a:pt x="181575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8DA1AEF-5DA4-D28A-BB5E-209B05DA23A5}"/>
              </a:ext>
            </a:extLst>
          </p:cNvPr>
          <p:cNvSpPr/>
          <p:nvPr/>
        </p:nvSpPr>
        <p:spPr>
          <a:xfrm>
            <a:off x="4276536" y="4002034"/>
            <a:ext cx="164504" cy="114886"/>
          </a:xfrm>
          <a:custGeom>
            <a:avLst/>
            <a:gdLst>
              <a:gd name="connsiteX0" fmla="*/ 232 w 164504"/>
              <a:gd name="connsiteY0" fmla="*/ 4 h 114886"/>
              <a:gd name="connsiteX1" fmla="*/ 94542 w 164504"/>
              <a:gd name="connsiteY1" fmla="*/ 90214 h 114886"/>
              <a:gd name="connsiteX2" fmla="*/ 164250 w 164504"/>
              <a:gd name="connsiteY2" fmla="*/ 114816 h 114886"/>
              <a:gd name="connsiteX3" fmla="*/ 69939 w 164504"/>
              <a:gd name="connsiteY3" fmla="*/ 94314 h 114886"/>
              <a:gd name="connsiteX4" fmla="*/ 232 w 164504"/>
              <a:gd name="connsiteY4" fmla="*/ 4 h 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04" h="114886">
                <a:moveTo>
                  <a:pt x="232" y="4"/>
                </a:moveTo>
                <a:cubicBezTo>
                  <a:pt x="4333" y="-679"/>
                  <a:pt x="67206" y="71079"/>
                  <a:pt x="94542" y="90214"/>
                </a:cubicBezTo>
                <a:cubicBezTo>
                  <a:pt x="121878" y="109349"/>
                  <a:pt x="168351" y="114133"/>
                  <a:pt x="164250" y="114816"/>
                </a:cubicBezTo>
                <a:cubicBezTo>
                  <a:pt x="160150" y="115499"/>
                  <a:pt x="92492" y="111399"/>
                  <a:pt x="69939" y="94314"/>
                </a:cubicBezTo>
                <a:cubicBezTo>
                  <a:pt x="47386" y="77229"/>
                  <a:pt x="-3869" y="687"/>
                  <a:pt x="232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1A520DA2-B93E-EB1B-E75F-6C18D160D663}"/>
              </a:ext>
            </a:extLst>
          </p:cNvPr>
          <p:cNvSpPr/>
          <p:nvPr/>
        </p:nvSpPr>
        <p:spPr>
          <a:xfrm>
            <a:off x="5158364" y="4202931"/>
            <a:ext cx="114813" cy="114890"/>
          </a:xfrm>
          <a:custGeom>
            <a:avLst/>
            <a:gdLst>
              <a:gd name="connsiteX0" fmla="*/ 0 w 114813"/>
              <a:gd name="connsiteY0" fmla="*/ 29 h 114890"/>
              <a:gd name="connsiteX1" fmla="*/ 90210 w 114813"/>
              <a:gd name="connsiteY1" fmla="*/ 69736 h 114890"/>
              <a:gd name="connsiteX2" fmla="*/ 114813 w 114813"/>
              <a:gd name="connsiteY2" fmla="*/ 114841 h 114890"/>
              <a:gd name="connsiteX3" fmla="*/ 90210 w 114813"/>
              <a:gd name="connsiteY3" fmla="*/ 61535 h 114890"/>
              <a:gd name="connsiteX4" fmla="*/ 0 w 114813"/>
              <a:gd name="connsiteY4" fmla="*/ 29 h 11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13" h="114890">
                <a:moveTo>
                  <a:pt x="0" y="29"/>
                </a:moveTo>
                <a:cubicBezTo>
                  <a:pt x="0" y="1396"/>
                  <a:pt x="71075" y="50601"/>
                  <a:pt x="90210" y="69736"/>
                </a:cubicBezTo>
                <a:cubicBezTo>
                  <a:pt x="109345" y="88871"/>
                  <a:pt x="114813" y="116208"/>
                  <a:pt x="114813" y="114841"/>
                </a:cubicBezTo>
                <a:cubicBezTo>
                  <a:pt x="114813" y="113474"/>
                  <a:pt x="110712" y="78620"/>
                  <a:pt x="90210" y="61535"/>
                </a:cubicBezTo>
                <a:cubicBezTo>
                  <a:pt x="69708" y="44450"/>
                  <a:pt x="0" y="-1338"/>
                  <a:pt x="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268F02C-C6D8-3F2C-AC3F-E92CBC8152B2}"/>
              </a:ext>
            </a:extLst>
          </p:cNvPr>
          <p:cNvSpPr/>
          <p:nvPr/>
        </p:nvSpPr>
        <p:spPr>
          <a:xfrm>
            <a:off x="5605309" y="3997912"/>
            <a:ext cx="123049" cy="135382"/>
          </a:xfrm>
          <a:custGeom>
            <a:avLst/>
            <a:gdLst>
              <a:gd name="connsiteX0" fmla="*/ 4 w 123049"/>
              <a:gd name="connsiteY0" fmla="*/ 25 h 135382"/>
              <a:gd name="connsiteX1" fmla="*/ 90214 w 123049"/>
              <a:gd name="connsiteY1" fmla="*/ 82034 h 135382"/>
              <a:gd name="connsiteX2" fmla="*/ 123017 w 123049"/>
              <a:gd name="connsiteY2" fmla="*/ 135340 h 135382"/>
              <a:gd name="connsiteX3" fmla="*/ 94314 w 123049"/>
              <a:gd name="connsiteY3" fmla="*/ 73833 h 135382"/>
              <a:gd name="connsiteX4" fmla="*/ 4 w 123049"/>
              <a:gd name="connsiteY4" fmla="*/ 25 h 1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49" h="135382">
                <a:moveTo>
                  <a:pt x="4" y="25"/>
                </a:moveTo>
                <a:cubicBezTo>
                  <a:pt x="-679" y="1392"/>
                  <a:pt x="69712" y="59481"/>
                  <a:pt x="90214" y="82034"/>
                </a:cubicBezTo>
                <a:cubicBezTo>
                  <a:pt x="110716" y="104587"/>
                  <a:pt x="122334" y="136707"/>
                  <a:pt x="123017" y="135340"/>
                </a:cubicBezTo>
                <a:cubicBezTo>
                  <a:pt x="123700" y="133973"/>
                  <a:pt x="113449" y="95019"/>
                  <a:pt x="94314" y="73833"/>
                </a:cubicBezTo>
                <a:cubicBezTo>
                  <a:pt x="75179" y="52647"/>
                  <a:pt x="687" y="-1342"/>
                  <a:pt x="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E7CD914-7986-2B17-1058-DC7C4D58C086}"/>
              </a:ext>
            </a:extLst>
          </p:cNvPr>
          <p:cNvSpPr/>
          <p:nvPr/>
        </p:nvSpPr>
        <p:spPr>
          <a:xfrm>
            <a:off x="5698142" y="3612155"/>
            <a:ext cx="128834" cy="279178"/>
          </a:xfrm>
          <a:custGeom>
            <a:avLst/>
            <a:gdLst>
              <a:gd name="connsiteX0" fmla="*/ 79390 w 128834"/>
              <a:gd name="connsiteY0" fmla="*/ 340 h 279178"/>
              <a:gd name="connsiteX1" fmla="*/ 67088 w 128834"/>
              <a:gd name="connsiteY1" fmla="*/ 176659 h 279178"/>
              <a:gd name="connsiteX2" fmla="*/ 1481 w 128834"/>
              <a:gd name="connsiteY2" fmla="*/ 254568 h 279178"/>
              <a:gd name="connsiteX3" fmla="*/ 30184 w 128834"/>
              <a:gd name="connsiteY3" fmla="*/ 229965 h 279178"/>
              <a:gd name="connsiteX4" fmla="*/ 128595 w 128834"/>
              <a:gd name="connsiteY4" fmla="*/ 279171 h 279178"/>
              <a:gd name="connsiteX5" fmla="*/ 58888 w 128834"/>
              <a:gd name="connsiteY5" fmla="*/ 225865 h 279178"/>
              <a:gd name="connsiteX6" fmla="*/ 79390 w 128834"/>
              <a:gd name="connsiteY6" fmla="*/ 340 h 27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834" h="279178">
                <a:moveTo>
                  <a:pt x="79390" y="340"/>
                </a:moveTo>
                <a:cubicBezTo>
                  <a:pt x="80757" y="-7861"/>
                  <a:pt x="80073" y="134288"/>
                  <a:pt x="67088" y="176659"/>
                </a:cubicBezTo>
                <a:cubicBezTo>
                  <a:pt x="54103" y="219030"/>
                  <a:pt x="7632" y="245684"/>
                  <a:pt x="1481" y="254568"/>
                </a:cubicBezTo>
                <a:cubicBezTo>
                  <a:pt x="-4670" y="263452"/>
                  <a:pt x="8998" y="225865"/>
                  <a:pt x="30184" y="229965"/>
                </a:cubicBezTo>
                <a:cubicBezTo>
                  <a:pt x="51370" y="234065"/>
                  <a:pt x="123811" y="279854"/>
                  <a:pt x="128595" y="279171"/>
                </a:cubicBezTo>
                <a:cubicBezTo>
                  <a:pt x="133379" y="278488"/>
                  <a:pt x="65039" y="266186"/>
                  <a:pt x="58888" y="225865"/>
                </a:cubicBezTo>
                <a:cubicBezTo>
                  <a:pt x="52737" y="185544"/>
                  <a:pt x="78023" y="8541"/>
                  <a:pt x="79390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2940B81-017A-6B9E-C402-95A72F3178B5}"/>
              </a:ext>
            </a:extLst>
          </p:cNvPr>
          <p:cNvSpPr/>
          <p:nvPr/>
        </p:nvSpPr>
        <p:spPr>
          <a:xfrm>
            <a:off x="3493977" y="7807059"/>
            <a:ext cx="1892877" cy="4161983"/>
          </a:xfrm>
          <a:custGeom>
            <a:avLst/>
            <a:gdLst>
              <a:gd name="connsiteX0" fmla="*/ 211124 w 1892877"/>
              <a:gd name="connsiteY0" fmla="*/ 185035 h 4161983"/>
              <a:gd name="connsiteX1" fmla="*/ 1600537 w 1892877"/>
              <a:gd name="connsiteY1" fmla="*/ 1431944 h 4161983"/>
              <a:gd name="connsiteX2" fmla="*/ 1410532 w 1892877"/>
              <a:gd name="connsiteY2" fmla="*/ 1253814 h 4161983"/>
              <a:gd name="connsiteX3" fmla="*/ 1648039 w 1892877"/>
              <a:gd name="connsiteY3" fmla="*/ 1811954 h 4161983"/>
              <a:gd name="connsiteX4" fmla="*/ 1778667 w 1892877"/>
              <a:gd name="connsiteY4" fmla="*/ 2524473 h 4161983"/>
              <a:gd name="connsiteX5" fmla="*/ 1778667 w 1892877"/>
              <a:gd name="connsiteY5" fmla="*/ 2393845 h 4161983"/>
              <a:gd name="connsiteX6" fmla="*/ 1885545 w 1892877"/>
              <a:gd name="connsiteY6" fmla="*/ 3260744 h 4161983"/>
              <a:gd name="connsiteX7" fmla="*/ 1873670 w 1892877"/>
              <a:gd name="connsiteY7" fmla="*/ 4151393 h 4161983"/>
              <a:gd name="connsiteX8" fmla="*/ 1885545 w 1892877"/>
              <a:gd name="connsiteY8" fmla="*/ 3652629 h 4161983"/>
              <a:gd name="connsiteX9" fmla="*/ 1743041 w 1892877"/>
              <a:gd name="connsiteY9" fmla="*/ 2239466 h 4161983"/>
              <a:gd name="connsiteX10" fmla="*/ 1493659 w 1892877"/>
              <a:gd name="connsiteY10" fmla="*/ 1479445 h 4161983"/>
              <a:gd name="connsiteX11" fmla="*/ 1279904 w 1892877"/>
              <a:gd name="connsiteY11" fmla="*/ 1123185 h 4161983"/>
              <a:gd name="connsiteX12" fmla="*/ 116122 w 1892877"/>
              <a:gd name="connsiteY12" fmla="*/ 101907 h 4161983"/>
              <a:gd name="connsiteX13" fmla="*/ 211124 w 1892877"/>
              <a:gd name="connsiteY13" fmla="*/ 185035 h 41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2877" h="4161983">
                <a:moveTo>
                  <a:pt x="211124" y="185035"/>
                </a:moveTo>
                <a:lnTo>
                  <a:pt x="1600537" y="1431944"/>
                </a:lnTo>
                <a:cubicBezTo>
                  <a:pt x="1800438" y="1610074"/>
                  <a:pt x="1402615" y="1190479"/>
                  <a:pt x="1410532" y="1253814"/>
                </a:cubicBezTo>
                <a:cubicBezTo>
                  <a:pt x="1418449" y="1317149"/>
                  <a:pt x="1586683" y="1600178"/>
                  <a:pt x="1648039" y="1811954"/>
                </a:cubicBezTo>
                <a:cubicBezTo>
                  <a:pt x="1709395" y="2023731"/>
                  <a:pt x="1756896" y="2427491"/>
                  <a:pt x="1778667" y="2524473"/>
                </a:cubicBezTo>
                <a:cubicBezTo>
                  <a:pt x="1800438" y="2621455"/>
                  <a:pt x="1760854" y="2271133"/>
                  <a:pt x="1778667" y="2393845"/>
                </a:cubicBezTo>
                <a:cubicBezTo>
                  <a:pt x="1796480" y="2516557"/>
                  <a:pt x="1869711" y="2967819"/>
                  <a:pt x="1885545" y="3260744"/>
                </a:cubicBezTo>
                <a:cubicBezTo>
                  <a:pt x="1901379" y="3553669"/>
                  <a:pt x="1873670" y="4086079"/>
                  <a:pt x="1873670" y="4151393"/>
                </a:cubicBezTo>
                <a:cubicBezTo>
                  <a:pt x="1873670" y="4216707"/>
                  <a:pt x="1907317" y="3971284"/>
                  <a:pt x="1885545" y="3652629"/>
                </a:cubicBezTo>
                <a:cubicBezTo>
                  <a:pt x="1863774" y="3333975"/>
                  <a:pt x="1808355" y="2601663"/>
                  <a:pt x="1743041" y="2239466"/>
                </a:cubicBezTo>
                <a:cubicBezTo>
                  <a:pt x="1677727" y="1877269"/>
                  <a:pt x="1570849" y="1665492"/>
                  <a:pt x="1493659" y="1479445"/>
                </a:cubicBezTo>
                <a:cubicBezTo>
                  <a:pt x="1416470" y="1293398"/>
                  <a:pt x="1509493" y="1352775"/>
                  <a:pt x="1279904" y="1123185"/>
                </a:cubicBezTo>
                <a:cubicBezTo>
                  <a:pt x="1050315" y="893595"/>
                  <a:pt x="296231" y="256286"/>
                  <a:pt x="116122" y="101907"/>
                </a:cubicBezTo>
                <a:cubicBezTo>
                  <a:pt x="-63987" y="-52472"/>
                  <a:pt x="-36278" y="-36638"/>
                  <a:pt x="211124" y="185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D6FD69B2-83AC-B640-253C-EA3548859CFF}"/>
              </a:ext>
            </a:extLst>
          </p:cNvPr>
          <p:cNvSpPr/>
          <p:nvPr/>
        </p:nvSpPr>
        <p:spPr>
          <a:xfrm>
            <a:off x="2967631" y="7848458"/>
            <a:ext cx="1497586" cy="3581814"/>
          </a:xfrm>
          <a:custGeom>
            <a:avLst/>
            <a:gdLst>
              <a:gd name="connsiteX0" fmla="*/ 1200 w 1497586"/>
              <a:gd name="connsiteY0" fmla="*/ 1132 h 3581814"/>
              <a:gd name="connsiteX1" fmla="*/ 179330 w 1497586"/>
              <a:gd name="connsiteY1" fmla="*/ 630524 h 3581814"/>
              <a:gd name="connsiteX2" fmla="*/ 796847 w 1497586"/>
              <a:gd name="connsiteY2" fmla="*/ 1794306 h 3581814"/>
              <a:gd name="connsiteX3" fmla="*/ 678094 w 1497586"/>
              <a:gd name="connsiteY3" fmla="*/ 1592425 h 3581814"/>
              <a:gd name="connsiteX4" fmla="*/ 1438114 w 1497586"/>
              <a:gd name="connsiteY4" fmla="*/ 2625578 h 3581814"/>
              <a:gd name="connsiteX5" fmla="*/ 1449990 w 1497586"/>
              <a:gd name="connsiteY5" fmla="*/ 3575604 h 3581814"/>
              <a:gd name="connsiteX6" fmla="*/ 1461865 w 1497586"/>
              <a:gd name="connsiteY6" fmla="*/ 3005589 h 3581814"/>
              <a:gd name="connsiteX7" fmla="*/ 1354987 w 1497586"/>
              <a:gd name="connsiteY7" fmla="*/ 2399947 h 3581814"/>
              <a:gd name="connsiteX8" fmla="*/ 203081 w 1497586"/>
              <a:gd name="connsiteY8" fmla="*/ 1129287 h 3581814"/>
              <a:gd name="connsiteX9" fmla="*/ 452463 w 1497586"/>
              <a:gd name="connsiteY9" fmla="*/ 1378669 h 3581814"/>
              <a:gd name="connsiteX10" fmla="*/ 262457 w 1497586"/>
              <a:gd name="connsiteY10" fmla="*/ 951158 h 3581814"/>
              <a:gd name="connsiteX11" fmla="*/ 108078 w 1497586"/>
              <a:gd name="connsiteY11" fmla="*/ 773028 h 3581814"/>
              <a:gd name="connsiteX12" fmla="*/ 1200 w 1497586"/>
              <a:gd name="connsiteY12" fmla="*/ 1132 h 358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7586" h="3581814">
                <a:moveTo>
                  <a:pt x="1200" y="1132"/>
                </a:moveTo>
                <a:cubicBezTo>
                  <a:pt x="13075" y="-22619"/>
                  <a:pt x="46722" y="331662"/>
                  <a:pt x="179330" y="630524"/>
                </a:cubicBezTo>
                <a:cubicBezTo>
                  <a:pt x="311938" y="929386"/>
                  <a:pt x="713720" y="1633989"/>
                  <a:pt x="796847" y="1794306"/>
                </a:cubicBezTo>
                <a:cubicBezTo>
                  <a:pt x="879974" y="1954623"/>
                  <a:pt x="571216" y="1453880"/>
                  <a:pt x="678094" y="1592425"/>
                </a:cubicBezTo>
                <a:cubicBezTo>
                  <a:pt x="784972" y="1730970"/>
                  <a:pt x="1309465" y="2295048"/>
                  <a:pt x="1438114" y="2625578"/>
                </a:cubicBezTo>
                <a:cubicBezTo>
                  <a:pt x="1566763" y="2956108"/>
                  <a:pt x="1446032" y="3512269"/>
                  <a:pt x="1449990" y="3575604"/>
                </a:cubicBezTo>
                <a:cubicBezTo>
                  <a:pt x="1453949" y="3638939"/>
                  <a:pt x="1477699" y="3201532"/>
                  <a:pt x="1461865" y="3005589"/>
                </a:cubicBezTo>
                <a:cubicBezTo>
                  <a:pt x="1446031" y="2809646"/>
                  <a:pt x="1564784" y="2712664"/>
                  <a:pt x="1354987" y="2399947"/>
                </a:cubicBezTo>
                <a:cubicBezTo>
                  <a:pt x="1145190" y="2087230"/>
                  <a:pt x="353502" y="1299500"/>
                  <a:pt x="203081" y="1129287"/>
                </a:cubicBezTo>
                <a:cubicBezTo>
                  <a:pt x="52660" y="959074"/>
                  <a:pt x="442567" y="1408357"/>
                  <a:pt x="452463" y="1378669"/>
                </a:cubicBezTo>
                <a:cubicBezTo>
                  <a:pt x="462359" y="1348981"/>
                  <a:pt x="319854" y="1052098"/>
                  <a:pt x="262457" y="951158"/>
                </a:cubicBezTo>
                <a:cubicBezTo>
                  <a:pt x="205060" y="850218"/>
                  <a:pt x="147662" y="927407"/>
                  <a:pt x="108078" y="773028"/>
                </a:cubicBezTo>
                <a:cubicBezTo>
                  <a:pt x="68494" y="618649"/>
                  <a:pt x="-10675" y="24883"/>
                  <a:pt x="1200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D528C7A6-8DBD-6ECF-A7CE-D6A897CE0A78}"/>
              </a:ext>
            </a:extLst>
          </p:cNvPr>
          <p:cNvSpPr/>
          <p:nvPr/>
        </p:nvSpPr>
        <p:spPr>
          <a:xfrm>
            <a:off x="29208" y="6528379"/>
            <a:ext cx="1681293" cy="1296648"/>
          </a:xfrm>
          <a:custGeom>
            <a:avLst/>
            <a:gdLst>
              <a:gd name="connsiteX0" fmla="*/ 1680839 w 1681293"/>
              <a:gd name="connsiteY0" fmla="*/ 3050 h 1296648"/>
              <a:gd name="connsiteX1" fmla="*/ 1312704 w 1681293"/>
              <a:gd name="connsiteY1" fmla="*/ 335559 h 1296648"/>
              <a:gd name="connsiteX2" fmla="*/ 1229576 w 1681293"/>
              <a:gd name="connsiteY2" fmla="*/ 679943 h 1296648"/>
              <a:gd name="connsiteX3" fmla="*/ 18293 w 1681293"/>
              <a:gd name="connsiteY3" fmla="*/ 1285585 h 1296648"/>
              <a:gd name="connsiteX4" fmla="*/ 552683 w 1681293"/>
              <a:gd name="connsiteY4" fmla="*/ 1048078 h 1296648"/>
              <a:gd name="connsiteX5" fmla="*/ 1277078 w 1681293"/>
              <a:gd name="connsiteY5" fmla="*/ 751195 h 1296648"/>
              <a:gd name="connsiteX6" fmla="*/ 1015821 w 1681293"/>
              <a:gd name="connsiteY6" fmla="*/ 834322 h 1296648"/>
              <a:gd name="connsiteX7" fmla="*/ 1229576 w 1681293"/>
              <a:gd name="connsiteY7" fmla="*/ 537439 h 1296648"/>
              <a:gd name="connsiteX8" fmla="*/ 1680839 w 1681293"/>
              <a:gd name="connsiteY8" fmla="*/ 3050 h 12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1293" h="1296648">
                <a:moveTo>
                  <a:pt x="1680839" y="3050"/>
                </a:moveTo>
                <a:cubicBezTo>
                  <a:pt x="1694694" y="-30597"/>
                  <a:pt x="1387914" y="222744"/>
                  <a:pt x="1312704" y="335559"/>
                </a:cubicBezTo>
                <a:cubicBezTo>
                  <a:pt x="1237494" y="448374"/>
                  <a:pt x="1445311" y="521605"/>
                  <a:pt x="1229576" y="679943"/>
                </a:cubicBezTo>
                <a:cubicBezTo>
                  <a:pt x="1013841" y="838281"/>
                  <a:pt x="131108" y="1224229"/>
                  <a:pt x="18293" y="1285585"/>
                </a:cubicBezTo>
                <a:cubicBezTo>
                  <a:pt x="-94522" y="1346941"/>
                  <a:pt x="342885" y="1137143"/>
                  <a:pt x="552683" y="1048078"/>
                </a:cubicBezTo>
                <a:cubicBezTo>
                  <a:pt x="762480" y="959013"/>
                  <a:pt x="1199888" y="786821"/>
                  <a:pt x="1277078" y="751195"/>
                </a:cubicBezTo>
                <a:cubicBezTo>
                  <a:pt x="1354268" y="715569"/>
                  <a:pt x="1023738" y="869948"/>
                  <a:pt x="1015821" y="834322"/>
                </a:cubicBezTo>
                <a:cubicBezTo>
                  <a:pt x="1007904" y="798696"/>
                  <a:pt x="1120719" y="672026"/>
                  <a:pt x="1229576" y="537439"/>
                </a:cubicBezTo>
                <a:cubicBezTo>
                  <a:pt x="1338433" y="402852"/>
                  <a:pt x="1666984" y="36697"/>
                  <a:pt x="1680839" y="3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13D90E89-1909-C3F6-00C7-E5F057531937}"/>
              </a:ext>
            </a:extLst>
          </p:cNvPr>
          <p:cNvSpPr/>
          <p:nvPr/>
        </p:nvSpPr>
        <p:spPr>
          <a:xfrm>
            <a:off x="7493273" y="5053971"/>
            <a:ext cx="374022" cy="2741473"/>
          </a:xfrm>
          <a:custGeom>
            <a:avLst/>
            <a:gdLst>
              <a:gd name="connsiteX0" fmla="*/ 71309 w 374022"/>
              <a:gd name="connsiteY0" fmla="*/ 40543 h 2741473"/>
              <a:gd name="connsiteX1" fmla="*/ 59433 w 374022"/>
              <a:gd name="connsiteY1" fmla="*/ 278050 h 2741473"/>
              <a:gd name="connsiteX2" fmla="*/ 332566 w 374022"/>
              <a:gd name="connsiteY2" fmla="*/ 1358704 h 2741473"/>
              <a:gd name="connsiteX3" fmla="*/ 273189 w 374022"/>
              <a:gd name="connsiteY3" fmla="*/ 1121198 h 2741473"/>
              <a:gd name="connsiteX4" fmla="*/ 368192 w 374022"/>
              <a:gd name="connsiteY4" fmla="*/ 1465582 h 2741473"/>
              <a:gd name="connsiteX5" fmla="*/ 71309 w 374022"/>
              <a:gd name="connsiteY5" fmla="*/ 2700616 h 2741473"/>
              <a:gd name="connsiteX6" fmla="*/ 166311 w 374022"/>
              <a:gd name="connsiteY6" fmla="*/ 2403733 h 2741473"/>
              <a:gd name="connsiteX7" fmla="*/ 249439 w 374022"/>
              <a:gd name="connsiteY7" fmla="*/ 1988097 h 2741473"/>
              <a:gd name="connsiteX8" fmla="*/ 35683 w 374022"/>
              <a:gd name="connsiteY8" fmla="*/ 1014320 h 2741473"/>
              <a:gd name="connsiteX9" fmla="*/ 285065 w 374022"/>
              <a:gd name="connsiteY9" fmla="*/ 1679338 h 2741473"/>
              <a:gd name="connsiteX10" fmla="*/ 285065 w 374022"/>
              <a:gd name="connsiteY10" fmla="*/ 1406206 h 2741473"/>
              <a:gd name="connsiteX11" fmla="*/ 11932 w 374022"/>
              <a:gd name="connsiteY11" fmla="*/ 693686 h 2741473"/>
              <a:gd name="connsiteX12" fmla="*/ 47558 w 374022"/>
              <a:gd name="connsiteY12" fmla="*/ 943068 h 2741473"/>
              <a:gd name="connsiteX13" fmla="*/ 71309 w 374022"/>
              <a:gd name="connsiteY13" fmla="*/ 40543 h 274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022" h="2741473">
                <a:moveTo>
                  <a:pt x="71309" y="40543"/>
                </a:moveTo>
                <a:cubicBezTo>
                  <a:pt x="73288" y="-70293"/>
                  <a:pt x="15890" y="58357"/>
                  <a:pt x="59433" y="278050"/>
                </a:cubicBezTo>
                <a:cubicBezTo>
                  <a:pt x="102976" y="497743"/>
                  <a:pt x="296940" y="1218179"/>
                  <a:pt x="332566" y="1358704"/>
                </a:cubicBezTo>
                <a:cubicBezTo>
                  <a:pt x="368192" y="1499229"/>
                  <a:pt x="267251" y="1103385"/>
                  <a:pt x="273189" y="1121198"/>
                </a:cubicBezTo>
                <a:cubicBezTo>
                  <a:pt x="279127" y="1139011"/>
                  <a:pt x="401839" y="1202346"/>
                  <a:pt x="368192" y="1465582"/>
                </a:cubicBezTo>
                <a:cubicBezTo>
                  <a:pt x="334545" y="1728818"/>
                  <a:pt x="104956" y="2544258"/>
                  <a:pt x="71309" y="2700616"/>
                </a:cubicBezTo>
                <a:cubicBezTo>
                  <a:pt x="37662" y="2856975"/>
                  <a:pt x="136623" y="2522486"/>
                  <a:pt x="166311" y="2403733"/>
                </a:cubicBezTo>
                <a:cubicBezTo>
                  <a:pt x="195999" y="2284980"/>
                  <a:pt x="271210" y="2219666"/>
                  <a:pt x="249439" y="1988097"/>
                </a:cubicBezTo>
                <a:cubicBezTo>
                  <a:pt x="227668" y="1756528"/>
                  <a:pt x="29745" y="1065780"/>
                  <a:pt x="35683" y="1014320"/>
                </a:cubicBezTo>
                <a:cubicBezTo>
                  <a:pt x="41621" y="962860"/>
                  <a:pt x="243501" y="1614024"/>
                  <a:pt x="285065" y="1679338"/>
                </a:cubicBezTo>
                <a:cubicBezTo>
                  <a:pt x="326629" y="1744652"/>
                  <a:pt x="330587" y="1570481"/>
                  <a:pt x="285065" y="1406206"/>
                </a:cubicBezTo>
                <a:cubicBezTo>
                  <a:pt x="239543" y="1241931"/>
                  <a:pt x="51516" y="770876"/>
                  <a:pt x="11932" y="693686"/>
                </a:cubicBezTo>
                <a:cubicBezTo>
                  <a:pt x="-27652" y="616496"/>
                  <a:pt x="43599" y="1053904"/>
                  <a:pt x="47558" y="943068"/>
                </a:cubicBezTo>
                <a:cubicBezTo>
                  <a:pt x="51517" y="832232"/>
                  <a:pt x="69330" y="151379"/>
                  <a:pt x="71309" y="40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1959B31-747B-470F-B6F8-60745A7AF4E5}"/>
              </a:ext>
            </a:extLst>
          </p:cNvPr>
          <p:cNvSpPr/>
          <p:nvPr/>
        </p:nvSpPr>
        <p:spPr>
          <a:xfrm>
            <a:off x="7146476" y="6524199"/>
            <a:ext cx="1507753" cy="2574455"/>
          </a:xfrm>
          <a:custGeom>
            <a:avLst/>
            <a:gdLst>
              <a:gd name="connsiteX0" fmla="*/ 441856 w 1507753"/>
              <a:gd name="connsiteY0" fmla="*/ 7230 h 2574455"/>
              <a:gd name="connsiteX1" fmla="*/ 263727 w 1507753"/>
              <a:gd name="connsiteY1" fmla="*/ 767250 h 2574455"/>
              <a:gd name="connsiteX2" fmla="*/ 144973 w 1507753"/>
              <a:gd name="connsiteY2" fmla="*/ 1669775 h 2574455"/>
              <a:gd name="connsiteX3" fmla="*/ 263727 w 1507753"/>
              <a:gd name="connsiteY3" fmla="*/ 1076009 h 2574455"/>
              <a:gd name="connsiteX4" fmla="*/ 275602 w 1507753"/>
              <a:gd name="connsiteY4" fmla="*/ 1681650 h 2574455"/>
              <a:gd name="connsiteX5" fmla="*/ 382480 w 1507753"/>
              <a:gd name="connsiteY5" fmla="*/ 1919157 h 2574455"/>
              <a:gd name="connsiteX6" fmla="*/ 1439384 w 1507753"/>
              <a:gd name="connsiteY6" fmla="*/ 2536674 h 2574455"/>
              <a:gd name="connsiteX7" fmla="*/ 1296880 w 1507753"/>
              <a:gd name="connsiteY7" fmla="*/ 2453546 h 2574455"/>
              <a:gd name="connsiteX8" fmla="*/ 429981 w 1507753"/>
              <a:gd name="connsiteY8" fmla="*/ 2014159 h 2574455"/>
              <a:gd name="connsiteX9" fmla="*/ 263727 w 1507753"/>
              <a:gd name="connsiteY9" fmla="*/ 1859780 h 2574455"/>
              <a:gd name="connsiteX10" fmla="*/ 251851 w 1507753"/>
              <a:gd name="connsiteY10" fmla="*/ 1456019 h 2574455"/>
              <a:gd name="connsiteX11" fmla="*/ 121223 w 1507753"/>
              <a:gd name="connsiteY11" fmla="*/ 1919157 h 2574455"/>
              <a:gd name="connsiteX12" fmla="*/ 239976 w 1507753"/>
              <a:gd name="connsiteY12" fmla="*/ 731624 h 2574455"/>
              <a:gd name="connsiteX13" fmla="*/ 2469 w 1507753"/>
              <a:gd name="connsiteY13" fmla="*/ 1230388 h 2574455"/>
              <a:gd name="connsiteX14" fmla="*/ 441856 w 1507753"/>
              <a:gd name="connsiteY14" fmla="*/ 7230 h 257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7753" h="2574455">
                <a:moveTo>
                  <a:pt x="441856" y="7230"/>
                </a:moveTo>
                <a:cubicBezTo>
                  <a:pt x="485399" y="-69960"/>
                  <a:pt x="313207" y="490159"/>
                  <a:pt x="263727" y="767250"/>
                </a:cubicBezTo>
                <a:cubicBezTo>
                  <a:pt x="214247" y="1044341"/>
                  <a:pt x="144973" y="1618315"/>
                  <a:pt x="144973" y="1669775"/>
                </a:cubicBezTo>
                <a:cubicBezTo>
                  <a:pt x="144973" y="1721235"/>
                  <a:pt x="241955" y="1074030"/>
                  <a:pt x="263727" y="1076009"/>
                </a:cubicBezTo>
                <a:cubicBezTo>
                  <a:pt x="285498" y="1077988"/>
                  <a:pt x="255810" y="1541125"/>
                  <a:pt x="275602" y="1681650"/>
                </a:cubicBezTo>
                <a:cubicBezTo>
                  <a:pt x="295394" y="1822175"/>
                  <a:pt x="188516" y="1776653"/>
                  <a:pt x="382480" y="1919157"/>
                </a:cubicBezTo>
                <a:cubicBezTo>
                  <a:pt x="576444" y="2061661"/>
                  <a:pt x="1286984" y="2447609"/>
                  <a:pt x="1439384" y="2536674"/>
                </a:cubicBezTo>
                <a:cubicBezTo>
                  <a:pt x="1591784" y="2625739"/>
                  <a:pt x="1465114" y="2540632"/>
                  <a:pt x="1296880" y="2453546"/>
                </a:cubicBezTo>
                <a:cubicBezTo>
                  <a:pt x="1128646" y="2366460"/>
                  <a:pt x="602173" y="2113120"/>
                  <a:pt x="429981" y="2014159"/>
                </a:cubicBezTo>
                <a:cubicBezTo>
                  <a:pt x="257789" y="1915198"/>
                  <a:pt x="293415" y="1952803"/>
                  <a:pt x="263727" y="1859780"/>
                </a:cubicBezTo>
                <a:cubicBezTo>
                  <a:pt x="234039" y="1766757"/>
                  <a:pt x="275602" y="1446123"/>
                  <a:pt x="251851" y="1456019"/>
                </a:cubicBezTo>
                <a:cubicBezTo>
                  <a:pt x="228100" y="1465915"/>
                  <a:pt x="123202" y="2039889"/>
                  <a:pt x="121223" y="1919157"/>
                </a:cubicBezTo>
                <a:cubicBezTo>
                  <a:pt x="119244" y="1798425"/>
                  <a:pt x="259768" y="846419"/>
                  <a:pt x="239976" y="731624"/>
                </a:cubicBezTo>
                <a:cubicBezTo>
                  <a:pt x="220184" y="616829"/>
                  <a:pt x="-27219" y="1345183"/>
                  <a:pt x="2469" y="1230388"/>
                </a:cubicBezTo>
                <a:cubicBezTo>
                  <a:pt x="32157" y="1115593"/>
                  <a:pt x="398313" y="84420"/>
                  <a:pt x="441856" y="7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E5DE482-CE44-06E7-817F-11D6AFA13ED6}"/>
              </a:ext>
            </a:extLst>
          </p:cNvPr>
          <p:cNvSpPr/>
          <p:nvPr/>
        </p:nvSpPr>
        <p:spPr>
          <a:xfrm>
            <a:off x="5200337" y="9032694"/>
            <a:ext cx="2169768" cy="3092783"/>
          </a:xfrm>
          <a:custGeom>
            <a:avLst/>
            <a:gdLst>
              <a:gd name="connsiteX0" fmla="*/ 1055 w 2169768"/>
              <a:gd name="connsiteY0" fmla="*/ 4428 h 3092783"/>
              <a:gd name="connsiteX1" fmla="*/ 618572 w 2169768"/>
              <a:gd name="connsiteY1" fmla="*/ 633820 h 3092783"/>
              <a:gd name="connsiteX2" fmla="*/ 772951 w 2169768"/>
              <a:gd name="connsiteY2" fmla="*/ 1655098 h 3092783"/>
              <a:gd name="connsiteX3" fmla="*/ 749201 w 2169768"/>
              <a:gd name="connsiteY3" fmla="*/ 776324 h 3092783"/>
              <a:gd name="connsiteX4" fmla="*/ 951081 w 2169768"/>
              <a:gd name="connsiteY4" fmla="*/ 1655098 h 3092783"/>
              <a:gd name="connsiteX5" fmla="*/ 1224214 w 2169768"/>
              <a:gd name="connsiteY5" fmla="*/ 2165737 h 3092783"/>
              <a:gd name="connsiteX6" fmla="*/ 2150489 w 2169768"/>
              <a:gd name="connsiteY6" fmla="*/ 3068262 h 3092783"/>
              <a:gd name="connsiteX7" fmla="*/ 1806105 w 2169768"/>
              <a:gd name="connsiteY7" fmla="*/ 2783254 h 3092783"/>
              <a:gd name="connsiteX8" fmla="*/ 1259840 w 2169768"/>
              <a:gd name="connsiteY8" fmla="*/ 2213238 h 3092783"/>
              <a:gd name="connsiteX9" fmla="*/ 677949 w 2169768"/>
              <a:gd name="connsiteY9" fmla="*/ 716948 h 3092783"/>
              <a:gd name="connsiteX10" fmla="*/ 476068 w 2169768"/>
              <a:gd name="connsiteY10" fmla="*/ 372563 h 3092783"/>
              <a:gd name="connsiteX11" fmla="*/ 1055 w 2169768"/>
              <a:gd name="connsiteY11" fmla="*/ 4428 h 309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9768" h="3092783">
                <a:moveTo>
                  <a:pt x="1055" y="4428"/>
                </a:moveTo>
                <a:cubicBezTo>
                  <a:pt x="24806" y="47971"/>
                  <a:pt x="489923" y="358708"/>
                  <a:pt x="618572" y="633820"/>
                </a:cubicBezTo>
                <a:cubicBezTo>
                  <a:pt x="747221" y="908932"/>
                  <a:pt x="751180" y="1631347"/>
                  <a:pt x="772951" y="1655098"/>
                </a:cubicBezTo>
                <a:cubicBezTo>
                  <a:pt x="794723" y="1678849"/>
                  <a:pt x="719513" y="776324"/>
                  <a:pt x="749201" y="776324"/>
                </a:cubicBezTo>
                <a:cubicBezTo>
                  <a:pt x="778889" y="776324"/>
                  <a:pt x="871912" y="1423529"/>
                  <a:pt x="951081" y="1655098"/>
                </a:cubicBezTo>
                <a:cubicBezTo>
                  <a:pt x="1030250" y="1886667"/>
                  <a:pt x="1024313" y="1930210"/>
                  <a:pt x="1224214" y="2165737"/>
                </a:cubicBezTo>
                <a:cubicBezTo>
                  <a:pt x="1424115" y="2401264"/>
                  <a:pt x="2053507" y="2965343"/>
                  <a:pt x="2150489" y="3068262"/>
                </a:cubicBezTo>
                <a:cubicBezTo>
                  <a:pt x="2247471" y="3171181"/>
                  <a:pt x="1954547" y="2925758"/>
                  <a:pt x="1806105" y="2783254"/>
                </a:cubicBezTo>
                <a:cubicBezTo>
                  <a:pt x="1657664" y="2640750"/>
                  <a:pt x="1447866" y="2557622"/>
                  <a:pt x="1259840" y="2213238"/>
                </a:cubicBezTo>
                <a:cubicBezTo>
                  <a:pt x="1071814" y="1868854"/>
                  <a:pt x="808578" y="1023727"/>
                  <a:pt x="677949" y="716948"/>
                </a:cubicBezTo>
                <a:cubicBezTo>
                  <a:pt x="547320" y="410169"/>
                  <a:pt x="590863" y="495275"/>
                  <a:pt x="476068" y="372563"/>
                </a:cubicBezTo>
                <a:cubicBezTo>
                  <a:pt x="361273" y="249851"/>
                  <a:pt x="-22696" y="-39115"/>
                  <a:pt x="1055" y="4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D0831873-D324-941F-EA94-C147569E8A2D}"/>
              </a:ext>
            </a:extLst>
          </p:cNvPr>
          <p:cNvSpPr/>
          <p:nvPr/>
        </p:nvSpPr>
        <p:spPr>
          <a:xfrm>
            <a:off x="6789084" y="6955509"/>
            <a:ext cx="1742976" cy="3610252"/>
          </a:xfrm>
          <a:custGeom>
            <a:avLst/>
            <a:gdLst>
              <a:gd name="connsiteX0" fmla="*/ 205482 w 1742976"/>
              <a:gd name="connsiteY0" fmla="*/ 3431 h 3610252"/>
              <a:gd name="connsiteX1" fmla="*/ 15477 w 1742976"/>
              <a:gd name="connsiteY1" fmla="*/ 834704 h 3610252"/>
              <a:gd name="connsiteX2" fmla="*/ 454864 w 1742976"/>
              <a:gd name="connsiteY2" fmla="*/ 2722881 h 3610252"/>
              <a:gd name="connsiteX3" fmla="*/ 39228 w 1742976"/>
              <a:gd name="connsiteY3" fmla="*/ 1012834 h 3610252"/>
              <a:gd name="connsiteX4" fmla="*/ 134230 w 1742976"/>
              <a:gd name="connsiteY4" fmla="*/ 2188491 h 3610252"/>
              <a:gd name="connsiteX5" fmla="*/ 704246 w 1742976"/>
              <a:gd name="connsiteY5" fmla="*/ 3031639 h 3610252"/>
              <a:gd name="connsiteX6" fmla="*/ 1725524 w 1742976"/>
              <a:gd name="connsiteY6" fmla="*/ 3601655 h 3610252"/>
              <a:gd name="connsiteX7" fmla="*/ 1262386 w 1742976"/>
              <a:gd name="connsiteY7" fmla="*/ 3304772 h 3610252"/>
              <a:gd name="connsiteX8" fmla="*/ 169856 w 1742976"/>
              <a:gd name="connsiteY8" fmla="*/ 2390372 h 3610252"/>
              <a:gd name="connsiteX9" fmla="*/ 27352 w 1742976"/>
              <a:gd name="connsiteY9" fmla="*/ 1238465 h 3610252"/>
              <a:gd name="connsiteX10" fmla="*/ 3602 w 1742976"/>
              <a:gd name="connsiteY10" fmla="*/ 1725353 h 3610252"/>
              <a:gd name="connsiteX11" fmla="*/ 74854 w 1742976"/>
              <a:gd name="connsiteY11" fmla="*/ 585322 h 3610252"/>
              <a:gd name="connsiteX12" fmla="*/ 205482 w 1742976"/>
              <a:gd name="connsiteY12" fmla="*/ 3431 h 361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2976" h="3610252">
                <a:moveTo>
                  <a:pt x="205482" y="3431"/>
                </a:moveTo>
                <a:cubicBezTo>
                  <a:pt x="195586" y="44995"/>
                  <a:pt x="-26087" y="381462"/>
                  <a:pt x="15477" y="834704"/>
                </a:cubicBezTo>
                <a:cubicBezTo>
                  <a:pt x="57041" y="1287946"/>
                  <a:pt x="450906" y="2693193"/>
                  <a:pt x="454864" y="2722881"/>
                </a:cubicBezTo>
                <a:cubicBezTo>
                  <a:pt x="458822" y="2752569"/>
                  <a:pt x="92667" y="1101899"/>
                  <a:pt x="39228" y="1012834"/>
                </a:cubicBezTo>
                <a:cubicBezTo>
                  <a:pt x="-14211" y="923769"/>
                  <a:pt x="23394" y="1852024"/>
                  <a:pt x="134230" y="2188491"/>
                </a:cubicBezTo>
                <a:cubicBezTo>
                  <a:pt x="245066" y="2524958"/>
                  <a:pt x="439030" y="2796112"/>
                  <a:pt x="704246" y="3031639"/>
                </a:cubicBezTo>
                <a:cubicBezTo>
                  <a:pt x="969462" y="3267166"/>
                  <a:pt x="1632501" y="3556133"/>
                  <a:pt x="1725524" y="3601655"/>
                </a:cubicBezTo>
                <a:cubicBezTo>
                  <a:pt x="1818547" y="3647177"/>
                  <a:pt x="1521664" y="3506652"/>
                  <a:pt x="1262386" y="3304772"/>
                </a:cubicBezTo>
                <a:cubicBezTo>
                  <a:pt x="1003108" y="3102892"/>
                  <a:pt x="375695" y="2734757"/>
                  <a:pt x="169856" y="2390372"/>
                </a:cubicBezTo>
                <a:cubicBezTo>
                  <a:pt x="-35983" y="2045988"/>
                  <a:pt x="55061" y="1349301"/>
                  <a:pt x="27352" y="1238465"/>
                </a:cubicBezTo>
                <a:cubicBezTo>
                  <a:pt x="-357" y="1127629"/>
                  <a:pt x="-4315" y="1834210"/>
                  <a:pt x="3602" y="1725353"/>
                </a:cubicBezTo>
                <a:cubicBezTo>
                  <a:pt x="11519" y="1616496"/>
                  <a:pt x="43187" y="864392"/>
                  <a:pt x="74854" y="585322"/>
                </a:cubicBezTo>
                <a:cubicBezTo>
                  <a:pt x="106521" y="306252"/>
                  <a:pt x="215378" y="-38133"/>
                  <a:pt x="205482" y="3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5585DCED-6E80-21DC-8EB2-0F459137BE0E}"/>
              </a:ext>
            </a:extLst>
          </p:cNvPr>
          <p:cNvSpPr/>
          <p:nvPr/>
        </p:nvSpPr>
        <p:spPr>
          <a:xfrm>
            <a:off x="6199841" y="6866488"/>
            <a:ext cx="1374047" cy="4029561"/>
          </a:xfrm>
          <a:custGeom>
            <a:avLst/>
            <a:gdLst>
              <a:gd name="connsiteX0" fmla="*/ 248460 w 1374047"/>
              <a:gd name="connsiteY0" fmla="*/ 151829 h 4029561"/>
              <a:gd name="connsiteX1" fmla="*/ 224710 w 1374047"/>
              <a:gd name="connsiteY1" fmla="*/ 211206 h 4029561"/>
              <a:gd name="connsiteX2" fmla="*/ 94081 w 1374047"/>
              <a:gd name="connsiteY2" fmla="*/ 1719372 h 4029561"/>
              <a:gd name="connsiteX3" fmla="*/ 331588 w 1374047"/>
              <a:gd name="connsiteY3" fmla="*/ 2740650 h 4029561"/>
              <a:gd name="connsiteX4" fmla="*/ 1329115 w 1374047"/>
              <a:gd name="connsiteY4" fmla="*/ 3987559 h 4029561"/>
              <a:gd name="connsiteX5" fmla="*/ 1103484 w 1374047"/>
              <a:gd name="connsiteY5" fmla="*/ 3631299 h 4029561"/>
              <a:gd name="connsiteX6" fmla="*/ 224710 w 1374047"/>
              <a:gd name="connsiteY6" fmla="*/ 2610021 h 4029561"/>
              <a:gd name="connsiteX7" fmla="*/ 58455 w 1374047"/>
              <a:gd name="connsiteY7" fmla="*/ 1398738 h 4029561"/>
              <a:gd name="connsiteX8" fmla="*/ 10954 w 1374047"/>
              <a:gd name="connsiteY8" fmla="*/ 1529367 h 4029561"/>
              <a:gd name="connsiteX9" fmla="*/ 248460 w 1374047"/>
              <a:gd name="connsiteY9" fmla="*/ 151829 h 402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4047" h="4029561">
                <a:moveTo>
                  <a:pt x="248460" y="151829"/>
                </a:moveTo>
                <a:cubicBezTo>
                  <a:pt x="284086" y="-67864"/>
                  <a:pt x="250440" y="-50051"/>
                  <a:pt x="224710" y="211206"/>
                </a:cubicBezTo>
                <a:cubicBezTo>
                  <a:pt x="198980" y="472463"/>
                  <a:pt x="76268" y="1297798"/>
                  <a:pt x="94081" y="1719372"/>
                </a:cubicBezTo>
                <a:cubicBezTo>
                  <a:pt x="111894" y="2140946"/>
                  <a:pt x="125749" y="2362619"/>
                  <a:pt x="331588" y="2740650"/>
                </a:cubicBezTo>
                <a:cubicBezTo>
                  <a:pt x="537427" y="3118681"/>
                  <a:pt x="1200466" y="3839118"/>
                  <a:pt x="1329115" y="3987559"/>
                </a:cubicBezTo>
                <a:cubicBezTo>
                  <a:pt x="1457764" y="4136001"/>
                  <a:pt x="1287551" y="3860889"/>
                  <a:pt x="1103484" y="3631299"/>
                </a:cubicBezTo>
                <a:cubicBezTo>
                  <a:pt x="919417" y="3401709"/>
                  <a:pt x="398881" y="2982114"/>
                  <a:pt x="224710" y="2610021"/>
                </a:cubicBezTo>
                <a:cubicBezTo>
                  <a:pt x="50539" y="2237928"/>
                  <a:pt x="94081" y="1578847"/>
                  <a:pt x="58455" y="1398738"/>
                </a:cubicBezTo>
                <a:cubicBezTo>
                  <a:pt x="22829" y="1218629"/>
                  <a:pt x="-20713" y="1733227"/>
                  <a:pt x="10954" y="1529367"/>
                </a:cubicBezTo>
                <a:cubicBezTo>
                  <a:pt x="42621" y="1325507"/>
                  <a:pt x="212834" y="371522"/>
                  <a:pt x="248460" y="151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14DC9A1A-7DF6-44C7-768F-8260D09EAC64}"/>
              </a:ext>
            </a:extLst>
          </p:cNvPr>
          <p:cNvSpPr/>
          <p:nvPr/>
        </p:nvSpPr>
        <p:spPr>
          <a:xfrm>
            <a:off x="5649409" y="7058564"/>
            <a:ext cx="522747" cy="1210551"/>
          </a:xfrm>
          <a:custGeom>
            <a:avLst/>
            <a:gdLst>
              <a:gd name="connsiteX0" fmla="*/ 520037 w 522747"/>
              <a:gd name="connsiteY0" fmla="*/ 3248 h 1210551"/>
              <a:gd name="connsiteX1" fmla="*/ 255632 w 522747"/>
              <a:gd name="connsiteY1" fmla="*/ 499007 h 1210551"/>
              <a:gd name="connsiteX2" fmla="*/ 321733 w 522747"/>
              <a:gd name="connsiteY2" fmla="*/ 416381 h 1210551"/>
              <a:gd name="connsiteX3" fmla="*/ 90379 w 522747"/>
              <a:gd name="connsiteY3" fmla="*/ 835022 h 1210551"/>
              <a:gd name="connsiteX4" fmla="*/ 40803 w 522747"/>
              <a:gd name="connsiteY4" fmla="*/ 950699 h 1210551"/>
              <a:gd name="connsiteX5" fmla="*/ 2244 w 522747"/>
              <a:gd name="connsiteY5" fmla="*/ 1209595 h 1210551"/>
              <a:gd name="connsiteX6" fmla="*/ 18769 w 522747"/>
              <a:gd name="connsiteY6" fmla="*/ 1022308 h 1210551"/>
              <a:gd name="connsiteX7" fmla="*/ 134446 w 522747"/>
              <a:gd name="connsiteY7" fmla="*/ 625701 h 1210551"/>
              <a:gd name="connsiteX8" fmla="*/ 62837 w 522747"/>
              <a:gd name="connsiteY8" fmla="*/ 779937 h 1210551"/>
              <a:gd name="connsiteX9" fmla="*/ 520037 w 522747"/>
              <a:gd name="connsiteY9" fmla="*/ 3248 h 121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747" h="1210551">
                <a:moveTo>
                  <a:pt x="520037" y="3248"/>
                </a:moveTo>
                <a:cubicBezTo>
                  <a:pt x="552170" y="-43574"/>
                  <a:pt x="288683" y="430152"/>
                  <a:pt x="255632" y="499007"/>
                </a:cubicBezTo>
                <a:cubicBezTo>
                  <a:pt x="222581" y="567862"/>
                  <a:pt x="349275" y="360378"/>
                  <a:pt x="321733" y="416381"/>
                </a:cubicBezTo>
                <a:cubicBezTo>
                  <a:pt x="294191" y="472384"/>
                  <a:pt x="137201" y="745969"/>
                  <a:pt x="90379" y="835022"/>
                </a:cubicBezTo>
                <a:cubicBezTo>
                  <a:pt x="43557" y="924075"/>
                  <a:pt x="55492" y="888270"/>
                  <a:pt x="40803" y="950699"/>
                </a:cubicBezTo>
                <a:cubicBezTo>
                  <a:pt x="26114" y="1013128"/>
                  <a:pt x="5916" y="1197660"/>
                  <a:pt x="2244" y="1209595"/>
                </a:cubicBezTo>
                <a:cubicBezTo>
                  <a:pt x="-1428" y="1221530"/>
                  <a:pt x="-3265" y="1119624"/>
                  <a:pt x="18769" y="1022308"/>
                </a:cubicBezTo>
                <a:cubicBezTo>
                  <a:pt x="40803" y="924992"/>
                  <a:pt x="127101" y="666096"/>
                  <a:pt x="134446" y="625701"/>
                </a:cubicBezTo>
                <a:cubicBezTo>
                  <a:pt x="141791" y="585306"/>
                  <a:pt x="4080" y="880007"/>
                  <a:pt x="62837" y="779937"/>
                </a:cubicBezTo>
                <a:cubicBezTo>
                  <a:pt x="121594" y="679867"/>
                  <a:pt x="487904" y="50070"/>
                  <a:pt x="520037" y="3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0563039-3235-A7AF-45CA-94A9F7A1E3A5}"/>
              </a:ext>
            </a:extLst>
          </p:cNvPr>
          <p:cNvSpPr/>
          <p:nvPr/>
        </p:nvSpPr>
        <p:spPr>
          <a:xfrm>
            <a:off x="5524445" y="7384357"/>
            <a:ext cx="292626" cy="820804"/>
          </a:xfrm>
          <a:custGeom>
            <a:avLst/>
            <a:gdLst>
              <a:gd name="connsiteX0" fmla="*/ 292461 w 292626"/>
              <a:gd name="connsiteY0" fmla="*/ 2453 h 820804"/>
              <a:gd name="connsiteX1" fmla="*/ 83141 w 292626"/>
              <a:gd name="connsiteY1" fmla="*/ 525754 h 820804"/>
              <a:gd name="connsiteX2" fmla="*/ 514 w 292626"/>
              <a:gd name="connsiteY2" fmla="*/ 817701 h 820804"/>
              <a:gd name="connsiteX3" fmla="*/ 116191 w 292626"/>
              <a:gd name="connsiteY3" fmla="*/ 349484 h 820804"/>
              <a:gd name="connsiteX4" fmla="*/ 292461 w 292626"/>
              <a:gd name="connsiteY4" fmla="*/ 2453 h 82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26" h="820804">
                <a:moveTo>
                  <a:pt x="292461" y="2453"/>
                </a:moveTo>
                <a:cubicBezTo>
                  <a:pt x="286953" y="31831"/>
                  <a:pt x="131799" y="389879"/>
                  <a:pt x="83141" y="525754"/>
                </a:cubicBezTo>
                <a:cubicBezTo>
                  <a:pt x="34483" y="661629"/>
                  <a:pt x="-4994" y="847079"/>
                  <a:pt x="514" y="817701"/>
                </a:cubicBezTo>
                <a:cubicBezTo>
                  <a:pt x="6022" y="788323"/>
                  <a:pt x="67533" y="484441"/>
                  <a:pt x="116191" y="349484"/>
                </a:cubicBezTo>
                <a:cubicBezTo>
                  <a:pt x="164849" y="214527"/>
                  <a:pt x="297969" y="-26925"/>
                  <a:pt x="292461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ACC4947-63E6-F1B6-FEAB-27D82B8C1AB6}"/>
              </a:ext>
            </a:extLst>
          </p:cNvPr>
          <p:cNvSpPr/>
          <p:nvPr/>
        </p:nvSpPr>
        <p:spPr>
          <a:xfrm>
            <a:off x="4786823" y="8091853"/>
            <a:ext cx="845443" cy="1164111"/>
          </a:xfrm>
          <a:custGeom>
            <a:avLst/>
            <a:gdLst>
              <a:gd name="connsiteX0" fmla="*/ 842796 w 845443"/>
              <a:gd name="connsiteY0" fmla="*/ 36 h 1164111"/>
              <a:gd name="connsiteX1" fmla="*/ 804237 w 845443"/>
              <a:gd name="connsiteY1" fmla="*/ 225882 h 1164111"/>
              <a:gd name="connsiteX2" fmla="*/ 605934 w 845443"/>
              <a:gd name="connsiteY2" fmla="*/ 446219 h 1164111"/>
              <a:gd name="connsiteX3" fmla="*/ 677543 w 845443"/>
              <a:gd name="connsiteY3" fmla="*/ 341559 h 1164111"/>
              <a:gd name="connsiteX4" fmla="*/ 512290 w 845443"/>
              <a:gd name="connsiteY4" fmla="*/ 661048 h 1164111"/>
              <a:gd name="connsiteX5" fmla="*/ 578391 w 845443"/>
              <a:gd name="connsiteY5" fmla="*/ 473761 h 1164111"/>
              <a:gd name="connsiteX6" fmla="*/ 192801 w 845443"/>
              <a:gd name="connsiteY6" fmla="*/ 975029 h 1164111"/>
              <a:gd name="connsiteX7" fmla="*/ 6 w 845443"/>
              <a:gd name="connsiteY7" fmla="*/ 1162316 h 1164111"/>
              <a:gd name="connsiteX8" fmla="*/ 198310 w 845443"/>
              <a:gd name="connsiteY8" fmla="*/ 881386 h 1164111"/>
              <a:gd name="connsiteX9" fmla="*/ 661018 w 845443"/>
              <a:gd name="connsiteY9" fmla="*/ 280966 h 1164111"/>
              <a:gd name="connsiteX10" fmla="*/ 605934 w 845443"/>
              <a:gd name="connsiteY10" fmla="*/ 413169 h 1164111"/>
              <a:gd name="connsiteX11" fmla="*/ 616950 w 845443"/>
              <a:gd name="connsiteY11" fmla="*/ 380118 h 1164111"/>
              <a:gd name="connsiteX12" fmla="*/ 760170 w 845443"/>
              <a:gd name="connsiteY12" fmla="*/ 242407 h 1164111"/>
              <a:gd name="connsiteX13" fmla="*/ 842796 w 845443"/>
              <a:gd name="connsiteY13" fmla="*/ 36 h 11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5443" h="1164111">
                <a:moveTo>
                  <a:pt x="842796" y="36"/>
                </a:moveTo>
                <a:cubicBezTo>
                  <a:pt x="850141" y="-2718"/>
                  <a:pt x="843714" y="151518"/>
                  <a:pt x="804237" y="225882"/>
                </a:cubicBezTo>
                <a:cubicBezTo>
                  <a:pt x="764760" y="300246"/>
                  <a:pt x="627050" y="426940"/>
                  <a:pt x="605934" y="446219"/>
                </a:cubicBezTo>
                <a:cubicBezTo>
                  <a:pt x="584818" y="465498"/>
                  <a:pt x="693150" y="305754"/>
                  <a:pt x="677543" y="341559"/>
                </a:cubicBezTo>
                <a:cubicBezTo>
                  <a:pt x="661936" y="377364"/>
                  <a:pt x="528815" y="639014"/>
                  <a:pt x="512290" y="661048"/>
                </a:cubicBezTo>
                <a:cubicBezTo>
                  <a:pt x="495765" y="683082"/>
                  <a:pt x="631639" y="421431"/>
                  <a:pt x="578391" y="473761"/>
                </a:cubicBezTo>
                <a:cubicBezTo>
                  <a:pt x="525143" y="526091"/>
                  <a:pt x="289198" y="860270"/>
                  <a:pt x="192801" y="975029"/>
                </a:cubicBezTo>
                <a:cubicBezTo>
                  <a:pt x="96404" y="1089788"/>
                  <a:pt x="-912" y="1177923"/>
                  <a:pt x="6" y="1162316"/>
                </a:cubicBezTo>
                <a:cubicBezTo>
                  <a:pt x="924" y="1146709"/>
                  <a:pt x="88141" y="1028278"/>
                  <a:pt x="198310" y="881386"/>
                </a:cubicBezTo>
                <a:cubicBezTo>
                  <a:pt x="308479" y="734494"/>
                  <a:pt x="593081" y="359002"/>
                  <a:pt x="661018" y="280966"/>
                </a:cubicBezTo>
                <a:cubicBezTo>
                  <a:pt x="728955" y="202930"/>
                  <a:pt x="613279" y="396644"/>
                  <a:pt x="605934" y="413169"/>
                </a:cubicBezTo>
                <a:cubicBezTo>
                  <a:pt x="598589" y="429694"/>
                  <a:pt x="591244" y="408578"/>
                  <a:pt x="616950" y="380118"/>
                </a:cubicBezTo>
                <a:cubicBezTo>
                  <a:pt x="642656" y="351658"/>
                  <a:pt x="721611" y="300245"/>
                  <a:pt x="760170" y="242407"/>
                </a:cubicBezTo>
                <a:cubicBezTo>
                  <a:pt x="798729" y="184569"/>
                  <a:pt x="835451" y="2790"/>
                  <a:pt x="84279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2DB8E55-09C3-83A0-65BC-EA0AB1A0FFBC}"/>
              </a:ext>
            </a:extLst>
          </p:cNvPr>
          <p:cNvSpPr/>
          <p:nvPr/>
        </p:nvSpPr>
        <p:spPr>
          <a:xfrm>
            <a:off x="4915231" y="7208163"/>
            <a:ext cx="968803" cy="514662"/>
          </a:xfrm>
          <a:custGeom>
            <a:avLst/>
            <a:gdLst>
              <a:gd name="connsiteX0" fmla="*/ 14817 w 968803"/>
              <a:gd name="connsiteY0" fmla="*/ 101529 h 514662"/>
              <a:gd name="connsiteX1" fmla="*/ 334306 w 968803"/>
              <a:gd name="connsiteY1" fmla="*/ 96020 h 514662"/>
              <a:gd name="connsiteX2" fmla="*/ 945742 w 968803"/>
              <a:gd name="connsiteY2" fmla="*/ 2377 h 514662"/>
              <a:gd name="connsiteX3" fmla="*/ 808032 w 968803"/>
              <a:gd name="connsiteY3" fmla="*/ 73986 h 514662"/>
              <a:gd name="connsiteX4" fmla="*/ 505068 w 968803"/>
              <a:gd name="connsiteY4" fmla="*/ 514661 h 514662"/>
              <a:gd name="connsiteX5" fmla="*/ 846591 w 968803"/>
              <a:gd name="connsiteY5" fmla="*/ 79495 h 514662"/>
              <a:gd name="connsiteX6" fmla="*/ 703371 w 968803"/>
              <a:gd name="connsiteY6" fmla="*/ 162121 h 514662"/>
              <a:gd name="connsiteX7" fmla="*/ 797015 w 968803"/>
              <a:gd name="connsiteY7" fmla="*/ 57461 h 514662"/>
              <a:gd name="connsiteX8" fmla="*/ 14817 w 968803"/>
              <a:gd name="connsiteY8" fmla="*/ 101529 h 51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8803" h="514662">
                <a:moveTo>
                  <a:pt x="14817" y="101529"/>
                </a:moveTo>
                <a:cubicBezTo>
                  <a:pt x="-62301" y="107956"/>
                  <a:pt x="179152" y="112545"/>
                  <a:pt x="334306" y="96020"/>
                </a:cubicBezTo>
                <a:cubicBezTo>
                  <a:pt x="489460" y="79495"/>
                  <a:pt x="866788" y="6049"/>
                  <a:pt x="945742" y="2377"/>
                </a:cubicBezTo>
                <a:cubicBezTo>
                  <a:pt x="1024696" y="-1295"/>
                  <a:pt x="881478" y="-11395"/>
                  <a:pt x="808032" y="73986"/>
                </a:cubicBezTo>
                <a:cubicBezTo>
                  <a:pt x="734586" y="159367"/>
                  <a:pt x="498642" y="513743"/>
                  <a:pt x="505068" y="514661"/>
                </a:cubicBezTo>
                <a:cubicBezTo>
                  <a:pt x="511494" y="515579"/>
                  <a:pt x="813541" y="138252"/>
                  <a:pt x="846591" y="79495"/>
                </a:cubicBezTo>
                <a:cubicBezTo>
                  <a:pt x="879642" y="20738"/>
                  <a:pt x="711634" y="165793"/>
                  <a:pt x="703371" y="162121"/>
                </a:cubicBezTo>
                <a:cubicBezTo>
                  <a:pt x="695108" y="158449"/>
                  <a:pt x="909020" y="62969"/>
                  <a:pt x="797015" y="57461"/>
                </a:cubicBezTo>
                <a:lnTo>
                  <a:pt x="14817" y="101529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A3940169-DD6B-DF1C-BF6D-A89FFB9328CF}"/>
              </a:ext>
            </a:extLst>
          </p:cNvPr>
          <p:cNvSpPr/>
          <p:nvPr/>
        </p:nvSpPr>
        <p:spPr>
          <a:xfrm>
            <a:off x="4899984" y="7843974"/>
            <a:ext cx="592092" cy="837355"/>
          </a:xfrm>
          <a:custGeom>
            <a:avLst/>
            <a:gdLst>
              <a:gd name="connsiteX0" fmla="*/ 591924 w 592092"/>
              <a:gd name="connsiteY0" fmla="*/ 36 h 837355"/>
              <a:gd name="connsiteX1" fmla="*/ 134724 w 592092"/>
              <a:gd name="connsiteY1" fmla="*/ 413168 h 837355"/>
              <a:gd name="connsiteX2" fmla="*/ 8030 w 592092"/>
              <a:gd name="connsiteY2" fmla="*/ 837318 h 837355"/>
              <a:gd name="connsiteX3" fmla="*/ 79640 w 592092"/>
              <a:gd name="connsiteY3" fmla="*/ 435202 h 837355"/>
              <a:gd name="connsiteX4" fmla="*/ 591924 w 592092"/>
              <a:gd name="connsiteY4" fmla="*/ 36 h 83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092" h="837355">
                <a:moveTo>
                  <a:pt x="591924" y="36"/>
                </a:moveTo>
                <a:cubicBezTo>
                  <a:pt x="601104" y="-3636"/>
                  <a:pt x="232040" y="273621"/>
                  <a:pt x="134724" y="413168"/>
                </a:cubicBezTo>
                <a:cubicBezTo>
                  <a:pt x="37408" y="552715"/>
                  <a:pt x="17210" y="833646"/>
                  <a:pt x="8030" y="837318"/>
                </a:cubicBezTo>
                <a:cubicBezTo>
                  <a:pt x="-1150" y="840990"/>
                  <a:pt x="-21348" y="573831"/>
                  <a:pt x="79640" y="435202"/>
                </a:cubicBezTo>
                <a:cubicBezTo>
                  <a:pt x="180628" y="296573"/>
                  <a:pt x="582744" y="3708"/>
                  <a:pt x="591924" y="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AD0DA90-1B1A-365B-EB93-3B92BDBC4021}"/>
              </a:ext>
            </a:extLst>
          </p:cNvPr>
          <p:cNvSpPr/>
          <p:nvPr/>
        </p:nvSpPr>
        <p:spPr>
          <a:xfrm>
            <a:off x="5183382" y="7970035"/>
            <a:ext cx="269986" cy="497150"/>
          </a:xfrm>
          <a:custGeom>
            <a:avLst/>
            <a:gdLst>
              <a:gd name="connsiteX0" fmla="*/ 269967 w 269986"/>
              <a:gd name="connsiteY0" fmla="*/ 669 h 497150"/>
              <a:gd name="connsiteX1" fmla="*/ 88189 w 269986"/>
              <a:gd name="connsiteY1" fmla="*/ 287107 h 497150"/>
              <a:gd name="connsiteX2" fmla="*/ 54 w 269986"/>
              <a:gd name="connsiteY2" fmla="*/ 496428 h 497150"/>
              <a:gd name="connsiteX3" fmla="*/ 99206 w 269986"/>
              <a:gd name="connsiteY3" fmla="*/ 215498 h 497150"/>
              <a:gd name="connsiteX4" fmla="*/ 269967 w 269986"/>
              <a:gd name="connsiteY4" fmla="*/ 669 h 49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86" h="497150">
                <a:moveTo>
                  <a:pt x="269967" y="669"/>
                </a:moveTo>
                <a:cubicBezTo>
                  <a:pt x="268131" y="12604"/>
                  <a:pt x="133174" y="204481"/>
                  <a:pt x="88189" y="287107"/>
                </a:cubicBezTo>
                <a:cubicBezTo>
                  <a:pt x="43203" y="369734"/>
                  <a:pt x="-1782" y="508363"/>
                  <a:pt x="54" y="496428"/>
                </a:cubicBezTo>
                <a:cubicBezTo>
                  <a:pt x="1890" y="484493"/>
                  <a:pt x="57893" y="291698"/>
                  <a:pt x="99206" y="215498"/>
                </a:cubicBezTo>
                <a:cubicBezTo>
                  <a:pt x="140519" y="139298"/>
                  <a:pt x="271803" y="-11266"/>
                  <a:pt x="269967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D240EF0-EB58-EB1F-D778-FE8C87FD88D4}"/>
              </a:ext>
            </a:extLst>
          </p:cNvPr>
          <p:cNvSpPr/>
          <p:nvPr/>
        </p:nvSpPr>
        <p:spPr>
          <a:xfrm>
            <a:off x="4068920" y="6923767"/>
            <a:ext cx="1117710" cy="141482"/>
          </a:xfrm>
          <a:custGeom>
            <a:avLst/>
            <a:gdLst>
              <a:gd name="connsiteX0" fmla="*/ 1813 w 1117710"/>
              <a:gd name="connsiteY0" fmla="*/ 334 h 141482"/>
              <a:gd name="connsiteX1" fmla="*/ 558164 w 1117710"/>
              <a:gd name="connsiteY1" fmla="*/ 99486 h 141482"/>
              <a:gd name="connsiteX2" fmla="*/ 1114516 w 1117710"/>
              <a:gd name="connsiteY2" fmla="*/ 104994 h 141482"/>
              <a:gd name="connsiteX3" fmla="*/ 750960 w 1117710"/>
              <a:gd name="connsiteY3" fmla="*/ 138045 h 141482"/>
              <a:gd name="connsiteX4" fmla="*/ 1813 w 1117710"/>
              <a:gd name="connsiteY4" fmla="*/ 334 h 14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710" h="141482">
                <a:moveTo>
                  <a:pt x="1813" y="334"/>
                </a:moveTo>
                <a:cubicBezTo>
                  <a:pt x="-30320" y="-6093"/>
                  <a:pt x="372714" y="82043"/>
                  <a:pt x="558164" y="99486"/>
                </a:cubicBezTo>
                <a:cubicBezTo>
                  <a:pt x="743615" y="116929"/>
                  <a:pt x="1082383" y="98567"/>
                  <a:pt x="1114516" y="104994"/>
                </a:cubicBezTo>
                <a:cubicBezTo>
                  <a:pt x="1146649" y="111421"/>
                  <a:pt x="929984" y="153652"/>
                  <a:pt x="750960" y="138045"/>
                </a:cubicBezTo>
                <a:cubicBezTo>
                  <a:pt x="571936" y="122438"/>
                  <a:pt x="33946" y="6761"/>
                  <a:pt x="1813" y="3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E15A5284-DEFA-D6ED-5019-4B2AC8C96E57}"/>
              </a:ext>
            </a:extLst>
          </p:cNvPr>
          <p:cNvSpPr/>
          <p:nvPr/>
        </p:nvSpPr>
        <p:spPr>
          <a:xfrm>
            <a:off x="4985058" y="309242"/>
            <a:ext cx="1465214" cy="2671213"/>
          </a:xfrm>
          <a:custGeom>
            <a:avLst/>
            <a:gdLst>
              <a:gd name="connsiteX0" fmla="*/ 14959 w 1465214"/>
              <a:gd name="connsiteY0" fmla="*/ 21498 h 2671213"/>
              <a:gd name="connsiteX1" fmla="*/ 1188763 w 1465214"/>
              <a:gd name="connsiteY1" fmla="*/ 1454707 h 2671213"/>
              <a:gd name="connsiteX2" fmla="*/ 1143368 w 1465214"/>
              <a:gd name="connsiteY2" fmla="*/ 1383371 h 2671213"/>
              <a:gd name="connsiteX3" fmla="*/ 1428712 w 1465214"/>
              <a:gd name="connsiteY3" fmla="*/ 1999456 h 2671213"/>
              <a:gd name="connsiteX4" fmla="*/ 1461138 w 1465214"/>
              <a:gd name="connsiteY4" fmla="*/ 2647967 h 2671213"/>
              <a:gd name="connsiteX5" fmla="*/ 1454653 w 1465214"/>
              <a:gd name="connsiteY5" fmla="*/ 2479354 h 2671213"/>
              <a:gd name="connsiteX6" fmla="*/ 1370346 w 1465214"/>
              <a:gd name="connsiteY6" fmla="*/ 2018911 h 2671213"/>
              <a:gd name="connsiteX7" fmla="*/ 1091487 w 1465214"/>
              <a:gd name="connsiteY7" fmla="*/ 1175847 h 2671213"/>
              <a:gd name="connsiteX8" fmla="*/ 1091487 w 1465214"/>
              <a:gd name="connsiteY8" fmla="*/ 1337975 h 2671213"/>
              <a:gd name="connsiteX9" fmla="*/ 559708 w 1465214"/>
              <a:gd name="connsiteY9" fmla="*/ 644069 h 2671213"/>
              <a:gd name="connsiteX10" fmla="*/ 14959 w 1465214"/>
              <a:gd name="connsiteY10" fmla="*/ 21498 h 267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5214" h="2671213">
                <a:moveTo>
                  <a:pt x="14959" y="21498"/>
                </a:moveTo>
                <a:cubicBezTo>
                  <a:pt x="119802" y="156604"/>
                  <a:pt x="1000695" y="1227728"/>
                  <a:pt x="1188763" y="1454707"/>
                </a:cubicBezTo>
                <a:cubicBezTo>
                  <a:pt x="1376831" y="1681686"/>
                  <a:pt x="1103377" y="1292580"/>
                  <a:pt x="1143368" y="1383371"/>
                </a:cubicBezTo>
                <a:cubicBezTo>
                  <a:pt x="1183360" y="1474163"/>
                  <a:pt x="1375750" y="1788690"/>
                  <a:pt x="1428712" y="1999456"/>
                </a:cubicBezTo>
                <a:cubicBezTo>
                  <a:pt x="1481674" y="2210222"/>
                  <a:pt x="1456815" y="2567984"/>
                  <a:pt x="1461138" y="2647967"/>
                </a:cubicBezTo>
                <a:cubicBezTo>
                  <a:pt x="1465461" y="2727950"/>
                  <a:pt x="1469785" y="2584197"/>
                  <a:pt x="1454653" y="2479354"/>
                </a:cubicBezTo>
                <a:cubicBezTo>
                  <a:pt x="1439521" y="2374511"/>
                  <a:pt x="1430874" y="2236162"/>
                  <a:pt x="1370346" y="2018911"/>
                </a:cubicBezTo>
                <a:cubicBezTo>
                  <a:pt x="1309818" y="1801660"/>
                  <a:pt x="1137963" y="1289336"/>
                  <a:pt x="1091487" y="1175847"/>
                </a:cubicBezTo>
                <a:cubicBezTo>
                  <a:pt x="1045011" y="1062358"/>
                  <a:pt x="1180117" y="1426605"/>
                  <a:pt x="1091487" y="1337975"/>
                </a:cubicBezTo>
                <a:cubicBezTo>
                  <a:pt x="1002857" y="1249345"/>
                  <a:pt x="734806" y="864563"/>
                  <a:pt x="559708" y="644069"/>
                </a:cubicBezTo>
                <a:cubicBezTo>
                  <a:pt x="384610" y="423575"/>
                  <a:pt x="-89884" y="-113608"/>
                  <a:pt x="14959" y="2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1B3E80E4-D0D0-7D26-D836-51BF8D5F1927}"/>
              </a:ext>
            </a:extLst>
          </p:cNvPr>
          <p:cNvSpPr/>
          <p:nvPr/>
        </p:nvSpPr>
        <p:spPr>
          <a:xfrm>
            <a:off x="5418980" y="508451"/>
            <a:ext cx="1180530" cy="2425141"/>
          </a:xfrm>
          <a:custGeom>
            <a:avLst/>
            <a:gdLst>
              <a:gd name="connsiteX0" fmla="*/ 2569 w 1180530"/>
              <a:gd name="connsiteY0" fmla="*/ 3872 h 2425141"/>
              <a:gd name="connsiteX1" fmla="*/ 832663 w 1180530"/>
              <a:gd name="connsiteY1" fmla="*/ 1054460 h 2425141"/>
              <a:gd name="connsiteX2" fmla="*/ 806722 w 1180530"/>
              <a:gd name="connsiteY2" fmla="*/ 976638 h 2425141"/>
              <a:gd name="connsiteX3" fmla="*/ 1143948 w 1180530"/>
              <a:gd name="connsiteY3" fmla="*/ 1858613 h 2425141"/>
              <a:gd name="connsiteX4" fmla="*/ 1169888 w 1180530"/>
              <a:gd name="connsiteY4" fmla="*/ 2409847 h 2425141"/>
              <a:gd name="connsiteX5" fmla="*/ 1169888 w 1180530"/>
              <a:gd name="connsiteY5" fmla="*/ 2195838 h 2425141"/>
              <a:gd name="connsiteX6" fmla="*/ 1040186 w 1180530"/>
              <a:gd name="connsiteY6" fmla="*/ 1417626 h 2425141"/>
              <a:gd name="connsiteX7" fmla="*/ 1033701 w 1180530"/>
              <a:gd name="connsiteY7" fmla="*/ 1437081 h 2425141"/>
              <a:gd name="connsiteX8" fmla="*/ 787267 w 1180530"/>
              <a:gd name="connsiteY8" fmla="*/ 833966 h 2425141"/>
              <a:gd name="connsiteX9" fmla="*/ 813207 w 1180530"/>
              <a:gd name="connsiteY9" fmla="*/ 1028519 h 2425141"/>
              <a:gd name="connsiteX10" fmla="*/ 579743 w 1180530"/>
              <a:gd name="connsiteY10" fmla="*/ 710749 h 2425141"/>
              <a:gd name="connsiteX11" fmla="*/ 2569 w 1180530"/>
              <a:gd name="connsiteY11" fmla="*/ 3872 h 242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0530" h="2425141">
                <a:moveTo>
                  <a:pt x="2569" y="3872"/>
                </a:moveTo>
                <a:cubicBezTo>
                  <a:pt x="44722" y="61157"/>
                  <a:pt x="698638" y="892332"/>
                  <a:pt x="832663" y="1054460"/>
                </a:cubicBezTo>
                <a:cubicBezTo>
                  <a:pt x="966688" y="1216588"/>
                  <a:pt x="754841" y="842613"/>
                  <a:pt x="806722" y="976638"/>
                </a:cubicBezTo>
                <a:cubicBezTo>
                  <a:pt x="858603" y="1110663"/>
                  <a:pt x="1083420" y="1619745"/>
                  <a:pt x="1143948" y="1858613"/>
                </a:cubicBezTo>
                <a:cubicBezTo>
                  <a:pt x="1204476" y="2097481"/>
                  <a:pt x="1165565" y="2353643"/>
                  <a:pt x="1169888" y="2409847"/>
                </a:cubicBezTo>
                <a:cubicBezTo>
                  <a:pt x="1174211" y="2466051"/>
                  <a:pt x="1191505" y="2361208"/>
                  <a:pt x="1169888" y="2195838"/>
                </a:cubicBezTo>
                <a:cubicBezTo>
                  <a:pt x="1148271" y="2030468"/>
                  <a:pt x="1040186" y="1417626"/>
                  <a:pt x="1040186" y="1417626"/>
                </a:cubicBezTo>
                <a:cubicBezTo>
                  <a:pt x="1017488" y="1291167"/>
                  <a:pt x="1075854" y="1534358"/>
                  <a:pt x="1033701" y="1437081"/>
                </a:cubicBezTo>
                <a:cubicBezTo>
                  <a:pt x="991548" y="1339804"/>
                  <a:pt x="824016" y="902060"/>
                  <a:pt x="787267" y="833966"/>
                </a:cubicBezTo>
                <a:cubicBezTo>
                  <a:pt x="750518" y="765872"/>
                  <a:pt x="847794" y="1049055"/>
                  <a:pt x="813207" y="1028519"/>
                </a:cubicBezTo>
                <a:cubicBezTo>
                  <a:pt x="778620" y="1007983"/>
                  <a:pt x="710526" y="880443"/>
                  <a:pt x="579743" y="710749"/>
                </a:cubicBezTo>
                <a:cubicBezTo>
                  <a:pt x="448960" y="541056"/>
                  <a:pt x="-39584" y="-53413"/>
                  <a:pt x="2569" y="3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9BB36BD3-8306-011C-29E7-976326832BE1}"/>
              </a:ext>
            </a:extLst>
          </p:cNvPr>
          <p:cNvSpPr/>
          <p:nvPr/>
        </p:nvSpPr>
        <p:spPr>
          <a:xfrm>
            <a:off x="6660762" y="3116148"/>
            <a:ext cx="446375" cy="320436"/>
          </a:xfrm>
          <a:custGeom>
            <a:avLst/>
            <a:gdLst>
              <a:gd name="connsiteX0" fmla="*/ 388 w 446375"/>
              <a:gd name="connsiteY0" fmla="*/ 106477 h 320436"/>
              <a:gd name="connsiteX1" fmla="*/ 235338 w 446375"/>
              <a:gd name="connsiteY1" fmla="*/ 71552 h 320436"/>
              <a:gd name="connsiteX2" fmla="*/ 206763 w 446375"/>
              <a:gd name="connsiteY2" fmla="*/ 71552 h 320436"/>
              <a:gd name="connsiteX3" fmla="*/ 305188 w 446375"/>
              <a:gd name="connsiteY3" fmla="*/ 109652 h 320436"/>
              <a:gd name="connsiteX4" fmla="*/ 308363 w 446375"/>
              <a:gd name="connsiteY4" fmla="*/ 239827 h 320436"/>
              <a:gd name="connsiteX5" fmla="*/ 333763 w 446375"/>
              <a:gd name="connsiteY5" fmla="*/ 201727 h 320436"/>
              <a:gd name="connsiteX6" fmla="*/ 330588 w 446375"/>
              <a:gd name="connsiteY6" fmla="*/ 300152 h 320436"/>
              <a:gd name="connsiteX7" fmla="*/ 336938 w 446375"/>
              <a:gd name="connsiteY7" fmla="*/ 230302 h 320436"/>
              <a:gd name="connsiteX8" fmla="*/ 343288 w 446375"/>
              <a:gd name="connsiteY8" fmla="*/ 319202 h 320436"/>
              <a:gd name="connsiteX9" fmla="*/ 444888 w 446375"/>
              <a:gd name="connsiteY9" fmla="*/ 277927 h 320436"/>
              <a:gd name="connsiteX10" fmla="*/ 403613 w 446375"/>
              <a:gd name="connsiteY10" fmla="*/ 217602 h 320436"/>
              <a:gd name="connsiteX11" fmla="*/ 400438 w 446375"/>
              <a:gd name="connsiteY11" fmla="*/ 135052 h 320436"/>
              <a:gd name="connsiteX12" fmla="*/ 276613 w 446375"/>
              <a:gd name="connsiteY12" fmla="*/ 11227 h 320436"/>
              <a:gd name="connsiteX13" fmla="*/ 181363 w 446375"/>
              <a:gd name="connsiteY13" fmla="*/ 14402 h 320436"/>
              <a:gd name="connsiteX14" fmla="*/ 388 w 446375"/>
              <a:gd name="connsiteY14" fmla="*/ 106477 h 3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375" h="320436">
                <a:moveTo>
                  <a:pt x="388" y="106477"/>
                </a:moveTo>
                <a:cubicBezTo>
                  <a:pt x="9384" y="116002"/>
                  <a:pt x="200942" y="77373"/>
                  <a:pt x="235338" y="71552"/>
                </a:cubicBezTo>
                <a:cubicBezTo>
                  <a:pt x="269734" y="65731"/>
                  <a:pt x="195121" y="65202"/>
                  <a:pt x="206763" y="71552"/>
                </a:cubicBezTo>
                <a:cubicBezTo>
                  <a:pt x="218405" y="77902"/>
                  <a:pt x="288255" y="81606"/>
                  <a:pt x="305188" y="109652"/>
                </a:cubicBezTo>
                <a:cubicBezTo>
                  <a:pt x="322121" y="137698"/>
                  <a:pt x="303600" y="224481"/>
                  <a:pt x="308363" y="239827"/>
                </a:cubicBezTo>
                <a:cubicBezTo>
                  <a:pt x="313126" y="255173"/>
                  <a:pt x="330059" y="191673"/>
                  <a:pt x="333763" y="201727"/>
                </a:cubicBezTo>
                <a:cubicBezTo>
                  <a:pt x="337467" y="211781"/>
                  <a:pt x="330059" y="295390"/>
                  <a:pt x="330588" y="300152"/>
                </a:cubicBezTo>
                <a:cubicBezTo>
                  <a:pt x="331117" y="304915"/>
                  <a:pt x="334821" y="227127"/>
                  <a:pt x="336938" y="230302"/>
                </a:cubicBezTo>
                <a:cubicBezTo>
                  <a:pt x="339055" y="233477"/>
                  <a:pt x="325296" y="311265"/>
                  <a:pt x="343288" y="319202"/>
                </a:cubicBezTo>
                <a:cubicBezTo>
                  <a:pt x="361280" y="327140"/>
                  <a:pt x="434834" y="294860"/>
                  <a:pt x="444888" y="277927"/>
                </a:cubicBezTo>
                <a:cubicBezTo>
                  <a:pt x="454942" y="260994"/>
                  <a:pt x="411021" y="241415"/>
                  <a:pt x="403613" y="217602"/>
                </a:cubicBezTo>
                <a:cubicBezTo>
                  <a:pt x="396205" y="193790"/>
                  <a:pt x="421605" y="169448"/>
                  <a:pt x="400438" y="135052"/>
                </a:cubicBezTo>
                <a:cubicBezTo>
                  <a:pt x="379271" y="100656"/>
                  <a:pt x="313126" y="31335"/>
                  <a:pt x="276613" y="11227"/>
                </a:cubicBezTo>
                <a:cubicBezTo>
                  <a:pt x="240100" y="-8881"/>
                  <a:pt x="221580" y="1702"/>
                  <a:pt x="181363" y="14402"/>
                </a:cubicBezTo>
                <a:cubicBezTo>
                  <a:pt x="141146" y="27102"/>
                  <a:pt x="-8608" y="96952"/>
                  <a:pt x="388" y="106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413CEC33-A074-DF45-4E48-68B3C9BA0727}"/>
              </a:ext>
            </a:extLst>
          </p:cNvPr>
          <p:cNvSpPr/>
          <p:nvPr/>
        </p:nvSpPr>
        <p:spPr>
          <a:xfrm>
            <a:off x="5295529" y="3472946"/>
            <a:ext cx="253783" cy="264052"/>
          </a:xfrm>
          <a:custGeom>
            <a:avLst/>
            <a:gdLst>
              <a:gd name="connsiteX0" fmla="*/ 371 w 253783"/>
              <a:gd name="connsiteY0" fmla="*/ 504 h 264052"/>
              <a:gd name="connsiteX1" fmla="*/ 181346 w 253783"/>
              <a:gd name="connsiteY1" fmla="*/ 117979 h 264052"/>
              <a:gd name="connsiteX2" fmla="*/ 251196 w 253783"/>
              <a:gd name="connsiteY2" fmla="*/ 225929 h 264052"/>
              <a:gd name="connsiteX3" fmla="*/ 216271 w 253783"/>
              <a:gd name="connsiteY3" fmla="*/ 206879 h 264052"/>
              <a:gd name="connsiteX4" fmla="*/ 13071 w 253783"/>
              <a:gd name="connsiteY4" fmla="*/ 264029 h 264052"/>
              <a:gd name="connsiteX5" fmla="*/ 124196 w 253783"/>
              <a:gd name="connsiteY5" fmla="*/ 213229 h 264052"/>
              <a:gd name="connsiteX6" fmla="*/ 133721 w 253783"/>
              <a:gd name="connsiteY6" fmla="*/ 165604 h 264052"/>
              <a:gd name="connsiteX7" fmla="*/ 371 w 253783"/>
              <a:gd name="connsiteY7" fmla="*/ 504 h 2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783" h="264052">
                <a:moveTo>
                  <a:pt x="371" y="504"/>
                </a:moveTo>
                <a:cubicBezTo>
                  <a:pt x="8308" y="-7433"/>
                  <a:pt x="139542" y="80408"/>
                  <a:pt x="181346" y="117979"/>
                </a:cubicBezTo>
                <a:cubicBezTo>
                  <a:pt x="223150" y="155550"/>
                  <a:pt x="245375" y="211112"/>
                  <a:pt x="251196" y="225929"/>
                </a:cubicBezTo>
                <a:cubicBezTo>
                  <a:pt x="257017" y="240746"/>
                  <a:pt x="255958" y="200529"/>
                  <a:pt x="216271" y="206879"/>
                </a:cubicBezTo>
                <a:cubicBezTo>
                  <a:pt x="176584" y="213229"/>
                  <a:pt x="28417" y="262971"/>
                  <a:pt x="13071" y="264029"/>
                </a:cubicBezTo>
                <a:cubicBezTo>
                  <a:pt x="-2275" y="265087"/>
                  <a:pt x="104088" y="229633"/>
                  <a:pt x="124196" y="213229"/>
                </a:cubicBezTo>
                <a:cubicBezTo>
                  <a:pt x="144304" y="196825"/>
                  <a:pt x="153300" y="194708"/>
                  <a:pt x="133721" y="165604"/>
                </a:cubicBezTo>
                <a:cubicBezTo>
                  <a:pt x="114142" y="136500"/>
                  <a:pt x="-7566" y="8441"/>
                  <a:pt x="371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3A5FF428-8874-EBBC-93D8-D518B8760514}"/>
              </a:ext>
            </a:extLst>
          </p:cNvPr>
          <p:cNvSpPr/>
          <p:nvPr/>
        </p:nvSpPr>
        <p:spPr>
          <a:xfrm>
            <a:off x="4343289" y="3584553"/>
            <a:ext cx="376859" cy="244623"/>
          </a:xfrm>
          <a:custGeom>
            <a:avLst/>
            <a:gdLst>
              <a:gd name="connsiteX0" fmla="*/ 371586 w 376859"/>
              <a:gd name="connsiteY0" fmla="*/ 22 h 244623"/>
              <a:gd name="connsiteX1" fmla="*/ 247761 w 376859"/>
              <a:gd name="connsiteY1" fmla="*/ 117497 h 244623"/>
              <a:gd name="connsiteX2" fmla="*/ 66786 w 376859"/>
              <a:gd name="connsiteY2" fmla="*/ 225447 h 244623"/>
              <a:gd name="connsiteX3" fmla="*/ 149336 w 376859"/>
              <a:gd name="connsiteY3" fmla="*/ 193697 h 244623"/>
              <a:gd name="connsiteX4" fmla="*/ 6461 w 376859"/>
              <a:gd name="connsiteY4" fmla="*/ 244497 h 244623"/>
              <a:gd name="connsiteX5" fmla="*/ 79486 w 376859"/>
              <a:gd name="connsiteY5" fmla="*/ 206397 h 244623"/>
              <a:gd name="connsiteX6" fmla="*/ 127111 w 376859"/>
              <a:gd name="connsiteY6" fmla="*/ 152422 h 244623"/>
              <a:gd name="connsiteX7" fmla="*/ 111 w 376859"/>
              <a:gd name="connsiteY7" fmla="*/ 238147 h 244623"/>
              <a:gd name="connsiteX8" fmla="*/ 152511 w 376859"/>
              <a:gd name="connsiteY8" fmla="*/ 79397 h 244623"/>
              <a:gd name="connsiteX9" fmla="*/ 69961 w 376859"/>
              <a:gd name="connsiteY9" fmla="*/ 127022 h 244623"/>
              <a:gd name="connsiteX10" fmla="*/ 371586 w 376859"/>
              <a:gd name="connsiteY10" fmla="*/ 22 h 24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859" h="244623">
                <a:moveTo>
                  <a:pt x="371586" y="22"/>
                </a:moveTo>
                <a:cubicBezTo>
                  <a:pt x="401219" y="-1565"/>
                  <a:pt x="298561" y="79926"/>
                  <a:pt x="247761" y="117497"/>
                </a:cubicBezTo>
                <a:cubicBezTo>
                  <a:pt x="196961" y="155068"/>
                  <a:pt x="83190" y="212747"/>
                  <a:pt x="66786" y="225447"/>
                </a:cubicBezTo>
                <a:cubicBezTo>
                  <a:pt x="50382" y="238147"/>
                  <a:pt x="159390" y="190522"/>
                  <a:pt x="149336" y="193697"/>
                </a:cubicBezTo>
                <a:cubicBezTo>
                  <a:pt x="139282" y="196872"/>
                  <a:pt x="18103" y="242380"/>
                  <a:pt x="6461" y="244497"/>
                </a:cubicBezTo>
                <a:cubicBezTo>
                  <a:pt x="-5181" y="246614"/>
                  <a:pt x="59378" y="221743"/>
                  <a:pt x="79486" y="206397"/>
                </a:cubicBezTo>
                <a:cubicBezTo>
                  <a:pt x="99594" y="191051"/>
                  <a:pt x="140340" y="147130"/>
                  <a:pt x="127111" y="152422"/>
                </a:cubicBezTo>
                <a:cubicBezTo>
                  <a:pt x="113882" y="157714"/>
                  <a:pt x="-4122" y="250318"/>
                  <a:pt x="111" y="238147"/>
                </a:cubicBezTo>
                <a:cubicBezTo>
                  <a:pt x="4344" y="225976"/>
                  <a:pt x="140869" y="97918"/>
                  <a:pt x="152511" y="79397"/>
                </a:cubicBezTo>
                <a:cubicBezTo>
                  <a:pt x="164153" y="60876"/>
                  <a:pt x="34507" y="135489"/>
                  <a:pt x="69961" y="127022"/>
                </a:cubicBezTo>
                <a:cubicBezTo>
                  <a:pt x="105415" y="118555"/>
                  <a:pt x="341953" y="1609"/>
                  <a:pt x="37158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9768373F-D907-5D8C-90F3-42E85CF74F2C}"/>
              </a:ext>
            </a:extLst>
          </p:cNvPr>
          <p:cNvSpPr/>
          <p:nvPr/>
        </p:nvSpPr>
        <p:spPr>
          <a:xfrm>
            <a:off x="4524843" y="3450929"/>
            <a:ext cx="879022" cy="211306"/>
          </a:xfrm>
          <a:custGeom>
            <a:avLst/>
            <a:gdLst>
              <a:gd name="connsiteX0" fmla="*/ 9057 w 879022"/>
              <a:gd name="connsiteY0" fmla="*/ 209846 h 211306"/>
              <a:gd name="connsiteX1" fmla="*/ 459907 w 879022"/>
              <a:gd name="connsiteY1" fmla="*/ 47921 h 211306"/>
              <a:gd name="connsiteX2" fmla="*/ 313857 w 879022"/>
              <a:gd name="connsiteY2" fmla="*/ 79671 h 211306"/>
              <a:gd name="connsiteX3" fmla="*/ 618657 w 879022"/>
              <a:gd name="connsiteY3" fmla="*/ 22521 h 211306"/>
              <a:gd name="connsiteX4" fmla="*/ 732957 w 879022"/>
              <a:gd name="connsiteY4" fmla="*/ 41571 h 211306"/>
              <a:gd name="connsiteX5" fmla="*/ 669457 w 879022"/>
              <a:gd name="connsiteY5" fmla="*/ 41571 h 211306"/>
              <a:gd name="connsiteX6" fmla="*/ 879007 w 879022"/>
              <a:gd name="connsiteY6" fmla="*/ 86021 h 211306"/>
              <a:gd name="connsiteX7" fmla="*/ 678982 w 879022"/>
              <a:gd name="connsiteY7" fmla="*/ 32046 h 211306"/>
              <a:gd name="connsiteX8" fmla="*/ 396407 w 879022"/>
              <a:gd name="connsiteY8" fmla="*/ 296 h 211306"/>
              <a:gd name="connsiteX9" fmla="*/ 466257 w 879022"/>
              <a:gd name="connsiteY9" fmla="*/ 19346 h 211306"/>
              <a:gd name="connsiteX10" fmla="*/ 253532 w 879022"/>
              <a:gd name="connsiteY10" fmla="*/ 70146 h 211306"/>
              <a:gd name="connsiteX11" fmla="*/ 313857 w 879022"/>
              <a:gd name="connsiteY11" fmla="*/ 60621 h 211306"/>
              <a:gd name="connsiteX12" fmla="*/ 88432 w 879022"/>
              <a:gd name="connsiteY12" fmla="*/ 165396 h 211306"/>
              <a:gd name="connsiteX13" fmla="*/ 151932 w 879022"/>
              <a:gd name="connsiteY13" fmla="*/ 130471 h 211306"/>
              <a:gd name="connsiteX14" fmla="*/ 9057 w 879022"/>
              <a:gd name="connsiteY14" fmla="*/ 209846 h 2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9022" h="211306">
                <a:moveTo>
                  <a:pt x="9057" y="209846"/>
                </a:moveTo>
                <a:cubicBezTo>
                  <a:pt x="60386" y="196088"/>
                  <a:pt x="409107" y="69617"/>
                  <a:pt x="459907" y="47921"/>
                </a:cubicBezTo>
                <a:cubicBezTo>
                  <a:pt x="510707" y="26225"/>
                  <a:pt x="287399" y="83904"/>
                  <a:pt x="313857" y="79671"/>
                </a:cubicBezTo>
                <a:cubicBezTo>
                  <a:pt x="340315" y="75438"/>
                  <a:pt x="548807" y="28871"/>
                  <a:pt x="618657" y="22521"/>
                </a:cubicBezTo>
                <a:cubicBezTo>
                  <a:pt x="688507" y="16171"/>
                  <a:pt x="724490" y="38396"/>
                  <a:pt x="732957" y="41571"/>
                </a:cubicBezTo>
                <a:cubicBezTo>
                  <a:pt x="741424" y="44746"/>
                  <a:pt x="645115" y="34163"/>
                  <a:pt x="669457" y="41571"/>
                </a:cubicBezTo>
                <a:cubicBezTo>
                  <a:pt x="693799" y="48979"/>
                  <a:pt x="877420" y="87608"/>
                  <a:pt x="879007" y="86021"/>
                </a:cubicBezTo>
                <a:cubicBezTo>
                  <a:pt x="880594" y="84434"/>
                  <a:pt x="759415" y="46333"/>
                  <a:pt x="678982" y="32046"/>
                </a:cubicBezTo>
                <a:cubicBezTo>
                  <a:pt x="598549" y="17759"/>
                  <a:pt x="431861" y="2413"/>
                  <a:pt x="396407" y="296"/>
                </a:cubicBezTo>
                <a:cubicBezTo>
                  <a:pt x="360953" y="-1821"/>
                  <a:pt x="490070" y="7704"/>
                  <a:pt x="466257" y="19346"/>
                </a:cubicBezTo>
                <a:cubicBezTo>
                  <a:pt x="442444" y="30988"/>
                  <a:pt x="278932" y="63267"/>
                  <a:pt x="253532" y="70146"/>
                </a:cubicBezTo>
                <a:cubicBezTo>
                  <a:pt x="228132" y="77025"/>
                  <a:pt x="341374" y="44746"/>
                  <a:pt x="313857" y="60621"/>
                </a:cubicBezTo>
                <a:cubicBezTo>
                  <a:pt x="286340" y="76496"/>
                  <a:pt x="115419" y="153754"/>
                  <a:pt x="88432" y="165396"/>
                </a:cubicBezTo>
                <a:cubicBezTo>
                  <a:pt x="61445" y="177038"/>
                  <a:pt x="163045" y="125179"/>
                  <a:pt x="151932" y="130471"/>
                </a:cubicBezTo>
                <a:cubicBezTo>
                  <a:pt x="140820" y="135763"/>
                  <a:pt x="-42272" y="223604"/>
                  <a:pt x="9057" y="209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D9BE5FC7-0184-3348-F0C1-7CA27CF09746}"/>
              </a:ext>
            </a:extLst>
          </p:cNvPr>
          <p:cNvSpPr/>
          <p:nvPr/>
        </p:nvSpPr>
        <p:spPr>
          <a:xfrm>
            <a:off x="3930352" y="3299016"/>
            <a:ext cx="675146" cy="599149"/>
          </a:xfrm>
          <a:custGeom>
            <a:avLst/>
            <a:gdLst>
              <a:gd name="connsiteX0" fmla="*/ 674642 w 675146"/>
              <a:gd name="connsiteY0" fmla="*/ 365 h 599149"/>
              <a:gd name="connsiteX1" fmla="*/ 349417 w 675146"/>
              <a:gd name="connsiteY1" fmla="*/ 212469 h 599149"/>
              <a:gd name="connsiteX2" fmla="*/ 625 w 675146"/>
              <a:gd name="connsiteY2" fmla="*/ 598968 h 599149"/>
              <a:gd name="connsiteX3" fmla="*/ 274003 w 675146"/>
              <a:gd name="connsiteY3" fmla="*/ 259603 h 599149"/>
              <a:gd name="connsiteX4" fmla="*/ 674642 w 675146"/>
              <a:gd name="connsiteY4" fmla="*/ 365 h 59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146" h="599149">
                <a:moveTo>
                  <a:pt x="674642" y="365"/>
                </a:moveTo>
                <a:cubicBezTo>
                  <a:pt x="687211" y="-7491"/>
                  <a:pt x="461753" y="112702"/>
                  <a:pt x="349417" y="212469"/>
                </a:cubicBezTo>
                <a:cubicBezTo>
                  <a:pt x="237081" y="312236"/>
                  <a:pt x="13194" y="591112"/>
                  <a:pt x="625" y="598968"/>
                </a:cubicBezTo>
                <a:cubicBezTo>
                  <a:pt x="-11944" y="606824"/>
                  <a:pt x="167951" y="357013"/>
                  <a:pt x="274003" y="259603"/>
                </a:cubicBezTo>
                <a:cubicBezTo>
                  <a:pt x="380055" y="162193"/>
                  <a:pt x="662073" y="8221"/>
                  <a:pt x="674642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63B070D-D3A8-8E66-0976-AB5232136817}"/>
              </a:ext>
            </a:extLst>
          </p:cNvPr>
          <p:cNvSpPr/>
          <p:nvPr/>
        </p:nvSpPr>
        <p:spPr>
          <a:xfrm>
            <a:off x="4471140" y="3157025"/>
            <a:ext cx="734642" cy="229788"/>
          </a:xfrm>
          <a:custGeom>
            <a:avLst/>
            <a:gdLst>
              <a:gd name="connsiteX0" fmla="*/ 2006 w 734642"/>
              <a:gd name="connsiteY0" fmla="*/ 228726 h 229788"/>
              <a:gd name="connsiteX1" fmla="*/ 230606 w 734642"/>
              <a:gd name="connsiteY1" fmla="*/ 111337 h 229788"/>
              <a:gd name="connsiteX2" fmla="*/ 459206 w 734642"/>
              <a:gd name="connsiteY2" fmla="*/ 43375 h 229788"/>
              <a:gd name="connsiteX3" fmla="*/ 403601 w 734642"/>
              <a:gd name="connsiteY3" fmla="*/ 18661 h 229788"/>
              <a:gd name="connsiteX4" fmla="*/ 724876 w 734642"/>
              <a:gd name="connsiteY4" fmla="*/ 24840 h 229788"/>
              <a:gd name="connsiteX5" fmla="*/ 626022 w 734642"/>
              <a:gd name="connsiteY5" fmla="*/ 126 h 229788"/>
              <a:gd name="connsiteX6" fmla="*/ 366530 w 734642"/>
              <a:gd name="connsiteY6" fmla="*/ 37197 h 229788"/>
              <a:gd name="connsiteX7" fmla="*/ 2006 w 734642"/>
              <a:gd name="connsiteY7" fmla="*/ 228726 h 22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642" h="229788">
                <a:moveTo>
                  <a:pt x="2006" y="228726"/>
                </a:moveTo>
                <a:cubicBezTo>
                  <a:pt x="-20648" y="241083"/>
                  <a:pt x="154406" y="142229"/>
                  <a:pt x="230606" y="111337"/>
                </a:cubicBezTo>
                <a:cubicBezTo>
                  <a:pt x="306806" y="80445"/>
                  <a:pt x="430374" y="58821"/>
                  <a:pt x="459206" y="43375"/>
                </a:cubicBezTo>
                <a:cubicBezTo>
                  <a:pt x="488039" y="27929"/>
                  <a:pt x="359323" y="21750"/>
                  <a:pt x="403601" y="18661"/>
                </a:cubicBezTo>
                <a:cubicBezTo>
                  <a:pt x="447879" y="15572"/>
                  <a:pt x="687806" y="27929"/>
                  <a:pt x="724876" y="24840"/>
                </a:cubicBezTo>
                <a:cubicBezTo>
                  <a:pt x="761946" y="21751"/>
                  <a:pt x="685746" y="-1933"/>
                  <a:pt x="626022" y="126"/>
                </a:cubicBezTo>
                <a:cubicBezTo>
                  <a:pt x="566298" y="2185"/>
                  <a:pt x="466414" y="5275"/>
                  <a:pt x="366530" y="37197"/>
                </a:cubicBezTo>
                <a:cubicBezTo>
                  <a:pt x="266646" y="69119"/>
                  <a:pt x="24660" y="216369"/>
                  <a:pt x="2006" y="228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18245E9-63AD-03BE-93CB-4437A9BB1A7E}"/>
              </a:ext>
            </a:extLst>
          </p:cNvPr>
          <p:cNvSpPr/>
          <p:nvPr/>
        </p:nvSpPr>
        <p:spPr>
          <a:xfrm>
            <a:off x="3868968" y="172981"/>
            <a:ext cx="415203" cy="3428347"/>
          </a:xfrm>
          <a:custGeom>
            <a:avLst/>
            <a:gdLst>
              <a:gd name="connsiteX0" fmla="*/ 414274 w 415203"/>
              <a:gd name="connsiteY0" fmla="*/ 274 h 3428347"/>
              <a:gd name="connsiteX1" fmla="*/ 154392 w 415203"/>
              <a:gd name="connsiteY1" fmla="*/ 760670 h 3428347"/>
              <a:gd name="connsiteX2" fmla="*/ 183268 w 415203"/>
              <a:gd name="connsiteY2" fmla="*/ 2002328 h 3428347"/>
              <a:gd name="connsiteX3" fmla="*/ 183268 w 415203"/>
              <a:gd name="connsiteY3" fmla="*/ 1675070 h 3428347"/>
              <a:gd name="connsiteX4" fmla="*/ 38889 w 415203"/>
              <a:gd name="connsiteY4" fmla="*/ 1087928 h 3428347"/>
              <a:gd name="connsiteX5" fmla="*/ 115891 w 415203"/>
              <a:gd name="connsiteY5" fmla="*/ 1549941 h 3428347"/>
              <a:gd name="connsiteX6" fmla="*/ 125516 w 415203"/>
              <a:gd name="connsiteY6" fmla="*/ 2319962 h 3428347"/>
              <a:gd name="connsiteX7" fmla="*/ 125516 w 415203"/>
              <a:gd name="connsiteY7" fmla="*/ 2069705 h 3428347"/>
              <a:gd name="connsiteX8" fmla="*/ 279520 w 415203"/>
              <a:gd name="connsiteY8" fmla="*/ 2955230 h 3428347"/>
              <a:gd name="connsiteX9" fmla="*/ 241019 w 415203"/>
              <a:gd name="connsiteY9" fmla="*/ 3426867 h 3428347"/>
              <a:gd name="connsiteX10" fmla="*/ 298771 w 415203"/>
              <a:gd name="connsiteY10" fmla="*/ 3080358 h 3428347"/>
              <a:gd name="connsiteX11" fmla="*/ 241019 w 415203"/>
              <a:gd name="connsiteY11" fmla="*/ 2445091 h 3428347"/>
              <a:gd name="connsiteX12" fmla="*/ 19638 w 415203"/>
              <a:gd name="connsiteY12" fmla="*/ 1010926 h 3428347"/>
              <a:gd name="connsiteX13" fmla="*/ 19638 w 415203"/>
              <a:gd name="connsiteY13" fmla="*/ 1338185 h 3428347"/>
              <a:gd name="connsiteX14" fmla="*/ 96640 w 415203"/>
              <a:gd name="connsiteY14" fmla="*/ 693293 h 3428347"/>
              <a:gd name="connsiteX15" fmla="*/ 48514 w 415203"/>
              <a:gd name="connsiteY15" fmla="*/ 837672 h 3428347"/>
              <a:gd name="connsiteX16" fmla="*/ 414274 w 415203"/>
              <a:gd name="connsiteY16" fmla="*/ 274 h 342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5203" h="3428347">
                <a:moveTo>
                  <a:pt x="414274" y="274"/>
                </a:moveTo>
                <a:cubicBezTo>
                  <a:pt x="431920" y="-12560"/>
                  <a:pt x="192893" y="426994"/>
                  <a:pt x="154392" y="760670"/>
                </a:cubicBezTo>
                <a:cubicBezTo>
                  <a:pt x="115891" y="1094346"/>
                  <a:pt x="178455" y="1849928"/>
                  <a:pt x="183268" y="2002328"/>
                </a:cubicBezTo>
                <a:cubicBezTo>
                  <a:pt x="188081" y="2154728"/>
                  <a:pt x="207331" y="1827470"/>
                  <a:pt x="183268" y="1675070"/>
                </a:cubicBezTo>
                <a:cubicBezTo>
                  <a:pt x="159205" y="1522670"/>
                  <a:pt x="50118" y="1108783"/>
                  <a:pt x="38889" y="1087928"/>
                </a:cubicBezTo>
                <a:cubicBezTo>
                  <a:pt x="27660" y="1067073"/>
                  <a:pt x="101453" y="1344602"/>
                  <a:pt x="115891" y="1549941"/>
                </a:cubicBezTo>
                <a:cubicBezTo>
                  <a:pt x="130329" y="1755280"/>
                  <a:pt x="123912" y="2233335"/>
                  <a:pt x="125516" y="2319962"/>
                </a:cubicBezTo>
                <a:cubicBezTo>
                  <a:pt x="127120" y="2406589"/>
                  <a:pt x="99849" y="1963827"/>
                  <a:pt x="125516" y="2069705"/>
                </a:cubicBezTo>
                <a:cubicBezTo>
                  <a:pt x="151183" y="2175583"/>
                  <a:pt x="260270" y="2729036"/>
                  <a:pt x="279520" y="2955230"/>
                </a:cubicBezTo>
                <a:cubicBezTo>
                  <a:pt x="298770" y="3181424"/>
                  <a:pt x="237811" y="3406012"/>
                  <a:pt x="241019" y="3426867"/>
                </a:cubicBezTo>
                <a:cubicBezTo>
                  <a:pt x="244227" y="3447722"/>
                  <a:pt x="298771" y="3243987"/>
                  <a:pt x="298771" y="3080358"/>
                </a:cubicBezTo>
                <a:cubicBezTo>
                  <a:pt x="298771" y="2916729"/>
                  <a:pt x="287541" y="2789996"/>
                  <a:pt x="241019" y="2445091"/>
                </a:cubicBezTo>
                <a:cubicBezTo>
                  <a:pt x="194497" y="2100186"/>
                  <a:pt x="56535" y="1195410"/>
                  <a:pt x="19638" y="1010926"/>
                </a:cubicBezTo>
                <a:cubicBezTo>
                  <a:pt x="-17259" y="826442"/>
                  <a:pt x="6804" y="1391124"/>
                  <a:pt x="19638" y="1338185"/>
                </a:cubicBezTo>
                <a:cubicBezTo>
                  <a:pt x="32472" y="1285246"/>
                  <a:pt x="91827" y="776712"/>
                  <a:pt x="96640" y="693293"/>
                </a:cubicBezTo>
                <a:cubicBezTo>
                  <a:pt x="101453" y="609874"/>
                  <a:pt x="-1217" y="948363"/>
                  <a:pt x="48514" y="837672"/>
                </a:cubicBezTo>
                <a:cubicBezTo>
                  <a:pt x="98245" y="726981"/>
                  <a:pt x="396628" y="13108"/>
                  <a:pt x="414274" y="2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68D50D06-7F98-7B5F-881F-F0F78977A6B2}"/>
              </a:ext>
            </a:extLst>
          </p:cNvPr>
          <p:cNvSpPr/>
          <p:nvPr/>
        </p:nvSpPr>
        <p:spPr>
          <a:xfrm>
            <a:off x="3361388" y="326357"/>
            <a:ext cx="796843" cy="4499848"/>
          </a:xfrm>
          <a:custGeom>
            <a:avLst/>
            <a:gdLst>
              <a:gd name="connsiteX0" fmla="*/ 796726 w 796843"/>
              <a:gd name="connsiteY0" fmla="*/ 902 h 4499848"/>
              <a:gd name="connsiteX1" fmla="*/ 325088 w 796843"/>
              <a:gd name="connsiteY1" fmla="*/ 992304 h 4499848"/>
              <a:gd name="connsiteX2" fmla="*/ 344338 w 796843"/>
              <a:gd name="connsiteY2" fmla="*/ 2397592 h 4499848"/>
              <a:gd name="connsiteX3" fmla="*/ 334713 w 796843"/>
              <a:gd name="connsiteY3" fmla="*/ 2176211 h 4499848"/>
              <a:gd name="connsiteX4" fmla="*/ 450216 w 796843"/>
              <a:gd name="connsiteY4" fmla="*/ 3119487 h 4499848"/>
              <a:gd name="connsiteX5" fmla="*/ 498343 w 796843"/>
              <a:gd name="connsiteY5" fmla="*/ 3398620 h 4499848"/>
              <a:gd name="connsiteX6" fmla="*/ 382839 w 796843"/>
              <a:gd name="connsiteY6" fmla="*/ 3716254 h 4499848"/>
              <a:gd name="connsiteX7" fmla="*/ 565719 w 796843"/>
              <a:gd name="connsiteY7" fmla="*/ 3581500 h 4499848"/>
              <a:gd name="connsiteX8" fmla="*/ 26705 w 796843"/>
              <a:gd name="connsiteY8" fmla="*/ 4447774 h 4499848"/>
              <a:gd name="connsiteX9" fmla="*/ 122957 w 796843"/>
              <a:gd name="connsiteY9" fmla="*/ 4332270 h 4499848"/>
              <a:gd name="connsiteX10" fmla="*/ 479092 w 796843"/>
              <a:gd name="connsiteY10" fmla="*/ 3754755 h 4499848"/>
              <a:gd name="connsiteX11" fmla="*/ 507968 w 796843"/>
              <a:gd name="connsiteY11" fmla="*/ 3225365 h 4499848"/>
              <a:gd name="connsiteX12" fmla="*/ 132583 w 796843"/>
              <a:gd name="connsiteY12" fmla="*/ 1964456 h 4499848"/>
              <a:gd name="connsiteX13" fmla="*/ 373214 w 796843"/>
              <a:gd name="connsiteY13" fmla="*/ 2676725 h 4499848"/>
              <a:gd name="connsiteX14" fmla="*/ 325088 w 796843"/>
              <a:gd name="connsiteY14" fmla="*/ 1993331 h 4499848"/>
              <a:gd name="connsiteX15" fmla="*/ 286587 w 796843"/>
              <a:gd name="connsiteY15" fmla="*/ 847925 h 4499848"/>
              <a:gd name="connsiteX16" fmla="*/ 286587 w 796843"/>
              <a:gd name="connsiteY16" fmla="*/ 1021180 h 4499848"/>
              <a:gd name="connsiteX17" fmla="*/ 363589 w 796843"/>
              <a:gd name="connsiteY17" fmla="*/ 530291 h 4499848"/>
              <a:gd name="connsiteX18" fmla="*/ 276961 w 796843"/>
              <a:gd name="connsiteY18" fmla="*/ 809424 h 4499848"/>
              <a:gd name="connsiteX19" fmla="*/ 796726 w 796843"/>
              <a:gd name="connsiteY19" fmla="*/ 902 h 449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96843" h="4499848">
                <a:moveTo>
                  <a:pt x="796726" y="902"/>
                </a:moveTo>
                <a:cubicBezTo>
                  <a:pt x="804747" y="31382"/>
                  <a:pt x="400486" y="592856"/>
                  <a:pt x="325088" y="992304"/>
                </a:cubicBezTo>
                <a:cubicBezTo>
                  <a:pt x="249690" y="1391752"/>
                  <a:pt x="342734" y="2200274"/>
                  <a:pt x="344338" y="2397592"/>
                </a:cubicBezTo>
                <a:cubicBezTo>
                  <a:pt x="345942" y="2594910"/>
                  <a:pt x="317067" y="2055895"/>
                  <a:pt x="334713" y="2176211"/>
                </a:cubicBezTo>
                <a:cubicBezTo>
                  <a:pt x="352359" y="2296527"/>
                  <a:pt x="422944" y="2915752"/>
                  <a:pt x="450216" y="3119487"/>
                </a:cubicBezTo>
                <a:cubicBezTo>
                  <a:pt x="477488" y="3323222"/>
                  <a:pt x="509572" y="3299159"/>
                  <a:pt x="498343" y="3398620"/>
                </a:cubicBezTo>
                <a:cubicBezTo>
                  <a:pt x="487114" y="3498081"/>
                  <a:pt x="371610" y="3685774"/>
                  <a:pt x="382839" y="3716254"/>
                </a:cubicBezTo>
                <a:cubicBezTo>
                  <a:pt x="394068" y="3746734"/>
                  <a:pt x="625075" y="3459580"/>
                  <a:pt x="565719" y="3581500"/>
                </a:cubicBezTo>
                <a:cubicBezTo>
                  <a:pt x="506363" y="3703420"/>
                  <a:pt x="100499" y="4322646"/>
                  <a:pt x="26705" y="4447774"/>
                </a:cubicBezTo>
                <a:cubicBezTo>
                  <a:pt x="-47089" y="4572902"/>
                  <a:pt x="47559" y="4447773"/>
                  <a:pt x="122957" y="4332270"/>
                </a:cubicBezTo>
                <a:cubicBezTo>
                  <a:pt x="198355" y="4216767"/>
                  <a:pt x="414924" y="3939239"/>
                  <a:pt x="479092" y="3754755"/>
                </a:cubicBezTo>
                <a:cubicBezTo>
                  <a:pt x="543260" y="3570271"/>
                  <a:pt x="565719" y="3523748"/>
                  <a:pt x="507968" y="3225365"/>
                </a:cubicBezTo>
                <a:cubicBezTo>
                  <a:pt x="450217" y="2926982"/>
                  <a:pt x="155042" y="2055896"/>
                  <a:pt x="132583" y="1964456"/>
                </a:cubicBezTo>
                <a:cubicBezTo>
                  <a:pt x="110124" y="1873016"/>
                  <a:pt x="341130" y="2671913"/>
                  <a:pt x="373214" y="2676725"/>
                </a:cubicBezTo>
                <a:cubicBezTo>
                  <a:pt x="405298" y="2681537"/>
                  <a:pt x="339526" y="2298131"/>
                  <a:pt x="325088" y="1993331"/>
                </a:cubicBezTo>
                <a:cubicBezTo>
                  <a:pt x="310650" y="1688531"/>
                  <a:pt x="293004" y="1009950"/>
                  <a:pt x="286587" y="847925"/>
                </a:cubicBezTo>
                <a:cubicBezTo>
                  <a:pt x="280170" y="685900"/>
                  <a:pt x="273753" y="1074119"/>
                  <a:pt x="286587" y="1021180"/>
                </a:cubicBezTo>
                <a:cubicBezTo>
                  <a:pt x="299421" y="968241"/>
                  <a:pt x="365193" y="565584"/>
                  <a:pt x="363589" y="530291"/>
                </a:cubicBezTo>
                <a:cubicBezTo>
                  <a:pt x="361985" y="494998"/>
                  <a:pt x="211188" y="897656"/>
                  <a:pt x="276961" y="809424"/>
                </a:cubicBezTo>
                <a:cubicBezTo>
                  <a:pt x="342734" y="721192"/>
                  <a:pt x="788705" y="-29578"/>
                  <a:pt x="796726" y="9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D0E74B6-5E85-B335-9BBE-D21DC91A72DC}"/>
              </a:ext>
            </a:extLst>
          </p:cNvPr>
          <p:cNvSpPr/>
          <p:nvPr/>
        </p:nvSpPr>
        <p:spPr>
          <a:xfrm>
            <a:off x="3057167" y="783872"/>
            <a:ext cx="438406" cy="2050713"/>
          </a:xfrm>
          <a:custGeom>
            <a:avLst/>
            <a:gdLst>
              <a:gd name="connsiteX0" fmla="*/ 436804 w 438406"/>
              <a:gd name="connsiteY0" fmla="*/ 5400 h 2050713"/>
              <a:gd name="connsiteX1" fmla="*/ 167296 w 438406"/>
              <a:gd name="connsiteY1" fmla="*/ 419286 h 2050713"/>
              <a:gd name="connsiteX2" fmla="*/ 3667 w 438406"/>
              <a:gd name="connsiteY2" fmla="*/ 2036330 h 2050713"/>
              <a:gd name="connsiteX3" fmla="*/ 51793 w 438406"/>
              <a:gd name="connsiteY3" fmla="*/ 1179682 h 2050713"/>
              <a:gd name="connsiteX4" fmla="*/ 32542 w 438406"/>
              <a:gd name="connsiteY4" fmla="*/ 611791 h 2050713"/>
              <a:gd name="connsiteX5" fmla="*/ 436804 w 438406"/>
              <a:gd name="connsiteY5" fmla="*/ 5400 h 205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406" h="2050713">
                <a:moveTo>
                  <a:pt x="436804" y="5400"/>
                </a:moveTo>
                <a:cubicBezTo>
                  <a:pt x="459263" y="-26684"/>
                  <a:pt x="239485" y="80798"/>
                  <a:pt x="167296" y="419286"/>
                </a:cubicBezTo>
                <a:cubicBezTo>
                  <a:pt x="95107" y="757774"/>
                  <a:pt x="22917" y="1909597"/>
                  <a:pt x="3667" y="2036330"/>
                </a:cubicBezTo>
                <a:cubicBezTo>
                  <a:pt x="-15584" y="2163063"/>
                  <a:pt x="46981" y="1417105"/>
                  <a:pt x="51793" y="1179682"/>
                </a:cubicBezTo>
                <a:cubicBezTo>
                  <a:pt x="56605" y="942259"/>
                  <a:pt x="-25209" y="810713"/>
                  <a:pt x="32542" y="611791"/>
                </a:cubicBezTo>
                <a:cubicBezTo>
                  <a:pt x="90293" y="412869"/>
                  <a:pt x="414345" y="37484"/>
                  <a:pt x="436804" y="54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1278471-5DE6-E6BB-277C-471CB7F53FA6}"/>
              </a:ext>
            </a:extLst>
          </p:cNvPr>
          <p:cNvSpPr/>
          <p:nvPr/>
        </p:nvSpPr>
        <p:spPr>
          <a:xfrm>
            <a:off x="3009467" y="2835876"/>
            <a:ext cx="506249" cy="2601369"/>
          </a:xfrm>
          <a:custGeom>
            <a:avLst/>
            <a:gdLst>
              <a:gd name="connsiteX0" fmla="*/ 311249 w 506249"/>
              <a:gd name="connsiteY0" fmla="*/ 3577 h 2601369"/>
              <a:gd name="connsiteX1" fmla="*/ 166870 w 506249"/>
              <a:gd name="connsiteY1" fmla="*/ 1023855 h 2601369"/>
              <a:gd name="connsiteX2" fmla="*/ 484504 w 506249"/>
              <a:gd name="connsiteY2" fmla="*/ 2544646 h 2601369"/>
              <a:gd name="connsiteX3" fmla="*/ 436377 w 506249"/>
              <a:gd name="connsiteY3" fmla="*/ 2178886 h 2601369"/>
              <a:gd name="connsiteX4" fmla="*/ 99493 w 506249"/>
              <a:gd name="connsiteY4" fmla="*/ 1245236 h 2601369"/>
              <a:gd name="connsiteX5" fmla="*/ 128369 w 506249"/>
              <a:gd name="connsiteY5" fmla="*/ 619593 h 2601369"/>
              <a:gd name="connsiteX6" fmla="*/ 3240 w 506249"/>
              <a:gd name="connsiteY6" fmla="*/ 1370364 h 2601369"/>
              <a:gd name="connsiteX7" fmla="*/ 311249 w 506249"/>
              <a:gd name="connsiteY7" fmla="*/ 3577 h 260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249" h="2601369">
                <a:moveTo>
                  <a:pt x="311249" y="3577"/>
                </a:moveTo>
                <a:cubicBezTo>
                  <a:pt x="338521" y="-54174"/>
                  <a:pt x="137994" y="600344"/>
                  <a:pt x="166870" y="1023855"/>
                </a:cubicBezTo>
                <a:cubicBezTo>
                  <a:pt x="195746" y="1447367"/>
                  <a:pt x="439586" y="2352141"/>
                  <a:pt x="484504" y="2544646"/>
                </a:cubicBezTo>
                <a:cubicBezTo>
                  <a:pt x="529422" y="2737151"/>
                  <a:pt x="500546" y="2395454"/>
                  <a:pt x="436377" y="2178886"/>
                </a:cubicBezTo>
                <a:cubicBezTo>
                  <a:pt x="372209" y="1962318"/>
                  <a:pt x="150828" y="1505118"/>
                  <a:pt x="99493" y="1245236"/>
                </a:cubicBezTo>
                <a:cubicBezTo>
                  <a:pt x="48158" y="985354"/>
                  <a:pt x="144411" y="598738"/>
                  <a:pt x="128369" y="619593"/>
                </a:cubicBezTo>
                <a:cubicBezTo>
                  <a:pt x="112327" y="640448"/>
                  <a:pt x="-22427" y="1469825"/>
                  <a:pt x="3240" y="1370364"/>
                </a:cubicBezTo>
                <a:cubicBezTo>
                  <a:pt x="28907" y="1270903"/>
                  <a:pt x="283977" y="61328"/>
                  <a:pt x="311249" y="35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4C4F5E5C-436A-F623-902E-B94107A5B2DF}"/>
              </a:ext>
            </a:extLst>
          </p:cNvPr>
          <p:cNvSpPr/>
          <p:nvPr/>
        </p:nvSpPr>
        <p:spPr>
          <a:xfrm>
            <a:off x="2053581" y="509740"/>
            <a:ext cx="1517690" cy="2638245"/>
          </a:xfrm>
          <a:custGeom>
            <a:avLst/>
            <a:gdLst>
              <a:gd name="connsiteX0" fmla="*/ 1517392 w 1517690"/>
              <a:gd name="connsiteY0" fmla="*/ 399 h 2638245"/>
              <a:gd name="connsiteX1" fmla="*/ 516364 w 1517690"/>
              <a:gd name="connsiteY1" fmla="*/ 885923 h 2638245"/>
              <a:gd name="connsiteX2" fmla="*/ 15851 w 1517690"/>
              <a:gd name="connsiteY2" fmla="*/ 2589595 h 2638245"/>
              <a:gd name="connsiteX3" fmla="*/ 150604 w 1517690"/>
              <a:gd name="connsiteY3" fmla="*/ 2069831 h 2638245"/>
              <a:gd name="connsiteX4" fmla="*/ 410486 w 1517690"/>
              <a:gd name="connsiteY4" fmla="*/ 982176 h 2638245"/>
              <a:gd name="connsiteX5" fmla="*/ 1517392 w 1517690"/>
              <a:gd name="connsiteY5" fmla="*/ 399 h 263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7690" h="2638245">
                <a:moveTo>
                  <a:pt x="1517392" y="399"/>
                </a:moveTo>
                <a:cubicBezTo>
                  <a:pt x="1535038" y="-15643"/>
                  <a:pt x="766621" y="454390"/>
                  <a:pt x="516364" y="885923"/>
                </a:cubicBezTo>
                <a:cubicBezTo>
                  <a:pt x="266107" y="1317456"/>
                  <a:pt x="76811" y="2392277"/>
                  <a:pt x="15851" y="2589595"/>
                </a:cubicBezTo>
                <a:cubicBezTo>
                  <a:pt x="-45109" y="2786913"/>
                  <a:pt x="84832" y="2337734"/>
                  <a:pt x="150604" y="2069831"/>
                </a:cubicBezTo>
                <a:cubicBezTo>
                  <a:pt x="216376" y="1801928"/>
                  <a:pt x="184292" y="1323873"/>
                  <a:pt x="410486" y="982176"/>
                </a:cubicBezTo>
                <a:cubicBezTo>
                  <a:pt x="636680" y="640479"/>
                  <a:pt x="1499746" y="16441"/>
                  <a:pt x="1517392" y="3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51BE78A-1262-8012-2B0E-6DEF88145D02}"/>
              </a:ext>
            </a:extLst>
          </p:cNvPr>
          <p:cNvSpPr/>
          <p:nvPr/>
        </p:nvSpPr>
        <p:spPr>
          <a:xfrm>
            <a:off x="2800935" y="3310677"/>
            <a:ext cx="946938" cy="3791330"/>
          </a:xfrm>
          <a:custGeom>
            <a:avLst/>
            <a:gdLst>
              <a:gd name="connsiteX0" fmla="*/ 115520 w 946938"/>
              <a:gd name="connsiteY0" fmla="*/ 414 h 3791330"/>
              <a:gd name="connsiteX1" fmla="*/ 77019 w 946938"/>
              <a:gd name="connsiteY1" fmla="*/ 876312 h 3791330"/>
              <a:gd name="connsiteX2" fmla="*/ 442779 w 946938"/>
              <a:gd name="connsiteY2" fmla="*/ 2637736 h 3791330"/>
              <a:gd name="connsiteX3" fmla="*/ 202147 w 946938"/>
              <a:gd name="connsiteY3" fmla="*/ 1367201 h 3791330"/>
              <a:gd name="connsiteX4" fmla="*/ 914417 w 946938"/>
              <a:gd name="connsiteY4" fmla="*/ 3696515 h 3791330"/>
              <a:gd name="connsiteX5" fmla="*/ 770038 w 946938"/>
              <a:gd name="connsiteY5" fmla="*/ 3147875 h 3791330"/>
              <a:gd name="connsiteX6" fmla="*/ 269524 w 946938"/>
              <a:gd name="connsiteY6" fmla="*/ 1386451 h 3791330"/>
              <a:gd name="connsiteX7" fmla="*/ 86644 w 946938"/>
              <a:gd name="connsiteY7" fmla="*/ 857062 h 3791330"/>
              <a:gd name="connsiteX8" fmla="*/ 125145 w 946938"/>
              <a:gd name="connsiteY8" fmla="*/ 1453828 h 3791330"/>
              <a:gd name="connsiteX9" fmla="*/ 17 w 946938"/>
              <a:gd name="connsiteY9" fmla="*/ 770435 h 3791330"/>
              <a:gd name="connsiteX10" fmla="*/ 115520 w 946938"/>
              <a:gd name="connsiteY10" fmla="*/ 414 h 379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6938" h="3791330">
                <a:moveTo>
                  <a:pt x="115520" y="414"/>
                </a:moveTo>
                <a:cubicBezTo>
                  <a:pt x="128354" y="18060"/>
                  <a:pt x="22476" y="436758"/>
                  <a:pt x="77019" y="876312"/>
                </a:cubicBezTo>
                <a:cubicBezTo>
                  <a:pt x="131562" y="1315866"/>
                  <a:pt x="421924" y="2555921"/>
                  <a:pt x="442779" y="2637736"/>
                </a:cubicBezTo>
                <a:cubicBezTo>
                  <a:pt x="463634" y="2719551"/>
                  <a:pt x="123541" y="1190738"/>
                  <a:pt x="202147" y="1367201"/>
                </a:cubicBezTo>
                <a:cubicBezTo>
                  <a:pt x="280753" y="1543664"/>
                  <a:pt x="819769" y="3399736"/>
                  <a:pt x="914417" y="3696515"/>
                </a:cubicBezTo>
                <a:cubicBezTo>
                  <a:pt x="1009065" y="3993294"/>
                  <a:pt x="877520" y="3532886"/>
                  <a:pt x="770038" y="3147875"/>
                </a:cubicBezTo>
                <a:cubicBezTo>
                  <a:pt x="662556" y="2762864"/>
                  <a:pt x="383423" y="1768253"/>
                  <a:pt x="269524" y="1386451"/>
                </a:cubicBezTo>
                <a:cubicBezTo>
                  <a:pt x="155625" y="1004649"/>
                  <a:pt x="110707" y="845833"/>
                  <a:pt x="86644" y="857062"/>
                </a:cubicBezTo>
                <a:cubicBezTo>
                  <a:pt x="62581" y="868291"/>
                  <a:pt x="139583" y="1468266"/>
                  <a:pt x="125145" y="1453828"/>
                </a:cubicBezTo>
                <a:cubicBezTo>
                  <a:pt x="110707" y="1439390"/>
                  <a:pt x="-1587" y="1007858"/>
                  <a:pt x="17" y="770435"/>
                </a:cubicBezTo>
                <a:cubicBezTo>
                  <a:pt x="1621" y="533012"/>
                  <a:pt x="102686" y="-17232"/>
                  <a:pt x="115520" y="4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7F018E7E-63EF-857B-9E08-337A82F6F66F}"/>
              </a:ext>
            </a:extLst>
          </p:cNvPr>
          <p:cNvSpPr/>
          <p:nvPr/>
        </p:nvSpPr>
        <p:spPr>
          <a:xfrm>
            <a:off x="1128708" y="452387"/>
            <a:ext cx="2143881" cy="2528451"/>
          </a:xfrm>
          <a:custGeom>
            <a:avLst/>
            <a:gdLst>
              <a:gd name="connsiteX0" fmla="*/ 2143881 w 2143881"/>
              <a:gd name="connsiteY0" fmla="*/ 0 h 2528451"/>
              <a:gd name="connsiteX1" fmla="*/ 748218 w 2143881"/>
              <a:gd name="connsiteY1" fmla="*/ 1116531 h 2528451"/>
              <a:gd name="connsiteX2" fmla="*/ 16698 w 2143881"/>
              <a:gd name="connsiteY2" fmla="*/ 2492944 h 2528451"/>
              <a:gd name="connsiteX3" fmla="*/ 266955 w 2143881"/>
              <a:gd name="connsiteY3" fmla="*/ 2040556 h 2528451"/>
              <a:gd name="connsiteX4" fmla="*/ 623090 w 2143881"/>
              <a:gd name="connsiteY4" fmla="*/ 1155032 h 2528451"/>
              <a:gd name="connsiteX5" fmla="*/ 209204 w 2143881"/>
              <a:gd name="connsiteY5" fmla="*/ 1645920 h 2528451"/>
              <a:gd name="connsiteX6" fmla="*/ 1056227 w 2143881"/>
              <a:gd name="connsiteY6" fmla="*/ 654518 h 2528451"/>
              <a:gd name="connsiteX7" fmla="*/ 873347 w 2143881"/>
              <a:gd name="connsiteY7" fmla="*/ 760396 h 2528451"/>
              <a:gd name="connsiteX8" fmla="*/ 2143881 w 2143881"/>
              <a:gd name="connsiteY8" fmla="*/ 0 h 25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3881" h="2528451">
                <a:moveTo>
                  <a:pt x="2143881" y="0"/>
                </a:moveTo>
                <a:cubicBezTo>
                  <a:pt x="1623314" y="350520"/>
                  <a:pt x="1102748" y="701040"/>
                  <a:pt x="748218" y="1116531"/>
                </a:cubicBezTo>
                <a:cubicBezTo>
                  <a:pt x="393687" y="1532022"/>
                  <a:pt x="96908" y="2338940"/>
                  <a:pt x="16698" y="2492944"/>
                </a:cubicBezTo>
                <a:cubicBezTo>
                  <a:pt x="-63512" y="2646948"/>
                  <a:pt x="165890" y="2263541"/>
                  <a:pt x="266955" y="2040556"/>
                </a:cubicBezTo>
                <a:cubicBezTo>
                  <a:pt x="368020" y="1817571"/>
                  <a:pt x="632715" y="1220805"/>
                  <a:pt x="623090" y="1155032"/>
                </a:cubicBezTo>
                <a:cubicBezTo>
                  <a:pt x="613465" y="1089259"/>
                  <a:pt x="137015" y="1729339"/>
                  <a:pt x="209204" y="1645920"/>
                </a:cubicBezTo>
                <a:cubicBezTo>
                  <a:pt x="281393" y="1562501"/>
                  <a:pt x="945537" y="802105"/>
                  <a:pt x="1056227" y="654518"/>
                </a:cubicBezTo>
                <a:cubicBezTo>
                  <a:pt x="1166917" y="506931"/>
                  <a:pt x="873347" y="760396"/>
                  <a:pt x="873347" y="760396"/>
                </a:cubicBezTo>
                <a:lnTo>
                  <a:pt x="214388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F28053C7-92A7-8F99-FCFA-81AA17CF6061}"/>
              </a:ext>
            </a:extLst>
          </p:cNvPr>
          <p:cNvSpPr/>
          <p:nvPr/>
        </p:nvSpPr>
        <p:spPr>
          <a:xfrm>
            <a:off x="1624219" y="1768417"/>
            <a:ext cx="407427" cy="3563622"/>
          </a:xfrm>
          <a:custGeom>
            <a:avLst/>
            <a:gdLst>
              <a:gd name="connsiteX0" fmla="*/ 406712 w 407427"/>
              <a:gd name="connsiteY0" fmla="*/ 2631 h 3563622"/>
              <a:gd name="connsiteX1" fmla="*/ 108328 w 407427"/>
              <a:gd name="connsiteY1" fmla="*/ 1061410 h 3563622"/>
              <a:gd name="connsiteX2" fmla="*/ 69827 w 407427"/>
              <a:gd name="connsiteY2" fmla="*/ 3400349 h 3563622"/>
              <a:gd name="connsiteX3" fmla="*/ 98703 w 407427"/>
              <a:gd name="connsiteY3" fmla="*/ 3140467 h 3563622"/>
              <a:gd name="connsiteX4" fmla="*/ 12076 w 407427"/>
              <a:gd name="connsiteY4" fmla="*/ 1330918 h 3563622"/>
              <a:gd name="connsiteX5" fmla="*/ 406712 w 407427"/>
              <a:gd name="connsiteY5" fmla="*/ 2631 h 356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27" h="3563622">
                <a:moveTo>
                  <a:pt x="406712" y="2631"/>
                </a:moveTo>
                <a:cubicBezTo>
                  <a:pt x="422754" y="-42287"/>
                  <a:pt x="164475" y="495124"/>
                  <a:pt x="108328" y="1061410"/>
                </a:cubicBezTo>
                <a:cubicBezTo>
                  <a:pt x="52181" y="1627696"/>
                  <a:pt x="71431" y="3053840"/>
                  <a:pt x="69827" y="3400349"/>
                </a:cubicBezTo>
                <a:cubicBezTo>
                  <a:pt x="68223" y="3746858"/>
                  <a:pt x="108328" y="3485372"/>
                  <a:pt x="98703" y="3140467"/>
                </a:cubicBezTo>
                <a:cubicBezTo>
                  <a:pt x="89078" y="2795562"/>
                  <a:pt x="-39259" y="1849078"/>
                  <a:pt x="12076" y="1330918"/>
                </a:cubicBezTo>
                <a:cubicBezTo>
                  <a:pt x="63411" y="812758"/>
                  <a:pt x="390670" y="47549"/>
                  <a:pt x="406712" y="26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F0B240E8-248D-F3E0-BD57-DFA222CF9758}"/>
              </a:ext>
            </a:extLst>
          </p:cNvPr>
          <p:cNvSpPr/>
          <p:nvPr/>
        </p:nvSpPr>
        <p:spPr>
          <a:xfrm>
            <a:off x="2466162" y="3527335"/>
            <a:ext cx="604296" cy="3423600"/>
          </a:xfrm>
          <a:custGeom>
            <a:avLst/>
            <a:gdLst>
              <a:gd name="connsiteX0" fmla="*/ 74907 w 604296"/>
              <a:gd name="connsiteY0" fmla="*/ 188017 h 3423600"/>
              <a:gd name="connsiteX1" fmla="*/ 84533 w 604296"/>
              <a:gd name="connsiteY1" fmla="*/ 245768 h 3423600"/>
              <a:gd name="connsiteX2" fmla="*/ 151910 w 604296"/>
              <a:gd name="connsiteY2" fmla="*/ 1670307 h 3423600"/>
              <a:gd name="connsiteX3" fmla="*/ 575421 w 604296"/>
              <a:gd name="connsiteY3" fmla="*/ 3306602 h 3423600"/>
              <a:gd name="connsiteX4" fmla="*/ 508044 w 604296"/>
              <a:gd name="connsiteY4" fmla="*/ 3094846 h 3423600"/>
              <a:gd name="connsiteX5" fmla="*/ 36406 w 604296"/>
              <a:gd name="connsiteY5" fmla="*/ 1516303 h 3423600"/>
              <a:gd name="connsiteX6" fmla="*/ 36406 w 604296"/>
              <a:gd name="connsiteY6" fmla="*/ 1747309 h 3423600"/>
              <a:gd name="connsiteX7" fmla="*/ 74907 w 604296"/>
              <a:gd name="connsiteY7" fmla="*/ 101389 h 3423600"/>
              <a:gd name="connsiteX8" fmla="*/ 74907 w 604296"/>
              <a:gd name="connsiteY8" fmla="*/ 188017 h 342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4296" h="3423600">
                <a:moveTo>
                  <a:pt x="74907" y="188017"/>
                </a:moveTo>
                <a:cubicBezTo>
                  <a:pt x="76511" y="212080"/>
                  <a:pt x="71699" y="-1280"/>
                  <a:pt x="84533" y="245768"/>
                </a:cubicBezTo>
                <a:cubicBezTo>
                  <a:pt x="97367" y="492816"/>
                  <a:pt x="70095" y="1160168"/>
                  <a:pt x="151910" y="1670307"/>
                </a:cubicBezTo>
                <a:cubicBezTo>
                  <a:pt x="233725" y="2180446"/>
                  <a:pt x="516065" y="3069179"/>
                  <a:pt x="575421" y="3306602"/>
                </a:cubicBezTo>
                <a:cubicBezTo>
                  <a:pt x="634777" y="3544025"/>
                  <a:pt x="597880" y="3393229"/>
                  <a:pt x="508044" y="3094846"/>
                </a:cubicBezTo>
                <a:cubicBezTo>
                  <a:pt x="418208" y="2796463"/>
                  <a:pt x="115012" y="1740892"/>
                  <a:pt x="36406" y="1516303"/>
                </a:cubicBezTo>
                <a:cubicBezTo>
                  <a:pt x="-42200" y="1291714"/>
                  <a:pt x="29989" y="1983128"/>
                  <a:pt x="36406" y="1747309"/>
                </a:cubicBezTo>
                <a:cubicBezTo>
                  <a:pt x="42823" y="1511490"/>
                  <a:pt x="66886" y="362875"/>
                  <a:pt x="74907" y="101389"/>
                </a:cubicBezTo>
                <a:cubicBezTo>
                  <a:pt x="82928" y="-160097"/>
                  <a:pt x="73303" y="163954"/>
                  <a:pt x="74907" y="1880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D8CD14FB-5AB7-DAF3-0361-FD6CF48E37B1}"/>
              </a:ext>
            </a:extLst>
          </p:cNvPr>
          <p:cNvSpPr/>
          <p:nvPr/>
        </p:nvSpPr>
        <p:spPr>
          <a:xfrm>
            <a:off x="1151657" y="3057507"/>
            <a:ext cx="569697" cy="3605967"/>
          </a:xfrm>
          <a:custGeom>
            <a:avLst/>
            <a:gdLst>
              <a:gd name="connsiteX0" fmla="*/ 253631 w 569697"/>
              <a:gd name="connsiteY0" fmla="*/ 3327 h 3605967"/>
              <a:gd name="connsiteX1" fmla="*/ 61126 w 569697"/>
              <a:gd name="connsiteY1" fmla="*/ 1485617 h 3605967"/>
              <a:gd name="connsiteX2" fmla="*/ 542389 w 569697"/>
              <a:gd name="connsiteY2" fmla="*/ 3429920 h 3605967"/>
              <a:gd name="connsiteX3" fmla="*/ 455762 w 569697"/>
              <a:gd name="connsiteY3" fmla="*/ 3256666 h 3605967"/>
              <a:gd name="connsiteX4" fmla="*/ 3375 w 569697"/>
              <a:gd name="connsiteY4" fmla="*/ 1148733 h 3605967"/>
              <a:gd name="connsiteX5" fmla="*/ 253631 w 569697"/>
              <a:gd name="connsiteY5" fmla="*/ 3327 h 36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697" h="3605967">
                <a:moveTo>
                  <a:pt x="253631" y="3327"/>
                </a:moveTo>
                <a:cubicBezTo>
                  <a:pt x="263256" y="59474"/>
                  <a:pt x="13000" y="914518"/>
                  <a:pt x="61126" y="1485617"/>
                </a:cubicBezTo>
                <a:cubicBezTo>
                  <a:pt x="109252" y="2056716"/>
                  <a:pt x="476616" y="3134745"/>
                  <a:pt x="542389" y="3429920"/>
                </a:cubicBezTo>
                <a:cubicBezTo>
                  <a:pt x="608162" y="3725095"/>
                  <a:pt x="545598" y="3636864"/>
                  <a:pt x="455762" y="3256666"/>
                </a:cubicBezTo>
                <a:cubicBezTo>
                  <a:pt x="365926" y="2876468"/>
                  <a:pt x="40272" y="1684539"/>
                  <a:pt x="3375" y="1148733"/>
                </a:cubicBezTo>
                <a:cubicBezTo>
                  <a:pt x="-33522" y="612927"/>
                  <a:pt x="244006" y="-52820"/>
                  <a:pt x="253631" y="33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43E308D-3301-E7E3-1D43-856EDA1C339D}"/>
              </a:ext>
            </a:extLst>
          </p:cNvPr>
          <p:cNvSpPr/>
          <p:nvPr/>
        </p:nvSpPr>
        <p:spPr>
          <a:xfrm>
            <a:off x="2033513" y="3347355"/>
            <a:ext cx="751803" cy="4021686"/>
          </a:xfrm>
          <a:custGeom>
            <a:avLst/>
            <a:gdLst>
              <a:gd name="connsiteX0" fmla="*/ 199548 w 751803"/>
              <a:gd name="connsiteY0" fmla="*/ 2237 h 4021686"/>
              <a:gd name="connsiteX1" fmla="*/ 16668 w 751803"/>
              <a:gd name="connsiteY1" fmla="*/ 1551904 h 4021686"/>
              <a:gd name="connsiteX2" fmla="*/ 709687 w 751803"/>
              <a:gd name="connsiteY2" fmla="*/ 3900468 h 4021686"/>
              <a:gd name="connsiteX3" fmla="*/ 603809 w 751803"/>
              <a:gd name="connsiteY3" fmla="*/ 3496207 h 4021686"/>
              <a:gd name="connsiteX4" fmla="*/ 16668 w 751803"/>
              <a:gd name="connsiteY4" fmla="*/ 1879163 h 4021686"/>
              <a:gd name="connsiteX5" fmla="*/ 199548 w 751803"/>
              <a:gd name="connsiteY5" fmla="*/ 2237 h 402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803" h="4021686">
                <a:moveTo>
                  <a:pt x="199548" y="2237"/>
                </a:moveTo>
                <a:cubicBezTo>
                  <a:pt x="199548" y="-52306"/>
                  <a:pt x="-68355" y="902199"/>
                  <a:pt x="16668" y="1551904"/>
                </a:cubicBezTo>
                <a:cubicBezTo>
                  <a:pt x="101691" y="2201609"/>
                  <a:pt x="611830" y="3576418"/>
                  <a:pt x="709687" y="3900468"/>
                </a:cubicBezTo>
                <a:cubicBezTo>
                  <a:pt x="807544" y="4224519"/>
                  <a:pt x="719312" y="3833091"/>
                  <a:pt x="603809" y="3496207"/>
                </a:cubicBezTo>
                <a:cubicBezTo>
                  <a:pt x="488306" y="3159323"/>
                  <a:pt x="85649" y="2456679"/>
                  <a:pt x="16668" y="1879163"/>
                </a:cubicBezTo>
                <a:cubicBezTo>
                  <a:pt x="-52313" y="1301647"/>
                  <a:pt x="199548" y="56780"/>
                  <a:pt x="199548" y="22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8D5826F2-1D0D-E1E2-A0EF-48912442944A}"/>
              </a:ext>
            </a:extLst>
          </p:cNvPr>
          <p:cNvSpPr/>
          <p:nvPr/>
        </p:nvSpPr>
        <p:spPr>
          <a:xfrm>
            <a:off x="3070248" y="5967623"/>
            <a:ext cx="1511892" cy="2399963"/>
          </a:xfrm>
          <a:custGeom>
            <a:avLst/>
            <a:gdLst>
              <a:gd name="connsiteX0" fmla="*/ 211 w 1511892"/>
              <a:gd name="connsiteY0" fmla="*/ 40 h 2399963"/>
              <a:gd name="connsiteX1" fmla="*/ 317845 w 1511892"/>
              <a:gd name="connsiteY1" fmla="*/ 962566 h 2399963"/>
              <a:gd name="connsiteX2" fmla="*/ 924236 w 1511892"/>
              <a:gd name="connsiteY2" fmla="*/ 1771089 h 2399963"/>
              <a:gd name="connsiteX3" fmla="*/ 1492127 w 1511892"/>
              <a:gd name="connsiteY3" fmla="*/ 2136849 h 2399963"/>
              <a:gd name="connsiteX4" fmla="*/ 1280371 w 1511892"/>
              <a:gd name="connsiteY4" fmla="*/ 1963594 h 2399963"/>
              <a:gd name="connsiteX5" fmla="*/ 317845 w 1511892"/>
              <a:gd name="connsiteY5" fmla="*/ 1386078 h 2399963"/>
              <a:gd name="connsiteX6" fmla="*/ 770232 w 1511892"/>
              <a:gd name="connsiteY6" fmla="*/ 1857716 h 2399963"/>
              <a:gd name="connsiteX7" fmla="*/ 1347748 w 1511892"/>
              <a:gd name="connsiteY7" fmla="*/ 2396731 h 2399963"/>
              <a:gd name="connsiteX8" fmla="*/ 1049365 w 1511892"/>
              <a:gd name="connsiteY8" fmla="*/ 2050221 h 2399963"/>
              <a:gd name="connsiteX9" fmla="*/ 404472 w 1511892"/>
              <a:gd name="connsiteY9" fmla="*/ 1405329 h 2399963"/>
              <a:gd name="connsiteX10" fmla="*/ 308219 w 1511892"/>
              <a:gd name="connsiteY10" fmla="*/ 981817 h 2399963"/>
              <a:gd name="connsiteX11" fmla="*/ 269718 w 1511892"/>
              <a:gd name="connsiteY11" fmla="*/ 924065 h 2399963"/>
              <a:gd name="connsiteX12" fmla="*/ 211 w 1511892"/>
              <a:gd name="connsiteY12" fmla="*/ 40 h 239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892" h="2399963">
                <a:moveTo>
                  <a:pt x="211" y="40"/>
                </a:moveTo>
                <a:cubicBezTo>
                  <a:pt x="8232" y="6457"/>
                  <a:pt x="163841" y="667391"/>
                  <a:pt x="317845" y="962566"/>
                </a:cubicBezTo>
                <a:cubicBezTo>
                  <a:pt x="471849" y="1257741"/>
                  <a:pt x="728522" y="1575375"/>
                  <a:pt x="924236" y="1771089"/>
                </a:cubicBezTo>
                <a:cubicBezTo>
                  <a:pt x="1119950" y="1966803"/>
                  <a:pt x="1432771" y="2104765"/>
                  <a:pt x="1492127" y="2136849"/>
                </a:cubicBezTo>
                <a:cubicBezTo>
                  <a:pt x="1551483" y="2168933"/>
                  <a:pt x="1476085" y="2088722"/>
                  <a:pt x="1280371" y="1963594"/>
                </a:cubicBezTo>
                <a:cubicBezTo>
                  <a:pt x="1084657" y="1838466"/>
                  <a:pt x="402868" y="1403724"/>
                  <a:pt x="317845" y="1386078"/>
                </a:cubicBezTo>
                <a:cubicBezTo>
                  <a:pt x="232822" y="1368432"/>
                  <a:pt x="598582" y="1689274"/>
                  <a:pt x="770232" y="1857716"/>
                </a:cubicBezTo>
                <a:cubicBezTo>
                  <a:pt x="941883" y="2026158"/>
                  <a:pt x="1301226" y="2364647"/>
                  <a:pt x="1347748" y="2396731"/>
                </a:cubicBezTo>
                <a:cubicBezTo>
                  <a:pt x="1394270" y="2428815"/>
                  <a:pt x="1206577" y="2215454"/>
                  <a:pt x="1049365" y="2050221"/>
                </a:cubicBezTo>
                <a:cubicBezTo>
                  <a:pt x="892153" y="1884988"/>
                  <a:pt x="527996" y="1583396"/>
                  <a:pt x="404472" y="1405329"/>
                </a:cubicBezTo>
                <a:cubicBezTo>
                  <a:pt x="280948" y="1227262"/>
                  <a:pt x="330678" y="1062028"/>
                  <a:pt x="308219" y="981817"/>
                </a:cubicBezTo>
                <a:cubicBezTo>
                  <a:pt x="285760" y="901606"/>
                  <a:pt x="324261" y="1087694"/>
                  <a:pt x="269718" y="924065"/>
                </a:cubicBezTo>
                <a:cubicBezTo>
                  <a:pt x="215175" y="760436"/>
                  <a:pt x="-7810" y="-6377"/>
                  <a:pt x="211" y="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9CE7D307-EB1F-5A10-E051-DB38458DB0AC}"/>
              </a:ext>
            </a:extLst>
          </p:cNvPr>
          <p:cNvSpPr/>
          <p:nvPr/>
        </p:nvSpPr>
        <p:spPr>
          <a:xfrm>
            <a:off x="2284344" y="7099237"/>
            <a:ext cx="1908543" cy="1991777"/>
          </a:xfrm>
          <a:custGeom>
            <a:avLst/>
            <a:gdLst>
              <a:gd name="connsiteX0" fmla="*/ 6469 w 1908543"/>
              <a:gd name="connsiteY0" fmla="*/ 4207 h 1991777"/>
              <a:gd name="connsiteX1" fmla="*/ 1354005 w 1908543"/>
              <a:gd name="connsiteY1" fmla="*/ 1197740 h 1991777"/>
              <a:gd name="connsiteX2" fmla="*/ 1893020 w 1908543"/>
              <a:gd name="connsiteY2" fmla="*/ 1977386 h 1991777"/>
              <a:gd name="connsiteX3" fmla="*/ 1729391 w 1908543"/>
              <a:gd name="connsiteY3" fmla="*/ 1659752 h 1991777"/>
              <a:gd name="connsiteX4" fmla="*/ 1382881 w 1908543"/>
              <a:gd name="connsiteY4" fmla="*/ 1111112 h 1991777"/>
              <a:gd name="connsiteX5" fmla="*/ 863117 w 1908543"/>
              <a:gd name="connsiteY5" fmla="*/ 812729 h 1991777"/>
              <a:gd name="connsiteX6" fmla="*/ 6469 w 1908543"/>
              <a:gd name="connsiteY6" fmla="*/ 4207 h 199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8543" h="1991777">
                <a:moveTo>
                  <a:pt x="6469" y="4207"/>
                </a:moveTo>
                <a:cubicBezTo>
                  <a:pt x="88284" y="68375"/>
                  <a:pt x="1039580" y="868877"/>
                  <a:pt x="1354005" y="1197740"/>
                </a:cubicBezTo>
                <a:cubicBezTo>
                  <a:pt x="1668430" y="1526603"/>
                  <a:pt x="1830456" y="1900384"/>
                  <a:pt x="1893020" y="1977386"/>
                </a:cubicBezTo>
                <a:cubicBezTo>
                  <a:pt x="1955584" y="2054388"/>
                  <a:pt x="1814414" y="1804131"/>
                  <a:pt x="1729391" y="1659752"/>
                </a:cubicBezTo>
                <a:cubicBezTo>
                  <a:pt x="1644368" y="1515373"/>
                  <a:pt x="1527260" y="1252283"/>
                  <a:pt x="1382881" y="1111112"/>
                </a:cubicBezTo>
                <a:cubicBezTo>
                  <a:pt x="1238502" y="969942"/>
                  <a:pt x="1084498" y="997213"/>
                  <a:pt x="863117" y="812729"/>
                </a:cubicBezTo>
                <a:cubicBezTo>
                  <a:pt x="641736" y="628245"/>
                  <a:pt x="-75346" y="-59961"/>
                  <a:pt x="6469" y="42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2B1C557-590E-B0C0-7CDD-17B9CE89F729}"/>
              </a:ext>
            </a:extLst>
          </p:cNvPr>
          <p:cNvSpPr/>
          <p:nvPr/>
        </p:nvSpPr>
        <p:spPr>
          <a:xfrm>
            <a:off x="3851903" y="8020078"/>
            <a:ext cx="1294610" cy="3615912"/>
          </a:xfrm>
          <a:custGeom>
            <a:avLst/>
            <a:gdLst>
              <a:gd name="connsiteX0" fmla="*/ 104080 w 1294610"/>
              <a:gd name="connsiteY0" fmla="*/ 180646 h 3615912"/>
              <a:gd name="connsiteX1" fmla="*/ 123331 w 1294610"/>
              <a:gd name="connsiteY1" fmla="*/ 238398 h 3615912"/>
              <a:gd name="connsiteX2" fmla="*/ 1114733 w 1294610"/>
              <a:gd name="connsiteY2" fmla="*/ 2105699 h 3615912"/>
              <a:gd name="connsiteX3" fmla="*/ 1278362 w 1294610"/>
              <a:gd name="connsiteY3" fmla="*/ 3578364 h 3615912"/>
              <a:gd name="connsiteX4" fmla="*/ 1249486 w 1294610"/>
              <a:gd name="connsiteY4" fmla="*/ 3048975 h 3615912"/>
              <a:gd name="connsiteX5" fmla="*/ 931853 w 1294610"/>
              <a:gd name="connsiteY5" fmla="*/ 1662937 h 3615912"/>
              <a:gd name="connsiteX6" fmla="*/ 104080 w 1294610"/>
              <a:gd name="connsiteY6" fmla="*/ 180646 h 36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610" h="3615912">
                <a:moveTo>
                  <a:pt x="104080" y="180646"/>
                </a:moveTo>
                <a:cubicBezTo>
                  <a:pt x="-30674" y="-56777"/>
                  <a:pt x="-45111" y="-82444"/>
                  <a:pt x="123331" y="238398"/>
                </a:cubicBezTo>
                <a:cubicBezTo>
                  <a:pt x="291773" y="559240"/>
                  <a:pt x="922228" y="1549038"/>
                  <a:pt x="1114733" y="2105699"/>
                </a:cubicBezTo>
                <a:cubicBezTo>
                  <a:pt x="1307238" y="2662360"/>
                  <a:pt x="1255903" y="3421151"/>
                  <a:pt x="1278362" y="3578364"/>
                </a:cubicBezTo>
                <a:cubicBezTo>
                  <a:pt x="1300821" y="3735577"/>
                  <a:pt x="1307238" y="3368213"/>
                  <a:pt x="1249486" y="3048975"/>
                </a:cubicBezTo>
                <a:cubicBezTo>
                  <a:pt x="1191735" y="2729737"/>
                  <a:pt x="1119546" y="2140992"/>
                  <a:pt x="931853" y="1662937"/>
                </a:cubicBezTo>
                <a:cubicBezTo>
                  <a:pt x="744160" y="1184882"/>
                  <a:pt x="238834" y="418069"/>
                  <a:pt x="104080" y="1806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08BCDE4-980A-DB70-3C97-C59AEF24276A}"/>
              </a:ext>
            </a:extLst>
          </p:cNvPr>
          <p:cNvSpPr/>
          <p:nvPr/>
        </p:nvSpPr>
        <p:spPr>
          <a:xfrm>
            <a:off x="3633476" y="8991757"/>
            <a:ext cx="1223071" cy="2829756"/>
          </a:xfrm>
          <a:custGeom>
            <a:avLst/>
            <a:gdLst>
              <a:gd name="connsiteX0" fmla="*/ 4873 w 1223071"/>
              <a:gd name="connsiteY0" fmla="*/ 7864 h 2829756"/>
              <a:gd name="connsiteX1" fmla="*/ 726768 w 1223071"/>
              <a:gd name="connsiteY1" fmla="*/ 1326525 h 2829756"/>
              <a:gd name="connsiteX2" fmla="*/ 1198406 w 1223071"/>
              <a:gd name="connsiteY2" fmla="*/ 2240925 h 2829756"/>
              <a:gd name="connsiteX3" fmla="*/ 1159905 w 1223071"/>
              <a:gd name="connsiteY3" fmla="*/ 2828066 h 2829756"/>
              <a:gd name="connsiteX4" fmla="*/ 1188781 w 1223071"/>
              <a:gd name="connsiteY4" fmla="*/ 2404555 h 2829756"/>
              <a:gd name="connsiteX5" fmla="*/ 1111779 w 1223071"/>
              <a:gd name="connsiteY5" fmla="*/ 1981043 h 2829756"/>
              <a:gd name="connsiteX6" fmla="*/ 4873 w 1223071"/>
              <a:gd name="connsiteY6" fmla="*/ 7864 h 282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3071" h="2829756">
                <a:moveTo>
                  <a:pt x="4873" y="7864"/>
                </a:moveTo>
                <a:cubicBezTo>
                  <a:pt x="-59296" y="-101222"/>
                  <a:pt x="527846" y="954348"/>
                  <a:pt x="726768" y="1326525"/>
                </a:cubicBezTo>
                <a:cubicBezTo>
                  <a:pt x="925690" y="1698702"/>
                  <a:pt x="1126217" y="1990668"/>
                  <a:pt x="1198406" y="2240925"/>
                </a:cubicBezTo>
                <a:cubicBezTo>
                  <a:pt x="1270595" y="2491182"/>
                  <a:pt x="1161509" y="2800795"/>
                  <a:pt x="1159905" y="2828066"/>
                </a:cubicBezTo>
                <a:cubicBezTo>
                  <a:pt x="1158301" y="2855337"/>
                  <a:pt x="1196802" y="2545725"/>
                  <a:pt x="1188781" y="2404555"/>
                </a:cubicBezTo>
                <a:cubicBezTo>
                  <a:pt x="1180760" y="2263385"/>
                  <a:pt x="1304284" y="2378887"/>
                  <a:pt x="1111779" y="1981043"/>
                </a:cubicBezTo>
                <a:cubicBezTo>
                  <a:pt x="919274" y="1583199"/>
                  <a:pt x="69042" y="116950"/>
                  <a:pt x="4873" y="78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2F9B68FF-971B-34E5-5C8E-2F76C8355E99}"/>
              </a:ext>
            </a:extLst>
          </p:cNvPr>
          <p:cNvSpPr/>
          <p:nvPr/>
        </p:nvSpPr>
        <p:spPr>
          <a:xfrm>
            <a:off x="4466433" y="410831"/>
            <a:ext cx="250042" cy="3020776"/>
          </a:xfrm>
          <a:custGeom>
            <a:avLst/>
            <a:gdLst>
              <a:gd name="connsiteX0" fmla="*/ 249946 w 250042"/>
              <a:gd name="connsiteY0" fmla="*/ 3055 h 3020776"/>
              <a:gd name="connsiteX1" fmla="*/ 57441 w 250042"/>
              <a:gd name="connsiteY1" fmla="*/ 619072 h 3020776"/>
              <a:gd name="connsiteX2" fmla="*/ 124818 w 250042"/>
              <a:gd name="connsiteY2" fmla="*/ 1937733 h 3020776"/>
              <a:gd name="connsiteX3" fmla="*/ 124818 w 250042"/>
              <a:gd name="connsiteY3" fmla="*/ 1658601 h 3020776"/>
              <a:gd name="connsiteX4" fmla="*/ 9314 w 250042"/>
              <a:gd name="connsiteY4" fmla="*/ 2948386 h 3020776"/>
              <a:gd name="connsiteX5" fmla="*/ 9314 w 250042"/>
              <a:gd name="connsiteY5" fmla="*/ 2688504 h 3020776"/>
              <a:gd name="connsiteX6" fmla="*/ 28565 w 250042"/>
              <a:gd name="connsiteY6" fmla="*/ 1273590 h 3020776"/>
              <a:gd name="connsiteX7" fmla="*/ 28565 w 250042"/>
              <a:gd name="connsiteY7" fmla="*/ 850078 h 3020776"/>
              <a:gd name="connsiteX8" fmla="*/ 249946 w 250042"/>
              <a:gd name="connsiteY8" fmla="*/ 3055 h 302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42" h="3020776">
                <a:moveTo>
                  <a:pt x="249946" y="3055"/>
                </a:moveTo>
                <a:cubicBezTo>
                  <a:pt x="254759" y="-35446"/>
                  <a:pt x="78296" y="296626"/>
                  <a:pt x="57441" y="619072"/>
                </a:cubicBezTo>
                <a:cubicBezTo>
                  <a:pt x="36586" y="941518"/>
                  <a:pt x="113588" y="1764478"/>
                  <a:pt x="124818" y="1937733"/>
                </a:cubicBezTo>
                <a:cubicBezTo>
                  <a:pt x="136047" y="2110988"/>
                  <a:pt x="144069" y="1490159"/>
                  <a:pt x="124818" y="1658601"/>
                </a:cubicBezTo>
                <a:cubicBezTo>
                  <a:pt x="105567" y="1827043"/>
                  <a:pt x="28565" y="2776736"/>
                  <a:pt x="9314" y="2948386"/>
                </a:cubicBezTo>
                <a:cubicBezTo>
                  <a:pt x="-9937" y="3120036"/>
                  <a:pt x="6105" y="2967637"/>
                  <a:pt x="9314" y="2688504"/>
                </a:cubicBezTo>
                <a:cubicBezTo>
                  <a:pt x="12522" y="2409371"/>
                  <a:pt x="25356" y="1579994"/>
                  <a:pt x="28565" y="1273590"/>
                </a:cubicBezTo>
                <a:cubicBezTo>
                  <a:pt x="31773" y="967186"/>
                  <a:pt x="-1915" y="1065042"/>
                  <a:pt x="28565" y="850078"/>
                </a:cubicBezTo>
                <a:cubicBezTo>
                  <a:pt x="59045" y="635114"/>
                  <a:pt x="245133" y="41556"/>
                  <a:pt x="249946" y="30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F9C640A6-C8D4-40CF-CAEF-57F63F8714B5}"/>
              </a:ext>
            </a:extLst>
          </p:cNvPr>
          <p:cNvSpPr/>
          <p:nvPr/>
        </p:nvSpPr>
        <p:spPr>
          <a:xfrm>
            <a:off x="4513670" y="294042"/>
            <a:ext cx="858694" cy="2837080"/>
          </a:xfrm>
          <a:custGeom>
            <a:avLst/>
            <a:gdLst>
              <a:gd name="connsiteX0" fmla="*/ 578 w 858694"/>
              <a:gd name="connsiteY0" fmla="*/ 4341 h 2837080"/>
              <a:gd name="connsiteX1" fmla="*/ 789850 w 858694"/>
              <a:gd name="connsiteY1" fmla="*/ 1775390 h 2837080"/>
              <a:gd name="connsiteX2" fmla="*/ 712848 w 858694"/>
              <a:gd name="connsiteY2" fmla="*/ 2805293 h 2837080"/>
              <a:gd name="connsiteX3" fmla="*/ 751349 w 858694"/>
              <a:gd name="connsiteY3" fmla="*/ 2516535 h 2837080"/>
              <a:gd name="connsiteX4" fmla="*/ 857227 w 858694"/>
              <a:gd name="connsiteY4" fmla="*/ 1929394 h 2837080"/>
              <a:gd name="connsiteX5" fmla="*/ 664722 w 858694"/>
              <a:gd name="connsiteY5" fmla="*/ 1294126 h 2837080"/>
              <a:gd name="connsiteX6" fmla="*/ 578 w 858694"/>
              <a:gd name="connsiteY6" fmla="*/ 4341 h 283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694" h="2837080">
                <a:moveTo>
                  <a:pt x="578" y="4341"/>
                </a:moveTo>
                <a:cubicBezTo>
                  <a:pt x="21433" y="84552"/>
                  <a:pt x="671138" y="1308565"/>
                  <a:pt x="789850" y="1775390"/>
                </a:cubicBezTo>
                <a:cubicBezTo>
                  <a:pt x="908562" y="2242215"/>
                  <a:pt x="719265" y="2681769"/>
                  <a:pt x="712848" y="2805293"/>
                </a:cubicBezTo>
                <a:cubicBezTo>
                  <a:pt x="706431" y="2928817"/>
                  <a:pt x="727286" y="2662518"/>
                  <a:pt x="751349" y="2516535"/>
                </a:cubicBezTo>
                <a:cubicBezTo>
                  <a:pt x="775412" y="2370552"/>
                  <a:pt x="871665" y="2133129"/>
                  <a:pt x="857227" y="1929394"/>
                </a:cubicBezTo>
                <a:cubicBezTo>
                  <a:pt x="842789" y="1725659"/>
                  <a:pt x="801080" y="1610155"/>
                  <a:pt x="664722" y="1294126"/>
                </a:cubicBezTo>
                <a:cubicBezTo>
                  <a:pt x="528364" y="978097"/>
                  <a:pt x="-20277" y="-75870"/>
                  <a:pt x="578" y="43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333CAF5-540C-8538-48D2-2DB208C0305E}"/>
              </a:ext>
            </a:extLst>
          </p:cNvPr>
          <p:cNvSpPr/>
          <p:nvPr/>
        </p:nvSpPr>
        <p:spPr>
          <a:xfrm>
            <a:off x="4851133" y="413778"/>
            <a:ext cx="740111" cy="2670617"/>
          </a:xfrm>
          <a:custGeom>
            <a:avLst/>
            <a:gdLst>
              <a:gd name="connsiteX0" fmla="*/ 0 w 740111"/>
              <a:gd name="connsiteY0" fmla="*/ 108 h 2670617"/>
              <a:gd name="connsiteX1" fmla="*/ 683393 w 740111"/>
              <a:gd name="connsiteY1" fmla="*/ 1905910 h 2670617"/>
              <a:gd name="connsiteX2" fmla="*/ 702644 w 740111"/>
              <a:gd name="connsiteY2" fmla="*/ 2647056 h 2670617"/>
              <a:gd name="connsiteX3" fmla="*/ 702644 w 740111"/>
              <a:gd name="connsiteY3" fmla="*/ 2425675 h 2670617"/>
              <a:gd name="connsiteX4" fmla="*/ 683393 w 740111"/>
              <a:gd name="connsiteY4" fmla="*/ 1819283 h 2670617"/>
              <a:gd name="connsiteX5" fmla="*/ 0 w 740111"/>
              <a:gd name="connsiteY5" fmla="*/ 108 h 26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111" h="2670617">
                <a:moveTo>
                  <a:pt x="0" y="108"/>
                </a:moveTo>
                <a:cubicBezTo>
                  <a:pt x="0" y="14546"/>
                  <a:pt x="566286" y="1464752"/>
                  <a:pt x="683393" y="1905910"/>
                </a:cubicBezTo>
                <a:cubicBezTo>
                  <a:pt x="800500" y="2347068"/>
                  <a:pt x="699436" y="2560429"/>
                  <a:pt x="702644" y="2647056"/>
                </a:cubicBezTo>
                <a:cubicBezTo>
                  <a:pt x="705852" y="2733683"/>
                  <a:pt x="705853" y="2563637"/>
                  <a:pt x="702644" y="2425675"/>
                </a:cubicBezTo>
                <a:cubicBezTo>
                  <a:pt x="699436" y="2287713"/>
                  <a:pt x="798896" y="2220336"/>
                  <a:pt x="683393" y="1819283"/>
                </a:cubicBezTo>
                <a:cubicBezTo>
                  <a:pt x="567890" y="1418230"/>
                  <a:pt x="0" y="-14330"/>
                  <a:pt x="0" y="1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8F221439-70F4-2AFA-7233-2472D1E9EEB0}"/>
              </a:ext>
            </a:extLst>
          </p:cNvPr>
          <p:cNvSpPr/>
          <p:nvPr/>
        </p:nvSpPr>
        <p:spPr>
          <a:xfrm>
            <a:off x="4889597" y="288721"/>
            <a:ext cx="1275762" cy="2749746"/>
          </a:xfrm>
          <a:custGeom>
            <a:avLst/>
            <a:gdLst>
              <a:gd name="connsiteX0" fmla="*/ 37 w 1275762"/>
              <a:gd name="connsiteY0" fmla="*/ 37 h 2749746"/>
              <a:gd name="connsiteX1" fmla="*/ 1029940 w 1275762"/>
              <a:gd name="connsiteY1" fmla="*/ 1665207 h 2749746"/>
              <a:gd name="connsiteX2" fmla="*/ 1241696 w 1275762"/>
              <a:gd name="connsiteY2" fmla="*/ 2675860 h 2749746"/>
              <a:gd name="connsiteX3" fmla="*/ 1241696 w 1275762"/>
              <a:gd name="connsiteY3" fmla="*/ 2560357 h 2749746"/>
              <a:gd name="connsiteX4" fmla="*/ 914437 w 1275762"/>
              <a:gd name="connsiteY4" fmla="*/ 1665207 h 2749746"/>
              <a:gd name="connsiteX5" fmla="*/ 1145443 w 1275762"/>
              <a:gd name="connsiteY5" fmla="*/ 2117595 h 2749746"/>
              <a:gd name="connsiteX6" fmla="*/ 991439 w 1275762"/>
              <a:gd name="connsiteY6" fmla="*/ 1617081 h 2749746"/>
              <a:gd name="connsiteX7" fmla="*/ 37 w 1275762"/>
              <a:gd name="connsiteY7" fmla="*/ 37 h 274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762" h="2749746">
                <a:moveTo>
                  <a:pt x="37" y="37"/>
                </a:moveTo>
                <a:cubicBezTo>
                  <a:pt x="6454" y="8058"/>
                  <a:pt x="822997" y="1219237"/>
                  <a:pt x="1029940" y="1665207"/>
                </a:cubicBezTo>
                <a:cubicBezTo>
                  <a:pt x="1236883" y="2111178"/>
                  <a:pt x="1206403" y="2526668"/>
                  <a:pt x="1241696" y="2675860"/>
                </a:cubicBezTo>
                <a:cubicBezTo>
                  <a:pt x="1276989" y="2825052"/>
                  <a:pt x="1296239" y="2728799"/>
                  <a:pt x="1241696" y="2560357"/>
                </a:cubicBezTo>
                <a:cubicBezTo>
                  <a:pt x="1187153" y="2391915"/>
                  <a:pt x="930479" y="1739001"/>
                  <a:pt x="914437" y="1665207"/>
                </a:cubicBezTo>
                <a:cubicBezTo>
                  <a:pt x="898395" y="1591413"/>
                  <a:pt x="1132609" y="2125616"/>
                  <a:pt x="1145443" y="2117595"/>
                </a:cubicBezTo>
                <a:cubicBezTo>
                  <a:pt x="1158277" y="2109574"/>
                  <a:pt x="1177527" y="1965195"/>
                  <a:pt x="991439" y="1617081"/>
                </a:cubicBezTo>
                <a:cubicBezTo>
                  <a:pt x="805351" y="1268967"/>
                  <a:pt x="-6380" y="-7984"/>
                  <a:pt x="37" y="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FD1A1DB2-E544-6AAA-A176-2E5CC72A9F40}"/>
              </a:ext>
            </a:extLst>
          </p:cNvPr>
          <p:cNvSpPr/>
          <p:nvPr/>
        </p:nvSpPr>
        <p:spPr>
          <a:xfrm>
            <a:off x="5370838" y="519741"/>
            <a:ext cx="1331423" cy="2265509"/>
          </a:xfrm>
          <a:custGeom>
            <a:avLst/>
            <a:gdLst>
              <a:gd name="connsiteX0" fmla="*/ 59 w 1331423"/>
              <a:gd name="connsiteY0" fmla="*/ 23 h 2265509"/>
              <a:gd name="connsiteX1" fmla="*/ 1020337 w 1331423"/>
              <a:gd name="connsiteY1" fmla="*/ 1097303 h 2265509"/>
              <a:gd name="connsiteX2" fmla="*/ 1299469 w 1331423"/>
              <a:gd name="connsiteY2" fmla="*/ 2213834 h 2265509"/>
              <a:gd name="connsiteX3" fmla="*/ 1299469 w 1331423"/>
              <a:gd name="connsiteY3" fmla="*/ 1982827 h 2265509"/>
              <a:gd name="connsiteX4" fmla="*/ 1068463 w 1331423"/>
              <a:gd name="connsiteY4" fmla="*/ 1126179 h 2265509"/>
              <a:gd name="connsiteX5" fmla="*/ 59 w 1331423"/>
              <a:gd name="connsiteY5" fmla="*/ 23 h 226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1423" h="2265509">
                <a:moveTo>
                  <a:pt x="59" y="23"/>
                </a:moveTo>
                <a:cubicBezTo>
                  <a:pt x="-7962" y="-4790"/>
                  <a:pt x="803769" y="728335"/>
                  <a:pt x="1020337" y="1097303"/>
                </a:cubicBezTo>
                <a:cubicBezTo>
                  <a:pt x="1236905" y="1466272"/>
                  <a:pt x="1252947" y="2066247"/>
                  <a:pt x="1299469" y="2213834"/>
                </a:cubicBezTo>
                <a:cubicBezTo>
                  <a:pt x="1345991" y="2361421"/>
                  <a:pt x="1337970" y="2164103"/>
                  <a:pt x="1299469" y="1982827"/>
                </a:cubicBezTo>
                <a:cubicBezTo>
                  <a:pt x="1260968" y="1801551"/>
                  <a:pt x="1281823" y="1458250"/>
                  <a:pt x="1068463" y="1126179"/>
                </a:cubicBezTo>
                <a:cubicBezTo>
                  <a:pt x="855103" y="794108"/>
                  <a:pt x="8080" y="4836"/>
                  <a:pt x="59" y="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A004EAE-36D9-C5DC-8205-69AA4731FD8B}"/>
              </a:ext>
            </a:extLst>
          </p:cNvPr>
          <p:cNvSpPr/>
          <p:nvPr/>
        </p:nvSpPr>
        <p:spPr>
          <a:xfrm>
            <a:off x="5667922" y="523649"/>
            <a:ext cx="1603555" cy="3209460"/>
          </a:xfrm>
          <a:custGeom>
            <a:avLst/>
            <a:gdLst>
              <a:gd name="connsiteX0" fmla="*/ 1358 w 1603555"/>
              <a:gd name="connsiteY0" fmla="*/ 5740 h 3209460"/>
              <a:gd name="connsiteX1" fmla="*/ 1021636 w 1603555"/>
              <a:gd name="connsiteY1" fmla="*/ 1266650 h 3209460"/>
              <a:gd name="connsiteX2" fmla="*/ 1454773 w 1603555"/>
              <a:gd name="connsiteY2" fmla="*/ 2152174 h 3209460"/>
              <a:gd name="connsiteX3" fmla="*/ 1377771 w 1603555"/>
              <a:gd name="connsiteY3" fmla="*/ 1873042 h 3209460"/>
              <a:gd name="connsiteX4" fmla="*/ 1541400 w 1603555"/>
              <a:gd name="connsiteY4" fmla="*/ 2652688 h 3209460"/>
              <a:gd name="connsiteX5" fmla="*/ 1599152 w 1603555"/>
              <a:gd name="connsiteY5" fmla="*/ 3201328 h 3209460"/>
              <a:gd name="connsiteX6" fmla="*/ 1570276 w 1603555"/>
              <a:gd name="connsiteY6" fmla="*/ 2893319 h 3209460"/>
              <a:gd name="connsiteX7" fmla="*/ 1339270 w 1603555"/>
              <a:gd name="connsiteY7" fmla="*/ 1767164 h 3209460"/>
              <a:gd name="connsiteX8" fmla="*/ 906133 w 1603555"/>
              <a:gd name="connsiteY8" fmla="*/ 872014 h 3209460"/>
              <a:gd name="connsiteX9" fmla="*/ 1117889 w 1603555"/>
              <a:gd name="connsiteY9" fmla="*/ 1439905 h 3209460"/>
              <a:gd name="connsiteX10" fmla="*/ 809880 w 1603555"/>
              <a:gd name="connsiteY10" fmla="*/ 823888 h 3209460"/>
              <a:gd name="connsiteX11" fmla="*/ 1358 w 1603555"/>
              <a:gd name="connsiteY11" fmla="*/ 5740 h 320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3555" h="3209460">
                <a:moveTo>
                  <a:pt x="1358" y="5740"/>
                </a:moveTo>
                <a:cubicBezTo>
                  <a:pt x="36651" y="79534"/>
                  <a:pt x="779400" y="908911"/>
                  <a:pt x="1021636" y="1266650"/>
                </a:cubicBezTo>
                <a:cubicBezTo>
                  <a:pt x="1263872" y="1624389"/>
                  <a:pt x="1395417" y="2051109"/>
                  <a:pt x="1454773" y="2152174"/>
                </a:cubicBezTo>
                <a:cubicBezTo>
                  <a:pt x="1514129" y="2253239"/>
                  <a:pt x="1363333" y="1789623"/>
                  <a:pt x="1377771" y="1873042"/>
                </a:cubicBezTo>
                <a:cubicBezTo>
                  <a:pt x="1392209" y="1956461"/>
                  <a:pt x="1504503" y="2431307"/>
                  <a:pt x="1541400" y="2652688"/>
                </a:cubicBezTo>
                <a:cubicBezTo>
                  <a:pt x="1578297" y="2874069"/>
                  <a:pt x="1594339" y="3161223"/>
                  <a:pt x="1599152" y="3201328"/>
                </a:cubicBezTo>
                <a:cubicBezTo>
                  <a:pt x="1603965" y="3241433"/>
                  <a:pt x="1613590" y="3132346"/>
                  <a:pt x="1570276" y="2893319"/>
                </a:cubicBezTo>
                <a:cubicBezTo>
                  <a:pt x="1526962" y="2654292"/>
                  <a:pt x="1449960" y="2104048"/>
                  <a:pt x="1339270" y="1767164"/>
                </a:cubicBezTo>
                <a:cubicBezTo>
                  <a:pt x="1228580" y="1430280"/>
                  <a:pt x="943030" y="926557"/>
                  <a:pt x="906133" y="872014"/>
                </a:cubicBezTo>
                <a:cubicBezTo>
                  <a:pt x="869236" y="817471"/>
                  <a:pt x="1133931" y="1447926"/>
                  <a:pt x="1117889" y="1439905"/>
                </a:cubicBezTo>
                <a:cubicBezTo>
                  <a:pt x="1101847" y="1431884"/>
                  <a:pt x="991156" y="1058103"/>
                  <a:pt x="809880" y="823888"/>
                </a:cubicBezTo>
                <a:cubicBezTo>
                  <a:pt x="628604" y="589673"/>
                  <a:pt x="-33935" y="-68054"/>
                  <a:pt x="1358" y="57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323D361D-2CFA-DE8C-30DB-D4CCC137B208}"/>
              </a:ext>
            </a:extLst>
          </p:cNvPr>
          <p:cNvSpPr/>
          <p:nvPr/>
        </p:nvSpPr>
        <p:spPr>
          <a:xfrm>
            <a:off x="6939977" y="6266030"/>
            <a:ext cx="607291" cy="2946233"/>
          </a:xfrm>
          <a:custGeom>
            <a:avLst/>
            <a:gdLst>
              <a:gd name="connsiteX0" fmla="*/ 606229 w 607291"/>
              <a:gd name="connsiteY0" fmla="*/ 16 h 2946233"/>
              <a:gd name="connsiteX1" fmla="*/ 211594 w 607291"/>
              <a:gd name="connsiteY1" fmla="*/ 1328303 h 2946233"/>
              <a:gd name="connsiteX2" fmla="*/ 144217 w 607291"/>
              <a:gd name="connsiteY2" fmla="*/ 1780690 h 2946233"/>
              <a:gd name="connsiteX3" fmla="*/ 558103 w 607291"/>
              <a:gd name="connsiteY3" fmla="*/ 2926096 h 2946233"/>
              <a:gd name="connsiteX4" fmla="*/ 384848 w 607291"/>
              <a:gd name="connsiteY4" fmla="*/ 2454458 h 2946233"/>
              <a:gd name="connsiteX5" fmla="*/ 9463 w 607291"/>
              <a:gd name="connsiteY5" fmla="*/ 1732564 h 2946233"/>
              <a:gd name="connsiteX6" fmla="*/ 115341 w 607291"/>
              <a:gd name="connsiteY6" fmla="*/ 2002071 h 2946233"/>
              <a:gd name="connsiteX7" fmla="*/ 144217 w 607291"/>
              <a:gd name="connsiteY7" fmla="*/ 1106922 h 2946233"/>
              <a:gd name="connsiteX8" fmla="*/ 76840 w 607291"/>
              <a:gd name="connsiteY8" fmla="*/ 1357178 h 2946233"/>
              <a:gd name="connsiteX9" fmla="*/ 606229 w 607291"/>
              <a:gd name="connsiteY9" fmla="*/ 16 h 294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291" h="2946233">
                <a:moveTo>
                  <a:pt x="606229" y="16"/>
                </a:moveTo>
                <a:cubicBezTo>
                  <a:pt x="628688" y="-4796"/>
                  <a:pt x="288596" y="1031524"/>
                  <a:pt x="211594" y="1328303"/>
                </a:cubicBezTo>
                <a:cubicBezTo>
                  <a:pt x="134592" y="1625082"/>
                  <a:pt x="86466" y="1514391"/>
                  <a:pt x="144217" y="1780690"/>
                </a:cubicBezTo>
                <a:cubicBezTo>
                  <a:pt x="201968" y="2046989"/>
                  <a:pt x="517998" y="2813801"/>
                  <a:pt x="558103" y="2926096"/>
                </a:cubicBezTo>
                <a:cubicBezTo>
                  <a:pt x="598208" y="3038391"/>
                  <a:pt x="476288" y="2653380"/>
                  <a:pt x="384848" y="2454458"/>
                </a:cubicBezTo>
                <a:cubicBezTo>
                  <a:pt x="293408" y="2255536"/>
                  <a:pt x="54381" y="1807962"/>
                  <a:pt x="9463" y="1732564"/>
                </a:cubicBezTo>
                <a:cubicBezTo>
                  <a:pt x="-35455" y="1657166"/>
                  <a:pt x="92882" y="2106345"/>
                  <a:pt x="115341" y="2002071"/>
                </a:cubicBezTo>
                <a:cubicBezTo>
                  <a:pt x="137800" y="1897797"/>
                  <a:pt x="150634" y="1214404"/>
                  <a:pt x="144217" y="1106922"/>
                </a:cubicBezTo>
                <a:cubicBezTo>
                  <a:pt x="137800" y="999440"/>
                  <a:pt x="-3371" y="1536850"/>
                  <a:pt x="76840" y="1357178"/>
                </a:cubicBezTo>
                <a:cubicBezTo>
                  <a:pt x="157050" y="1177506"/>
                  <a:pt x="583770" y="4828"/>
                  <a:pt x="606229" y="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C953CFE-4ADD-06EF-C144-5C5B5F1D11A7}"/>
              </a:ext>
            </a:extLst>
          </p:cNvPr>
          <p:cNvSpPr/>
          <p:nvPr/>
        </p:nvSpPr>
        <p:spPr>
          <a:xfrm>
            <a:off x="6531780" y="7049590"/>
            <a:ext cx="547525" cy="2857542"/>
          </a:xfrm>
          <a:custGeom>
            <a:avLst/>
            <a:gdLst>
              <a:gd name="connsiteX0" fmla="*/ 71151 w 547525"/>
              <a:gd name="connsiteY0" fmla="*/ 121231 h 2857542"/>
              <a:gd name="connsiteX1" fmla="*/ 71151 w 547525"/>
              <a:gd name="connsiteY1" fmla="*/ 217484 h 2857542"/>
              <a:gd name="connsiteX2" fmla="*/ 61525 w 547525"/>
              <a:gd name="connsiteY2" fmla="*/ 1372515 h 2857542"/>
              <a:gd name="connsiteX3" fmla="*/ 533163 w 547525"/>
              <a:gd name="connsiteY3" fmla="*/ 2816305 h 2857542"/>
              <a:gd name="connsiteX4" fmla="*/ 388784 w 547525"/>
              <a:gd name="connsiteY4" fmla="*/ 2383168 h 2857542"/>
              <a:gd name="connsiteX5" fmla="*/ 13399 w 547525"/>
              <a:gd name="connsiteY5" fmla="*/ 1536145 h 2857542"/>
              <a:gd name="connsiteX6" fmla="*/ 71151 w 547525"/>
              <a:gd name="connsiteY6" fmla="*/ 121231 h 2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525" h="2857542">
                <a:moveTo>
                  <a:pt x="71151" y="121231"/>
                </a:moveTo>
                <a:cubicBezTo>
                  <a:pt x="80776" y="-98546"/>
                  <a:pt x="72755" y="8937"/>
                  <a:pt x="71151" y="217484"/>
                </a:cubicBezTo>
                <a:cubicBezTo>
                  <a:pt x="69547" y="426031"/>
                  <a:pt x="-15477" y="939378"/>
                  <a:pt x="61525" y="1372515"/>
                </a:cubicBezTo>
                <a:cubicBezTo>
                  <a:pt x="138527" y="1805652"/>
                  <a:pt x="478620" y="2647863"/>
                  <a:pt x="533163" y="2816305"/>
                </a:cubicBezTo>
                <a:cubicBezTo>
                  <a:pt x="587706" y="2984747"/>
                  <a:pt x="475411" y="2596528"/>
                  <a:pt x="388784" y="2383168"/>
                </a:cubicBezTo>
                <a:cubicBezTo>
                  <a:pt x="302157" y="2169808"/>
                  <a:pt x="61525" y="1916343"/>
                  <a:pt x="13399" y="1536145"/>
                </a:cubicBezTo>
                <a:cubicBezTo>
                  <a:pt x="-34727" y="1155947"/>
                  <a:pt x="61526" y="341008"/>
                  <a:pt x="71151" y="1212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9F91627-400F-F6CB-17F9-4EBBF27190D6}"/>
              </a:ext>
            </a:extLst>
          </p:cNvPr>
          <p:cNvSpPr/>
          <p:nvPr/>
        </p:nvSpPr>
        <p:spPr>
          <a:xfrm>
            <a:off x="5976766" y="7324769"/>
            <a:ext cx="1270767" cy="4418767"/>
          </a:xfrm>
          <a:custGeom>
            <a:avLst/>
            <a:gdLst>
              <a:gd name="connsiteX0" fmla="*/ 279655 w 1270767"/>
              <a:gd name="connsiteY0" fmla="*/ 56 h 4418767"/>
              <a:gd name="connsiteX1" fmla="*/ 125651 w 1270767"/>
              <a:gd name="connsiteY1" fmla="*/ 1472722 h 4418767"/>
              <a:gd name="connsiteX2" fmla="*/ 375908 w 1270767"/>
              <a:gd name="connsiteY2" fmla="*/ 2810633 h 4418767"/>
              <a:gd name="connsiteX3" fmla="*/ 298906 w 1270767"/>
              <a:gd name="connsiteY3" fmla="*/ 2464124 h 4418767"/>
              <a:gd name="connsiteX4" fmla="*/ 87150 w 1270767"/>
              <a:gd name="connsiteY4" fmla="*/ 1530473 h 4418767"/>
              <a:gd name="connsiteX5" fmla="*/ 404783 w 1270767"/>
              <a:gd name="connsiteY5" fmla="*/ 3263020 h 4418767"/>
              <a:gd name="connsiteX6" fmla="*/ 1232556 w 1270767"/>
              <a:gd name="connsiteY6" fmla="*/ 4369926 h 4418767"/>
              <a:gd name="connsiteX7" fmla="*/ 1088177 w 1270767"/>
              <a:gd name="connsiteY7" fmla="*/ 4167795 h 4418767"/>
              <a:gd name="connsiteX8" fmla="*/ 693541 w 1270767"/>
              <a:gd name="connsiteY8" fmla="*/ 3667282 h 4418767"/>
              <a:gd name="connsiteX9" fmla="*/ 356657 w 1270767"/>
              <a:gd name="connsiteY9" fmla="*/ 2858759 h 4418767"/>
              <a:gd name="connsiteX10" fmla="*/ 19773 w 1270767"/>
              <a:gd name="connsiteY10" fmla="*/ 1674852 h 4418767"/>
              <a:gd name="connsiteX11" fmla="*/ 96775 w 1270767"/>
              <a:gd name="connsiteY11" fmla="*/ 1886608 h 4418767"/>
              <a:gd name="connsiteX12" fmla="*/ 522 w 1270767"/>
              <a:gd name="connsiteY12" fmla="*/ 1174338 h 4418767"/>
              <a:gd name="connsiteX13" fmla="*/ 67899 w 1270767"/>
              <a:gd name="connsiteY13" fmla="*/ 1414970 h 4418767"/>
              <a:gd name="connsiteX14" fmla="*/ 279655 w 1270767"/>
              <a:gd name="connsiteY14" fmla="*/ 56 h 44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0767" h="4418767">
                <a:moveTo>
                  <a:pt x="279655" y="56"/>
                </a:moveTo>
                <a:cubicBezTo>
                  <a:pt x="289280" y="9681"/>
                  <a:pt x="109609" y="1004293"/>
                  <a:pt x="125651" y="1472722"/>
                </a:cubicBezTo>
                <a:cubicBezTo>
                  <a:pt x="141693" y="1941151"/>
                  <a:pt x="347032" y="2645399"/>
                  <a:pt x="375908" y="2810633"/>
                </a:cubicBezTo>
                <a:cubicBezTo>
                  <a:pt x="404784" y="2975867"/>
                  <a:pt x="347032" y="2677484"/>
                  <a:pt x="298906" y="2464124"/>
                </a:cubicBezTo>
                <a:cubicBezTo>
                  <a:pt x="250780" y="2250764"/>
                  <a:pt x="69504" y="1397324"/>
                  <a:pt x="87150" y="1530473"/>
                </a:cubicBezTo>
                <a:cubicBezTo>
                  <a:pt x="104796" y="1663622"/>
                  <a:pt x="213882" y="2789778"/>
                  <a:pt x="404783" y="3263020"/>
                </a:cubicBezTo>
                <a:cubicBezTo>
                  <a:pt x="595684" y="3736262"/>
                  <a:pt x="1118657" y="4219130"/>
                  <a:pt x="1232556" y="4369926"/>
                </a:cubicBezTo>
                <a:cubicBezTo>
                  <a:pt x="1346455" y="4520722"/>
                  <a:pt x="1178013" y="4284902"/>
                  <a:pt x="1088177" y="4167795"/>
                </a:cubicBezTo>
                <a:cubicBezTo>
                  <a:pt x="998341" y="4050688"/>
                  <a:pt x="815461" y="3885455"/>
                  <a:pt x="693541" y="3667282"/>
                </a:cubicBezTo>
                <a:cubicBezTo>
                  <a:pt x="571621" y="3449109"/>
                  <a:pt x="468952" y="3190831"/>
                  <a:pt x="356657" y="2858759"/>
                </a:cubicBezTo>
                <a:cubicBezTo>
                  <a:pt x="244362" y="2526687"/>
                  <a:pt x="63087" y="1836877"/>
                  <a:pt x="19773" y="1674852"/>
                </a:cubicBezTo>
                <a:cubicBezTo>
                  <a:pt x="-23541" y="1512827"/>
                  <a:pt x="99983" y="1970027"/>
                  <a:pt x="96775" y="1886608"/>
                </a:cubicBezTo>
                <a:cubicBezTo>
                  <a:pt x="93566" y="1803189"/>
                  <a:pt x="5335" y="1252944"/>
                  <a:pt x="522" y="1174338"/>
                </a:cubicBezTo>
                <a:cubicBezTo>
                  <a:pt x="-4291" y="1095732"/>
                  <a:pt x="24585" y="1610684"/>
                  <a:pt x="67899" y="1414970"/>
                </a:cubicBezTo>
                <a:cubicBezTo>
                  <a:pt x="111213" y="1219256"/>
                  <a:pt x="270030" y="-9569"/>
                  <a:pt x="279655" y="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520DC7EF-F51E-E45D-3F88-87070B607F98}"/>
              </a:ext>
            </a:extLst>
          </p:cNvPr>
          <p:cNvSpPr/>
          <p:nvPr/>
        </p:nvSpPr>
        <p:spPr>
          <a:xfrm>
            <a:off x="5365889" y="8661075"/>
            <a:ext cx="1096161" cy="3270194"/>
          </a:xfrm>
          <a:custGeom>
            <a:avLst/>
            <a:gdLst>
              <a:gd name="connsiteX0" fmla="*/ 139762 w 1096161"/>
              <a:gd name="connsiteY0" fmla="*/ 1662 h 3270194"/>
              <a:gd name="connsiteX1" fmla="*/ 159012 w 1096161"/>
              <a:gd name="connsiteY1" fmla="*/ 810184 h 3270194"/>
              <a:gd name="connsiteX2" fmla="*/ 678776 w 1096161"/>
              <a:gd name="connsiteY2" fmla="*/ 2677485 h 3270194"/>
              <a:gd name="connsiteX3" fmla="*/ 467020 w 1096161"/>
              <a:gd name="connsiteY3" fmla="*/ 2109594 h 3270194"/>
              <a:gd name="connsiteX4" fmla="*/ 1092663 w 1096161"/>
              <a:gd name="connsiteY4" fmla="*/ 3264626 h 3270194"/>
              <a:gd name="connsiteX5" fmla="*/ 688402 w 1096161"/>
              <a:gd name="connsiteY5" fmla="*/ 2465729 h 3270194"/>
              <a:gd name="connsiteX6" fmla="*/ 24258 w 1096161"/>
              <a:gd name="connsiteY6" fmla="*/ 665805 h 3270194"/>
              <a:gd name="connsiteX7" fmla="*/ 139762 w 1096161"/>
              <a:gd name="connsiteY7" fmla="*/ 993064 h 3270194"/>
              <a:gd name="connsiteX8" fmla="*/ 139762 w 1096161"/>
              <a:gd name="connsiteY8" fmla="*/ 1662 h 327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6161" h="3270194">
                <a:moveTo>
                  <a:pt x="139762" y="1662"/>
                </a:moveTo>
                <a:cubicBezTo>
                  <a:pt x="142970" y="-28818"/>
                  <a:pt x="69176" y="364214"/>
                  <a:pt x="159012" y="810184"/>
                </a:cubicBezTo>
                <a:cubicBezTo>
                  <a:pt x="248848" y="1256154"/>
                  <a:pt x="627441" y="2460917"/>
                  <a:pt x="678776" y="2677485"/>
                </a:cubicBezTo>
                <a:cubicBezTo>
                  <a:pt x="730111" y="2894053"/>
                  <a:pt x="398039" y="2011737"/>
                  <a:pt x="467020" y="2109594"/>
                </a:cubicBezTo>
                <a:cubicBezTo>
                  <a:pt x="536001" y="2207451"/>
                  <a:pt x="1055766" y="3205270"/>
                  <a:pt x="1092663" y="3264626"/>
                </a:cubicBezTo>
                <a:cubicBezTo>
                  <a:pt x="1129560" y="3323982"/>
                  <a:pt x="866470" y="2898866"/>
                  <a:pt x="688402" y="2465729"/>
                </a:cubicBezTo>
                <a:cubicBezTo>
                  <a:pt x="510335" y="2032592"/>
                  <a:pt x="115698" y="911249"/>
                  <a:pt x="24258" y="665805"/>
                </a:cubicBezTo>
                <a:cubicBezTo>
                  <a:pt x="-67182" y="420361"/>
                  <a:pt x="128533" y="1102150"/>
                  <a:pt x="139762" y="993064"/>
                </a:cubicBezTo>
                <a:cubicBezTo>
                  <a:pt x="150991" y="883978"/>
                  <a:pt x="136554" y="32142"/>
                  <a:pt x="139762" y="16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8CA4802C-4FC9-C52B-3E23-C05A49DC29D9}"/>
              </a:ext>
            </a:extLst>
          </p:cNvPr>
          <p:cNvSpPr/>
          <p:nvPr/>
        </p:nvSpPr>
        <p:spPr>
          <a:xfrm>
            <a:off x="5691137" y="7545976"/>
            <a:ext cx="622665" cy="3510281"/>
          </a:xfrm>
          <a:custGeom>
            <a:avLst/>
            <a:gdLst>
              <a:gd name="connsiteX0" fmla="*/ 315027 w 622665"/>
              <a:gd name="connsiteY0" fmla="*/ 230 h 3510281"/>
              <a:gd name="connsiteX1" fmla="*/ 132147 w 622665"/>
              <a:gd name="connsiteY1" fmla="*/ 818378 h 3510281"/>
              <a:gd name="connsiteX2" fmla="*/ 295777 w 622665"/>
              <a:gd name="connsiteY2" fmla="*/ 2050411 h 3510281"/>
              <a:gd name="connsiteX3" fmla="*/ 218775 w 622665"/>
              <a:gd name="connsiteY3" fmla="*/ 1626900 h 3510281"/>
              <a:gd name="connsiteX4" fmla="*/ 603785 w 622665"/>
              <a:gd name="connsiteY4" fmla="*/ 3446075 h 3510281"/>
              <a:gd name="connsiteX5" fmla="*/ 507532 w 622665"/>
              <a:gd name="connsiteY5" fmla="*/ 2916685 h 3510281"/>
              <a:gd name="connsiteX6" fmla="*/ 26269 w 622665"/>
              <a:gd name="connsiteY6" fmla="*/ 1155262 h 3510281"/>
              <a:gd name="connsiteX7" fmla="*/ 64770 w 622665"/>
              <a:gd name="connsiteY7" fmla="*/ 1386268 h 3510281"/>
              <a:gd name="connsiteX8" fmla="*/ 74396 w 622665"/>
              <a:gd name="connsiteY8" fmla="*/ 741376 h 3510281"/>
              <a:gd name="connsiteX9" fmla="*/ 315027 w 622665"/>
              <a:gd name="connsiteY9" fmla="*/ 230 h 351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2665" h="3510281">
                <a:moveTo>
                  <a:pt x="315027" y="230"/>
                </a:moveTo>
                <a:cubicBezTo>
                  <a:pt x="324652" y="13064"/>
                  <a:pt x="135355" y="476681"/>
                  <a:pt x="132147" y="818378"/>
                </a:cubicBezTo>
                <a:cubicBezTo>
                  <a:pt x="128939" y="1160075"/>
                  <a:pt x="281339" y="1915657"/>
                  <a:pt x="295777" y="2050411"/>
                </a:cubicBezTo>
                <a:cubicBezTo>
                  <a:pt x="310215" y="2185165"/>
                  <a:pt x="167440" y="1394289"/>
                  <a:pt x="218775" y="1626900"/>
                </a:cubicBezTo>
                <a:cubicBezTo>
                  <a:pt x="270110" y="1859511"/>
                  <a:pt x="555659" y="3231111"/>
                  <a:pt x="603785" y="3446075"/>
                </a:cubicBezTo>
                <a:cubicBezTo>
                  <a:pt x="651911" y="3661039"/>
                  <a:pt x="603785" y="3298487"/>
                  <a:pt x="507532" y="2916685"/>
                </a:cubicBezTo>
                <a:cubicBezTo>
                  <a:pt x="411279" y="2534883"/>
                  <a:pt x="100063" y="1410331"/>
                  <a:pt x="26269" y="1155262"/>
                </a:cubicBezTo>
                <a:cubicBezTo>
                  <a:pt x="-47525" y="900193"/>
                  <a:pt x="56749" y="1455249"/>
                  <a:pt x="64770" y="1386268"/>
                </a:cubicBezTo>
                <a:cubicBezTo>
                  <a:pt x="72791" y="1317287"/>
                  <a:pt x="35895" y="969174"/>
                  <a:pt x="74396" y="741376"/>
                </a:cubicBezTo>
                <a:cubicBezTo>
                  <a:pt x="112897" y="513578"/>
                  <a:pt x="305402" y="-12604"/>
                  <a:pt x="315027" y="2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5F0E9A3A-4678-0503-224E-B6EB550ED6B1}"/>
              </a:ext>
            </a:extLst>
          </p:cNvPr>
          <p:cNvSpPr/>
          <p:nvPr/>
        </p:nvSpPr>
        <p:spPr>
          <a:xfrm>
            <a:off x="7304539" y="4931660"/>
            <a:ext cx="584389" cy="2856946"/>
          </a:xfrm>
          <a:custGeom>
            <a:avLst/>
            <a:gdLst>
              <a:gd name="connsiteX0" fmla="*/ 251293 w 584389"/>
              <a:gd name="connsiteY0" fmla="*/ 54226 h 2856946"/>
              <a:gd name="connsiteX1" fmla="*/ 251293 w 584389"/>
              <a:gd name="connsiteY1" fmla="*/ 121603 h 2856946"/>
              <a:gd name="connsiteX2" fmla="*/ 222417 w 584389"/>
              <a:gd name="connsiteY2" fmla="*/ 641367 h 2856946"/>
              <a:gd name="connsiteX3" fmla="*/ 491924 w 584389"/>
              <a:gd name="connsiteY3" fmla="*/ 1392138 h 2856946"/>
              <a:gd name="connsiteX4" fmla="*/ 309044 w 584389"/>
              <a:gd name="connsiteY4" fmla="*/ 2402791 h 2856946"/>
              <a:gd name="connsiteX5" fmla="*/ 1036 w 584389"/>
              <a:gd name="connsiteY5" fmla="*/ 2855178 h 2856946"/>
              <a:gd name="connsiteX6" fmla="*/ 222417 w 584389"/>
              <a:gd name="connsiteY6" fmla="*/ 2518294 h 2856946"/>
              <a:gd name="connsiteX7" fmla="*/ 578552 w 584389"/>
              <a:gd name="connsiteY7" fmla="*/ 1555767 h 2856946"/>
              <a:gd name="connsiteX8" fmla="*/ 443798 w 584389"/>
              <a:gd name="connsiteY8" fmla="*/ 1902277 h 2856946"/>
              <a:gd name="connsiteX9" fmla="*/ 443798 w 584389"/>
              <a:gd name="connsiteY9" fmla="*/ 1199633 h 2856946"/>
              <a:gd name="connsiteX10" fmla="*/ 212792 w 584389"/>
              <a:gd name="connsiteY10" fmla="*/ 795372 h 2856946"/>
              <a:gd name="connsiteX11" fmla="*/ 251293 w 584389"/>
              <a:gd name="connsiteY11" fmla="*/ 54226 h 285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389" h="2856946">
                <a:moveTo>
                  <a:pt x="251293" y="54226"/>
                </a:moveTo>
                <a:cubicBezTo>
                  <a:pt x="257710" y="-58069"/>
                  <a:pt x="256106" y="23746"/>
                  <a:pt x="251293" y="121603"/>
                </a:cubicBezTo>
                <a:cubicBezTo>
                  <a:pt x="246480" y="219460"/>
                  <a:pt x="182312" y="429611"/>
                  <a:pt x="222417" y="641367"/>
                </a:cubicBezTo>
                <a:cubicBezTo>
                  <a:pt x="262522" y="853123"/>
                  <a:pt x="477486" y="1098567"/>
                  <a:pt x="491924" y="1392138"/>
                </a:cubicBezTo>
                <a:cubicBezTo>
                  <a:pt x="506362" y="1685709"/>
                  <a:pt x="390859" y="2158951"/>
                  <a:pt x="309044" y="2402791"/>
                </a:cubicBezTo>
                <a:cubicBezTo>
                  <a:pt x="227229" y="2646631"/>
                  <a:pt x="15474" y="2835928"/>
                  <a:pt x="1036" y="2855178"/>
                </a:cubicBezTo>
                <a:cubicBezTo>
                  <a:pt x="-13402" y="2874428"/>
                  <a:pt x="126164" y="2734862"/>
                  <a:pt x="222417" y="2518294"/>
                </a:cubicBezTo>
                <a:cubicBezTo>
                  <a:pt x="318670" y="2301726"/>
                  <a:pt x="541655" y="1658436"/>
                  <a:pt x="578552" y="1555767"/>
                </a:cubicBezTo>
                <a:cubicBezTo>
                  <a:pt x="615449" y="1453098"/>
                  <a:pt x="466257" y="1961633"/>
                  <a:pt x="443798" y="1902277"/>
                </a:cubicBezTo>
                <a:cubicBezTo>
                  <a:pt x="421339" y="1842921"/>
                  <a:pt x="482299" y="1384117"/>
                  <a:pt x="443798" y="1199633"/>
                </a:cubicBezTo>
                <a:cubicBezTo>
                  <a:pt x="405297" y="1015149"/>
                  <a:pt x="244876" y="983065"/>
                  <a:pt x="212792" y="795372"/>
                </a:cubicBezTo>
                <a:cubicBezTo>
                  <a:pt x="180708" y="607679"/>
                  <a:pt x="244876" y="166521"/>
                  <a:pt x="251293" y="5422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FB866E7D-F9D5-C7CC-4AC1-1F989500C416}"/>
              </a:ext>
            </a:extLst>
          </p:cNvPr>
          <p:cNvSpPr/>
          <p:nvPr/>
        </p:nvSpPr>
        <p:spPr>
          <a:xfrm>
            <a:off x="3130821" y="191499"/>
            <a:ext cx="1755778" cy="4968515"/>
          </a:xfrm>
          <a:custGeom>
            <a:avLst/>
            <a:gdLst>
              <a:gd name="connsiteX0" fmla="*/ 950849 w 1755778"/>
              <a:gd name="connsiteY0" fmla="*/ 20536 h 4968515"/>
              <a:gd name="connsiteX1" fmla="*/ 1745979 w 1755778"/>
              <a:gd name="connsiteY1" fmla="*/ 1491527 h 4968515"/>
              <a:gd name="connsiteX2" fmla="*/ 1401422 w 1755778"/>
              <a:gd name="connsiteY2" fmla="*/ 3280571 h 4968515"/>
              <a:gd name="connsiteX3" fmla="*/ 1507440 w 1755778"/>
              <a:gd name="connsiteY3" fmla="*/ 2617962 h 4968515"/>
              <a:gd name="connsiteX4" fmla="*/ 1573701 w 1755778"/>
              <a:gd name="connsiteY4" fmla="*/ 1875840 h 4968515"/>
              <a:gd name="connsiteX5" fmla="*/ 1361666 w 1755778"/>
              <a:gd name="connsiteY5" fmla="*/ 1014449 h 4968515"/>
              <a:gd name="connsiteX6" fmla="*/ 1335162 w 1755778"/>
              <a:gd name="connsiteY6" fmla="*/ 2458936 h 4968515"/>
              <a:gd name="connsiteX7" fmla="*/ 1083370 w 1755778"/>
              <a:gd name="connsiteY7" fmla="*/ 3439597 h 4968515"/>
              <a:gd name="connsiteX8" fmla="*/ 1189388 w 1755778"/>
              <a:gd name="connsiteY8" fmla="*/ 2975771 h 4968515"/>
              <a:gd name="connsiteX9" fmla="*/ 115962 w 1755778"/>
              <a:gd name="connsiteY9" fmla="*/ 4910588 h 4968515"/>
              <a:gd name="connsiteX10" fmla="*/ 381005 w 1755778"/>
              <a:gd name="connsiteY10" fmla="*/ 4393753 h 4968515"/>
              <a:gd name="connsiteX11" fmla="*/ 447266 w 1755778"/>
              <a:gd name="connsiteY11" fmla="*/ 3691388 h 4968515"/>
              <a:gd name="connsiteX12" fmla="*/ 89457 w 1755778"/>
              <a:gd name="connsiteY12" fmla="*/ 1319249 h 4968515"/>
              <a:gd name="connsiteX13" fmla="*/ 49701 w 1755778"/>
              <a:gd name="connsiteY13" fmla="*/ 2048118 h 4968515"/>
              <a:gd name="connsiteX14" fmla="*/ 699057 w 1755778"/>
              <a:gd name="connsiteY14" fmla="*/ 550623 h 4968515"/>
              <a:gd name="connsiteX15" fmla="*/ 937596 w 1755778"/>
              <a:gd name="connsiteY15" fmla="*/ 1239736 h 4968515"/>
              <a:gd name="connsiteX16" fmla="*/ 1202640 w 1755778"/>
              <a:gd name="connsiteY16" fmla="*/ 669892 h 4968515"/>
              <a:gd name="connsiteX17" fmla="*/ 950849 w 1755778"/>
              <a:gd name="connsiteY17" fmla="*/ 20536 h 49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778" h="4968515">
                <a:moveTo>
                  <a:pt x="950849" y="20536"/>
                </a:moveTo>
                <a:cubicBezTo>
                  <a:pt x="1041405" y="157475"/>
                  <a:pt x="1670884" y="948188"/>
                  <a:pt x="1745979" y="1491527"/>
                </a:cubicBezTo>
                <a:cubicBezTo>
                  <a:pt x="1821074" y="2034866"/>
                  <a:pt x="1441178" y="3092832"/>
                  <a:pt x="1401422" y="3280571"/>
                </a:cubicBezTo>
                <a:cubicBezTo>
                  <a:pt x="1361666" y="3468310"/>
                  <a:pt x="1478727" y="2852084"/>
                  <a:pt x="1507440" y="2617962"/>
                </a:cubicBezTo>
                <a:cubicBezTo>
                  <a:pt x="1536153" y="2383840"/>
                  <a:pt x="1597997" y="2143092"/>
                  <a:pt x="1573701" y="1875840"/>
                </a:cubicBezTo>
                <a:cubicBezTo>
                  <a:pt x="1549405" y="1608588"/>
                  <a:pt x="1401423" y="917266"/>
                  <a:pt x="1361666" y="1014449"/>
                </a:cubicBezTo>
                <a:cubicBezTo>
                  <a:pt x="1321910" y="1111632"/>
                  <a:pt x="1381545" y="2054745"/>
                  <a:pt x="1335162" y="2458936"/>
                </a:cubicBezTo>
                <a:cubicBezTo>
                  <a:pt x="1288779" y="2863127"/>
                  <a:pt x="1107666" y="3353458"/>
                  <a:pt x="1083370" y="3439597"/>
                </a:cubicBezTo>
                <a:cubicBezTo>
                  <a:pt x="1059074" y="3525736"/>
                  <a:pt x="1350623" y="2730606"/>
                  <a:pt x="1189388" y="2975771"/>
                </a:cubicBezTo>
                <a:cubicBezTo>
                  <a:pt x="1028153" y="3220936"/>
                  <a:pt x="250692" y="4674258"/>
                  <a:pt x="115962" y="4910588"/>
                </a:cubicBezTo>
                <a:cubicBezTo>
                  <a:pt x="-18768" y="5146918"/>
                  <a:pt x="325788" y="4596953"/>
                  <a:pt x="381005" y="4393753"/>
                </a:cubicBezTo>
                <a:cubicBezTo>
                  <a:pt x="436222" y="4190553"/>
                  <a:pt x="495857" y="4203805"/>
                  <a:pt x="447266" y="3691388"/>
                </a:cubicBezTo>
                <a:cubicBezTo>
                  <a:pt x="398675" y="3178971"/>
                  <a:pt x="155718" y="1593127"/>
                  <a:pt x="89457" y="1319249"/>
                </a:cubicBezTo>
                <a:cubicBezTo>
                  <a:pt x="23196" y="1045371"/>
                  <a:pt x="-51899" y="2176222"/>
                  <a:pt x="49701" y="2048118"/>
                </a:cubicBezTo>
                <a:cubicBezTo>
                  <a:pt x="151301" y="1920014"/>
                  <a:pt x="551074" y="685353"/>
                  <a:pt x="699057" y="550623"/>
                </a:cubicBezTo>
                <a:cubicBezTo>
                  <a:pt x="847039" y="415893"/>
                  <a:pt x="853666" y="1219858"/>
                  <a:pt x="937596" y="1239736"/>
                </a:cubicBezTo>
                <a:cubicBezTo>
                  <a:pt x="1021526" y="1259614"/>
                  <a:pt x="1198223" y="870883"/>
                  <a:pt x="1202640" y="669892"/>
                </a:cubicBezTo>
                <a:cubicBezTo>
                  <a:pt x="1207057" y="468901"/>
                  <a:pt x="860293" y="-116403"/>
                  <a:pt x="950849" y="2053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36296C03-1C4A-C633-5A6C-7DA298507CEE}"/>
              </a:ext>
            </a:extLst>
          </p:cNvPr>
          <p:cNvSpPr/>
          <p:nvPr/>
        </p:nvSpPr>
        <p:spPr>
          <a:xfrm>
            <a:off x="1623036" y="195940"/>
            <a:ext cx="2698156" cy="6527748"/>
          </a:xfrm>
          <a:custGeom>
            <a:avLst/>
            <a:gdLst>
              <a:gd name="connsiteX0" fmla="*/ 2511642 w 2698156"/>
              <a:gd name="connsiteY0" fmla="*/ 16095 h 6527748"/>
              <a:gd name="connsiteX1" fmla="*/ 1835781 w 2698156"/>
              <a:gd name="connsiteY1" fmla="*/ 1248547 h 6527748"/>
              <a:gd name="connsiteX2" fmla="*/ 2193590 w 2698156"/>
              <a:gd name="connsiteY2" fmla="*/ 3594182 h 6527748"/>
              <a:gd name="connsiteX3" fmla="*/ 2326112 w 2698156"/>
              <a:gd name="connsiteY3" fmla="*/ 3408651 h 6527748"/>
              <a:gd name="connsiteX4" fmla="*/ 1769521 w 2698156"/>
              <a:gd name="connsiteY4" fmla="*/ 4283295 h 6527748"/>
              <a:gd name="connsiteX5" fmla="*/ 1941799 w 2698156"/>
              <a:gd name="connsiteY5" fmla="*/ 4945903 h 6527748"/>
              <a:gd name="connsiteX6" fmla="*/ 1716512 w 2698156"/>
              <a:gd name="connsiteY6" fmla="*/ 4548338 h 6527748"/>
              <a:gd name="connsiteX7" fmla="*/ 2644164 w 2698156"/>
              <a:gd name="connsiteY7" fmla="*/ 6416895 h 6527748"/>
              <a:gd name="connsiteX8" fmla="*/ 2498390 w 2698156"/>
              <a:gd name="connsiteY8" fmla="*/ 6165103 h 6527748"/>
              <a:gd name="connsiteX9" fmla="*/ 1756268 w 2698156"/>
              <a:gd name="connsiteY9" fmla="*/ 4945903 h 6527748"/>
              <a:gd name="connsiteX10" fmla="*/ 444303 w 2698156"/>
              <a:gd name="connsiteY10" fmla="*/ 2109938 h 6527748"/>
              <a:gd name="connsiteX11" fmla="*/ 749103 w 2698156"/>
              <a:gd name="connsiteY11" fmla="*/ 2719538 h 6527748"/>
              <a:gd name="connsiteX12" fmla="*/ 576825 w 2698156"/>
              <a:gd name="connsiteY12" fmla="*/ 1288303 h 6527748"/>
              <a:gd name="connsiteX13" fmla="*/ 6981 w 2698156"/>
              <a:gd name="connsiteY13" fmla="*/ 1924408 h 6527748"/>
              <a:gd name="connsiteX14" fmla="*/ 1014147 w 2698156"/>
              <a:gd name="connsiteY14" fmla="*/ 850982 h 6527748"/>
              <a:gd name="connsiteX15" fmla="*/ 73242 w 2698156"/>
              <a:gd name="connsiteY15" fmla="*/ 1222043 h 6527748"/>
              <a:gd name="connsiteX16" fmla="*/ 1570738 w 2698156"/>
              <a:gd name="connsiteY16" fmla="*/ 360651 h 6527748"/>
              <a:gd name="connsiteX17" fmla="*/ 616581 w 2698156"/>
              <a:gd name="connsiteY17" fmla="*/ 532930 h 6527748"/>
              <a:gd name="connsiteX18" fmla="*/ 2511642 w 2698156"/>
              <a:gd name="connsiteY18" fmla="*/ 16095 h 652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8156" h="6527748">
                <a:moveTo>
                  <a:pt x="2511642" y="16095"/>
                </a:moveTo>
                <a:cubicBezTo>
                  <a:pt x="2714842" y="135364"/>
                  <a:pt x="1888790" y="652199"/>
                  <a:pt x="1835781" y="1248547"/>
                </a:cubicBezTo>
                <a:cubicBezTo>
                  <a:pt x="1782772" y="1844895"/>
                  <a:pt x="2111868" y="3234165"/>
                  <a:pt x="2193590" y="3594182"/>
                </a:cubicBezTo>
                <a:cubicBezTo>
                  <a:pt x="2275312" y="3954199"/>
                  <a:pt x="2396790" y="3293799"/>
                  <a:pt x="2326112" y="3408651"/>
                </a:cubicBezTo>
                <a:cubicBezTo>
                  <a:pt x="2255434" y="3523503"/>
                  <a:pt x="1833573" y="4027086"/>
                  <a:pt x="1769521" y="4283295"/>
                </a:cubicBezTo>
                <a:cubicBezTo>
                  <a:pt x="1705469" y="4539504"/>
                  <a:pt x="1950634" y="4901729"/>
                  <a:pt x="1941799" y="4945903"/>
                </a:cubicBezTo>
                <a:cubicBezTo>
                  <a:pt x="1932964" y="4990077"/>
                  <a:pt x="1599451" y="4303173"/>
                  <a:pt x="1716512" y="4548338"/>
                </a:cubicBezTo>
                <a:cubicBezTo>
                  <a:pt x="1833573" y="4793503"/>
                  <a:pt x="2513851" y="6147434"/>
                  <a:pt x="2644164" y="6416895"/>
                </a:cubicBezTo>
                <a:cubicBezTo>
                  <a:pt x="2774477" y="6686356"/>
                  <a:pt x="2646373" y="6410268"/>
                  <a:pt x="2498390" y="6165103"/>
                </a:cubicBezTo>
                <a:cubicBezTo>
                  <a:pt x="2350407" y="5919938"/>
                  <a:pt x="2098616" y="5621764"/>
                  <a:pt x="1756268" y="4945903"/>
                </a:cubicBezTo>
                <a:cubicBezTo>
                  <a:pt x="1413920" y="4270042"/>
                  <a:pt x="612164" y="2480999"/>
                  <a:pt x="444303" y="2109938"/>
                </a:cubicBezTo>
                <a:cubicBezTo>
                  <a:pt x="276442" y="1738877"/>
                  <a:pt x="727016" y="2856477"/>
                  <a:pt x="749103" y="2719538"/>
                </a:cubicBezTo>
                <a:cubicBezTo>
                  <a:pt x="771190" y="2582599"/>
                  <a:pt x="700512" y="1420825"/>
                  <a:pt x="576825" y="1288303"/>
                </a:cubicBezTo>
                <a:cubicBezTo>
                  <a:pt x="453138" y="1155781"/>
                  <a:pt x="-65906" y="1997295"/>
                  <a:pt x="6981" y="1924408"/>
                </a:cubicBezTo>
                <a:cubicBezTo>
                  <a:pt x="79868" y="1851521"/>
                  <a:pt x="1003104" y="968043"/>
                  <a:pt x="1014147" y="850982"/>
                </a:cubicBezTo>
                <a:cubicBezTo>
                  <a:pt x="1025190" y="733921"/>
                  <a:pt x="-19523" y="1303765"/>
                  <a:pt x="73242" y="1222043"/>
                </a:cubicBezTo>
                <a:cubicBezTo>
                  <a:pt x="166007" y="1140321"/>
                  <a:pt x="1480182" y="475503"/>
                  <a:pt x="1570738" y="360651"/>
                </a:cubicBezTo>
                <a:cubicBezTo>
                  <a:pt x="1661294" y="245799"/>
                  <a:pt x="461972" y="588147"/>
                  <a:pt x="616581" y="532930"/>
                </a:cubicBezTo>
                <a:cubicBezTo>
                  <a:pt x="771190" y="477713"/>
                  <a:pt x="2308442" y="-103174"/>
                  <a:pt x="2511642" y="1609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CF54C43E-936C-39FD-96E6-66754DD4097B}"/>
              </a:ext>
            </a:extLst>
          </p:cNvPr>
          <p:cNvSpPr/>
          <p:nvPr/>
        </p:nvSpPr>
        <p:spPr>
          <a:xfrm>
            <a:off x="667185" y="599940"/>
            <a:ext cx="2940506" cy="5855286"/>
          </a:xfrm>
          <a:custGeom>
            <a:avLst/>
            <a:gdLst>
              <a:gd name="connsiteX0" fmla="*/ 1665198 w 2940506"/>
              <a:gd name="connsiteY0" fmla="*/ 234947 h 5855286"/>
              <a:gd name="connsiteX1" fmla="*/ 1665198 w 2940506"/>
              <a:gd name="connsiteY1" fmla="*/ 460234 h 5855286"/>
              <a:gd name="connsiteX2" fmla="*/ 313476 w 2940506"/>
              <a:gd name="connsiteY2" fmla="*/ 1811956 h 5855286"/>
              <a:gd name="connsiteX3" fmla="*/ 856815 w 2940506"/>
              <a:gd name="connsiteY3" fmla="*/ 1427643 h 5855286"/>
              <a:gd name="connsiteX4" fmla="*/ 538763 w 2940506"/>
              <a:gd name="connsiteY4" fmla="*/ 2275782 h 5855286"/>
              <a:gd name="connsiteX5" fmla="*/ 8676 w 2940506"/>
              <a:gd name="connsiteY5" fmla="*/ 3494982 h 5855286"/>
              <a:gd name="connsiteX6" fmla="*/ 207458 w 2940506"/>
              <a:gd name="connsiteY6" fmla="*/ 3349208 h 5855286"/>
              <a:gd name="connsiteX7" fmla="*/ 180954 w 2940506"/>
              <a:gd name="connsiteY7" fmla="*/ 4939469 h 5855286"/>
              <a:gd name="connsiteX8" fmla="*/ 233963 w 2940506"/>
              <a:gd name="connsiteY8" fmla="*/ 4714182 h 5855286"/>
              <a:gd name="connsiteX9" fmla="*/ 618276 w 2940506"/>
              <a:gd name="connsiteY9" fmla="*/ 5827364 h 5855286"/>
              <a:gd name="connsiteX10" fmla="*/ 565267 w 2940506"/>
              <a:gd name="connsiteY10" fmla="*/ 5284025 h 5855286"/>
              <a:gd name="connsiteX11" fmla="*/ 1585685 w 2940506"/>
              <a:gd name="connsiteY11" fmla="*/ 2832373 h 5855286"/>
              <a:gd name="connsiteX12" fmla="*/ 1121858 w 2940506"/>
              <a:gd name="connsiteY12" fmla="*/ 3587747 h 5855286"/>
              <a:gd name="connsiteX13" fmla="*/ 2924154 w 2940506"/>
              <a:gd name="connsiteY13" fmla="*/ 89173 h 5855286"/>
              <a:gd name="connsiteX14" fmla="*/ 2049511 w 2940506"/>
              <a:gd name="connsiteY14" fmla="*/ 1030077 h 5855286"/>
              <a:gd name="connsiteX15" fmla="*/ 2698867 w 2940506"/>
              <a:gd name="connsiteY15" fmla="*/ 36164 h 5855286"/>
              <a:gd name="connsiteX16" fmla="*/ 1665198 w 2940506"/>
              <a:gd name="connsiteY16" fmla="*/ 234947 h 58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40506" h="5855286">
                <a:moveTo>
                  <a:pt x="1665198" y="234947"/>
                </a:moveTo>
                <a:cubicBezTo>
                  <a:pt x="1492920" y="305625"/>
                  <a:pt x="1890485" y="197399"/>
                  <a:pt x="1665198" y="460234"/>
                </a:cubicBezTo>
                <a:cubicBezTo>
                  <a:pt x="1439911" y="723069"/>
                  <a:pt x="448206" y="1650721"/>
                  <a:pt x="313476" y="1811956"/>
                </a:cubicBezTo>
                <a:cubicBezTo>
                  <a:pt x="178746" y="1973191"/>
                  <a:pt x="819267" y="1350339"/>
                  <a:pt x="856815" y="1427643"/>
                </a:cubicBezTo>
                <a:cubicBezTo>
                  <a:pt x="894363" y="1504947"/>
                  <a:pt x="680119" y="1931226"/>
                  <a:pt x="538763" y="2275782"/>
                </a:cubicBezTo>
                <a:cubicBezTo>
                  <a:pt x="397407" y="2620338"/>
                  <a:pt x="63893" y="3316078"/>
                  <a:pt x="8676" y="3494982"/>
                </a:cubicBezTo>
                <a:cubicBezTo>
                  <a:pt x="-46541" y="3673886"/>
                  <a:pt x="178745" y="3108460"/>
                  <a:pt x="207458" y="3349208"/>
                </a:cubicBezTo>
                <a:cubicBezTo>
                  <a:pt x="236171" y="3589956"/>
                  <a:pt x="176537" y="4711973"/>
                  <a:pt x="180954" y="4939469"/>
                </a:cubicBezTo>
                <a:cubicBezTo>
                  <a:pt x="185371" y="5166965"/>
                  <a:pt x="161076" y="4566200"/>
                  <a:pt x="233963" y="4714182"/>
                </a:cubicBezTo>
                <a:cubicBezTo>
                  <a:pt x="306850" y="4862164"/>
                  <a:pt x="563059" y="5732390"/>
                  <a:pt x="618276" y="5827364"/>
                </a:cubicBezTo>
                <a:cubicBezTo>
                  <a:pt x="673493" y="5922338"/>
                  <a:pt x="404032" y="5783190"/>
                  <a:pt x="565267" y="5284025"/>
                </a:cubicBezTo>
                <a:cubicBezTo>
                  <a:pt x="726502" y="4784860"/>
                  <a:pt x="1492920" y="3115086"/>
                  <a:pt x="1585685" y="2832373"/>
                </a:cubicBezTo>
                <a:cubicBezTo>
                  <a:pt x="1678450" y="2549660"/>
                  <a:pt x="898780" y="4044947"/>
                  <a:pt x="1121858" y="3587747"/>
                </a:cubicBezTo>
                <a:cubicBezTo>
                  <a:pt x="1344936" y="3130547"/>
                  <a:pt x="2769545" y="515451"/>
                  <a:pt x="2924154" y="89173"/>
                </a:cubicBezTo>
                <a:cubicBezTo>
                  <a:pt x="3078763" y="-337105"/>
                  <a:pt x="2087059" y="1038912"/>
                  <a:pt x="2049511" y="1030077"/>
                </a:cubicBezTo>
                <a:cubicBezTo>
                  <a:pt x="2011963" y="1021242"/>
                  <a:pt x="2758502" y="166477"/>
                  <a:pt x="2698867" y="36164"/>
                </a:cubicBezTo>
                <a:cubicBezTo>
                  <a:pt x="2639232" y="-94149"/>
                  <a:pt x="1837476" y="164269"/>
                  <a:pt x="1665198" y="23494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3410AF00-5C1D-407C-2D79-4BDDE6D33479}"/>
              </a:ext>
            </a:extLst>
          </p:cNvPr>
          <p:cNvSpPr/>
          <p:nvPr/>
        </p:nvSpPr>
        <p:spPr>
          <a:xfrm>
            <a:off x="1708530" y="2754720"/>
            <a:ext cx="3383494" cy="5876232"/>
          </a:xfrm>
          <a:custGeom>
            <a:avLst/>
            <a:gdLst>
              <a:gd name="connsiteX0" fmla="*/ 1167192 w 3383494"/>
              <a:gd name="connsiteY0" fmla="*/ 863123 h 5876232"/>
              <a:gd name="connsiteX1" fmla="*/ 1803296 w 3383494"/>
              <a:gd name="connsiteY1" fmla="*/ 2970219 h 5876232"/>
              <a:gd name="connsiteX2" fmla="*/ 1657522 w 3383494"/>
              <a:gd name="connsiteY2" fmla="*/ 2652167 h 5876232"/>
              <a:gd name="connsiteX3" fmla="*/ 2412896 w 3383494"/>
              <a:gd name="connsiteY3" fmla="*/ 4454463 h 5876232"/>
              <a:gd name="connsiteX4" fmla="*/ 2081592 w 3383494"/>
              <a:gd name="connsiteY4" fmla="*/ 4215923 h 5876232"/>
              <a:gd name="connsiteX5" fmla="*/ 3353800 w 3383494"/>
              <a:gd name="connsiteY5" fmla="*/ 5845941 h 5876232"/>
              <a:gd name="connsiteX6" fmla="*/ 2810461 w 3383494"/>
              <a:gd name="connsiteY6" fmla="*/ 5143576 h 5876232"/>
              <a:gd name="connsiteX7" fmla="*/ 955157 w 3383494"/>
              <a:gd name="connsiteY7" fmla="*/ 3513558 h 5876232"/>
              <a:gd name="connsiteX8" fmla="*/ 1471992 w 3383494"/>
              <a:gd name="connsiteY8" fmla="*/ 4109906 h 5876232"/>
              <a:gd name="connsiteX9" fmla="*/ 27505 w 3383494"/>
              <a:gd name="connsiteY9" fmla="*/ 929384 h 5876232"/>
              <a:gd name="connsiteX10" fmla="*/ 504583 w 3383494"/>
              <a:gd name="connsiteY10" fmla="*/ 1830532 h 5876232"/>
              <a:gd name="connsiteX11" fmla="*/ 266044 w 3383494"/>
              <a:gd name="connsiteY11" fmla="*/ 611332 h 5876232"/>
              <a:gd name="connsiteX12" fmla="*/ 809383 w 3383494"/>
              <a:gd name="connsiteY12" fmla="*/ 1732 h 5876232"/>
              <a:gd name="connsiteX13" fmla="*/ 252792 w 3383494"/>
              <a:gd name="connsiteY13" fmla="*/ 783610 h 5876232"/>
              <a:gd name="connsiteX14" fmla="*/ 1153940 w 3383494"/>
              <a:gd name="connsiteY14" fmla="*/ 121002 h 5876232"/>
              <a:gd name="connsiteX15" fmla="*/ 743122 w 3383494"/>
              <a:gd name="connsiteY15" fmla="*/ 889628 h 5876232"/>
              <a:gd name="connsiteX16" fmla="*/ 1167192 w 3383494"/>
              <a:gd name="connsiteY16" fmla="*/ 863123 h 587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3494" h="5876232">
                <a:moveTo>
                  <a:pt x="1167192" y="863123"/>
                </a:moveTo>
                <a:cubicBezTo>
                  <a:pt x="1343888" y="1209888"/>
                  <a:pt x="1721574" y="2672045"/>
                  <a:pt x="1803296" y="2970219"/>
                </a:cubicBezTo>
                <a:cubicBezTo>
                  <a:pt x="1885018" y="3268393"/>
                  <a:pt x="1555922" y="2404793"/>
                  <a:pt x="1657522" y="2652167"/>
                </a:cubicBezTo>
                <a:cubicBezTo>
                  <a:pt x="1759122" y="2899541"/>
                  <a:pt x="2342218" y="4193837"/>
                  <a:pt x="2412896" y="4454463"/>
                </a:cubicBezTo>
                <a:cubicBezTo>
                  <a:pt x="2483574" y="4715089"/>
                  <a:pt x="1924775" y="3984010"/>
                  <a:pt x="2081592" y="4215923"/>
                </a:cubicBezTo>
                <a:cubicBezTo>
                  <a:pt x="2238409" y="4447836"/>
                  <a:pt x="3232322" y="5691332"/>
                  <a:pt x="3353800" y="5845941"/>
                </a:cubicBezTo>
                <a:cubicBezTo>
                  <a:pt x="3475278" y="6000550"/>
                  <a:pt x="3210235" y="5532306"/>
                  <a:pt x="2810461" y="5143576"/>
                </a:cubicBezTo>
                <a:cubicBezTo>
                  <a:pt x="2410687" y="4754846"/>
                  <a:pt x="1178235" y="3685836"/>
                  <a:pt x="955157" y="3513558"/>
                </a:cubicBezTo>
                <a:cubicBezTo>
                  <a:pt x="732079" y="3341280"/>
                  <a:pt x="1626601" y="4540602"/>
                  <a:pt x="1471992" y="4109906"/>
                </a:cubicBezTo>
                <a:cubicBezTo>
                  <a:pt x="1317383" y="3679210"/>
                  <a:pt x="188740" y="1309280"/>
                  <a:pt x="27505" y="929384"/>
                </a:cubicBezTo>
                <a:cubicBezTo>
                  <a:pt x="-133730" y="549488"/>
                  <a:pt x="464826" y="1883541"/>
                  <a:pt x="504583" y="1830532"/>
                </a:cubicBezTo>
                <a:cubicBezTo>
                  <a:pt x="544339" y="1777523"/>
                  <a:pt x="215244" y="916132"/>
                  <a:pt x="266044" y="611332"/>
                </a:cubicBezTo>
                <a:cubicBezTo>
                  <a:pt x="316844" y="306532"/>
                  <a:pt x="811592" y="-26981"/>
                  <a:pt x="809383" y="1732"/>
                </a:cubicBezTo>
                <a:cubicBezTo>
                  <a:pt x="807174" y="30445"/>
                  <a:pt x="195366" y="763732"/>
                  <a:pt x="252792" y="783610"/>
                </a:cubicBezTo>
                <a:cubicBezTo>
                  <a:pt x="310218" y="803488"/>
                  <a:pt x="1072218" y="103332"/>
                  <a:pt x="1153940" y="121002"/>
                </a:cubicBezTo>
                <a:cubicBezTo>
                  <a:pt x="1235662" y="138672"/>
                  <a:pt x="745331" y="768150"/>
                  <a:pt x="743122" y="889628"/>
                </a:cubicBezTo>
                <a:cubicBezTo>
                  <a:pt x="740913" y="1011106"/>
                  <a:pt x="990496" y="516358"/>
                  <a:pt x="1167192" y="86312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14E5480F-A8E8-E21D-0A86-52A579A32671}"/>
              </a:ext>
            </a:extLst>
          </p:cNvPr>
          <p:cNvSpPr/>
          <p:nvPr/>
        </p:nvSpPr>
        <p:spPr>
          <a:xfrm>
            <a:off x="1940567" y="5539212"/>
            <a:ext cx="4366650" cy="6325052"/>
          </a:xfrm>
          <a:custGeom>
            <a:avLst/>
            <a:gdLst>
              <a:gd name="connsiteX0" fmla="*/ 1385729 w 4366650"/>
              <a:gd name="connsiteY0" fmla="*/ 424266 h 6325052"/>
              <a:gd name="connsiteX1" fmla="*/ 1862807 w 4366650"/>
              <a:gd name="connsiteY1" fmla="*/ 1656718 h 6325052"/>
              <a:gd name="connsiteX2" fmla="*/ 3214529 w 4366650"/>
              <a:gd name="connsiteY2" fmla="*/ 3631292 h 6325052"/>
              <a:gd name="connsiteX3" fmla="*/ 2750703 w 4366650"/>
              <a:gd name="connsiteY3" fmla="*/ 2942179 h 6325052"/>
              <a:gd name="connsiteX4" fmla="*/ 3532581 w 4366650"/>
              <a:gd name="connsiteY4" fmla="*/ 3697553 h 6325052"/>
              <a:gd name="connsiteX5" fmla="*/ 4022911 w 4366650"/>
              <a:gd name="connsiteY5" fmla="*/ 5340823 h 6325052"/>
              <a:gd name="connsiteX6" fmla="*/ 3439816 w 4366650"/>
              <a:gd name="connsiteY6" fmla="*/ 4081866 h 6325052"/>
              <a:gd name="connsiteX7" fmla="*/ 4340963 w 4366650"/>
              <a:gd name="connsiteY7" fmla="*/ 6255223 h 6325052"/>
              <a:gd name="connsiteX8" fmla="*/ 4022911 w 4366650"/>
              <a:gd name="connsiteY8" fmla="*/ 5658875 h 6325052"/>
              <a:gd name="connsiteX9" fmla="*/ 3015746 w 4366650"/>
              <a:gd name="connsiteY9" fmla="*/ 4346910 h 6325052"/>
              <a:gd name="connsiteX10" fmla="*/ 1889311 w 4366650"/>
              <a:gd name="connsiteY10" fmla="*/ 3207223 h 6325052"/>
              <a:gd name="connsiteX11" fmla="*/ 34007 w 4366650"/>
              <a:gd name="connsiteY11" fmla="*/ 1020614 h 6325052"/>
              <a:gd name="connsiteX12" fmla="*/ 643607 w 4366650"/>
              <a:gd name="connsiteY12" fmla="*/ 1762736 h 6325052"/>
              <a:gd name="connsiteX13" fmla="*/ 73763 w 4366650"/>
              <a:gd name="connsiteY13" fmla="*/ 198979 h 6325052"/>
              <a:gd name="connsiteX14" fmla="*/ 749624 w 4366650"/>
              <a:gd name="connsiteY14" fmla="*/ 1365171 h 6325052"/>
              <a:gd name="connsiteX15" fmla="*/ 497833 w 4366650"/>
              <a:gd name="connsiteY15" fmla="*/ 145971 h 6325052"/>
              <a:gd name="connsiteX16" fmla="*/ 815885 w 4366650"/>
              <a:gd name="connsiteY16" fmla="*/ 1073623 h 6325052"/>
              <a:gd name="connsiteX17" fmla="*/ 749624 w 4366650"/>
              <a:gd name="connsiteY17" fmla="*/ 238736 h 6325052"/>
              <a:gd name="connsiteX18" fmla="*/ 1027920 w 4366650"/>
              <a:gd name="connsiteY18" fmla="*/ 1047118 h 6325052"/>
              <a:gd name="connsiteX19" fmla="*/ 882146 w 4366650"/>
              <a:gd name="connsiteY19" fmla="*/ 197 h 6325052"/>
              <a:gd name="connsiteX20" fmla="*/ 1213450 w 4366650"/>
              <a:gd name="connsiteY20" fmla="*/ 954353 h 6325052"/>
              <a:gd name="connsiteX21" fmla="*/ 1385729 w 4366650"/>
              <a:gd name="connsiteY21" fmla="*/ 424266 h 632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66650" h="6325052">
                <a:moveTo>
                  <a:pt x="1385729" y="424266"/>
                </a:moveTo>
                <a:cubicBezTo>
                  <a:pt x="1493955" y="541327"/>
                  <a:pt x="1558007" y="1122214"/>
                  <a:pt x="1862807" y="1656718"/>
                </a:cubicBezTo>
                <a:cubicBezTo>
                  <a:pt x="2167607" y="2191222"/>
                  <a:pt x="3066546" y="3417049"/>
                  <a:pt x="3214529" y="3631292"/>
                </a:cubicBezTo>
                <a:cubicBezTo>
                  <a:pt x="3362512" y="3845536"/>
                  <a:pt x="2697694" y="2931136"/>
                  <a:pt x="2750703" y="2942179"/>
                </a:cubicBezTo>
                <a:cubicBezTo>
                  <a:pt x="2803712" y="2953222"/>
                  <a:pt x="3320546" y="3297779"/>
                  <a:pt x="3532581" y="3697553"/>
                </a:cubicBezTo>
                <a:cubicBezTo>
                  <a:pt x="3744616" y="4097327"/>
                  <a:pt x="4038372" y="5276771"/>
                  <a:pt x="4022911" y="5340823"/>
                </a:cubicBezTo>
                <a:cubicBezTo>
                  <a:pt x="4007450" y="5404875"/>
                  <a:pt x="3386807" y="3929466"/>
                  <a:pt x="3439816" y="4081866"/>
                </a:cubicBezTo>
                <a:cubicBezTo>
                  <a:pt x="3492825" y="4234266"/>
                  <a:pt x="4243781" y="5992388"/>
                  <a:pt x="4340963" y="6255223"/>
                </a:cubicBezTo>
                <a:cubicBezTo>
                  <a:pt x="4438145" y="6518058"/>
                  <a:pt x="4243781" y="5976927"/>
                  <a:pt x="4022911" y="5658875"/>
                </a:cubicBezTo>
                <a:cubicBezTo>
                  <a:pt x="3802041" y="5340823"/>
                  <a:pt x="3371346" y="4755519"/>
                  <a:pt x="3015746" y="4346910"/>
                </a:cubicBezTo>
                <a:cubicBezTo>
                  <a:pt x="2660146" y="3938301"/>
                  <a:pt x="2386268" y="3761606"/>
                  <a:pt x="1889311" y="3207223"/>
                </a:cubicBezTo>
                <a:cubicBezTo>
                  <a:pt x="1392355" y="2652840"/>
                  <a:pt x="241624" y="1261362"/>
                  <a:pt x="34007" y="1020614"/>
                </a:cubicBezTo>
                <a:cubicBezTo>
                  <a:pt x="-173610" y="779866"/>
                  <a:pt x="636981" y="1899675"/>
                  <a:pt x="643607" y="1762736"/>
                </a:cubicBezTo>
                <a:cubicBezTo>
                  <a:pt x="650233" y="1625797"/>
                  <a:pt x="56094" y="265240"/>
                  <a:pt x="73763" y="198979"/>
                </a:cubicBezTo>
                <a:cubicBezTo>
                  <a:pt x="91432" y="132718"/>
                  <a:pt x="678946" y="1374006"/>
                  <a:pt x="749624" y="1365171"/>
                </a:cubicBezTo>
                <a:cubicBezTo>
                  <a:pt x="820302" y="1356336"/>
                  <a:pt x="486790" y="194562"/>
                  <a:pt x="497833" y="145971"/>
                </a:cubicBezTo>
                <a:cubicBezTo>
                  <a:pt x="508876" y="97380"/>
                  <a:pt x="773920" y="1058162"/>
                  <a:pt x="815885" y="1073623"/>
                </a:cubicBezTo>
                <a:cubicBezTo>
                  <a:pt x="857850" y="1089084"/>
                  <a:pt x="714285" y="243154"/>
                  <a:pt x="749624" y="238736"/>
                </a:cubicBezTo>
                <a:cubicBezTo>
                  <a:pt x="784963" y="234318"/>
                  <a:pt x="1005833" y="1086874"/>
                  <a:pt x="1027920" y="1047118"/>
                </a:cubicBezTo>
                <a:cubicBezTo>
                  <a:pt x="1050007" y="1007362"/>
                  <a:pt x="851224" y="15658"/>
                  <a:pt x="882146" y="197"/>
                </a:cubicBezTo>
                <a:cubicBezTo>
                  <a:pt x="913068" y="-15264"/>
                  <a:pt x="1125102" y="881466"/>
                  <a:pt x="1213450" y="954353"/>
                </a:cubicBezTo>
                <a:cubicBezTo>
                  <a:pt x="1301798" y="1027240"/>
                  <a:pt x="1277503" y="307205"/>
                  <a:pt x="1385729" y="42426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BFE4B267-BC3A-ACF4-C14B-DE10DA56131C}"/>
              </a:ext>
            </a:extLst>
          </p:cNvPr>
          <p:cNvSpPr/>
          <p:nvPr/>
        </p:nvSpPr>
        <p:spPr>
          <a:xfrm>
            <a:off x="643973" y="3696725"/>
            <a:ext cx="3284108" cy="5435603"/>
          </a:xfrm>
          <a:custGeom>
            <a:avLst/>
            <a:gdLst>
              <a:gd name="connsiteX0" fmla="*/ 1953453 w 3284108"/>
              <a:gd name="connsiteY0" fmla="*/ 632 h 5435603"/>
              <a:gd name="connsiteX1" fmla="*/ 1781175 w 3284108"/>
              <a:gd name="connsiteY1" fmla="*/ 1113814 h 5435603"/>
              <a:gd name="connsiteX2" fmla="*/ 2881105 w 3284108"/>
              <a:gd name="connsiteY2" fmla="*/ 3750997 h 5435603"/>
              <a:gd name="connsiteX3" fmla="*/ 1516131 w 3284108"/>
              <a:gd name="connsiteY3" fmla="*/ 1537884 h 5435603"/>
              <a:gd name="connsiteX4" fmla="*/ 1940201 w 3284108"/>
              <a:gd name="connsiteY4" fmla="*/ 3167901 h 5435603"/>
              <a:gd name="connsiteX5" fmla="*/ 3265418 w 3284108"/>
              <a:gd name="connsiteY5" fmla="*/ 5367762 h 5435603"/>
              <a:gd name="connsiteX6" fmla="*/ 2536549 w 3284108"/>
              <a:gd name="connsiteY6" fmla="*/ 4652145 h 5435603"/>
              <a:gd name="connsiteX7" fmla="*/ 124653 w 3284108"/>
              <a:gd name="connsiteY7" fmla="*/ 2425779 h 5435603"/>
              <a:gd name="connsiteX8" fmla="*/ 376444 w 3284108"/>
              <a:gd name="connsiteY8" fmla="*/ 2611310 h 5435603"/>
              <a:gd name="connsiteX9" fmla="*/ 641488 w 3284108"/>
              <a:gd name="connsiteY9" fmla="*/ 384945 h 5435603"/>
              <a:gd name="connsiteX10" fmla="*/ 508966 w 3284108"/>
              <a:gd name="connsiteY10" fmla="*/ 1127066 h 5435603"/>
              <a:gd name="connsiteX11" fmla="*/ 1158323 w 3284108"/>
              <a:gd name="connsiteY11" fmla="*/ 66892 h 5435603"/>
              <a:gd name="connsiteX12" fmla="*/ 721001 w 3284108"/>
              <a:gd name="connsiteY12" fmla="*/ 941536 h 5435603"/>
              <a:gd name="connsiteX13" fmla="*/ 1953453 w 3284108"/>
              <a:gd name="connsiteY13" fmla="*/ 632 h 54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84108" h="5435603">
                <a:moveTo>
                  <a:pt x="1953453" y="632"/>
                </a:moveTo>
                <a:cubicBezTo>
                  <a:pt x="2130149" y="29345"/>
                  <a:pt x="1626566" y="488753"/>
                  <a:pt x="1781175" y="1113814"/>
                </a:cubicBezTo>
                <a:cubicBezTo>
                  <a:pt x="1935784" y="1738875"/>
                  <a:pt x="2925279" y="3680319"/>
                  <a:pt x="2881105" y="3750997"/>
                </a:cubicBezTo>
                <a:cubicBezTo>
                  <a:pt x="2836931" y="3821675"/>
                  <a:pt x="1672948" y="1635067"/>
                  <a:pt x="1516131" y="1537884"/>
                </a:cubicBezTo>
                <a:cubicBezTo>
                  <a:pt x="1359314" y="1440701"/>
                  <a:pt x="1648653" y="2529588"/>
                  <a:pt x="1940201" y="3167901"/>
                </a:cubicBezTo>
                <a:cubicBezTo>
                  <a:pt x="2231749" y="3806214"/>
                  <a:pt x="3166027" y="5120388"/>
                  <a:pt x="3265418" y="5367762"/>
                </a:cubicBezTo>
                <a:cubicBezTo>
                  <a:pt x="3364809" y="5615136"/>
                  <a:pt x="3060010" y="5142475"/>
                  <a:pt x="2536549" y="4652145"/>
                </a:cubicBezTo>
                <a:cubicBezTo>
                  <a:pt x="2013088" y="4161815"/>
                  <a:pt x="484670" y="2765918"/>
                  <a:pt x="124653" y="2425779"/>
                </a:cubicBezTo>
                <a:cubicBezTo>
                  <a:pt x="-235364" y="2085640"/>
                  <a:pt x="290305" y="2951449"/>
                  <a:pt x="376444" y="2611310"/>
                </a:cubicBezTo>
                <a:cubicBezTo>
                  <a:pt x="462583" y="2271171"/>
                  <a:pt x="619401" y="632319"/>
                  <a:pt x="641488" y="384945"/>
                </a:cubicBezTo>
                <a:cubicBezTo>
                  <a:pt x="663575" y="137571"/>
                  <a:pt x="422827" y="1180075"/>
                  <a:pt x="508966" y="1127066"/>
                </a:cubicBezTo>
                <a:cubicBezTo>
                  <a:pt x="595105" y="1074057"/>
                  <a:pt x="1122984" y="97814"/>
                  <a:pt x="1158323" y="66892"/>
                </a:cubicBezTo>
                <a:cubicBezTo>
                  <a:pt x="1193662" y="35970"/>
                  <a:pt x="592897" y="952579"/>
                  <a:pt x="721001" y="941536"/>
                </a:cubicBezTo>
                <a:cubicBezTo>
                  <a:pt x="849105" y="930493"/>
                  <a:pt x="1776757" y="-28081"/>
                  <a:pt x="1953453" y="63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2FFFF0DA-B972-38F2-7090-896BCCC565C4}"/>
              </a:ext>
            </a:extLst>
          </p:cNvPr>
          <p:cNvSpPr/>
          <p:nvPr/>
        </p:nvSpPr>
        <p:spPr>
          <a:xfrm>
            <a:off x="2683023" y="7226216"/>
            <a:ext cx="3795650" cy="4856753"/>
          </a:xfrm>
          <a:custGeom>
            <a:avLst/>
            <a:gdLst>
              <a:gd name="connsiteX0" fmla="*/ 1610681 w 3795650"/>
              <a:gd name="connsiteY0" fmla="*/ 499801 h 4856753"/>
              <a:gd name="connsiteX1" fmla="*/ 2087760 w 3795650"/>
              <a:gd name="connsiteY1" fmla="*/ 1758758 h 4856753"/>
              <a:gd name="connsiteX2" fmla="*/ 2949151 w 3795650"/>
              <a:gd name="connsiteY2" fmla="*/ 2659906 h 4856753"/>
              <a:gd name="connsiteX3" fmla="*/ 3757534 w 3795650"/>
              <a:gd name="connsiteY3" fmla="*/ 4660984 h 4856753"/>
              <a:gd name="connsiteX4" fmla="*/ 3492490 w 3795650"/>
              <a:gd name="connsiteY4" fmla="*/ 3958619 h 4856753"/>
              <a:gd name="connsiteX5" fmla="*/ 2008247 w 3795650"/>
              <a:gd name="connsiteY5" fmla="*/ 1785262 h 4856753"/>
              <a:gd name="connsiteX6" fmla="*/ 2988907 w 3795650"/>
              <a:gd name="connsiteY6" fmla="*/ 4104393 h 4856753"/>
              <a:gd name="connsiteX7" fmla="*/ 2432316 w 3795650"/>
              <a:gd name="connsiteY7" fmla="*/ 3614062 h 4856753"/>
              <a:gd name="connsiteX8" fmla="*/ 2776873 w 3795650"/>
              <a:gd name="connsiteY8" fmla="*/ 4846514 h 4856753"/>
              <a:gd name="connsiteX9" fmla="*/ 2299794 w 3795650"/>
              <a:gd name="connsiteY9" fmla="*/ 3985123 h 4856753"/>
              <a:gd name="connsiteX10" fmla="*/ 60177 w 3795650"/>
              <a:gd name="connsiteY10" fmla="*/ 566062 h 4856753"/>
              <a:gd name="connsiteX11" fmla="*/ 603516 w 3795650"/>
              <a:gd name="connsiteY11" fmla="*/ 990132 h 4856753"/>
              <a:gd name="connsiteX12" fmla="*/ 192699 w 3795650"/>
              <a:gd name="connsiteY12" fmla="*/ 9471 h 4856753"/>
              <a:gd name="connsiteX13" fmla="*/ 1690194 w 3795650"/>
              <a:gd name="connsiteY13" fmla="*/ 1692497 h 4856753"/>
              <a:gd name="connsiteX14" fmla="*/ 1239620 w 3795650"/>
              <a:gd name="connsiteY14" fmla="*/ 804601 h 4856753"/>
              <a:gd name="connsiteX15" fmla="*/ 1623934 w 3795650"/>
              <a:gd name="connsiteY15" fmla="*/ 1082897 h 4856753"/>
              <a:gd name="connsiteX16" fmla="*/ 1610681 w 3795650"/>
              <a:gd name="connsiteY16" fmla="*/ 499801 h 485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95650" h="4856753">
                <a:moveTo>
                  <a:pt x="1610681" y="499801"/>
                </a:moveTo>
                <a:cubicBezTo>
                  <a:pt x="1687985" y="612444"/>
                  <a:pt x="1864682" y="1398741"/>
                  <a:pt x="2087760" y="1758758"/>
                </a:cubicBezTo>
                <a:cubicBezTo>
                  <a:pt x="2310838" y="2118776"/>
                  <a:pt x="2670855" y="2176202"/>
                  <a:pt x="2949151" y="2659906"/>
                </a:cubicBezTo>
                <a:cubicBezTo>
                  <a:pt x="3227447" y="3143610"/>
                  <a:pt x="3666978" y="4444532"/>
                  <a:pt x="3757534" y="4660984"/>
                </a:cubicBezTo>
                <a:cubicBezTo>
                  <a:pt x="3848090" y="4877436"/>
                  <a:pt x="3784038" y="4437906"/>
                  <a:pt x="3492490" y="3958619"/>
                </a:cubicBezTo>
                <a:cubicBezTo>
                  <a:pt x="3200942" y="3479332"/>
                  <a:pt x="2092177" y="1760966"/>
                  <a:pt x="2008247" y="1785262"/>
                </a:cubicBezTo>
                <a:cubicBezTo>
                  <a:pt x="1924317" y="1809558"/>
                  <a:pt x="2918229" y="3799593"/>
                  <a:pt x="2988907" y="4104393"/>
                </a:cubicBezTo>
                <a:cubicBezTo>
                  <a:pt x="3059585" y="4409193"/>
                  <a:pt x="2467655" y="3490375"/>
                  <a:pt x="2432316" y="3614062"/>
                </a:cubicBezTo>
                <a:cubicBezTo>
                  <a:pt x="2396977" y="3737749"/>
                  <a:pt x="2798960" y="4784671"/>
                  <a:pt x="2776873" y="4846514"/>
                </a:cubicBezTo>
                <a:cubicBezTo>
                  <a:pt x="2754786" y="4908358"/>
                  <a:pt x="2752577" y="4698532"/>
                  <a:pt x="2299794" y="3985123"/>
                </a:cubicBezTo>
                <a:cubicBezTo>
                  <a:pt x="1847011" y="3271714"/>
                  <a:pt x="342890" y="1065227"/>
                  <a:pt x="60177" y="566062"/>
                </a:cubicBezTo>
                <a:cubicBezTo>
                  <a:pt x="-222536" y="66897"/>
                  <a:pt x="581429" y="1082897"/>
                  <a:pt x="603516" y="990132"/>
                </a:cubicBezTo>
                <a:cubicBezTo>
                  <a:pt x="625603" y="897367"/>
                  <a:pt x="11586" y="-107590"/>
                  <a:pt x="192699" y="9471"/>
                </a:cubicBezTo>
                <a:cubicBezTo>
                  <a:pt x="373812" y="126532"/>
                  <a:pt x="1515707" y="1559975"/>
                  <a:pt x="1690194" y="1692497"/>
                </a:cubicBezTo>
                <a:cubicBezTo>
                  <a:pt x="1864681" y="1825019"/>
                  <a:pt x="1250663" y="906201"/>
                  <a:pt x="1239620" y="804601"/>
                </a:cubicBezTo>
                <a:cubicBezTo>
                  <a:pt x="1228577" y="703001"/>
                  <a:pt x="1557673" y="1135906"/>
                  <a:pt x="1623934" y="1082897"/>
                </a:cubicBezTo>
                <a:cubicBezTo>
                  <a:pt x="1690195" y="1029888"/>
                  <a:pt x="1533377" y="387158"/>
                  <a:pt x="1610681" y="49980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DD9C849E-81D0-967B-CF16-C829999CBA78}"/>
              </a:ext>
            </a:extLst>
          </p:cNvPr>
          <p:cNvSpPr/>
          <p:nvPr/>
        </p:nvSpPr>
        <p:spPr>
          <a:xfrm>
            <a:off x="4260378" y="-87802"/>
            <a:ext cx="3300793" cy="3400972"/>
          </a:xfrm>
          <a:custGeom>
            <a:avLst/>
            <a:gdLst>
              <a:gd name="connsiteX0" fmla="*/ 126092 w 3300793"/>
              <a:gd name="connsiteY0" fmla="*/ 114306 h 3400972"/>
              <a:gd name="connsiteX1" fmla="*/ 218857 w 3300793"/>
              <a:gd name="connsiteY1" fmla="*/ 193819 h 3400972"/>
              <a:gd name="connsiteX2" fmla="*/ 1968144 w 3300793"/>
              <a:gd name="connsiteY2" fmla="*/ 1187732 h 3400972"/>
              <a:gd name="connsiteX3" fmla="*/ 1901883 w 3300793"/>
              <a:gd name="connsiteY3" fmla="*/ 1015454 h 3400972"/>
              <a:gd name="connsiteX4" fmla="*/ 3253605 w 3300793"/>
              <a:gd name="connsiteY4" fmla="*/ 3202063 h 3400972"/>
              <a:gd name="connsiteX5" fmla="*/ 2869292 w 3300793"/>
              <a:gd name="connsiteY5" fmla="*/ 2910515 h 3400972"/>
              <a:gd name="connsiteX6" fmla="*/ 1676596 w 3300793"/>
              <a:gd name="connsiteY6" fmla="*/ 1757576 h 3400972"/>
              <a:gd name="connsiteX7" fmla="*/ 2339205 w 3300793"/>
              <a:gd name="connsiteY7" fmla="*/ 2923767 h 3400972"/>
              <a:gd name="connsiteX8" fmla="*/ 1636839 w 3300793"/>
              <a:gd name="connsiteY8" fmla="*/ 1982863 h 3400972"/>
              <a:gd name="connsiteX9" fmla="*/ 2259692 w 3300793"/>
              <a:gd name="connsiteY9" fmla="*/ 3400845 h 3400972"/>
              <a:gd name="connsiteX10" fmla="*/ 1424805 w 3300793"/>
              <a:gd name="connsiteY10" fmla="*/ 2062376 h 3400972"/>
              <a:gd name="connsiteX11" fmla="*/ 1133257 w 3300793"/>
              <a:gd name="connsiteY11" fmla="*/ 1452776 h 3400972"/>
              <a:gd name="connsiteX12" fmla="*/ 126092 w 3300793"/>
              <a:gd name="connsiteY12" fmla="*/ 114306 h 340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0793" h="3400972">
                <a:moveTo>
                  <a:pt x="126092" y="114306"/>
                </a:moveTo>
                <a:cubicBezTo>
                  <a:pt x="-26308" y="-95520"/>
                  <a:pt x="-88152" y="14915"/>
                  <a:pt x="218857" y="193819"/>
                </a:cubicBezTo>
                <a:cubicBezTo>
                  <a:pt x="525866" y="372723"/>
                  <a:pt x="1687640" y="1050793"/>
                  <a:pt x="1968144" y="1187732"/>
                </a:cubicBezTo>
                <a:cubicBezTo>
                  <a:pt x="2248648" y="1324671"/>
                  <a:pt x="1687640" y="679732"/>
                  <a:pt x="1901883" y="1015454"/>
                </a:cubicBezTo>
                <a:cubicBezTo>
                  <a:pt x="2116126" y="1351176"/>
                  <a:pt x="3092370" y="2886220"/>
                  <a:pt x="3253605" y="3202063"/>
                </a:cubicBezTo>
                <a:cubicBezTo>
                  <a:pt x="3414840" y="3517907"/>
                  <a:pt x="3132127" y="3151263"/>
                  <a:pt x="2869292" y="2910515"/>
                </a:cubicBezTo>
                <a:cubicBezTo>
                  <a:pt x="2606457" y="2669767"/>
                  <a:pt x="1764944" y="1755367"/>
                  <a:pt x="1676596" y="1757576"/>
                </a:cubicBezTo>
                <a:cubicBezTo>
                  <a:pt x="1588248" y="1759785"/>
                  <a:pt x="2345831" y="2886219"/>
                  <a:pt x="2339205" y="2923767"/>
                </a:cubicBezTo>
                <a:cubicBezTo>
                  <a:pt x="2332579" y="2961315"/>
                  <a:pt x="1650091" y="1903350"/>
                  <a:pt x="1636839" y="1982863"/>
                </a:cubicBezTo>
                <a:cubicBezTo>
                  <a:pt x="1623587" y="2062376"/>
                  <a:pt x="2295031" y="3387593"/>
                  <a:pt x="2259692" y="3400845"/>
                </a:cubicBezTo>
                <a:cubicBezTo>
                  <a:pt x="2224353" y="3414097"/>
                  <a:pt x="1612544" y="2387054"/>
                  <a:pt x="1424805" y="2062376"/>
                </a:cubicBezTo>
                <a:cubicBezTo>
                  <a:pt x="1237066" y="1737698"/>
                  <a:pt x="1349709" y="1773037"/>
                  <a:pt x="1133257" y="1452776"/>
                </a:cubicBezTo>
                <a:cubicBezTo>
                  <a:pt x="916805" y="1132515"/>
                  <a:pt x="278492" y="324132"/>
                  <a:pt x="126092" y="11430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0B8DE3B1-7049-1E4B-D87E-51D3AE1B642F}"/>
              </a:ext>
            </a:extLst>
          </p:cNvPr>
          <p:cNvSpPr/>
          <p:nvPr/>
        </p:nvSpPr>
        <p:spPr>
          <a:xfrm>
            <a:off x="4090487" y="223586"/>
            <a:ext cx="1883146" cy="3057236"/>
          </a:xfrm>
          <a:custGeom>
            <a:avLst/>
            <a:gdLst>
              <a:gd name="connsiteX0" fmla="*/ 547774 w 1883146"/>
              <a:gd name="connsiteY0" fmla="*/ 14953 h 3057236"/>
              <a:gd name="connsiteX1" fmla="*/ 1753722 w 1883146"/>
              <a:gd name="connsiteY1" fmla="*/ 1737736 h 3057236"/>
              <a:gd name="connsiteX2" fmla="*/ 1859739 w 1883146"/>
              <a:gd name="connsiteY2" fmla="*/ 3036449 h 3057236"/>
              <a:gd name="connsiteX3" fmla="*/ 1846487 w 1883146"/>
              <a:gd name="connsiteY3" fmla="*/ 2493110 h 3057236"/>
              <a:gd name="connsiteX4" fmla="*/ 1501930 w 1883146"/>
              <a:gd name="connsiteY4" fmla="*/ 1896762 h 3057236"/>
              <a:gd name="connsiteX5" fmla="*/ 1819983 w 1883146"/>
              <a:gd name="connsiteY5" fmla="*/ 2718397 h 3057236"/>
              <a:gd name="connsiteX6" fmla="*/ 1170626 w 1883146"/>
              <a:gd name="connsiteY6" fmla="*/ 2002779 h 3057236"/>
              <a:gd name="connsiteX7" fmla="*/ 1568191 w 1883146"/>
              <a:gd name="connsiteY7" fmla="*/ 2824414 h 3057236"/>
              <a:gd name="connsiteX8" fmla="*/ 1276643 w 1883146"/>
              <a:gd name="connsiteY8" fmla="*/ 2188310 h 3057236"/>
              <a:gd name="connsiteX9" fmla="*/ 879078 w 1883146"/>
              <a:gd name="connsiteY9" fmla="*/ 2771405 h 3057236"/>
              <a:gd name="connsiteX10" fmla="*/ 826070 w 1883146"/>
              <a:gd name="connsiteY10" fmla="*/ 1949771 h 3057236"/>
              <a:gd name="connsiteX11" fmla="*/ 693548 w 1883146"/>
              <a:gd name="connsiteY11" fmla="*/ 2652136 h 3057236"/>
              <a:gd name="connsiteX12" fmla="*/ 547774 w 1883146"/>
              <a:gd name="connsiteY12" fmla="*/ 1340171 h 3057236"/>
              <a:gd name="connsiteX13" fmla="*/ 494765 w 1883146"/>
              <a:gd name="connsiteY13" fmla="*/ 1949771 h 3057236"/>
              <a:gd name="connsiteX14" fmla="*/ 508017 w 1883146"/>
              <a:gd name="connsiteY14" fmla="*/ 1101631 h 3057236"/>
              <a:gd name="connsiteX15" fmla="*/ 4435 w 1883146"/>
              <a:gd name="connsiteY15" fmla="*/ 187231 h 3057236"/>
              <a:gd name="connsiteX16" fmla="*/ 839322 w 1883146"/>
              <a:gd name="connsiteY16" fmla="*/ 863092 h 3057236"/>
              <a:gd name="connsiteX17" fmla="*/ 547774 w 1883146"/>
              <a:gd name="connsiteY17" fmla="*/ 14953 h 305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3146" h="3057236">
                <a:moveTo>
                  <a:pt x="547774" y="14953"/>
                </a:moveTo>
                <a:cubicBezTo>
                  <a:pt x="700174" y="160727"/>
                  <a:pt x="1535061" y="1234153"/>
                  <a:pt x="1753722" y="1737736"/>
                </a:cubicBezTo>
                <a:cubicBezTo>
                  <a:pt x="1972383" y="2241319"/>
                  <a:pt x="1844278" y="2910553"/>
                  <a:pt x="1859739" y="3036449"/>
                </a:cubicBezTo>
                <a:cubicBezTo>
                  <a:pt x="1875200" y="3162345"/>
                  <a:pt x="1906122" y="2683058"/>
                  <a:pt x="1846487" y="2493110"/>
                </a:cubicBezTo>
                <a:cubicBezTo>
                  <a:pt x="1786852" y="2303162"/>
                  <a:pt x="1506347" y="1859214"/>
                  <a:pt x="1501930" y="1896762"/>
                </a:cubicBezTo>
                <a:cubicBezTo>
                  <a:pt x="1497513" y="1934310"/>
                  <a:pt x="1875200" y="2700728"/>
                  <a:pt x="1819983" y="2718397"/>
                </a:cubicBezTo>
                <a:cubicBezTo>
                  <a:pt x="1764766" y="2736067"/>
                  <a:pt x="1212591" y="1985110"/>
                  <a:pt x="1170626" y="2002779"/>
                </a:cubicBezTo>
                <a:cubicBezTo>
                  <a:pt x="1128661" y="2020448"/>
                  <a:pt x="1550522" y="2793492"/>
                  <a:pt x="1568191" y="2824414"/>
                </a:cubicBezTo>
                <a:cubicBezTo>
                  <a:pt x="1585860" y="2855336"/>
                  <a:pt x="1391495" y="2197145"/>
                  <a:pt x="1276643" y="2188310"/>
                </a:cubicBezTo>
                <a:cubicBezTo>
                  <a:pt x="1161791" y="2179475"/>
                  <a:pt x="954173" y="2811161"/>
                  <a:pt x="879078" y="2771405"/>
                </a:cubicBezTo>
                <a:cubicBezTo>
                  <a:pt x="803983" y="2731649"/>
                  <a:pt x="856992" y="1969649"/>
                  <a:pt x="826070" y="1949771"/>
                </a:cubicBezTo>
                <a:cubicBezTo>
                  <a:pt x="795148" y="1929893"/>
                  <a:pt x="739931" y="2753736"/>
                  <a:pt x="693548" y="2652136"/>
                </a:cubicBezTo>
                <a:cubicBezTo>
                  <a:pt x="647165" y="2550536"/>
                  <a:pt x="580904" y="1457232"/>
                  <a:pt x="547774" y="1340171"/>
                </a:cubicBezTo>
                <a:cubicBezTo>
                  <a:pt x="514644" y="1223110"/>
                  <a:pt x="501391" y="1989528"/>
                  <a:pt x="494765" y="1949771"/>
                </a:cubicBezTo>
                <a:cubicBezTo>
                  <a:pt x="488139" y="1910014"/>
                  <a:pt x="589739" y="1395388"/>
                  <a:pt x="508017" y="1101631"/>
                </a:cubicBezTo>
                <a:cubicBezTo>
                  <a:pt x="426295" y="807874"/>
                  <a:pt x="-50783" y="226988"/>
                  <a:pt x="4435" y="187231"/>
                </a:cubicBezTo>
                <a:cubicBezTo>
                  <a:pt x="59652" y="147475"/>
                  <a:pt x="742140" y="889596"/>
                  <a:pt x="839322" y="863092"/>
                </a:cubicBezTo>
                <a:cubicBezTo>
                  <a:pt x="936505" y="836588"/>
                  <a:pt x="395374" y="-130821"/>
                  <a:pt x="547774" y="1495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C5CC6E26-BC69-AC6E-B4B5-EC068AFA6444}"/>
              </a:ext>
            </a:extLst>
          </p:cNvPr>
          <p:cNvSpPr/>
          <p:nvPr/>
        </p:nvSpPr>
        <p:spPr>
          <a:xfrm>
            <a:off x="6121693" y="4963139"/>
            <a:ext cx="1550067" cy="4297139"/>
          </a:xfrm>
          <a:custGeom>
            <a:avLst/>
            <a:gdLst>
              <a:gd name="connsiteX0" fmla="*/ 1286272 w 1550067"/>
              <a:gd name="connsiteY0" fmla="*/ 6426 h 4297139"/>
              <a:gd name="connsiteX1" fmla="*/ 1100742 w 1550067"/>
              <a:gd name="connsiteY1" fmla="*/ 1106357 h 4297139"/>
              <a:gd name="connsiteX2" fmla="*/ 954968 w 1550067"/>
              <a:gd name="connsiteY2" fmla="*/ 2060513 h 4297139"/>
              <a:gd name="connsiteX3" fmla="*/ 941716 w 1550067"/>
              <a:gd name="connsiteY3" fmla="*/ 1689452 h 4297139"/>
              <a:gd name="connsiteX4" fmla="*/ 411629 w 1550067"/>
              <a:gd name="connsiteY4" fmla="*/ 2736374 h 4297139"/>
              <a:gd name="connsiteX5" fmla="*/ 411629 w 1550067"/>
              <a:gd name="connsiteY5" fmla="*/ 2087018 h 4297139"/>
              <a:gd name="connsiteX6" fmla="*/ 67072 w 1550067"/>
              <a:gd name="connsiteY6" fmla="*/ 3292965 h 4297139"/>
              <a:gd name="connsiteX7" fmla="*/ 80324 w 1550067"/>
              <a:gd name="connsiteY7" fmla="*/ 4286878 h 4297139"/>
              <a:gd name="connsiteX8" fmla="*/ 106829 w 1550067"/>
              <a:gd name="connsiteY8" fmla="*/ 3650774 h 4297139"/>
              <a:gd name="connsiteX9" fmla="*/ 1445298 w 1550067"/>
              <a:gd name="connsiteY9" fmla="*/ 1305139 h 4297139"/>
              <a:gd name="connsiteX10" fmla="*/ 1445298 w 1550067"/>
              <a:gd name="connsiteY10" fmla="*/ 1636444 h 4297139"/>
              <a:gd name="connsiteX11" fmla="*/ 1286272 w 1550067"/>
              <a:gd name="connsiteY11" fmla="*/ 6426 h 429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0067" h="4297139">
                <a:moveTo>
                  <a:pt x="1286272" y="6426"/>
                </a:moveTo>
                <a:cubicBezTo>
                  <a:pt x="1228846" y="-81922"/>
                  <a:pt x="1155959" y="764009"/>
                  <a:pt x="1100742" y="1106357"/>
                </a:cubicBezTo>
                <a:cubicBezTo>
                  <a:pt x="1045525" y="1448705"/>
                  <a:pt x="981472" y="1963331"/>
                  <a:pt x="954968" y="2060513"/>
                </a:cubicBezTo>
                <a:cubicBezTo>
                  <a:pt x="928464" y="2157696"/>
                  <a:pt x="1032272" y="1576809"/>
                  <a:pt x="941716" y="1689452"/>
                </a:cubicBezTo>
                <a:cubicBezTo>
                  <a:pt x="851160" y="1802095"/>
                  <a:pt x="499977" y="2670113"/>
                  <a:pt x="411629" y="2736374"/>
                </a:cubicBezTo>
                <a:cubicBezTo>
                  <a:pt x="323281" y="2802635"/>
                  <a:pt x="469055" y="1994253"/>
                  <a:pt x="411629" y="2087018"/>
                </a:cubicBezTo>
                <a:cubicBezTo>
                  <a:pt x="354203" y="2179783"/>
                  <a:pt x="122289" y="2926322"/>
                  <a:pt x="67072" y="3292965"/>
                </a:cubicBezTo>
                <a:cubicBezTo>
                  <a:pt x="11855" y="3659608"/>
                  <a:pt x="73698" y="4227243"/>
                  <a:pt x="80324" y="4286878"/>
                </a:cubicBezTo>
                <a:cubicBezTo>
                  <a:pt x="86950" y="4346513"/>
                  <a:pt x="-120667" y="4147730"/>
                  <a:pt x="106829" y="3650774"/>
                </a:cubicBezTo>
                <a:cubicBezTo>
                  <a:pt x="334325" y="3153818"/>
                  <a:pt x="1222220" y="1640861"/>
                  <a:pt x="1445298" y="1305139"/>
                </a:cubicBezTo>
                <a:cubicBezTo>
                  <a:pt x="1668376" y="969417"/>
                  <a:pt x="1469594" y="1850687"/>
                  <a:pt x="1445298" y="1636444"/>
                </a:cubicBezTo>
                <a:cubicBezTo>
                  <a:pt x="1421002" y="1422201"/>
                  <a:pt x="1343698" y="94774"/>
                  <a:pt x="1286272" y="642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A5E681B-70D8-F2EF-04CE-B61D60ABA5A2}"/>
              </a:ext>
            </a:extLst>
          </p:cNvPr>
          <p:cNvSpPr/>
          <p:nvPr/>
        </p:nvSpPr>
        <p:spPr>
          <a:xfrm>
            <a:off x="6042890" y="6280045"/>
            <a:ext cx="2985471" cy="4653554"/>
          </a:xfrm>
          <a:custGeom>
            <a:avLst/>
            <a:gdLst>
              <a:gd name="connsiteX0" fmla="*/ 1987927 w 2985471"/>
              <a:gd name="connsiteY0" fmla="*/ 1485 h 4653554"/>
              <a:gd name="connsiteX1" fmla="*/ 1404832 w 2985471"/>
              <a:gd name="connsiteY1" fmla="*/ 1035155 h 4653554"/>
              <a:gd name="connsiteX2" fmla="*/ 1245806 w 2985471"/>
              <a:gd name="connsiteY2" fmla="*/ 1300198 h 4653554"/>
              <a:gd name="connsiteX3" fmla="*/ 2531267 w 2985471"/>
              <a:gd name="connsiteY3" fmla="*/ 2731433 h 4653554"/>
              <a:gd name="connsiteX4" fmla="*/ 1881910 w 2985471"/>
              <a:gd name="connsiteY4" fmla="*/ 2161590 h 4653554"/>
              <a:gd name="connsiteX5" fmla="*/ 1259058 w 2985471"/>
              <a:gd name="connsiteY5" fmla="*/ 1711016 h 4653554"/>
              <a:gd name="connsiteX6" fmla="*/ 1656623 w 2985471"/>
              <a:gd name="connsiteY6" fmla="*/ 2824198 h 4653554"/>
              <a:gd name="connsiteX7" fmla="*/ 1086780 w 2985471"/>
              <a:gd name="connsiteY7" fmla="*/ 1817033 h 4653554"/>
              <a:gd name="connsiteX8" fmla="*/ 1881910 w 2985471"/>
              <a:gd name="connsiteY8" fmla="*/ 3460303 h 4653554"/>
              <a:gd name="connsiteX9" fmla="*/ 914501 w 2985471"/>
              <a:gd name="connsiteY9" fmla="*/ 2585659 h 4653554"/>
              <a:gd name="connsiteX10" fmla="*/ 1510849 w 2985471"/>
              <a:gd name="connsiteY10" fmla="*/ 3553068 h 4653554"/>
              <a:gd name="connsiteX11" fmla="*/ 2981840 w 2985471"/>
              <a:gd name="connsiteY11" fmla="*/ 4560233 h 4653554"/>
              <a:gd name="connsiteX12" fmla="*/ 1934919 w 2985471"/>
              <a:gd name="connsiteY12" fmla="*/ 4016894 h 4653554"/>
              <a:gd name="connsiteX13" fmla="*/ 2173458 w 2985471"/>
              <a:gd name="connsiteY13" fmla="*/ 4652998 h 4653554"/>
              <a:gd name="connsiteX14" fmla="*/ 1232553 w 2985471"/>
              <a:gd name="connsiteY14" fmla="*/ 3884372 h 4653554"/>
              <a:gd name="connsiteX15" fmla="*/ 53110 w 2985471"/>
              <a:gd name="connsiteY15" fmla="*/ 2386877 h 4653554"/>
              <a:gd name="connsiteX16" fmla="*/ 251893 w 2985471"/>
              <a:gd name="connsiteY16" fmla="*/ 2413381 h 4653554"/>
              <a:gd name="connsiteX17" fmla="*/ 689214 w 2985471"/>
              <a:gd name="connsiteY17" fmla="*/ 849625 h 4653554"/>
              <a:gd name="connsiteX18" fmla="*/ 397667 w 2985471"/>
              <a:gd name="connsiteY18" fmla="*/ 1286946 h 4653554"/>
              <a:gd name="connsiteX19" fmla="*/ 1987927 w 2985471"/>
              <a:gd name="connsiteY19" fmla="*/ 1485 h 465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85471" h="4653554">
                <a:moveTo>
                  <a:pt x="1987927" y="1485"/>
                </a:moveTo>
                <a:cubicBezTo>
                  <a:pt x="2155788" y="-40480"/>
                  <a:pt x="1528519" y="818703"/>
                  <a:pt x="1404832" y="1035155"/>
                </a:cubicBezTo>
                <a:cubicBezTo>
                  <a:pt x="1281145" y="1251607"/>
                  <a:pt x="1058067" y="1017485"/>
                  <a:pt x="1245806" y="1300198"/>
                </a:cubicBezTo>
                <a:cubicBezTo>
                  <a:pt x="1433545" y="1582911"/>
                  <a:pt x="2425250" y="2587868"/>
                  <a:pt x="2531267" y="2731433"/>
                </a:cubicBezTo>
                <a:cubicBezTo>
                  <a:pt x="2637284" y="2874998"/>
                  <a:pt x="2093945" y="2331659"/>
                  <a:pt x="1881910" y="2161590"/>
                </a:cubicBezTo>
                <a:cubicBezTo>
                  <a:pt x="1669875" y="1991521"/>
                  <a:pt x="1296606" y="1600581"/>
                  <a:pt x="1259058" y="1711016"/>
                </a:cubicBezTo>
                <a:cubicBezTo>
                  <a:pt x="1221510" y="1821451"/>
                  <a:pt x="1685336" y="2806529"/>
                  <a:pt x="1656623" y="2824198"/>
                </a:cubicBezTo>
                <a:cubicBezTo>
                  <a:pt x="1627910" y="2841867"/>
                  <a:pt x="1049232" y="1711016"/>
                  <a:pt x="1086780" y="1817033"/>
                </a:cubicBezTo>
                <a:cubicBezTo>
                  <a:pt x="1124328" y="1923051"/>
                  <a:pt x="1910623" y="3332199"/>
                  <a:pt x="1881910" y="3460303"/>
                </a:cubicBezTo>
                <a:cubicBezTo>
                  <a:pt x="1853197" y="3588407"/>
                  <a:pt x="976344" y="2570198"/>
                  <a:pt x="914501" y="2585659"/>
                </a:cubicBezTo>
                <a:cubicBezTo>
                  <a:pt x="852658" y="2601120"/>
                  <a:pt x="1166292" y="3223972"/>
                  <a:pt x="1510849" y="3553068"/>
                </a:cubicBezTo>
                <a:cubicBezTo>
                  <a:pt x="1855405" y="3882164"/>
                  <a:pt x="2911162" y="4482929"/>
                  <a:pt x="2981840" y="4560233"/>
                </a:cubicBezTo>
                <a:cubicBezTo>
                  <a:pt x="3052518" y="4637537"/>
                  <a:pt x="2069649" y="4001433"/>
                  <a:pt x="1934919" y="4016894"/>
                </a:cubicBezTo>
                <a:cubicBezTo>
                  <a:pt x="1800189" y="4032355"/>
                  <a:pt x="2290519" y="4675085"/>
                  <a:pt x="2173458" y="4652998"/>
                </a:cubicBezTo>
                <a:cubicBezTo>
                  <a:pt x="2056397" y="4630911"/>
                  <a:pt x="1585944" y="4262059"/>
                  <a:pt x="1232553" y="3884372"/>
                </a:cubicBezTo>
                <a:cubicBezTo>
                  <a:pt x="879162" y="3506685"/>
                  <a:pt x="216553" y="2632042"/>
                  <a:pt x="53110" y="2386877"/>
                </a:cubicBezTo>
                <a:cubicBezTo>
                  <a:pt x="-110333" y="2141712"/>
                  <a:pt x="145876" y="2669590"/>
                  <a:pt x="251893" y="2413381"/>
                </a:cubicBezTo>
                <a:cubicBezTo>
                  <a:pt x="357910" y="2157172"/>
                  <a:pt x="664918" y="1037364"/>
                  <a:pt x="689214" y="849625"/>
                </a:cubicBezTo>
                <a:cubicBezTo>
                  <a:pt x="713510" y="661886"/>
                  <a:pt x="176798" y="1423885"/>
                  <a:pt x="397667" y="1286946"/>
                </a:cubicBezTo>
                <a:cubicBezTo>
                  <a:pt x="618536" y="1150007"/>
                  <a:pt x="1820066" y="43450"/>
                  <a:pt x="1987927" y="148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27BA14A-11E7-8957-D620-D6AE663E4990}"/>
              </a:ext>
            </a:extLst>
          </p:cNvPr>
          <p:cNvSpPr/>
          <p:nvPr/>
        </p:nvSpPr>
        <p:spPr>
          <a:xfrm>
            <a:off x="5618663" y="7296755"/>
            <a:ext cx="2206379" cy="4694340"/>
          </a:xfrm>
          <a:custGeom>
            <a:avLst/>
            <a:gdLst>
              <a:gd name="connsiteX0" fmla="*/ 238798 w 2206379"/>
              <a:gd name="connsiteY0" fmla="*/ 5193 h 4694340"/>
              <a:gd name="connsiteX1" fmla="*/ 13511 w 2206379"/>
              <a:gd name="connsiteY1" fmla="*/ 1462932 h 4694340"/>
              <a:gd name="connsiteX2" fmla="*/ 689372 w 2206379"/>
              <a:gd name="connsiteY2" fmla="*/ 3318236 h 4694340"/>
              <a:gd name="connsiteX3" fmla="*/ 490589 w 2206379"/>
              <a:gd name="connsiteY3" fmla="*/ 3039941 h 4694340"/>
              <a:gd name="connsiteX4" fmla="*/ 2107354 w 2206379"/>
              <a:gd name="connsiteY4" fmla="*/ 4656706 h 4694340"/>
              <a:gd name="connsiteX5" fmla="*/ 1444746 w 2206379"/>
              <a:gd name="connsiteY5" fmla="*/ 4126619 h 4694340"/>
              <a:gd name="connsiteX6" fmla="*/ 1033928 w 2206379"/>
              <a:gd name="connsiteY6" fmla="*/ 3517019 h 4694340"/>
              <a:gd name="connsiteX7" fmla="*/ 1802554 w 2206379"/>
              <a:gd name="connsiteY7" fmla="*/ 3729054 h 4694340"/>
              <a:gd name="connsiteX8" fmla="*/ 1471250 w 2206379"/>
              <a:gd name="connsiteY8" fmla="*/ 2960428 h 4694340"/>
              <a:gd name="connsiteX9" fmla="*/ 2200120 w 2206379"/>
              <a:gd name="connsiteY9" fmla="*/ 3596532 h 4694340"/>
              <a:gd name="connsiteX10" fmla="*/ 980920 w 2206379"/>
              <a:gd name="connsiteY10" fmla="*/ 1993019 h 4694340"/>
              <a:gd name="connsiteX11" fmla="*/ 570102 w 2206379"/>
              <a:gd name="connsiteY11" fmla="*/ 84706 h 4694340"/>
              <a:gd name="connsiteX12" fmla="*/ 252050 w 2206379"/>
              <a:gd name="connsiteY12" fmla="*/ 946097 h 4694340"/>
              <a:gd name="connsiteX13" fmla="*/ 238798 w 2206379"/>
              <a:gd name="connsiteY13" fmla="*/ 5193 h 469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6379" h="4694340">
                <a:moveTo>
                  <a:pt x="238798" y="5193"/>
                </a:moveTo>
                <a:cubicBezTo>
                  <a:pt x="199042" y="91332"/>
                  <a:pt x="-61585" y="910758"/>
                  <a:pt x="13511" y="1462932"/>
                </a:cubicBezTo>
                <a:cubicBezTo>
                  <a:pt x="88607" y="2015106"/>
                  <a:pt x="609859" y="3055401"/>
                  <a:pt x="689372" y="3318236"/>
                </a:cubicBezTo>
                <a:cubicBezTo>
                  <a:pt x="768885" y="3581071"/>
                  <a:pt x="254259" y="2816863"/>
                  <a:pt x="490589" y="3039941"/>
                </a:cubicBezTo>
                <a:cubicBezTo>
                  <a:pt x="726919" y="3263019"/>
                  <a:pt x="1948328" y="4475593"/>
                  <a:pt x="2107354" y="4656706"/>
                </a:cubicBezTo>
                <a:cubicBezTo>
                  <a:pt x="2266380" y="4837819"/>
                  <a:pt x="1623650" y="4316567"/>
                  <a:pt x="1444746" y="4126619"/>
                </a:cubicBezTo>
                <a:cubicBezTo>
                  <a:pt x="1265842" y="3936671"/>
                  <a:pt x="974293" y="3583280"/>
                  <a:pt x="1033928" y="3517019"/>
                </a:cubicBezTo>
                <a:cubicBezTo>
                  <a:pt x="1093563" y="3450758"/>
                  <a:pt x="1729667" y="3821819"/>
                  <a:pt x="1802554" y="3729054"/>
                </a:cubicBezTo>
                <a:cubicBezTo>
                  <a:pt x="1875441" y="3636289"/>
                  <a:pt x="1404989" y="2982515"/>
                  <a:pt x="1471250" y="2960428"/>
                </a:cubicBezTo>
                <a:cubicBezTo>
                  <a:pt x="1537511" y="2938341"/>
                  <a:pt x="2281842" y="3757767"/>
                  <a:pt x="2200120" y="3596532"/>
                </a:cubicBezTo>
                <a:cubicBezTo>
                  <a:pt x="2118398" y="3435297"/>
                  <a:pt x="1252590" y="2578323"/>
                  <a:pt x="980920" y="1993019"/>
                </a:cubicBezTo>
                <a:cubicBezTo>
                  <a:pt x="709250" y="1407715"/>
                  <a:pt x="691580" y="259193"/>
                  <a:pt x="570102" y="84706"/>
                </a:cubicBezTo>
                <a:cubicBezTo>
                  <a:pt x="448624" y="-89781"/>
                  <a:pt x="305059" y="959349"/>
                  <a:pt x="252050" y="946097"/>
                </a:cubicBezTo>
                <a:cubicBezTo>
                  <a:pt x="199041" y="932845"/>
                  <a:pt x="278554" y="-80946"/>
                  <a:pt x="238798" y="519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B1D3339F-F807-8A35-D7A4-1AD97AC1C0D6}"/>
              </a:ext>
            </a:extLst>
          </p:cNvPr>
          <p:cNvSpPr/>
          <p:nvPr/>
        </p:nvSpPr>
        <p:spPr>
          <a:xfrm>
            <a:off x="2128030" y="980344"/>
            <a:ext cx="2069810" cy="6631425"/>
          </a:xfrm>
          <a:custGeom>
            <a:avLst/>
            <a:gdLst>
              <a:gd name="connsiteX0" fmla="*/ 2059657 w 2069810"/>
              <a:gd name="connsiteY0" fmla="*/ 317 h 6631425"/>
              <a:gd name="connsiteX1" fmla="*/ 1092248 w 2069810"/>
              <a:gd name="connsiteY1" fmla="*/ 1643586 h 6631425"/>
              <a:gd name="connsiteX2" fmla="*/ 721187 w 2069810"/>
              <a:gd name="connsiteY2" fmla="*/ 3816943 h 6631425"/>
              <a:gd name="connsiteX3" fmla="*/ 721187 w 2069810"/>
              <a:gd name="connsiteY3" fmla="*/ 3194091 h 6631425"/>
              <a:gd name="connsiteX4" fmla="*/ 1357292 w 2069810"/>
              <a:gd name="connsiteY4" fmla="*/ 6467378 h 6631425"/>
              <a:gd name="connsiteX5" fmla="*/ 1132005 w 2069810"/>
              <a:gd name="connsiteY5" fmla="*/ 5672247 h 6631425"/>
              <a:gd name="connsiteX6" fmla="*/ 85083 w 2069810"/>
              <a:gd name="connsiteY6" fmla="*/ 1643586 h 6631425"/>
              <a:gd name="connsiteX7" fmla="*/ 124840 w 2069810"/>
              <a:gd name="connsiteY7" fmla="*/ 2213430 h 6631425"/>
              <a:gd name="connsiteX8" fmla="*/ 628422 w 2069810"/>
              <a:gd name="connsiteY8" fmla="*/ 901465 h 6631425"/>
              <a:gd name="connsiteX9" fmla="*/ 416387 w 2069810"/>
              <a:gd name="connsiteY9" fmla="*/ 1497813 h 6631425"/>
              <a:gd name="connsiteX10" fmla="*/ 2059657 w 2069810"/>
              <a:gd name="connsiteY10" fmla="*/ 317 h 663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9810" h="6631425">
                <a:moveTo>
                  <a:pt x="2059657" y="317"/>
                </a:moveTo>
                <a:cubicBezTo>
                  <a:pt x="2172300" y="24612"/>
                  <a:pt x="1315326" y="1007482"/>
                  <a:pt x="1092248" y="1643586"/>
                </a:cubicBezTo>
                <a:cubicBezTo>
                  <a:pt x="869170" y="2279690"/>
                  <a:pt x="783030" y="3558526"/>
                  <a:pt x="721187" y="3816943"/>
                </a:cubicBezTo>
                <a:cubicBezTo>
                  <a:pt x="659343" y="4075361"/>
                  <a:pt x="615169" y="2752352"/>
                  <a:pt x="721187" y="3194091"/>
                </a:cubicBezTo>
                <a:cubicBezTo>
                  <a:pt x="827205" y="3635830"/>
                  <a:pt x="1288822" y="6054352"/>
                  <a:pt x="1357292" y="6467378"/>
                </a:cubicBezTo>
                <a:cubicBezTo>
                  <a:pt x="1425762" y="6880404"/>
                  <a:pt x="1344040" y="6476212"/>
                  <a:pt x="1132005" y="5672247"/>
                </a:cubicBezTo>
                <a:cubicBezTo>
                  <a:pt x="919970" y="4868282"/>
                  <a:pt x="252944" y="2220055"/>
                  <a:pt x="85083" y="1643586"/>
                </a:cubicBezTo>
                <a:cubicBezTo>
                  <a:pt x="-82778" y="1067117"/>
                  <a:pt x="34284" y="2337117"/>
                  <a:pt x="124840" y="2213430"/>
                </a:cubicBezTo>
                <a:cubicBezTo>
                  <a:pt x="215396" y="2089743"/>
                  <a:pt x="579831" y="1020734"/>
                  <a:pt x="628422" y="901465"/>
                </a:cubicBezTo>
                <a:cubicBezTo>
                  <a:pt x="677013" y="782196"/>
                  <a:pt x="180056" y="1643587"/>
                  <a:pt x="416387" y="1497813"/>
                </a:cubicBezTo>
                <a:cubicBezTo>
                  <a:pt x="652717" y="1352039"/>
                  <a:pt x="1947014" y="-23978"/>
                  <a:pt x="2059657" y="31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76A4B04A-880F-BA3E-F9AE-D69A6E8CF7D8}"/>
              </a:ext>
            </a:extLst>
          </p:cNvPr>
          <p:cNvSpPr/>
          <p:nvPr/>
        </p:nvSpPr>
        <p:spPr>
          <a:xfrm>
            <a:off x="4400929" y="2938394"/>
            <a:ext cx="1398304" cy="795025"/>
          </a:xfrm>
          <a:custGeom>
            <a:avLst/>
            <a:gdLst>
              <a:gd name="connsiteX0" fmla="*/ 1134632 w 1398304"/>
              <a:gd name="connsiteY0" fmla="*/ 1451 h 795025"/>
              <a:gd name="connsiteX1" fmla="*/ 1390271 w 1398304"/>
              <a:gd name="connsiteY1" fmla="*/ 542225 h 795025"/>
              <a:gd name="connsiteX2" fmla="*/ 1326361 w 1398304"/>
              <a:gd name="connsiteY2" fmla="*/ 409490 h 795025"/>
              <a:gd name="connsiteX3" fmla="*/ 1247703 w 1398304"/>
              <a:gd name="connsiteY3" fmla="*/ 748703 h 795025"/>
              <a:gd name="connsiteX4" fmla="*/ 1282116 w 1398304"/>
              <a:gd name="connsiteY4" fmla="*/ 611051 h 795025"/>
              <a:gd name="connsiteX5" fmla="*/ 1262452 w 1398304"/>
              <a:gd name="connsiteY5" fmla="*/ 792948 h 795025"/>
              <a:gd name="connsiteX6" fmla="*/ 1193626 w 1398304"/>
              <a:gd name="connsiteY6" fmla="*/ 699541 h 795025"/>
              <a:gd name="connsiteX7" fmla="*/ 893742 w 1398304"/>
              <a:gd name="connsiteY7" fmla="*/ 547141 h 795025"/>
              <a:gd name="connsiteX8" fmla="*/ 559445 w 1398304"/>
              <a:gd name="connsiteY8" fmla="*/ 561890 h 795025"/>
              <a:gd name="connsiteX9" fmla="*/ 3923 w 1398304"/>
              <a:gd name="connsiteY9" fmla="*/ 773283 h 795025"/>
              <a:gd name="connsiteX10" fmla="*/ 323471 w 1398304"/>
              <a:gd name="connsiteY10" fmla="*/ 591387 h 795025"/>
              <a:gd name="connsiteX11" fmla="*/ 554529 w 1398304"/>
              <a:gd name="connsiteY11" fmla="*/ 434071 h 795025"/>
              <a:gd name="connsiteX12" fmla="*/ 264477 w 1398304"/>
              <a:gd name="connsiteY12" fmla="*/ 448819 h 795025"/>
              <a:gd name="connsiteX13" fmla="*/ 780671 w 1398304"/>
              <a:gd name="connsiteY13" fmla="*/ 443903 h 795025"/>
              <a:gd name="connsiteX14" fmla="*/ 967484 w 1398304"/>
              <a:gd name="connsiteY14" fmla="*/ 483232 h 795025"/>
              <a:gd name="connsiteX15" fmla="*/ 1065806 w 1398304"/>
              <a:gd name="connsiteY15" fmla="*/ 306251 h 795025"/>
              <a:gd name="connsiteX16" fmla="*/ 1114968 w 1398304"/>
              <a:gd name="connsiteY16" fmla="*/ 478316 h 795025"/>
              <a:gd name="connsiteX17" fmla="*/ 1183794 w 1398304"/>
              <a:gd name="connsiteY17" fmla="*/ 384909 h 795025"/>
              <a:gd name="connsiteX18" fmla="*/ 1134632 w 1398304"/>
              <a:gd name="connsiteY18" fmla="*/ 1451 h 79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8304" h="795025">
                <a:moveTo>
                  <a:pt x="1134632" y="1451"/>
                </a:moveTo>
                <a:cubicBezTo>
                  <a:pt x="1169045" y="27670"/>
                  <a:pt x="1358316" y="474219"/>
                  <a:pt x="1390271" y="542225"/>
                </a:cubicBezTo>
                <a:cubicBezTo>
                  <a:pt x="1422226" y="610232"/>
                  <a:pt x="1350122" y="375077"/>
                  <a:pt x="1326361" y="409490"/>
                </a:cubicBezTo>
                <a:cubicBezTo>
                  <a:pt x="1302600" y="443903"/>
                  <a:pt x="1255077" y="715110"/>
                  <a:pt x="1247703" y="748703"/>
                </a:cubicBezTo>
                <a:cubicBezTo>
                  <a:pt x="1240329" y="782297"/>
                  <a:pt x="1279658" y="603677"/>
                  <a:pt x="1282116" y="611051"/>
                </a:cubicBezTo>
                <a:cubicBezTo>
                  <a:pt x="1284574" y="618425"/>
                  <a:pt x="1277200" y="778200"/>
                  <a:pt x="1262452" y="792948"/>
                </a:cubicBezTo>
                <a:cubicBezTo>
                  <a:pt x="1247704" y="807696"/>
                  <a:pt x="1255078" y="740509"/>
                  <a:pt x="1193626" y="699541"/>
                </a:cubicBezTo>
                <a:cubicBezTo>
                  <a:pt x="1132174" y="658573"/>
                  <a:pt x="999439" y="570083"/>
                  <a:pt x="893742" y="547141"/>
                </a:cubicBezTo>
                <a:cubicBezTo>
                  <a:pt x="788045" y="524199"/>
                  <a:pt x="707748" y="524200"/>
                  <a:pt x="559445" y="561890"/>
                </a:cubicBezTo>
                <a:cubicBezTo>
                  <a:pt x="411142" y="599580"/>
                  <a:pt x="43252" y="768367"/>
                  <a:pt x="3923" y="773283"/>
                </a:cubicBezTo>
                <a:cubicBezTo>
                  <a:pt x="-35406" y="778199"/>
                  <a:pt x="231703" y="647922"/>
                  <a:pt x="323471" y="591387"/>
                </a:cubicBezTo>
                <a:cubicBezTo>
                  <a:pt x="415239" y="534852"/>
                  <a:pt x="564361" y="457832"/>
                  <a:pt x="554529" y="434071"/>
                </a:cubicBezTo>
                <a:cubicBezTo>
                  <a:pt x="544697" y="410310"/>
                  <a:pt x="226787" y="447180"/>
                  <a:pt x="264477" y="448819"/>
                </a:cubicBezTo>
                <a:cubicBezTo>
                  <a:pt x="302167" y="450458"/>
                  <a:pt x="663503" y="438168"/>
                  <a:pt x="780671" y="443903"/>
                </a:cubicBezTo>
                <a:cubicBezTo>
                  <a:pt x="897839" y="449638"/>
                  <a:pt x="919961" y="506174"/>
                  <a:pt x="967484" y="483232"/>
                </a:cubicBezTo>
                <a:cubicBezTo>
                  <a:pt x="1015006" y="460290"/>
                  <a:pt x="1041225" y="307070"/>
                  <a:pt x="1065806" y="306251"/>
                </a:cubicBezTo>
                <a:cubicBezTo>
                  <a:pt x="1090387" y="305432"/>
                  <a:pt x="1095303" y="465206"/>
                  <a:pt x="1114968" y="478316"/>
                </a:cubicBezTo>
                <a:cubicBezTo>
                  <a:pt x="1134633" y="491426"/>
                  <a:pt x="1178059" y="457832"/>
                  <a:pt x="1183794" y="384909"/>
                </a:cubicBezTo>
                <a:cubicBezTo>
                  <a:pt x="1189529" y="311986"/>
                  <a:pt x="1100219" y="-24768"/>
                  <a:pt x="1134632" y="1451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1E84E189-1586-F6A0-D21F-56F246AEEF72}"/>
              </a:ext>
            </a:extLst>
          </p:cNvPr>
          <p:cNvSpPr/>
          <p:nvPr/>
        </p:nvSpPr>
        <p:spPr>
          <a:xfrm>
            <a:off x="4182529" y="3578365"/>
            <a:ext cx="1502702" cy="508428"/>
          </a:xfrm>
          <a:custGeom>
            <a:avLst/>
            <a:gdLst>
              <a:gd name="connsiteX0" fmla="*/ 128916 w 1502702"/>
              <a:gd name="connsiteY0" fmla="*/ 118564 h 508428"/>
              <a:gd name="connsiteX1" fmla="*/ 610697 w 1502702"/>
              <a:gd name="connsiteY1" fmla="*/ 256216 h 508428"/>
              <a:gd name="connsiteX2" fmla="*/ 522206 w 1502702"/>
              <a:gd name="connsiteY2" fmla="*/ 246383 h 508428"/>
              <a:gd name="connsiteX3" fmla="*/ 1028568 w 1502702"/>
              <a:gd name="connsiteY3" fmla="*/ 182474 h 508428"/>
              <a:gd name="connsiteX4" fmla="*/ 1190800 w 1502702"/>
              <a:gd name="connsiteY4" fmla="*/ 577 h 508428"/>
              <a:gd name="connsiteX5" fmla="*/ 1117058 w 1502702"/>
              <a:gd name="connsiteY5" fmla="*/ 123480 h 508428"/>
              <a:gd name="connsiteX6" fmla="*/ 1416942 w 1502702"/>
              <a:gd name="connsiteY6" fmla="*/ 84151 h 508428"/>
              <a:gd name="connsiteX7" fmla="*/ 1018736 w 1502702"/>
              <a:gd name="connsiteY7" fmla="*/ 246383 h 508428"/>
              <a:gd name="connsiteX8" fmla="*/ 689355 w 1502702"/>
              <a:gd name="connsiteY8" fmla="*/ 359454 h 508428"/>
              <a:gd name="connsiteX9" fmla="*/ 1495600 w 1502702"/>
              <a:gd name="connsiteY9" fmla="*/ 157893 h 508428"/>
              <a:gd name="connsiteX10" fmla="*/ 1048232 w 1502702"/>
              <a:gd name="connsiteY10" fmla="*/ 359454 h 508428"/>
              <a:gd name="connsiteX11" fmla="*/ 448465 w 1502702"/>
              <a:gd name="connsiteY11" fmla="*/ 506938 h 508428"/>
              <a:gd name="connsiteX12" fmla="*/ 723768 w 1502702"/>
              <a:gd name="connsiteY12" fmla="*/ 433196 h 508428"/>
              <a:gd name="connsiteX13" fmla="*/ 551703 w 1502702"/>
              <a:gd name="connsiteY13" fmla="*/ 393867 h 508428"/>
              <a:gd name="connsiteX14" fmla="*/ 128916 w 1502702"/>
              <a:gd name="connsiteY14" fmla="*/ 320125 h 508428"/>
              <a:gd name="connsiteX15" fmla="*/ 384555 w 1502702"/>
              <a:gd name="connsiteY15" fmla="*/ 290629 h 508428"/>
              <a:gd name="connsiteX16" fmla="*/ 1097 w 1502702"/>
              <a:gd name="connsiteY16" fmla="*/ 325041 h 508428"/>
              <a:gd name="connsiteX17" fmla="*/ 266568 w 1502702"/>
              <a:gd name="connsiteY17" fmla="*/ 256216 h 508428"/>
              <a:gd name="connsiteX18" fmla="*/ 207574 w 1502702"/>
              <a:gd name="connsiteY18" fmla="*/ 216887 h 508428"/>
              <a:gd name="connsiteX19" fmla="*/ 128916 w 1502702"/>
              <a:gd name="connsiteY19" fmla="*/ 118564 h 50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02702" h="508428">
                <a:moveTo>
                  <a:pt x="128916" y="118564"/>
                </a:moveTo>
                <a:cubicBezTo>
                  <a:pt x="196103" y="125119"/>
                  <a:pt x="545149" y="234913"/>
                  <a:pt x="610697" y="256216"/>
                </a:cubicBezTo>
                <a:cubicBezTo>
                  <a:pt x="676245" y="277519"/>
                  <a:pt x="452561" y="258673"/>
                  <a:pt x="522206" y="246383"/>
                </a:cubicBezTo>
                <a:cubicBezTo>
                  <a:pt x="591851" y="234093"/>
                  <a:pt x="917136" y="223442"/>
                  <a:pt x="1028568" y="182474"/>
                </a:cubicBezTo>
                <a:cubicBezTo>
                  <a:pt x="1140000" y="141506"/>
                  <a:pt x="1176052" y="10409"/>
                  <a:pt x="1190800" y="577"/>
                </a:cubicBezTo>
                <a:cubicBezTo>
                  <a:pt x="1205548" y="-9255"/>
                  <a:pt x="1079368" y="109551"/>
                  <a:pt x="1117058" y="123480"/>
                </a:cubicBezTo>
                <a:cubicBezTo>
                  <a:pt x="1154748" y="137409"/>
                  <a:pt x="1433329" y="63667"/>
                  <a:pt x="1416942" y="84151"/>
                </a:cubicBezTo>
                <a:cubicBezTo>
                  <a:pt x="1400555" y="104635"/>
                  <a:pt x="1140000" y="200499"/>
                  <a:pt x="1018736" y="246383"/>
                </a:cubicBezTo>
                <a:cubicBezTo>
                  <a:pt x="897472" y="292267"/>
                  <a:pt x="609878" y="374202"/>
                  <a:pt x="689355" y="359454"/>
                </a:cubicBezTo>
                <a:cubicBezTo>
                  <a:pt x="768832" y="344706"/>
                  <a:pt x="1435787" y="157893"/>
                  <a:pt x="1495600" y="157893"/>
                </a:cubicBezTo>
                <a:cubicBezTo>
                  <a:pt x="1555413" y="157893"/>
                  <a:pt x="1222754" y="301280"/>
                  <a:pt x="1048232" y="359454"/>
                </a:cubicBezTo>
                <a:cubicBezTo>
                  <a:pt x="873710" y="417628"/>
                  <a:pt x="502542" y="494648"/>
                  <a:pt x="448465" y="506938"/>
                </a:cubicBezTo>
                <a:cubicBezTo>
                  <a:pt x="394388" y="519228"/>
                  <a:pt x="706562" y="452041"/>
                  <a:pt x="723768" y="433196"/>
                </a:cubicBezTo>
                <a:cubicBezTo>
                  <a:pt x="740974" y="414351"/>
                  <a:pt x="650845" y="412712"/>
                  <a:pt x="551703" y="393867"/>
                </a:cubicBezTo>
                <a:cubicBezTo>
                  <a:pt x="452561" y="375022"/>
                  <a:pt x="156774" y="337331"/>
                  <a:pt x="128916" y="320125"/>
                </a:cubicBezTo>
                <a:cubicBezTo>
                  <a:pt x="101058" y="302919"/>
                  <a:pt x="405858" y="289810"/>
                  <a:pt x="384555" y="290629"/>
                </a:cubicBezTo>
                <a:cubicBezTo>
                  <a:pt x="363252" y="291448"/>
                  <a:pt x="20762" y="330777"/>
                  <a:pt x="1097" y="325041"/>
                </a:cubicBezTo>
                <a:cubicBezTo>
                  <a:pt x="-18568" y="319305"/>
                  <a:pt x="232155" y="274242"/>
                  <a:pt x="266568" y="256216"/>
                </a:cubicBezTo>
                <a:cubicBezTo>
                  <a:pt x="300981" y="238190"/>
                  <a:pt x="228058" y="234093"/>
                  <a:pt x="207574" y="216887"/>
                </a:cubicBezTo>
                <a:cubicBezTo>
                  <a:pt x="187090" y="199681"/>
                  <a:pt x="61729" y="112009"/>
                  <a:pt x="128916" y="118564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E5D3A835-E3D4-07FC-54B9-004F6A2D87CC}"/>
              </a:ext>
            </a:extLst>
          </p:cNvPr>
          <p:cNvSpPr/>
          <p:nvPr/>
        </p:nvSpPr>
        <p:spPr>
          <a:xfrm>
            <a:off x="6164159" y="2929955"/>
            <a:ext cx="417588" cy="783327"/>
          </a:xfrm>
          <a:custGeom>
            <a:avLst/>
            <a:gdLst>
              <a:gd name="connsiteX0" fmla="*/ 413622 w 417588"/>
              <a:gd name="connsiteY0" fmla="*/ 58 h 783327"/>
              <a:gd name="connsiteX1" fmla="*/ 251389 w 417588"/>
              <a:gd name="connsiteY1" fmla="*/ 309774 h 783327"/>
              <a:gd name="connsiteX2" fmla="*/ 221893 w 417588"/>
              <a:gd name="connsiteY2" fmla="*/ 614574 h 783327"/>
              <a:gd name="connsiteX3" fmla="*/ 221893 w 417588"/>
              <a:gd name="connsiteY3" fmla="*/ 511335 h 783327"/>
              <a:gd name="connsiteX4" fmla="*/ 334964 w 417588"/>
              <a:gd name="connsiteY4" fmla="*/ 776806 h 783327"/>
              <a:gd name="connsiteX5" fmla="*/ 275970 w 417588"/>
              <a:gd name="connsiteY5" fmla="*/ 673568 h 783327"/>
              <a:gd name="connsiteX6" fmla="*/ 5583 w 417588"/>
              <a:gd name="connsiteY6" fmla="*/ 363851 h 783327"/>
              <a:gd name="connsiteX7" fmla="*/ 89157 w 417588"/>
              <a:gd name="connsiteY7" fmla="*/ 98380 h 783327"/>
              <a:gd name="connsiteX8" fmla="*/ 39996 w 417588"/>
              <a:gd name="connsiteY8" fmla="*/ 245864 h 783327"/>
              <a:gd name="connsiteX9" fmla="*/ 172731 w 417588"/>
              <a:gd name="connsiteY9" fmla="*/ 83632 h 783327"/>
              <a:gd name="connsiteX10" fmla="*/ 64576 w 417588"/>
              <a:gd name="connsiteY10" fmla="*/ 334355 h 783327"/>
              <a:gd name="connsiteX11" fmla="*/ 413622 w 417588"/>
              <a:gd name="connsiteY11" fmla="*/ 58 h 78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588" h="783327">
                <a:moveTo>
                  <a:pt x="413622" y="58"/>
                </a:moveTo>
                <a:cubicBezTo>
                  <a:pt x="444757" y="-4039"/>
                  <a:pt x="283344" y="207355"/>
                  <a:pt x="251389" y="309774"/>
                </a:cubicBezTo>
                <a:cubicBezTo>
                  <a:pt x="219434" y="412193"/>
                  <a:pt x="226809" y="580981"/>
                  <a:pt x="221893" y="614574"/>
                </a:cubicBezTo>
                <a:cubicBezTo>
                  <a:pt x="216977" y="648167"/>
                  <a:pt x="203048" y="484296"/>
                  <a:pt x="221893" y="511335"/>
                </a:cubicBezTo>
                <a:cubicBezTo>
                  <a:pt x="240738" y="538374"/>
                  <a:pt x="325951" y="749767"/>
                  <a:pt x="334964" y="776806"/>
                </a:cubicBezTo>
                <a:cubicBezTo>
                  <a:pt x="343977" y="803845"/>
                  <a:pt x="330867" y="742394"/>
                  <a:pt x="275970" y="673568"/>
                </a:cubicBezTo>
                <a:cubicBezTo>
                  <a:pt x="221073" y="604742"/>
                  <a:pt x="36718" y="459716"/>
                  <a:pt x="5583" y="363851"/>
                </a:cubicBezTo>
                <a:cubicBezTo>
                  <a:pt x="-25552" y="267986"/>
                  <a:pt x="83421" y="118045"/>
                  <a:pt x="89157" y="98380"/>
                </a:cubicBezTo>
                <a:cubicBezTo>
                  <a:pt x="94893" y="78715"/>
                  <a:pt x="26067" y="248322"/>
                  <a:pt x="39996" y="245864"/>
                </a:cubicBezTo>
                <a:cubicBezTo>
                  <a:pt x="53925" y="243406"/>
                  <a:pt x="168634" y="68884"/>
                  <a:pt x="172731" y="83632"/>
                </a:cubicBezTo>
                <a:cubicBezTo>
                  <a:pt x="176828" y="98381"/>
                  <a:pt x="26886" y="344187"/>
                  <a:pt x="64576" y="334355"/>
                </a:cubicBezTo>
                <a:cubicBezTo>
                  <a:pt x="102266" y="324523"/>
                  <a:pt x="382487" y="4155"/>
                  <a:pt x="413622" y="5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70D5759E-AC6E-18A5-CC78-5CD922CB7E72}"/>
              </a:ext>
            </a:extLst>
          </p:cNvPr>
          <p:cNvSpPr/>
          <p:nvPr/>
        </p:nvSpPr>
        <p:spPr>
          <a:xfrm>
            <a:off x="6507207" y="2941689"/>
            <a:ext cx="641106" cy="252573"/>
          </a:xfrm>
          <a:custGeom>
            <a:avLst/>
            <a:gdLst>
              <a:gd name="connsiteX0" fmla="*/ 26328 w 641106"/>
              <a:gd name="connsiteY0" fmla="*/ 150556 h 252573"/>
              <a:gd name="connsiteX1" fmla="*/ 247554 w 641106"/>
              <a:gd name="connsiteY1" fmla="*/ 52234 h 252573"/>
              <a:gd name="connsiteX2" fmla="*/ 483528 w 641106"/>
              <a:gd name="connsiteY2" fmla="*/ 57150 h 252573"/>
              <a:gd name="connsiteX3" fmla="*/ 454032 w 641106"/>
              <a:gd name="connsiteY3" fmla="*/ 7988 h 252573"/>
              <a:gd name="connsiteX4" fmla="*/ 640845 w 641106"/>
              <a:gd name="connsiteY4" fmla="*/ 248879 h 252573"/>
              <a:gd name="connsiteX5" fmla="*/ 483528 w 641106"/>
              <a:gd name="connsiteY5" fmla="*/ 160388 h 252573"/>
              <a:gd name="connsiteX6" fmla="*/ 55825 w 641106"/>
              <a:gd name="connsiteY6" fmla="*/ 248879 h 252573"/>
              <a:gd name="connsiteX7" fmla="*/ 213141 w 641106"/>
              <a:gd name="connsiteY7" fmla="*/ 135808 h 252573"/>
              <a:gd name="connsiteX8" fmla="*/ 1748 w 641106"/>
              <a:gd name="connsiteY8" fmla="*/ 204634 h 252573"/>
              <a:gd name="connsiteX9" fmla="*/ 355709 w 641106"/>
              <a:gd name="connsiteY9" fmla="*/ 62066 h 252573"/>
              <a:gd name="connsiteX10" fmla="*/ 26328 w 641106"/>
              <a:gd name="connsiteY10" fmla="*/ 150556 h 25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106" h="252573">
                <a:moveTo>
                  <a:pt x="26328" y="150556"/>
                </a:moveTo>
                <a:cubicBezTo>
                  <a:pt x="8302" y="148917"/>
                  <a:pt x="171354" y="67802"/>
                  <a:pt x="247554" y="52234"/>
                </a:cubicBezTo>
                <a:cubicBezTo>
                  <a:pt x="323754" y="36666"/>
                  <a:pt x="449115" y="64524"/>
                  <a:pt x="483528" y="57150"/>
                </a:cubicBezTo>
                <a:cubicBezTo>
                  <a:pt x="517941" y="49776"/>
                  <a:pt x="427813" y="-23967"/>
                  <a:pt x="454032" y="7988"/>
                </a:cubicBezTo>
                <a:cubicBezTo>
                  <a:pt x="480252" y="39943"/>
                  <a:pt x="635929" y="223479"/>
                  <a:pt x="640845" y="248879"/>
                </a:cubicBezTo>
                <a:cubicBezTo>
                  <a:pt x="645761" y="274279"/>
                  <a:pt x="581031" y="160388"/>
                  <a:pt x="483528" y="160388"/>
                </a:cubicBezTo>
                <a:cubicBezTo>
                  <a:pt x="386025" y="160388"/>
                  <a:pt x="100889" y="252976"/>
                  <a:pt x="55825" y="248879"/>
                </a:cubicBezTo>
                <a:cubicBezTo>
                  <a:pt x="10761" y="244782"/>
                  <a:pt x="222154" y="143182"/>
                  <a:pt x="213141" y="135808"/>
                </a:cubicBezTo>
                <a:cubicBezTo>
                  <a:pt x="204128" y="128434"/>
                  <a:pt x="-22013" y="216924"/>
                  <a:pt x="1748" y="204634"/>
                </a:cubicBezTo>
                <a:cubicBezTo>
                  <a:pt x="25509" y="192344"/>
                  <a:pt x="349974" y="73537"/>
                  <a:pt x="355709" y="62066"/>
                </a:cubicBezTo>
                <a:cubicBezTo>
                  <a:pt x="361444" y="50595"/>
                  <a:pt x="44354" y="152195"/>
                  <a:pt x="26328" y="15055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E81BB6D1-329F-FD8E-6815-B6D5CFC28626}"/>
              </a:ext>
            </a:extLst>
          </p:cNvPr>
          <p:cNvSpPr/>
          <p:nvPr/>
        </p:nvSpPr>
        <p:spPr>
          <a:xfrm>
            <a:off x="6350898" y="3411761"/>
            <a:ext cx="807528" cy="177121"/>
          </a:xfrm>
          <a:custGeom>
            <a:avLst/>
            <a:gdLst>
              <a:gd name="connsiteX0" fmla="*/ 10573 w 807528"/>
              <a:gd name="connsiteY0" fmla="*/ 167181 h 177121"/>
              <a:gd name="connsiteX1" fmla="*/ 457941 w 807528"/>
              <a:gd name="connsiteY1" fmla="*/ 172097 h 177121"/>
              <a:gd name="connsiteX2" fmla="*/ 349786 w 807528"/>
              <a:gd name="connsiteY2" fmla="*/ 152433 h 177121"/>
              <a:gd name="connsiteX3" fmla="*/ 703747 w 807528"/>
              <a:gd name="connsiteY3" fmla="*/ 93439 h 177121"/>
              <a:gd name="connsiteX4" fmla="*/ 797154 w 807528"/>
              <a:gd name="connsiteY4" fmla="*/ 44278 h 177121"/>
              <a:gd name="connsiteX5" fmla="*/ 502186 w 807528"/>
              <a:gd name="connsiteY5" fmla="*/ 63942 h 177121"/>
              <a:gd name="connsiteX6" fmla="*/ 703747 w 807528"/>
              <a:gd name="connsiteY6" fmla="*/ 33 h 177121"/>
              <a:gd name="connsiteX7" fmla="*/ 349786 w 807528"/>
              <a:gd name="connsiteY7" fmla="*/ 73774 h 177121"/>
              <a:gd name="connsiteX8" fmla="*/ 741 w 807528"/>
              <a:gd name="connsiteY8" fmla="*/ 29529 h 177121"/>
              <a:gd name="connsiteX9" fmla="*/ 251463 w 807528"/>
              <a:gd name="connsiteY9" fmla="*/ 68858 h 177121"/>
              <a:gd name="connsiteX10" fmla="*/ 10573 w 807528"/>
              <a:gd name="connsiteY10" fmla="*/ 167181 h 17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7528" h="177121">
                <a:moveTo>
                  <a:pt x="10573" y="167181"/>
                </a:moveTo>
                <a:cubicBezTo>
                  <a:pt x="44986" y="184388"/>
                  <a:pt x="401406" y="174555"/>
                  <a:pt x="457941" y="172097"/>
                </a:cubicBezTo>
                <a:cubicBezTo>
                  <a:pt x="514476" y="169639"/>
                  <a:pt x="308818" y="165543"/>
                  <a:pt x="349786" y="152433"/>
                </a:cubicBezTo>
                <a:cubicBezTo>
                  <a:pt x="390754" y="139323"/>
                  <a:pt x="629186" y="111465"/>
                  <a:pt x="703747" y="93439"/>
                </a:cubicBezTo>
                <a:cubicBezTo>
                  <a:pt x="778308" y="75413"/>
                  <a:pt x="830747" y="49194"/>
                  <a:pt x="797154" y="44278"/>
                </a:cubicBezTo>
                <a:cubicBezTo>
                  <a:pt x="763561" y="39362"/>
                  <a:pt x="517754" y="71316"/>
                  <a:pt x="502186" y="63942"/>
                </a:cubicBezTo>
                <a:cubicBezTo>
                  <a:pt x="486618" y="56568"/>
                  <a:pt x="729147" y="-1606"/>
                  <a:pt x="703747" y="33"/>
                </a:cubicBezTo>
                <a:cubicBezTo>
                  <a:pt x="678347" y="1672"/>
                  <a:pt x="466954" y="68858"/>
                  <a:pt x="349786" y="73774"/>
                </a:cubicBezTo>
                <a:cubicBezTo>
                  <a:pt x="232618" y="78690"/>
                  <a:pt x="17128" y="30348"/>
                  <a:pt x="741" y="29529"/>
                </a:cubicBezTo>
                <a:cubicBezTo>
                  <a:pt x="-15646" y="28710"/>
                  <a:pt x="244908" y="46735"/>
                  <a:pt x="251463" y="68858"/>
                </a:cubicBezTo>
                <a:cubicBezTo>
                  <a:pt x="258018" y="90981"/>
                  <a:pt x="-23840" y="149974"/>
                  <a:pt x="10573" y="167181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6FC695A3-F1D0-88B6-BAD8-090A903633D6}"/>
              </a:ext>
            </a:extLst>
          </p:cNvPr>
          <p:cNvSpPr/>
          <p:nvPr/>
        </p:nvSpPr>
        <p:spPr>
          <a:xfrm>
            <a:off x="6366191" y="3601699"/>
            <a:ext cx="526232" cy="694365"/>
          </a:xfrm>
          <a:custGeom>
            <a:avLst/>
            <a:gdLst>
              <a:gd name="connsiteX0" fmla="*/ 73938 w 526232"/>
              <a:gd name="connsiteY0" fmla="*/ 1824 h 694365"/>
              <a:gd name="connsiteX1" fmla="*/ 290248 w 526232"/>
              <a:gd name="connsiteY1" fmla="*/ 331204 h 694365"/>
              <a:gd name="connsiteX2" fmla="*/ 408235 w 526232"/>
              <a:gd name="connsiteY2" fmla="*/ 478688 h 694365"/>
              <a:gd name="connsiteX3" fmla="*/ 388570 w 526232"/>
              <a:gd name="connsiteY3" fmla="*/ 404946 h 694365"/>
              <a:gd name="connsiteX4" fmla="*/ 526222 w 526232"/>
              <a:gd name="connsiteY4" fmla="*/ 690082 h 694365"/>
              <a:gd name="connsiteX5" fmla="*/ 393486 w 526232"/>
              <a:gd name="connsiteY5" fmla="*/ 542598 h 694365"/>
              <a:gd name="connsiteX6" fmla="*/ 14944 w 526232"/>
              <a:gd name="connsiteY6" fmla="*/ 100146 h 694365"/>
              <a:gd name="connsiteX7" fmla="*/ 73938 w 526232"/>
              <a:gd name="connsiteY7" fmla="*/ 193553 h 694365"/>
              <a:gd name="connsiteX8" fmla="*/ 73938 w 526232"/>
              <a:gd name="connsiteY8" fmla="*/ 1824 h 69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232" h="694365">
                <a:moveTo>
                  <a:pt x="73938" y="1824"/>
                </a:moveTo>
                <a:cubicBezTo>
                  <a:pt x="109990" y="24766"/>
                  <a:pt x="234532" y="251727"/>
                  <a:pt x="290248" y="331204"/>
                </a:cubicBezTo>
                <a:cubicBezTo>
                  <a:pt x="345964" y="410681"/>
                  <a:pt x="391848" y="466398"/>
                  <a:pt x="408235" y="478688"/>
                </a:cubicBezTo>
                <a:cubicBezTo>
                  <a:pt x="424622" y="490978"/>
                  <a:pt x="368906" y="369714"/>
                  <a:pt x="388570" y="404946"/>
                </a:cubicBezTo>
                <a:cubicBezTo>
                  <a:pt x="408234" y="440178"/>
                  <a:pt x="525403" y="667140"/>
                  <a:pt x="526222" y="690082"/>
                </a:cubicBezTo>
                <a:cubicBezTo>
                  <a:pt x="527041" y="713024"/>
                  <a:pt x="478699" y="640921"/>
                  <a:pt x="393486" y="542598"/>
                </a:cubicBezTo>
                <a:cubicBezTo>
                  <a:pt x="308273" y="444275"/>
                  <a:pt x="68202" y="158320"/>
                  <a:pt x="14944" y="100146"/>
                </a:cubicBezTo>
                <a:cubicBezTo>
                  <a:pt x="-38314" y="41972"/>
                  <a:pt x="67383" y="207482"/>
                  <a:pt x="73938" y="193553"/>
                </a:cubicBezTo>
                <a:cubicBezTo>
                  <a:pt x="80493" y="179624"/>
                  <a:pt x="37886" y="-21118"/>
                  <a:pt x="73938" y="1824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7E35867C-D514-47F9-2B1B-F5856FE34B52}"/>
              </a:ext>
            </a:extLst>
          </p:cNvPr>
          <p:cNvSpPr/>
          <p:nvPr/>
        </p:nvSpPr>
        <p:spPr>
          <a:xfrm>
            <a:off x="5799547" y="4304468"/>
            <a:ext cx="687368" cy="587563"/>
          </a:xfrm>
          <a:custGeom>
            <a:avLst/>
            <a:gdLst>
              <a:gd name="connsiteX0" fmla="*/ 527511 w 687368"/>
              <a:gd name="connsiteY0" fmla="*/ 41390 h 587563"/>
              <a:gd name="connsiteX1" fmla="*/ 163718 w 687368"/>
              <a:gd name="connsiteY1" fmla="*/ 16809 h 587563"/>
              <a:gd name="connsiteX2" fmla="*/ 1485 w 687368"/>
              <a:gd name="connsiteY2" fmla="*/ 272448 h 587563"/>
              <a:gd name="connsiteX3" fmla="*/ 80143 w 687368"/>
              <a:gd name="connsiteY3" fmla="*/ 252784 h 587563"/>
              <a:gd name="connsiteX4" fmla="*/ 26066 w 687368"/>
              <a:gd name="connsiteY4" fmla="*/ 434680 h 587563"/>
              <a:gd name="connsiteX5" fmla="*/ 94892 w 687368"/>
              <a:gd name="connsiteY5" fmla="*/ 533003 h 587563"/>
              <a:gd name="connsiteX6" fmla="*/ 26066 w 687368"/>
              <a:gd name="connsiteY6" fmla="*/ 587080 h 587563"/>
              <a:gd name="connsiteX7" fmla="*/ 522595 w 687368"/>
              <a:gd name="connsiteY7" fmla="*/ 503506 h 587563"/>
              <a:gd name="connsiteX8" fmla="*/ 173550 w 687368"/>
              <a:gd name="connsiteY8" fmla="*/ 503506 h 587563"/>
              <a:gd name="connsiteX9" fmla="*/ 321034 w 687368"/>
              <a:gd name="connsiteY9" fmla="*/ 331442 h 587563"/>
              <a:gd name="connsiteX10" fmla="*/ 198130 w 687368"/>
              <a:gd name="connsiteY10" fmla="*/ 233119 h 587563"/>
              <a:gd name="connsiteX11" fmla="*/ 537343 w 687368"/>
              <a:gd name="connsiteY11" fmla="*/ 238035 h 587563"/>
              <a:gd name="connsiteX12" fmla="*/ 404608 w 687368"/>
              <a:gd name="connsiteY12" fmla="*/ 149545 h 587563"/>
              <a:gd name="connsiteX13" fmla="*/ 684827 w 687368"/>
              <a:gd name="connsiteY13" fmla="*/ 179042 h 587563"/>
              <a:gd name="connsiteX14" fmla="*/ 527511 w 687368"/>
              <a:gd name="connsiteY14" fmla="*/ 41390 h 58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7368" h="587563">
                <a:moveTo>
                  <a:pt x="527511" y="41390"/>
                </a:moveTo>
                <a:cubicBezTo>
                  <a:pt x="440659" y="14351"/>
                  <a:pt x="251389" y="-21701"/>
                  <a:pt x="163718" y="16809"/>
                </a:cubicBezTo>
                <a:cubicBezTo>
                  <a:pt x="76047" y="55319"/>
                  <a:pt x="15414" y="233119"/>
                  <a:pt x="1485" y="272448"/>
                </a:cubicBezTo>
                <a:cubicBezTo>
                  <a:pt x="-12444" y="311777"/>
                  <a:pt x="76046" y="225745"/>
                  <a:pt x="80143" y="252784"/>
                </a:cubicBezTo>
                <a:cubicBezTo>
                  <a:pt x="84240" y="279823"/>
                  <a:pt x="23608" y="387977"/>
                  <a:pt x="26066" y="434680"/>
                </a:cubicBezTo>
                <a:cubicBezTo>
                  <a:pt x="28524" y="481383"/>
                  <a:pt x="94892" y="507603"/>
                  <a:pt x="94892" y="533003"/>
                </a:cubicBezTo>
                <a:cubicBezTo>
                  <a:pt x="94892" y="558403"/>
                  <a:pt x="-45218" y="591996"/>
                  <a:pt x="26066" y="587080"/>
                </a:cubicBezTo>
                <a:cubicBezTo>
                  <a:pt x="97350" y="582164"/>
                  <a:pt x="498015" y="517435"/>
                  <a:pt x="522595" y="503506"/>
                </a:cubicBezTo>
                <a:cubicBezTo>
                  <a:pt x="547175" y="489577"/>
                  <a:pt x="207143" y="532183"/>
                  <a:pt x="173550" y="503506"/>
                </a:cubicBezTo>
                <a:cubicBezTo>
                  <a:pt x="139957" y="474829"/>
                  <a:pt x="316937" y="376506"/>
                  <a:pt x="321034" y="331442"/>
                </a:cubicBezTo>
                <a:cubicBezTo>
                  <a:pt x="325131" y="286378"/>
                  <a:pt x="162078" y="248687"/>
                  <a:pt x="198130" y="233119"/>
                </a:cubicBezTo>
                <a:cubicBezTo>
                  <a:pt x="234181" y="217551"/>
                  <a:pt x="502930" y="251964"/>
                  <a:pt x="537343" y="238035"/>
                </a:cubicBezTo>
                <a:cubicBezTo>
                  <a:pt x="571756" y="224106"/>
                  <a:pt x="380027" y="159377"/>
                  <a:pt x="404608" y="149545"/>
                </a:cubicBezTo>
                <a:cubicBezTo>
                  <a:pt x="429189" y="139713"/>
                  <a:pt x="665982" y="197887"/>
                  <a:pt x="684827" y="179042"/>
                </a:cubicBezTo>
                <a:cubicBezTo>
                  <a:pt x="703672" y="160197"/>
                  <a:pt x="614363" y="68429"/>
                  <a:pt x="527511" y="41390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94C77482-EF9B-8711-2779-D6D5BFC619DC}"/>
              </a:ext>
            </a:extLst>
          </p:cNvPr>
          <p:cNvSpPr/>
          <p:nvPr/>
        </p:nvSpPr>
        <p:spPr>
          <a:xfrm>
            <a:off x="6243401" y="4384728"/>
            <a:ext cx="730005" cy="482757"/>
          </a:xfrm>
          <a:custGeom>
            <a:avLst/>
            <a:gdLst>
              <a:gd name="connsiteX0" fmla="*/ 727670 w 730005"/>
              <a:gd name="connsiteY0" fmla="*/ 59453 h 482757"/>
              <a:gd name="connsiteX1" fmla="*/ 575270 w 730005"/>
              <a:gd name="connsiteY1" fmla="*/ 192188 h 482757"/>
              <a:gd name="connsiteX2" fmla="*/ 393373 w 730005"/>
              <a:gd name="connsiteY2" fmla="*/ 447827 h 482757"/>
              <a:gd name="connsiteX3" fmla="*/ 432702 w 730005"/>
              <a:gd name="connsiteY3" fmla="*/ 329840 h 482757"/>
              <a:gd name="connsiteX4" fmla="*/ 255722 w 730005"/>
              <a:gd name="connsiteY4" fmla="*/ 482240 h 482757"/>
              <a:gd name="connsiteX5" fmla="*/ 329464 w 730005"/>
              <a:gd name="connsiteY5" fmla="*/ 265930 h 482757"/>
              <a:gd name="connsiteX6" fmla="*/ 83 w 730005"/>
              <a:gd name="connsiteY6" fmla="*/ 211853 h 482757"/>
              <a:gd name="connsiteX7" fmla="*/ 363876 w 730005"/>
              <a:gd name="connsiteY7" fmla="*/ 157775 h 482757"/>
              <a:gd name="connsiteX8" fmla="*/ 285218 w 730005"/>
              <a:gd name="connsiteY8" fmla="*/ 69285 h 482757"/>
              <a:gd name="connsiteX9" fmla="*/ 472031 w 730005"/>
              <a:gd name="connsiteY9" fmla="*/ 133195 h 482757"/>
              <a:gd name="connsiteX10" fmla="*/ 422870 w 730005"/>
              <a:gd name="connsiteY10" fmla="*/ 459 h 482757"/>
              <a:gd name="connsiteX11" fmla="*/ 535941 w 730005"/>
              <a:gd name="connsiteY11" fmla="*/ 88949 h 482757"/>
              <a:gd name="connsiteX12" fmla="*/ 658844 w 730005"/>
              <a:gd name="connsiteY12" fmla="*/ 74201 h 482757"/>
              <a:gd name="connsiteX13" fmla="*/ 727670 w 730005"/>
              <a:gd name="connsiteY13" fmla="*/ 59453 h 48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0005" h="482757">
                <a:moveTo>
                  <a:pt x="727670" y="59453"/>
                </a:moveTo>
                <a:cubicBezTo>
                  <a:pt x="713741" y="79117"/>
                  <a:pt x="630986" y="127459"/>
                  <a:pt x="575270" y="192188"/>
                </a:cubicBezTo>
                <a:cubicBezTo>
                  <a:pt x="519554" y="256917"/>
                  <a:pt x="417134" y="424885"/>
                  <a:pt x="393373" y="447827"/>
                </a:cubicBezTo>
                <a:cubicBezTo>
                  <a:pt x="369612" y="470769"/>
                  <a:pt x="455644" y="324105"/>
                  <a:pt x="432702" y="329840"/>
                </a:cubicBezTo>
                <a:cubicBezTo>
                  <a:pt x="409760" y="335575"/>
                  <a:pt x="272928" y="492892"/>
                  <a:pt x="255722" y="482240"/>
                </a:cubicBezTo>
                <a:cubicBezTo>
                  <a:pt x="238516" y="471588"/>
                  <a:pt x="372070" y="310994"/>
                  <a:pt x="329464" y="265930"/>
                </a:cubicBezTo>
                <a:cubicBezTo>
                  <a:pt x="286858" y="220866"/>
                  <a:pt x="-5652" y="229879"/>
                  <a:pt x="83" y="211853"/>
                </a:cubicBezTo>
                <a:cubicBezTo>
                  <a:pt x="5818" y="193827"/>
                  <a:pt x="316353" y="181536"/>
                  <a:pt x="363876" y="157775"/>
                </a:cubicBezTo>
                <a:cubicBezTo>
                  <a:pt x="411398" y="134014"/>
                  <a:pt x="267192" y="73382"/>
                  <a:pt x="285218" y="69285"/>
                </a:cubicBezTo>
                <a:cubicBezTo>
                  <a:pt x="303244" y="65188"/>
                  <a:pt x="449089" y="144666"/>
                  <a:pt x="472031" y="133195"/>
                </a:cubicBezTo>
                <a:cubicBezTo>
                  <a:pt x="494973" y="121724"/>
                  <a:pt x="412218" y="7833"/>
                  <a:pt x="422870" y="459"/>
                </a:cubicBezTo>
                <a:cubicBezTo>
                  <a:pt x="433522" y="-6915"/>
                  <a:pt x="496612" y="76659"/>
                  <a:pt x="535941" y="88949"/>
                </a:cubicBezTo>
                <a:cubicBezTo>
                  <a:pt x="575270" y="101239"/>
                  <a:pt x="627709" y="77478"/>
                  <a:pt x="658844" y="74201"/>
                </a:cubicBezTo>
                <a:cubicBezTo>
                  <a:pt x="689979" y="70924"/>
                  <a:pt x="741599" y="39789"/>
                  <a:pt x="727670" y="59453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71F61824-6E5F-57B6-98A2-624F3371E4C0}"/>
              </a:ext>
            </a:extLst>
          </p:cNvPr>
          <p:cNvSpPr/>
          <p:nvPr/>
        </p:nvSpPr>
        <p:spPr>
          <a:xfrm>
            <a:off x="6982677" y="4433525"/>
            <a:ext cx="411204" cy="921197"/>
          </a:xfrm>
          <a:custGeom>
            <a:avLst/>
            <a:gdLst>
              <a:gd name="connsiteX0" fmla="*/ 8058 w 411204"/>
              <a:gd name="connsiteY0" fmla="*/ 20488 h 921197"/>
              <a:gd name="connsiteX1" fmla="*/ 52304 w 411204"/>
              <a:gd name="connsiteY1" fmla="*/ 74565 h 921197"/>
              <a:gd name="connsiteX2" fmla="*/ 185039 w 411204"/>
              <a:gd name="connsiteY2" fmla="*/ 290875 h 921197"/>
              <a:gd name="connsiteX3" fmla="*/ 337439 w 411204"/>
              <a:gd name="connsiteY3" fmla="*/ 467856 h 921197"/>
              <a:gd name="connsiteX4" fmla="*/ 307942 w 411204"/>
              <a:gd name="connsiteY4" fmla="*/ 394114 h 921197"/>
              <a:gd name="connsiteX5" fmla="*/ 411181 w 411204"/>
              <a:gd name="connsiteY5" fmla="*/ 595675 h 921197"/>
              <a:gd name="connsiteX6" fmla="*/ 317775 w 411204"/>
              <a:gd name="connsiteY6" fmla="*/ 920140 h 921197"/>
              <a:gd name="connsiteX7" fmla="*/ 352188 w 411204"/>
              <a:gd name="connsiteY7" fmla="*/ 684165 h 921197"/>
              <a:gd name="connsiteX8" fmla="*/ 111297 w 411204"/>
              <a:gd name="connsiteY8" fmla="*/ 271210 h 921197"/>
              <a:gd name="connsiteX9" fmla="*/ 204704 w 411204"/>
              <a:gd name="connsiteY9" fmla="*/ 394114 h 921197"/>
              <a:gd name="connsiteX10" fmla="*/ 8058 w 411204"/>
              <a:gd name="connsiteY10" fmla="*/ 20488 h 92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204" h="921197">
                <a:moveTo>
                  <a:pt x="8058" y="20488"/>
                </a:moveTo>
                <a:cubicBezTo>
                  <a:pt x="-17342" y="-32770"/>
                  <a:pt x="22807" y="29501"/>
                  <a:pt x="52304" y="74565"/>
                </a:cubicBezTo>
                <a:cubicBezTo>
                  <a:pt x="81801" y="119629"/>
                  <a:pt x="137517" y="225327"/>
                  <a:pt x="185039" y="290875"/>
                </a:cubicBezTo>
                <a:cubicBezTo>
                  <a:pt x="232561" y="356423"/>
                  <a:pt x="316955" y="450650"/>
                  <a:pt x="337439" y="467856"/>
                </a:cubicBezTo>
                <a:cubicBezTo>
                  <a:pt x="357923" y="485062"/>
                  <a:pt x="295652" y="372811"/>
                  <a:pt x="307942" y="394114"/>
                </a:cubicBezTo>
                <a:cubicBezTo>
                  <a:pt x="320232" y="415417"/>
                  <a:pt x="409542" y="508004"/>
                  <a:pt x="411181" y="595675"/>
                </a:cubicBezTo>
                <a:cubicBezTo>
                  <a:pt x="412820" y="683346"/>
                  <a:pt x="327607" y="905392"/>
                  <a:pt x="317775" y="920140"/>
                </a:cubicBezTo>
                <a:cubicBezTo>
                  <a:pt x="307943" y="934888"/>
                  <a:pt x="386601" y="792320"/>
                  <a:pt x="352188" y="684165"/>
                </a:cubicBezTo>
                <a:cubicBezTo>
                  <a:pt x="317775" y="576010"/>
                  <a:pt x="135878" y="319552"/>
                  <a:pt x="111297" y="271210"/>
                </a:cubicBezTo>
                <a:cubicBezTo>
                  <a:pt x="86716" y="222868"/>
                  <a:pt x="220272" y="430985"/>
                  <a:pt x="204704" y="394114"/>
                </a:cubicBezTo>
                <a:cubicBezTo>
                  <a:pt x="189136" y="357243"/>
                  <a:pt x="33458" y="73746"/>
                  <a:pt x="8058" y="2048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0962868-3667-5084-3CD7-4FCBDD9526D5}"/>
              </a:ext>
            </a:extLst>
          </p:cNvPr>
          <p:cNvSpPr/>
          <p:nvPr/>
        </p:nvSpPr>
        <p:spPr>
          <a:xfrm>
            <a:off x="5734309" y="5432298"/>
            <a:ext cx="1433482" cy="772872"/>
          </a:xfrm>
          <a:custGeom>
            <a:avLst/>
            <a:gdLst>
              <a:gd name="connsiteX0" fmla="*/ 17562 w 1433482"/>
              <a:gd name="connsiteY0" fmla="*/ 275328 h 772872"/>
              <a:gd name="connsiteX1" fmla="*/ 858220 w 1433482"/>
              <a:gd name="connsiteY1" fmla="*/ 363818 h 772872"/>
              <a:gd name="connsiteX2" fmla="*/ 725485 w 1433482"/>
              <a:gd name="connsiteY2" fmla="*/ 412979 h 772872"/>
              <a:gd name="connsiteX3" fmla="*/ 1217097 w 1433482"/>
              <a:gd name="connsiteY3" fmla="*/ 280244 h 772872"/>
              <a:gd name="connsiteX4" fmla="*/ 1310504 w 1433482"/>
              <a:gd name="connsiteY4" fmla="*/ 221250 h 772872"/>
              <a:gd name="connsiteX5" fmla="*/ 1433407 w 1433482"/>
              <a:gd name="connsiteY5" fmla="*/ 25 h 772872"/>
              <a:gd name="connsiteX6" fmla="*/ 1330168 w 1433482"/>
              <a:gd name="connsiteY6" fmla="*/ 206502 h 772872"/>
              <a:gd name="connsiteX7" fmla="*/ 1418659 w 1433482"/>
              <a:gd name="connsiteY7" fmla="*/ 206502 h 772872"/>
              <a:gd name="connsiteX8" fmla="*/ 1384246 w 1433482"/>
              <a:gd name="connsiteY8" fmla="*/ 368734 h 772872"/>
              <a:gd name="connsiteX9" fmla="*/ 1271175 w 1433482"/>
              <a:gd name="connsiteY9" fmla="*/ 555547 h 772872"/>
              <a:gd name="connsiteX10" fmla="*/ 868052 w 1433482"/>
              <a:gd name="connsiteY10" fmla="*/ 555547 h 772872"/>
              <a:gd name="connsiteX11" fmla="*/ 1118775 w 1433482"/>
              <a:gd name="connsiteY11" fmla="*/ 624373 h 772872"/>
              <a:gd name="connsiteX12" fmla="*/ 828723 w 1433482"/>
              <a:gd name="connsiteY12" fmla="*/ 703031 h 772872"/>
              <a:gd name="connsiteX13" fmla="*/ 578001 w 1433482"/>
              <a:gd name="connsiteY13" fmla="*/ 771857 h 772872"/>
              <a:gd name="connsiteX14" fmla="*/ 745149 w 1433482"/>
              <a:gd name="connsiteY14" fmla="*/ 648954 h 772872"/>
              <a:gd name="connsiteX15" fmla="*/ 219123 w 1433482"/>
              <a:gd name="connsiteY15" fmla="*/ 481805 h 772872"/>
              <a:gd name="connsiteX16" fmla="*/ 283033 w 1433482"/>
              <a:gd name="connsiteY16" fmla="*/ 486721 h 772872"/>
              <a:gd name="connsiteX17" fmla="*/ 514091 w 1433482"/>
              <a:gd name="connsiteY17" fmla="*/ 501470 h 772872"/>
              <a:gd name="connsiteX18" fmla="*/ 302697 w 1433482"/>
              <a:gd name="connsiteY18" fmla="*/ 437560 h 772872"/>
              <a:gd name="connsiteX19" fmla="*/ 17562 w 1433482"/>
              <a:gd name="connsiteY19" fmla="*/ 275328 h 77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33482" h="772872">
                <a:moveTo>
                  <a:pt x="17562" y="275328"/>
                </a:moveTo>
                <a:cubicBezTo>
                  <a:pt x="110149" y="263038"/>
                  <a:pt x="740233" y="340876"/>
                  <a:pt x="858220" y="363818"/>
                </a:cubicBezTo>
                <a:cubicBezTo>
                  <a:pt x="976207" y="386760"/>
                  <a:pt x="665672" y="426908"/>
                  <a:pt x="725485" y="412979"/>
                </a:cubicBezTo>
                <a:cubicBezTo>
                  <a:pt x="785298" y="399050"/>
                  <a:pt x="1119594" y="312199"/>
                  <a:pt x="1217097" y="280244"/>
                </a:cubicBezTo>
                <a:cubicBezTo>
                  <a:pt x="1314600" y="248289"/>
                  <a:pt x="1274452" y="267953"/>
                  <a:pt x="1310504" y="221250"/>
                </a:cubicBezTo>
                <a:cubicBezTo>
                  <a:pt x="1346556" y="174547"/>
                  <a:pt x="1430130" y="2483"/>
                  <a:pt x="1433407" y="25"/>
                </a:cubicBezTo>
                <a:cubicBezTo>
                  <a:pt x="1436684" y="-2433"/>
                  <a:pt x="1332626" y="172089"/>
                  <a:pt x="1330168" y="206502"/>
                </a:cubicBezTo>
                <a:cubicBezTo>
                  <a:pt x="1327710" y="240915"/>
                  <a:pt x="1409646" y="179464"/>
                  <a:pt x="1418659" y="206502"/>
                </a:cubicBezTo>
                <a:cubicBezTo>
                  <a:pt x="1427672" y="233540"/>
                  <a:pt x="1408827" y="310560"/>
                  <a:pt x="1384246" y="368734"/>
                </a:cubicBezTo>
                <a:cubicBezTo>
                  <a:pt x="1359665" y="426908"/>
                  <a:pt x="1357207" y="524412"/>
                  <a:pt x="1271175" y="555547"/>
                </a:cubicBezTo>
                <a:cubicBezTo>
                  <a:pt x="1185143" y="586683"/>
                  <a:pt x="893452" y="544076"/>
                  <a:pt x="868052" y="555547"/>
                </a:cubicBezTo>
                <a:cubicBezTo>
                  <a:pt x="842652" y="567018"/>
                  <a:pt x="1125330" y="599792"/>
                  <a:pt x="1118775" y="624373"/>
                </a:cubicBezTo>
                <a:cubicBezTo>
                  <a:pt x="1112220" y="648954"/>
                  <a:pt x="828723" y="703031"/>
                  <a:pt x="828723" y="703031"/>
                </a:cubicBezTo>
                <a:cubicBezTo>
                  <a:pt x="738594" y="727612"/>
                  <a:pt x="591930" y="780870"/>
                  <a:pt x="578001" y="771857"/>
                </a:cubicBezTo>
                <a:cubicBezTo>
                  <a:pt x="564072" y="762844"/>
                  <a:pt x="804962" y="697296"/>
                  <a:pt x="745149" y="648954"/>
                </a:cubicBezTo>
                <a:cubicBezTo>
                  <a:pt x="685336" y="600612"/>
                  <a:pt x="296142" y="508844"/>
                  <a:pt x="219123" y="481805"/>
                </a:cubicBezTo>
                <a:cubicBezTo>
                  <a:pt x="142104" y="454766"/>
                  <a:pt x="283033" y="486721"/>
                  <a:pt x="283033" y="486721"/>
                </a:cubicBezTo>
                <a:cubicBezTo>
                  <a:pt x="332194" y="489998"/>
                  <a:pt x="510814" y="509663"/>
                  <a:pt x="514091" y="501470"/>
                </a:cubicBezTo>
                <a:cubicBezTo>
                  <a:pt x="517368" y="493277"/>
                  <a:pt x="380536" y="471154"/>
                  <a:pt x="302697" y="437560"/>
                </a:cubicBezTo>
                <a:cubicBezTo>
                  <a:pt x="224858" y="403966"/>
                  <a:pt x="-75025" y="287618"/>
                  <a:pt x="17562" y="27532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9DFB5DA-2258-1E5B-CBDD-929081F9BDFF}"/>
              </a:ext>
            </a:extLst>
          </p:cNvPr>
          <p:cNvSpPr/>
          <p:nvPr/>
        </p:nvSpPr>
        <p:spPr>
          <a:xfrm>
            <a:off x="4105102" y="6592015"/>
            <a:ext cx="1295471" cy="331380"/>
          </a:xfrm>
          <a:custGeom>
            <a:avLst/>
            <a:gdLst>
              <a:gd name="connsiteX0" fmla="*/ 12117 w 1295471"/>
              <a:gd name="connsiteY0" fmla="*/ 2309 h 331380"/>
              <a:gd name="connsiteX1" fmla="*/ 210479 w 1295471"/>
              <a:gd name="connsiteY1" fmla="*/ 137775 h 331380"/>
              <a:gd name="connsiteX2" fmla="*/ 563660 w 1295471"/>
              <a:gd name="connsiteY2" fmla="*/ 287756 h 331380"/>
              <a:gd name="connsiteX3" fmla="*/ 1289374 w 1295471"/>
              <a:gd name="connsiteY3" fmla="*/ 331299 h 331380"/>
              <a:gd name="connsiteX4" fmla="*/ 892650 w 1295471"/>
              <a:gd name="connsiteY4" fmla="*/ 297433 h 331380"/>
              <a:gd name="connsiteX5" fmla="*/ 558822 w 1295471"/>
              <a:gd name="connsiteY5" fmla="*/ 253890 h 331380"/>
              <a:gd name="connsiteX6" fmla="*/ 12117 w 1295471"/>
              <a:gd name="connsiteY6" fmla="*/ 2309 h 33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71" h="331380">
                <a:moveTo>
                  <a:pt x="12117" y="2309"/>
                </a:moveTo>
                <a:cubicBezTo>
                  <a:pt x="-45940" y="-17044"/>
                  <a:pt x="118555" y="90201"/>
                  <a:pt x="210479" y="137775"/>
                </a:cubicBezTo>
                <a:cubicBezTo>
                  <a:pt x="302403" y="185349"/>
                  <a:pt x="383844" y="255502"/>
                  <a:pt x="563660" y="287756"/>
                </a:cubicBezTo>
                <a:cubicBezTo>
                  <a:pt x="743476" y="320010"/>
                  <a:pt x="1234542" y="329686"/>
                  <a:pt x="1289374" y="331299"/>
                </a:cubicBezTo>
                <a:cubicBezTo>
                  <a:pt x="1344206" y="332912"/>
                  <a:pt x="1014409" y="310334"/>
                  <a:pt x="892650" y="297433"/>
                </a:cubicBezTo>
                <a:cubicBezTo>
                  <a:pt x="770891" y="284532"/>
                  <a:pt x="700739" y="298239"/>
                  <a:pt x="558822" y="253890"/>
                </a:cubicBezTo>
                <a:cubicBezTo>
                  <a:pt x="416905" y="209541"/>
                  <a:pt x="70174" y="21662"/>
                  <a:pt x="12117" y="230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E479E4A9-E531-D3CA-C7B2-D2B59C2A6237}"/>
              </a:ext>
            </a:extLst>
          </p:cNvPr>
          <p:cNvSpPr/>
          <p:nvPr/>
        </p:nvSpPr>
        <p:spPr>
          <a:xfrm>
            <a:off x="4244420" y="3499574"/>
            <a:ext cx="640327" cy="334465"/>
          </a:xfrm>
          <a:custGeom>
            <a:avLst/>
            <a:gdLst>
              <a:gd name="connsiteX0" fmla="*/ 640224 w 640327"/>
              <a:gd name="connsiteY0" fmla="*/ 23 h 334465"/>
              <a:gd name="connsiteX1" fmla="*/ 280515 w 640327"/>
              <a:gd name="connsiteY1" fmla="*/ 134494 h 334465"/>
              <a:gd name="connsiteX2" fmla="*/ 72086 w 640327"/>
              <a:gd name="connsiteY2" fmla="*/ 282411 h 334465"/>
              <a:gd name="connsiteX3" fmla="*/ 280515 w 640327"/>
              <a:gd name="connsiteY3" fmla="*/ 151302 h 334465"/>
              <a:gd name="connsiteX4" fmla="*/ 1489 w 640327"/>
              <a:gd name="connsiteY4" fmla="*/ 332838 h 334465"/>
              <a:gd name="connsiteX5" fmla="*/ 172939 w 640327"/>
              <a:gd name="connsiteY5" fmla="*/ 235347 h 334465"/>
              <a:gd name="connsiteX6" fmla="*/ 243536 w 640327"/>
              <a:gd name="connsiteY6" fmla="*/ 144579 h 334465"/>
              <a:gd name="connsiteX7" fmla="*/ 640224 w 640327"/>
              <a:gd name="connsiteY7" fmla="*/ 23 h 33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327" h="334465">
                <a:moveTo>
                  <a:pt x="640224" y="23"/>
                </a:moveTo>
                <a:cubicBezTo>
                  <a:pt x="646387" y="-1658"/>
                  <a:pt x="375205" y="87429"/>
                  <a:pt x="280515" y="134494"/>
                </a:cubicBezTo>
                <a:cubicBezTo>
                  <a:pt x="185825" y="181559"/>
                  <a:pt x="72086" y="279610"/>
                  <a:pt x="72086" y="282411"/>
                </a:cubicBezTo>
                <a:cubicBezTo>
                  <a:pt x="72086" y="285212"/>
                  <a:pt x="292281" y="142898"/>
                  <a:pt x="280515" y="151302"/>
                </a:cubicBezTo>
                <a:cubicBezTo>
                  <a:pt x="268749" y="159707"/>
                  <a:pt x="19418" y="318831"/>
                  <a:pt x="1489" y="332838"/>
                </a:cubicBezTo>
                <a:cubicBezTo>
                  <a:pt x="-16440" y="346846"/>
                  <a:pt x="132598" y="266723"/>
                  <a:pt x="172939" y="235347"/>
                </a:cubicBezTo>
                <a:cubicBezTo>
                  <a:pt x="213280" y="203971"/>
                  <a:pt x="164535" y="183239"/>
                  <a:pt x="243536" y="144579"/>
                </a:cubicBezTo>
                <a:cubicBezTo>
                  <a:pt x="322537" y="105919"/>
                  <a:pt x="634061" y="1704"/>
                  <a:pt x="640224" y="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08D77D28-47C2-6D01-5022-843F81DBE0CF}"/>
              </a:ext>
            </a:extLst>
          </p:cNvPr>
          <p:cNvSpPr/>
          <p:nvPr/>
        </p:nvSpPr>
        <p:spPr>
          <a:xfrm>
            <a:off x="4198811" y="3785305"/>
            <a:ext cx="556523" cy="145671"/>
          </a:xfrm>
          <a:custGeom>
            <a:avLst/>
            <a:gdLst>
              <a:gd name="connsiteX0" fmla="*/ 268974 w 556523"/>
              <a:gd name="connsiteY0" fmla="*/ 42 h 145671"/>
              <a:gd name="connsiteX1" fmla="*/ 23565 w 556523"/>
              <a:gd name="connsiteY1" fmla="*/ 107619 h 145671"/>
              <a:gd name="connsiteX2" fmla="*/ 184930 w 556523"/>
              <a:gd name="connsiteY2" fmla="*/ 74001 h 145671"/>
              <a:gd name="connsiteX3" fmla="*/ 373189 w 556523"/>
              <a:gd name="connsiteY3" fmla="*/ 137874 h 145671"/>
              <a:gd name="connsiteX4" fmla="*/ 268974 w 556523"/>
              <a:gd name="connsiteY4" fmla="*/ 144598 h 145671"/>
              <a:gd name="connsiteX5" fmla="*/ 554724 w 556523"/>
              <a:gd name="connsiteY5" fmla="*/ 137874 h 145671"/>
              <a:gd name="connsiteX6" fmla="*/ 383274 w 556523"/>
              <a:gd name="connsiteY6" fmla="*/ 134513 h 145671"/>
              <a:gd name="connsiteX7" fmla="*/ 235357 w 556523"/>
              <a:gd name="connsiteY7" fmla="*/ 87448 h 145671"/>
              <a:gd name="connsiteX8" fmla="*/ 33 w 556523"/>
              <a:gd name="connsiteY8" fmla="*/ 94171 h 145671"/>
              <a:gd name="connsiteX9" fmla="*/ 268974 w 556523"/>
              <a:gd name="connsiteY9" fmla="*/ 42 h 14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523" h="145671">
                <a:moveTo>
                  <a:pt x="268974" y="42"/>
                </a:moveTo>
                <a:cubicBezTo>
                  <a:pt x="272896" y="2283"/>
                  <a:pt x="37572" y="95293"/>
                  <a:pt x="23565" y="107619"/>
                </a:cubicBezTo>
                <a:cubicBezTo>
                  <a:pt x="9558" y="119946"/>
                  <a:pt x="126659" y="68959"/>
                  <a:pt x="184930" y="74001"/>
                </a:cubicBezTo>
                <a:cubicBezTo>
                  <a:pt x="243201" y="79043"/>
                  <a:pt x="359182" y="126108"/>
                  <a:pt x="373189" y="137874"/>
                </a:cubicBezTo>
                <a:cubicBezTo>
                  <a:pt x="387196" y="149640"/>
                  <a:pt x="238718" y="144598"/>
                  <a:pt x="268974" y="144598"/>
                </a:cubicBezTo>
                <a:cubicBezTo>
                  <a:pt x="299230" y="144598"/>
                  <a:pt x="535674" y="139555"/>
                  <a:pt x="554724" y="137874"/>
                </a:cubicBezTo>
                <a:cubicBezTo>
                  <a:pt x="573774" y="136193"/>
                  <a:pt x="436502" y="142917"/>
                  <a:pt x="383274" y="134513"/>
                </a:cubicBezTo>
                <a:cubicBezTo>
                  <a:pt x="330046" y="126109"/>
                  <a:pt x="299230" y="94172"/>
                  <a:pt x="235357" y="87448"/>
                </a:cubicBezTo>
                <a:cubicBezTo>
                  <a:pt x="171484" y="80724"/>
                  <a:pt x="-2768" y="104256"/>
                  <a:pt x="33" y="94171"/>
                </a:cubicBezTo>
                <a:cubicBezTo>
                  <a:pt x="2834" y="84086"/>
                  <a:pt x="265052" y="-2199"/>
                  <a:pt x="268974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7CFBC0E8-F109-F60C-4AE1-A1AE09C42FE0}"/>
              </a:ext>
            </a:extLst>
          </p:cNvPr>
          <p:cNvSpPr/>
          <p:nvPr/>
        </p:nvSpPr>
        <p:spPr>
          <a:xfrm>
            <a:off x="5230153" y="3830569"/>
            <a:ext cx="323502" cy="234892"/>
          </a:xfrm>
          <a:custGeom>
            <a:avLst/>
            <a:gdLst>
              <a:gd name="connsiteX0" fmla="*/ 320121 w 323502"/>
              <a:gd name="connsiteY0" fmla="*/ 1843 h 234892"/>
              <a:gd name="connsiteX1" fmla="*/ 239438 w 323502"/>
              <a:gd name="connsiteY1" fmla="*/ 55631 h 234892"/>
              <a:gd name="connsiteX2" fmla="*/ 7476 w 323502"/>
              <a:gd name="connsiteY2" fmla="*/ 230443 h 234892"/>
              <a:gd name="connsiteX3" fmla="*/ 64626 w 323502"/>
              <a:gd name="connsiteY3" fmla="*/ 176655 h 234892"/>
              <a:gd name="connsiteX4" fmla="*/ 141947 w 323502"/>
              <a:gd name="connsiteY4" fmla="*/ 109419 h 234892"/>
              <a:gd name="connsiteX5" fmla="*/ 320121 w 323502"/>
              <a:gd name="connsiteY5" fmla="*/ 1843 h 23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502" h="234892">
                <a:moveTo>
                  <a:pt x="320121" y="1843"/>
                </a:moveTo>
                <a:cubicBezTo>
                  <a:pt x="336370" y="-7122"/>
                  <a:pt x="291546" y="17531"/>
                  <a:pt x="239438" y="55631"/>
                </a:cubicBezTo>
                <a:cubicBezTo>
                  <a:pt x="187330" y="93731"/>
                  <a:pt x="36611" y="210272"/>
                  <a:pt x="7476" y="230443"/>
                </a:cubicBezTo>
                <a:cubicBezTo>
                  <a:pt x="-21659" y="250614"/>
                  <a:pt x="42214" y="196826"/>
                  <a:pt x="64626" y="176655"/>
                </a:cubicBezTo>
                <a:cubicBezTo>
                  <a:pt x="87038" y="156484"/>
                  <a:pt x="102726" y="133512"/>
                  <a:pt x="141947" y="109419"/>
                </a:cubicBezTo>
                <a:cubicBezTo>
                  <a:pt x="181168" y="85326"/>
                  <a:pt x="303872" y="10808"/>
                  <a:pt x="320121" y="1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9219E75-6D06-FB5D-1421-4E0F7C6F08EE}"/>
              </a:ext>
            </a:extLst>
          </p:cNvPr>
          <p:cNvSpPr/>
          <p:nvPr/>
        </p:nvSpPr>
        <p:spPr>
          <a:xfrm>
            <a:off x="-244301" y="6654505"/>
            <a:ext cx="3257874" cy="3150187"/>
          </a:xfrm>
          <a:custGeom>
            <a:avLst/>
            <a:gdLst>
              <a:gd name="connsiteX0" fmla="*/ 2223572 w 3257874"/>
              <a:gd name="connsiteY0" fmla="*/ 938 h 3150187"/>
              <a:gd name="connsiteX1" fmla="*/ 1320747 w 3257874"/>
              <a:gd name="connsiteY1" fmla="*/ 660695 h 3150187"/>
              <a:gd name="connsiteX2" fmla="*/ 1233 w 3257874"/>
              <a:gd name="connsiteY2" fmla="*/ 1204705 h 3150187"/>
              <a:gd name="connsiteX3" fmla="*/ 1089253 w 3257874"/>
              <a:gd name="connsiteY3" fmla="*/ 799591 h 3150187"/>
              <a:gd name="connsiteX4" fmla="*/ 1494367 w 3257874"/>
              <a:gd name="connsiteY4" fmla="*/ 788017 h 3150187"/>
              <a:gd name="connsiteX5" fmla="*/ 753587 w 3257874"/>
              <a:gd name="connsiteY5" fmla="*/ 1366751 h 3150187"/>
              <a:gd name="connsiteX6" fmla="*/ 1505942 w 3257874"/>
              <a:gd name="connsiteY6" fmla="*/ 1088958 h 3150187"/>
              <a:gd name="connsiteX7" fmla="*/ 1008230 w 3257874"/>
              <a:gd name="connsiteY7" fmla="*/ 1933910 h 3150187"/>
              <a:gd name="connsiteX8" fmla="*/ 556817 w 3257874"/>
              <a:gd name="connsiteY8" fmla="*/ 3149252 h 3150187"/>
              <a:gd name="connsiteX9" fmla="*/ 1042954 w 3257874"/>
              <a:gd name="connsiteY9" fmla="*/ 2119105 h 3150187"/>
              <a:gd name="connsiteX10" fmla="*/ 1714286 w 3257874"/>
              <a:gd name="connsiteY10" fmla="*/ 1227854 h 3150187"/>
              <a:gd name="connsiteX11" fmla="*/ 2350893 w 3257874"/>
              <a:gd name="connsiteY11" fmla="*/ 1169981 h 3150187"/>
              <a:gd name="connsiteX12" fmla="*/ 2165698 w 3257874"/>
              <a:gd name="connsiteY12" fmla="*/ 1054234 h 3150187"/>
              <a:gd name="connsiteX13" fmla="*/ 3253719 w 3257874"/>
              <a:gd name="connsiteY13" fmla="*/ 1795014 h 3150187"/>
              <a:gd name="connsiteX14" fmla="*/ 2536088 w 3257874"/>
              <a:gd name="connsiteY14" fmla="*/ 1135257 h 3150187"/>
              <a:gd name="connsiteX15" fmla="*/ 2443491 w 3257874"/>
              <a:gd name="connsiteY15" fmla="*/ 776442 h 3150187"/>
              <a:gd name="connsiteX16" fmla="*/ 1598539 w 3257874"/>
              <a:gd name="connsiteY16" fmla="*/ 1181556 h 3150187"/>
              <a:gd name="connsiteX17" fmla="*/ 2200423 w 3257874"/>
              <a:gd name="connsiteY17" fmla="*/ 510224 h 3150187"/>
              <a:gd name="connsiteX18" fmla="*/ 1598539 w 3257874"/>
              <a:gd name="connsiteY18" fmla="*/ 811166 h 3150187"/>
              <a:gd name="connsiteX19" fmla="*/ 2223572 w 3257874"/>
              <a:gd name="connsiteY19" fmla="*/ 938 h 315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57874" h="3150187">
                <a:moveTo>
                  <a:pt x="2223572" y="938"/>
                </a:moveTo>
                <a:cubicBezTo>
                  <a:pt x="2177273" y="-24140"/>
                  <a:pt x="1691137" y="460067"/>
                  <a:pt x="1320747" y="660695"/>
                </a:cubicBezTo>
                <a:cubicBezTo>
                  <a:pt x="950357" y="861323"/>
                  <a:pt x="39815" y="1181556"/>
                  <a:pt x="1233" y="1204705"/>
                </a:cubicBezTo>
                <a:cubicBezTo>
                  <a:pt x="-37349" y="1227854"/>
                  <a:pt x="840397" y="869039"/>
                  <a:pt x="1089253" y="799591"/>
                </a:cubicBezTo>
                <a:cubicBezTo>
                  <a:pt x="1338109" y="730143"/>
                  <a:pt x="1550311" y="693490"/>
                  <a:pt x="1494367" y="788017"/>
                </a:cubicBezTo>
                <a:cubicBezTo>
                  <a:pt x="1438423" y="882544"/>
                  <a:pt x="751658" y="1316594"/>
                  <a:pt x="753587" y="1366751"/>
                </a:cubicBezTo>
                <a:cubicBezTo>
                  <a:pt x="755516" y="1416908"/>
                  <a:pt x="1463502" y="994432"/>
                  <a:pt x="1505942" y="1088958"/>
                </a:cubicBezTo>
                <a:cubicBezTo>
                  <a:pt x="1548382" y="1183484"/>
                  <a:pt x="1166417" y="1590528"/>
                  <a:pt x="1008230" y="1933910"/>
                </a:cubicBezTo>
                <a:cubicBezTo>
                  <a:pt x="850043" y="2277292"/>
                  <a:pt x="551030" y="3118386"/>
                  <a:pt x="556817" y="3149252"/>
                </a:cubicBezTo>
                <a:cubicBezTo>
                  <a:pt x="562604" y="3180118"/>
                  <a:pt x="850043" y="2439338"/>
                  <a:pt x="1042954" y="2119105"/>
                </a:cubicBezTo>
                <a:cubicBezTo>
                  <a:pt x="1235865" y="1798872"/>
                  <a:pt x="1496296" y="1386041"/>
                  <a:pt x="1714286" y="1227854"/>
                </a:cubicBezTo>
                <a:cubicBezTo>
                  <a:pt x="1932276" y="1069667"/>
                  <a:pt x="2275658" y="1198918"/>
                  <a:pt x="2350893" y="1169981"/>
                </a:cubicBezTo>
                <a:cubicBezTo>
                  <a:pt x="2426128" y="1141044"/>
                  <a:pt x="2015227" y="950062"/>
                  <a:pt x="2165698" y="1054234"/>
                </a:cubicBezTo>
                <a:cubicBezTo>
                  <a:pt x="2316169" y="1158406"/>
                  <a:pt x="3191987" y="1781510"/>
                  <a:pt x="3253719" y="1795014"/>
                </a:cubicBezTo>
                <a:cubicBezTo>
                  <a:pt x="3315451" y="1808518"/>
                  <a:pt x="2671126" y="1305019"/>
                  <a:pt x="2536088" y="1135257"/>
                </a:cubicBezTo>
                <a:cubicBezTo>
                  <a:pt x="2401050" y="965495"/>
                  <a:pt x="2599749" y="768726"/>
                  <a:pt x="2443491" y="776442"/>
                </a:cubicBezTo>
                <a:cubicBezTo>
                  <a:pt x="2287233" y="784159"/>
                  <a:pt x="1639050" y="1225926"/>
                  <a:pt x="1598539" y="1181556"/>
                </a:cubicBezTo>
                <a:cubicBezTo>
                  <a:pt x="1558028" y="1137186"/>
                  <a:pt x="2200423" y="571956"/>
                  <a:pt x="2200423" y="510224"/>
                </a:cubicBezTo>
                <a:cubicBezTo>
                  <a:pt x="2200423" y="448492"/>
                  <a:pt x="1598539" y="894118"/>
                  <a:pt x="1598539" y="811166"/>
                </a:cubicBezTo>
                <a:cubicBezTo>
                  <a:pt x="1598539" y="728214"/>
                  <a:pt x="2269871" y="26016"/>
                  <a:pt x="2223572" y="93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7ADC0F66-87FA-61AD-E662-7BBF3968FF59}"/>
              </a:ext>
            </a:extLst>
          </p:cNvPr>
          <p:cNvSpPr/>
          <p:nvPr/>
        </p:nvSpPr>
        <p:spPr>
          <a:xfrm>
            <a:off x="476682" y="7103049"/>
            <a:ext cx="1351791" cy="2298130"/>
          </a:xfrm>
          <a:custGeom>
            <a:avLst/>
            <a:gdLst>
              <a:gd name="connsiteX0" fmla="*/ 1328969 w 1351791"/>
              <a:gd name="connsiteY0" fmla="*/ 3807 h 2298130"/>
              <a:gd name="connsiteX1" fmla="*/ 9455 w 1351791"/>
              <a:gd name="connsiteY1" fmla="*/ 767736 h 2298130"/>
              <a:gd name="connsiteX2" fmla="*/ 761809 w 1351791"/>
              <a:gd name="connsiteY2" fmla="*/ 420495 h 2298130"/>
              <a:gd name="connsiteX3" fmla="*/ 1247946 w 1351791"/>
              <a:gd name="connsiteY3" fmla="*/ 374197 h 2298130"/>
              <a:gd name="connsiteX4" fmla="*/ 993303 w 1351791"/>
              <a:gd name="connsiteY4" fmla="*/ 640414 h 2298130"/>
              <a:gd name="connsiteX5" fmla="*/ 507166 w 1351791"/>
              <a:gd name="connsiteY5" fmla="*/ 1253873 h 2298130"/>
              <a:gd name="connsiteX6" fmla="*/ 206224 w 1351791"/>
              <a:gd name="connsiteY6" fmla="*/ 2295594 h 2298130"/>
              <a:gd name="connsiteX7" fmla="*/ 426143 w 1351791"/>
              <a:gd name="connsiteY7" fmla="*/ 1508516 h 2298130"/>
              <a:gd name="connsiteX8" fmla="*/ 1305819 w 1351791"/>
              <a:gd name="connsiteY8" fmla="*/ 316323 h 2298130"/>
              <a:gd name="connsiteX9" fmla="*/ 877556 w 1351791"/>
              <a:gd name="connsiteY9" fmla="*/ 466794 h 2298130"/>
              <a:gd name="connsiteX10" fmla="*/ 1328969 w 1351791"/>
              <a:gd name="connsiteY10" fmla="*/ 3807 h 229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1791" h="2298130">
                <a:moveTo>
                  <a:pt x="1328969" y="3807"/>
                </a:moveTo>
                <a:cubicBezTo>
                  <a:pt x="1184286" y="53964"/>
                  <a:pt x="103982" y="698288"/>
                  <a:pt x="9455" y="767736"/>
                </a:cubicBezTo>
                <a:cubicBezTo>
                  <a:pt x="-85072" y="837184"/>
                  <a:pt x="555394" y="486085"/>
                  <a:pt x="761809" y="420495"/>
                </a:cubicBezTo>
                <a:cubicBezTo>
                  <a:pt x="968224" y="354905"/>
                  <a:pt x="1209364" y="337544"/>
                  <a:pt x="1247946" y="374197"/>
                </a:cubicBezTo>
                <a:cubicBezTo>
                  <a:pt x="1286528" y="410850"/>
                  <a:pt x="1116766" y="493801"/>
                  <a:pt x="993303" y="640414"/>
                </a:cubicBezTo>
                <a:cubicBezTo>
                  <a:pt x="869840" y="787027"/>
                  <a:pt x="638346" y="978010"/>
                  <a:pt x="507166" y="1253873"/>
                </a:cubicBezTo>
                <a:cubicBezTo>
                  <a:pt x="375986" y="1529736"/>
                  <a:pt x="219728" y="2253154"/>
                  <a:pt x="206224" y="2295594"/>
                </a:cubicBezTo>
                <a:cubicBezTo>
                  <a:pt x="192720" y="2338034"/>
                  <a:pt x="242877" y="1838394"/>
                  <a:pt x="426143" y="1508516"/>
                </a:cubicBezTo>
                <a:cubicBezTo>
                  <a:pt x="609409" y="1178638"/>
                  <a:pt x="1230584" y="489943"/>
                  <a:pt x="1305819" y="316323"/>
                </a:cubicBezTo>
                <a:cubicBezTo>
                  <a:pt x="1381054" y="142703"/>
                  <a:pt x="871769" y="518880"/>
                  <a:pt x="877556" y="466794"/>
                </a:cubicBezTo>
                <a:cubicBezTo>
                  <a:pt x="883343" y="414708"/>
                  <a:pt x="1473652" y="-46350"/>
                  <a:pt x="1328969" y="38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3B5BAF63-46D8-6385-029E-C76387BBAB48}"/>
              </a:ext>
            </a:extLst>
          </p:cNvPr>
          <p:cNvSpPr/>
          <p:nvPr/>
        </p:nvSpPr>
        <p:spPr>
          <a:xfrm>
            <a:off x="4007309" y="4206522"/>
            <a:ext cx="1520997" cy="152099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40620DB3-BB7D-AA97-6F4D-6A422C147EA0}"/>
              </a:ext>
            </a:extLst>
          </p:cNvPr>
          <p:cNvSpPr/>
          <p:nvPr/>
        </p:nvSpPr>
        <p:spPr>
          <a:xfrm>
            <a:off x="6991323" y="4131957"/>
            <a:ext cx="461504" cy="46150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EECAD00-DFDF-99A0-9ABC-36D71F92197F}"/>
              </a:ext>
            </a:extLst>
          </p:cNvPr>
          <p:cNvSpPr/>
          <p:nvPr/>
        </p:nvSpPr>
        <p:spPr>
          <a:xfrm>
            <a:off x="4438728" y="2646084"/>
            <a:ext cx="1026777" cy="307015"/>
          </a:xfrm>
          <a:custGeom>
            <a:avLst/>
            <a:gdLst>
              <a:gd name="connsiteX0" fmla="*/ 9447 w 1026777"/>
              <a:gd name="connsiteY0" fmla="*/ 92354 h 307015"/>
              <a:gd name="connsiteX1" fmla="*/ 433310 w 1026777"/>
              <a:gd name="connsiteY1" fmla="*/ 68541 h 307015"/>
              <a:gd name="connsiteX2" fmla="*/ 366635 w 1026777"/>
              <a:gd name="connsiteY2" fmla="*/ 44729 h 307015"/>
              <a:gd name="connsiteX3" fmla="*/ 723822 w 1026777"/>
              <a:gd name="connsiteY3" fmla="*/ 1866 h 307015"/>
              <a:gd name="connsiteX4" fmla="*/ 538085 w 1026777"/>
              <a:gd name="connsiteY4" fmla="*/ 11391 h 307015"/>
              <a:gd name="connsiteX5" fmla="*/ 1019097 w 1026777"/>
              <a:gd name="connsiteY5" fmla="*/ 44729 h 307015"/>
              <a:gd name="connsiteX6" fmla="*/ 842885 w 1026777"/>
              <a:gd name="connsiteY6" fmla="*/ 63779 h 307015"/>
              <a:gd name="connsiteX7" fmla="*/ 961947 w 1026777"/>
              <a:gd name="connsiteY7" fmla="*/ 130454 h 307015"/>
              <a:gd name="connsiteX8" fmla="*/ 752397 w 1026777"/>
              <a:gd name="connsiteY8" fmla="*/ 135216 h 307015"/>
              <a:gd name="connsiteX9" fmla="*/ 838122 w 1026777"/>
              <a:gd name="connsiteY9" fmla="*/ 201891 h 307015"/>
              <a:gd name="connsiteX10" fmla="*/ 628572 w 1026777"/>
              <a:gd name="connsiteY10" fmla="*/ 159029 h 307015"/>
              <a:gd name="connsiteX11" fmla="*/ 361872 w 1026777"/>
              <a:gd name="connsiteY11" fmla="*/ 225704 h 307015"/>
              <a:gd name="connsiteX12" fmla="*/ 28497 w 1026777"/>
              <a:gd name="connsiteY12" fmla="*/ 306666 h 307015"/>
              <a:gd name="connsiteX13" fmla="*/ 257097 w 1026777"/>
              <a:gd name="connsiteY13" fmla="*/ 254279 h 307015"/>
              <a:gd name="connsiteX14" fmla="*/ 14210 w 1026777"/>
              <a:gd name="connsiteY14" fmla="*/ 235229 h 307015"/>
              <a:gd name="connsiteX15" fmla="*/ 128510 w 1026777"/>
              <a:gd name="connsiteY15" fmla="*/ 206654 h 307015"/>
              <a:gd name="connsiteX16" fmla="*/ 9447 w 1026777"/>
              <a:gd name="connsiteY16" fmla="*/ 92354 h 3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6777" h="307015">
                <a:moveTo>
                  <a:pt x="9447" y="92354"/>
                </a:moveTo>
                <a:cubicBezTo>
                  <a:pt x="60247" y="69335"/>
                  <a:pt x="373779" y="76478"/>
                  <a:pt x="433310" y="68541"/>
                </a:cubicBezTo>
                <a:cubicBezTo>
                  <a:pt x="492841" y="60604"/>
                  <a:pt x="318216" y="55841"/>
                  <a:pt x="366635" y="44729"/>
                </a:cubicBezTo>
                <a:cubicBezTo>
                  <a:pt x="415054" y="33617"/>
                  <a:pt x="695247" y="7422"/>
                  <a:pt x="723822" y="1866"/>
                </a:cubicBezTo>
                <a:cubicBezTo>
                  <a:pt x="752397" y="-3690"/>
                  <a:pt x="488873" y="4247"/>
                  <a:pt x="538085" y="11391"/>
                </a:cubicBezTo>
                <a:cubicBezTo>
                  <a:pt x="587297" y="18535"/>
                  <a:pt x="968297" y="35998"/>
                  <a:pt x="1019097" y="44729"/>
                </a:cubicBezTo>
                <a:cubicBezTo>
                  <a:pt x="1069897" y="53460"/>
                  <a:pt x="852410" y="49492"/>
                  <a:pt x="842885" y="63779"/>
                </a:cubicBezTo>
                <a:cubicBezTo>
                  <a:pt x="833360" y="78066"/>
                  <a:pt x="977028" y="118548"/>
                  <a:pt x="961947" y="130454"/>
                </a:cubicBezTo>
                <a:cubicBezTo>
                  <a:pt x="946866" y="142360"/>
                  <a:pt x="773035" y="123310"/>
                  <a:pt x="752397" y="135216"/>
                </a:cubicBezTo>
                <a:cubicBezTo>
                  <a:pt x="731759" y="147122"/>
                  <a:pt x="858760" y="197922"/>
                  <a:pt x="838122" y="201891"/>
                </a:cubicBezTo>
                <a:cubicBezTo>
                  <a:pt x="817484" y="205860"/>
                  <a:pt x="707947" y="155060"/>
                  <a:pt x="628572" y="159029"/>
                </a:cubicBezTo>
                <a:cubicBezTo>
                  <a:pt x="549197" y="162998"/>
                  <a:pt x="361872" y="225704"/>
                  <a:pt x="361872" y="225704"/>
                </a:cubicBezTo>
                <a:lnTo>
                  <a:pt x="28497" y="306666"/>
                </a:lnTo>
                <a:cubicBezTo>
                  <a:pt x="11034" y="311429"/>
                  <a:pt x="259478" y="266185"/>
                  <a:pt x="257097" y="254279"/>
                </a:cubicBezTo>
                <a:cubicBezTo>
                  <a:pt x="254716" y="242373"/>
                  <a:pt x="35641" y="243166"/>
                  <a:pt x="14210" y="235229"/>
                </a:cubicBezTo>
                <a:cubicBezTo>
                  <a:pt x="-7221" y="227292"/>
                  <a:pt x="127716" y="224116"/>
                  <a:pt x="128510" y="206654"/>
                </a:cubicBezTo>
                <a:cubicBezTo>
                  <a:pt x="129304" y="189192"/>
                  <a:pt x="-41353" y="115373"/>
                  <a:pt x="9447" y="923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CE491651-A1EA-81F9-4F13-4E94B60C2FD6}"/>
              </a:ext>
            </a:extLst>
          </p:cNvPr>
          <p:cNvSpPr/>
          <p:nvPr/>
        </p:nvSpPr>
        <p:spPr>
          <a:xfrm>
            <a:off x="6293492" y="2463994"/>
            <a:ext cx="742551" cy="445932"/>
          </a:xfrm>
          <a:custGeom>
            <a:avLst/>
            <a:gdLst>
              <a:gd name="connsiteX0" fmla="*/ 178746 w 742551"/>
              <a:gd name="connsiteY0" fmla="*/ 445894 h 445932"/>
              <a:gd name="connsiteX1" fmla="*/ 383533 w 742551"/>
              <a:gd name="connsiteY1" fmla="*/ 236344 h 445932"/>
              <a:gd name="connsiteX2" fmla="*/ 331146 w 742551"/>
              <a:gd name="connsiteY2" fmla="*/ 260156 h 445932"/>
              <a:gd name="connsiteX3" fmla="*/ 493071 w 742551"/>
              <a:gd name="connsiteY3" fmla="*/ 160144 h 445932"/>
              <a:gd name="connsiteX4" fmla="*/ 735958 w 742551"/>
              <a:gd name="connsiteY4" fmla="*/ 222056 h 445932"/>
              <a:gd name="connsiteX5" fmla="*/ 659758 w 742551"/>
              <a:gd name="connsiteY5" fmla="*/ 160144 h 445932"/>
              <a:gd name="connsiteX6" fmla="*/ 512121 w 742551"/>
              <a:gd name="connsiteY6" fmla="*/ 2981 h 445932"/>
              <a:gd name="connsiteX7" fmla="*/ 297808 w 742551"/>
              <a:gd name="connsiteY7" fmla="*/ 60131 h 445932"/>
              <a:gd name="connsiteX8" fmla="*/ 107308 w 742551"/>
              <a:gd name="connsiteY8" fmla="*/ 98231 h 445932"/>
              <a:gd name="connsiteX9" fmla="*/ 135883 w 742551"/>
              <a:gd name="connsiteY9" fmla="*/ 117281 h 445932"/>
              <a:gd name="connsiteX10" fmla="*/ 2533 w 742551"/>
              <a:gd name="connsiteY10" fmla="*/ 203006 h 445932"/>
              <a:gd name="connsiteX11" fmla="*/ 45396 w 742551"/>
              <a:gd name="connsiteY11" fmla="*/ 269681 h 445932"/>
              <a:gd name="connsiteX12" fmla="*/ 7296 w 742551"/>
              <a:gd name="connsiteY12" fmla="*/ 279206 h 445932"/>
              <a:gd name="connsiteX13" fmla="*/ 88258 w 742551"/>
              <a:gd name="connsiteY13" fmla="*/ 364931 h 445932"/>
              <a:gd name="connsiteX14" fmla="*/ 73971 w 742551"/>
              <a:gd name="connsiteY14" fmla="*/ 436369 h 445932"/>
              <a:gd name="connsiteX15" fmla="*/ 288283 w 742551"/>
              <a:gd name="connsiteY15" fmla="*/ 255394 h 445932"/>
              <a:gd name="connsiteX16" fmla="*/ 178746 w 742551"/>
              <a:gd name="connsiteY16" fmla="*/ 445894 h 44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2551" h="445932">
                <a:moveTo>
                  <a:pt x="178746" y="445894"/>
                </a:moveTo>
                <a:cubicBezTo>
                  <a:pt x="194621" y="442719"/>
                  <a:pt x="358133" y="267300"/>
                  <a:pt x="383533" y="236344"/>
                </a:cubicBezTo>
                <a:cubicBezTo>
                  <a:pt x="408933" y="205388"/>
                  <a:pt x="312890" y="272856"/>
                  <a:pt x="331146" y="260156"/>
                </a:cubicBezTo>
                <a:cubicBezTo>
                  <a:pt x="349402" y="247456"/>
                  <a:pt x="425602" y="166494"/>
                  <a:pt x="493071" y="160144"/>
                </a:cubicBezTo>
                <a:cubicBezTo>
                  <a:pt x="560540" y="153794"/>
                  <a:pt x="708177" y="222056"/>
                  <a:pt x="735958" y="222056"/>
                </a:cubicBezTo>
                <a:cubicBezTo>
                  <a:pt x="763739" y="222056"/>
                  <a:pt x="697064" y="196656"/>
                  <a:pt x="659758" y="160144"/>
                </a:cubicBezTo>
                <a:cubicBezTo>
                  <a:pt x="622452" y="123632"/>
                  <a:pt x="572446" y="19650"/>
                  <a:pt x="512121" y="2981"/>
                </a:cubicBezTo>
                <a:cubicBezTo>
                  <a:pt x="451796" y="-13688"/>
                  <a:pt x="365277" y="44256"/>
                  <a:pt x="297808" y="60131"/>
                </a:cubicBezTo>
                <a:cubicBezTo>
                  <a:pt x="230339" y="76006"/>
                  <a:pt x="107308" y="98231"/>
                  <a:pt x="107308" y="98231"/>
                </a:cubicBezTo>
                <a:cubicBezTo>
                  <a:pt x="80321" y="107756"/>
                  <a:pt x="153345" y="99819"/>
                  <a:pt x="135883" y="117281"/>
                </a:cubicBezTo>
                <a:cubicBezTo>
                  <a:pt x="118421" y="134743"/>
                  <a:pt x="17614" y="177606"/>
                  <a:pt x="2533" y="203006"/>
                </a:cubicBezTo>
                <a:cubicBezTo>
                  <a:pt x="-12548" y="228406"/>
                  <a:pt x="44602" y="256981"/>
                  <a:pt x="45396" y="269681"/>
                </a:cubicBezTo>
                <a:cubicBezTo>
                  <a:pt x="46190" y="282381"/>
                  <a:pt x="152" y="263331"/>
                  <a:pt x="7296" y="279206"/>
                </a:cubicBezTo>
                <a:cubicBezTo>
                  <a:pt x="14440" y="295081"/>
                  <a:pt x="77146" y="338737"/>
                  <a:pt x="88258" y="364931"/>
                </a:cubicBezTo>
                <a:cubicBezTo>
                  <a:pt x="99370" y="391125"/>
                  <a:pt x="40634" y="454625"/>
                  <a:pt x="73971" y="436369"/>
                </a:cubicBezTo>
                <a:cubicBezTo>
                  <a:pt x="107308" y="418113"/>
                  <a:pt x="269233" y="257775"/>
                  <a:pt x="288283" y="255394"/>
                </a:cubicBezTo>
                <a:cubicBezTo>
                  <a:pt x="307333" y="253013"/>
                  <a:pt x="162871" y="449069"/>
                  <a:pt x="178746" y="44589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449DCE0-62F2-E85D-01D0-8B2619E14BF8}"/>
              </a:ext>
            </a:extLst>
          </p:cNvPr>
          <p:cNvSpPr/>
          <p:nvPr/>
        </p:nvSpPr>
        <p:spPr>
          <a:xfrm>
            <a:off x="6395716" y="2558607"/>
            <a:ext cx="82494" cy="359060"/>
          </a:xfrm>
          <a:custGeom>
            <a:avLst/>
            <a:gdLst>
              <a:gd name="connsiteX0" fmla="*/ 82357 w 82494"/>
              <a:gd name="connsiteY0" fmla="*/ 1069 h 359060"/>
              <a:gd name="connsiteX1" fmla="*/ 21183 w 82494"/>
              <a:gd name="connsiteY1" fmla="*/ 113759 h 359060"/>
              <a:gd name="connsiteX2" fmla="*/ 21183 w 82494"/>
              <a:gd name="connsiteY2" fmla="*/ 213570 h 359060"/>
              <a:gd name="connsiteX3" fmla="*/ 27622 w 82494"/>
              <a:gd name="connsiteY3" fmla="*/ 155616 h 359060"/>
              <a:gd name="connsiteX4" fmla="*/ 8304 w 82494"/>
              <a:gd name="connsiteY4" fmla="*/ 239328 h 359060"/>
              <a:gd name="connsiteX5" fmla="*/ 27622 w 82494"/>
              <a:gd name="connsiteY5" fmla="*/ 358458 h 359060"/>
              <a:gd name="connsiteX6" fmla="*/ 21183 w 82494"/>
              <a:gd name="connsiteY6" fmla="*/ 281185 h 359060"/>
              <a:gd name="connsiteX7" fmla="*/ 1864 w 82494"/>
              <a:gd name="connsiteY7" fmla="*/ 184593 h 359060"/>
              <a:gd name="connsiteX8" fmla="*/ 82357 w 82494"/>
              <a:gd name="connsiteY8" fmla="*/ 1069 h 35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94" h="359060">
                <a:moveTo>
                  <a:pt x="82357" y="1069"/>
                </a:moveTo>
                <a:cubicBezTo>
                  <a:pt x="85577" y="-10737"/>
                  <a:pt x="31379" y="78342"/>
                  <a:pt x="21183" y="113759"/>
                </a:cubicBezTo>
                <a:cubicBezTo>
                  <a:pt x="10987" y="149176"/>
                  <a:pt x="20110" y="206594"/>
                  <a:pt x="21183" y="213570"/>
                </a:cubicBezTo>
                <a:cubicBezTo>
                  <a:pt x="22256" y="220546"/>
                  <a:pt x="29769" y="151323"/>
                  <a:pt x="27622" y="155616"/>
                </a:cubicBezTo>
                <a:cubicBezTo>
                  <a:pt x="25475" y="159909"/>
                  <a:pt x="8304" y="205521"/>
                  <a:pt x="8304" y="239328"/>
                </a:cubicBezTo>
                <a:cubicBezTo>
                  <a:pt x="8304" y="273135"/>
                  <a:pt x="25475" y="351482"/>
                  <a:pt x="27622" y="358458"/>
                </a:cubicBezTo>
                <a:cubicBezTo>
                  <a:pt x="29768" y="365434"/>
                  <a:pt x="25476" y="310163"/>
                  <a:pt x="21183" y="281185"/>
                </a:cubicBezTo>
                <a:cubicBezTo>
                  <a:pt x="16890" y="252208"/>
                  <a:pt x="-6722" y="226449"/>
                  <a:pt x="1864" y="184593"/>
                </a:cubicBezTo>
                <a:cubicBezTo>
                  <a:pt x="10450" y="142737"/>
                  <a:pt x="79137" y="12875"/>
                  <a:pt x="82357" y="1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06ED381-1600-629A-AD67-506EF6F38853}"/>
              </a:ext>
            </a:extLst>
          </p:cNvPr>
          <p:cNvSpPr/>
          <p:nvPr/>
        </p:nvSpPr>
        <p:spPr>
          <a:xfrm>
            <a:off x="6680853" y="2530663"/>
            <a:ext cx="272634" cy="48562"/>
          </a:xfrm>
          <a:custGeom>
            <a:avLst/>
            <a:gdLst>
              <a:gd name="connsiteX0" fmla="*/ 62 w 272634"/>
              <a:gd name="connsiteY0" fmla="*/ 36 h 48562"/>
              <a:gd name="connsiteX1" fmla="*/ 170708 w 272634"/>
              <a:gd name="connsiteY1" fmla="*/ 32233 h 48562"/>
              <a:gd name="connsiteX2" fmla="*/ 157829 w 272634"/>
              <a:gd name="connsiteY2" fmla="*/ 9695 h 48562"/>
              <a:gd name="connsiteX3" fmla="*/ 270519 w 272634"/>
              <a:gd name="connsiteY3" fmla="*/ 48331 h 48562"/>
              <a:gd name="connsiteX4" fmla="*/ 225443 w 272634"/>
              <a:gd name="connsiteY4" fmla="*/ 25793 h 48562"/>
              <a:gd name="connsiteX5" fmla="*/ 151389 w 272634"/>
              <a:gd name="connsiteY5" fmla="*/ 25793 h 48562"/>
              <a:gd name="connsiteX6" fmla="*/ 62 w 272634"/>
              <a:gd name="connsiteY6" fmla="*/ 36 h 4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634" h="48562">
                <a:moveTo>
                  <a:pt x="62" y="36"/>
                </a:moveTo>
                <a:cubicBezTo>
                  <a:pt x="3282" y="1109"/>
                  <a:pt x="144414" y="30623"/>
                  <a:pt x="170708" y="32233"/>
                </a:cubicBezTo>
                <a:cubicBezTo>
                  <a:pt x="197003" y="33843"/>
                  <a:pt x="141194" y="7012"/>
                  <a:pt x="157829" y="9695"/>
                </a:cubicBezTo>
                <a:cubicBezTo>
                  <a:pt x="174464" y="12378"/>
                  <a:pt x="259250" y="45648"/>
                  <a:pt x="270519" y="48331"/>
                </a:cubicBezTo>
                <a:cubicBezTo>
                  <a:pt x="281788" y="51014"/>
                  <a:pt x="245298" y="29549"/>
                  <a:pt x="225443" y="25793"/>
                </a:cubicBezTo>
                <a:cubicBezTo>
                  <a:pt x="205588" y="22037"/>
                  <a:pt x="184123" y="29549"/>
                  <a:pt x="151389" y="25793"/>
                </a:cubicBezTo>
                <a:cubicBezTo>
                  <a:pt x="118655" y="22037"/>
                  <a:pt x="-3158" y="-1037"/>
                  <a:pt x="6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0FC7A7DA-EE6A-DFB9-B399-8D0C3B85E238}"/>
              </a:ext>
            </a:extLst>
          </p:cNvPr>
          <p:cNvSpPr/>
          <p:nvPr/>
        </p:nvSpPr>
        <p:spPr>
          <a:xfrm>
            <a:off x="6378427" y="4682428"/>
            <a:ext cx="407435" cy="253205"/>
          </a:xfrm>
          <a:custGeom>
            <a:avLst/>
            <a:gdLst>
              <a:gd name="connsiteX0" fmla="*/ 163730 w 407435"/>
              <a:gd name="connsiteY0" fmla="*/ 7 h 253205"/>
              <a:gd name="connsiteX1" fmla="*/ 97469 w 407435"/>
              <a:gd name="connsiteY1" fmla="*/ 66268 h 253205"/>
              <a:gd name="connsiteX2" fmla="*/ 13538 w 407435"/>
              <a:gd name="connsiteY2" fmla="*/ 70685 h 253205"/>
              <a:gd name="connsiteX3" fmla="*/ 106303 w 407435"/>
              <a:gd name="connsiteY3" fmla="*/ 123694 h 253205"/>
              <a:gd name="connsiteX4" fmla="*/ 286 w 407435"/>
              <a:gd name="connsiteY4" fmla="*/ 181120 h 253205"/>
              <a:gd name="connsiteX5" fmla="*/ 146060 w 407435"/>
              <a:gd name="connsiteY5" fmla="*/ 207624 h 253205"/>
              <a:gd name="connsiteX6" fmla="*/ 97469 w 407435"/>
              <a:gd name="connsiteY6" fmla="*/ 251798 h 253205"/>
              <a:gd name="connsiteX7" fmla="*/ 291834 w 407435"/>
              <a:gd name="connsiteY7" fmla="*/ 150198 h 253205"/>
              <a:gd name="connsiteX8" fmla="*/ 406686 w 407435"/>
              <a:gd name="connsiteY8" fmla="*/ 57433 h 253205"/>
              <a:gd name="connsiteX9" fmla="*/ 331590 w 407435"/>
              <a:gd name="connsiteY9" fmla="*/ 110442 h 253205"/>
              <a:gd name="connsiteX10" fmla="*/ 146060 w 407435"/>
              <a:gd name="connsiteY10" fmla="*/ 114859 h 253205"/>
              <a:gd name="connsiteX11" fmla="*/ 185816 w 407435"/>
              <a:gd name="connsiteY11" fmla="*/ 70685 h 253205"/>
              <a:gd name="connsiteX12" fmla="*/ 163730 w 407435"/>
              <a:gd name="connsiteY12" fmla="*/ 7 h 2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435" h="253205">
                <a:moveTo>
                  <a:pt x="163730" y="7"/>
                </a:moveTo>
                <a:cubicBezTo>
                  <a:pt x="149006" y="-729"/>
                  <a:pt x="122501" y="54488"/>
                  <a:pt x="97469" y="66268"/>
                </a:cubicBezTo>
                <a:cubicBezTo>
                  <a:pt x="72437" y="78048"/>
                  <a:pt x="12066" y="61114"/>
                  <a:pt x="13538" y="70685"/>
                </a:cubicBezTo>
                <a:cubicBezTo>
                  <a:pt x="15010" y="80256"/>
                  <a:pt x="108512" y="105288"/>
                  <a:pt x="106303" y="123694"/>
                </a:cubicBezTo>
                <a:cubicBezTo>
                  <a:pt x="104094" y="142100"/>
                  <a:pt x="-6340" y="167132"/>
                  <a:pt x="286" y="181120"/>
                </a:cubicBezTo>
                <a:cubicBezTo>
                  <a:pt x="6912" y="195108"/>
                  <a:pt x="129863" y="195844"/>
                  <a:pt x="146060" y="207624"/>
                </a:cubicBezTo>
                <a:cubicBezTo>
                  <a:pt x="162257" y="219404"/>
                  <a:pt x="73174" y="261369"/>
                  <a:pt x="97469" y="251798"/>
                </a:cubicBezTo>
                <a:cubicBezTo>
                  <a:pt x="121764" y="242227"/>
                  <a:pt x="240298" y="182592"/>
                  <a:pt x="291834" y="150198"/>
                </a:cubicBezTo>
                <a:cubicBezTo>
                  <a:pt x="343370" y="117804"/>
                  <a:pt x="400060" y="64059"/>
                  <a:pt x="406686" y="57433"/>
                </a:cubicBezTo>
                <a:cubicBezTo>
                  <a:pt x="413312" y="50807"/>
                  <a:pt x="375028" y="100871"/>
                  <a:pt x="331590" y="110442"/>
                </a:cubicBezTo>
                <a:cubicBezTo>
                  <a:pt x="288152" y="120013"/>
                  <a:pt x="170356" y="121485"/>
                  <a:pt x="146060" y="114859"/>
                </a:cubicBezTo>
                <a:cubicBezTo>
                  <a:pt x="121764" y="108233"/>
                  <a:pt x="181399" y="83201"/>
                  <a:pt x="185816" y="70685"/>
                </a:cubicBezTo>
                <a:cubicBezTo>
                  <a:pt x="190233" y="58169"/>
                  <a:pt x="178454" y="743"/>
                  <a:pt x="163730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A29D51C3-C4DB-A056-C434-28A164286560}"/>
              </a:ext>
            </a:extLst>
          </p:cNvPr>
          <p:cNvSpPr/>
          <p:nvPr/>
        </p:nvSpPr>
        <p:spPr>
          <a:xfrm>
            <a:off x="6520701" y="4867930"/>
            <a:ext cx="251788" cy="282057"/>
          </a:xfrm>
          <a:custGeom>
            <a:avLst/>
            <a:gdLst>
              <a:gd name="connsiteX0" fmla="*/ 153977 w 251788"/>
              <a:gd name="connsiteY0" fmla="*/ 35 h 282057"/>
              <a:gd name="connsiteX1" fmla="*/ 176064 w 251788"/>
              <a:gd name="connsiteY1" fmla="*/ 145809 h 282057"/>
              <a:gd name="connsiteX2" fmla="*/ 251160 w 251788"/>
              <a:gd name="connsiteY2" fmla="*/ 278331 h 282057"/>
              <a:gd name="connsiteX3" fmla="*/ 202569 w 251788"/>
              <a:gd name="connsiteY3" fmla="*/ 242992 h 282057"/>
              <a:gd name="connsiteX4" fmla="*/ 47960 w 251788"/>
              <a:gd name="connsiteY4" fmla="*/ 216487 h 282057"/>
              <a:gd name="connsiteX5" fmla="*/ 39125 w 251788"/>
              <a:gd name="connsiteY5" fmla="*/ 88383 h 282057"/>
              <a:gd name="connsiteX6" fmla="*/ 3786 w 251788"/>
              <a:gd name="connsiteY6" fmla="*/ 159061 h 282057"/>
              <a:gd name="connsiteX7" fmla="*/ 153977 w 251788"/>
              <a:gd name="connsiteY7" fmla="*/ 35 h 28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788" h="282057">
                <a:moveTo>
                  <a:pt x="153977" y="35"/>
                </a:moveTo>
                <a:cubicBezTo>
                  <a:pt x="182690" y="-2174"/>
                  <a:pt x="159867" y="99426"/>
                  <a:pt x="176064" y="145809"/>
                </a:cubicBezTo>
                <a:cubicBezTo>
                  <a:pt x="192261" y="192192"/>
                  <a:pt x="246742" y="262134"/>
                  <a:pt x="251160" y="278331"/>
                </a:cubicBezTo>
                <a:cubicBezTo>
                  <a:pt x="255578" y="294528"/>
                  <a:pt x="236436" y="253299"/>
                  <a:pt x="202569" y="242992"/>
                </a:cubicBezTo>
                <a:cubicBezTo>
                  <a:pt x="168702" y="232685"/>
                  <a:pt x="75201" y="242255"/>
                  <a:pt x="47960" y="216487"/>
                </a:cubicBezTo>
                <a:cubicBezTo>
                  <a:pt x="20719" y="190719"/>
                  <a:pt x="46487" y="97954"/>
                  <a:pt x="39125" y="88383"/>
                </a:cubicBezTo>
                <a:cubicBezTo>
                  <a:pt x="31763" y="78812"/>
                  <a:pt x="-13147" y="170104"/>
                  <a:pt x="3786" y="159061"/>
                </a:cubicBezTo>
                <a:cubicBezTo>
                  <a:pt x="20719" y="148018"/>
                  <a:pt x="125264" y="2244"/>
                  <a:pt x="153977" y="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1E7083D4-19E4-4B35-C7E8-49240366F8D9}"/>
              </a:ext>
            </a:extLst>
          </p:cNvPr>
          <p:cNvSpPr/>
          <p:nvPr/>
        </p:nvSpPr>
        <p:spPr>
          <a:xfrm>
            <a:off x="6555409" y="5069616"/>
            <a:ext cx="714422" cy="319683"/>
          </a:xfrm>
          <a:custGeom>
            <a:avLst/>
            <a:gdLst>
              <a:gd name="connsiteX0" fmla="*/ 0 w 714422"/>
              <a:gd name="connsiteY0" fmla="*/ 116401 h 319683"/>
              <a:gd name="connsiteX1" fmla="*/ 163443 w 714422"/>
              <a:gd name="connsiteY1" fmla="*/ 76645 h 319683"/>
              <a:gd name="connsiteX2" fmla="*/ 234121 w 714422"/>
              <a:gd name="connsiteY2" fmla="*/ 23636 h 319683"/>
              <a:gd name="connsiteX3" fmla="*/ 446156 w 714422"/>
              <a:gd name="connsiteY3" fmla="*/ 28054 h 319683"/>
              <a:gd name="connsiteX4" fmla="*/ 388730 w 714422"/>
              <a:gd name="connsiteY4" fmla="*/ 1549 h 319683"/>
              <a:gd name="connsiteX5" fmla="*/ 552174 w 714422"/>
              <a:gd name="connsiteY5" fmla="*/ 81062 h 319683"/>
              <a:gd name="connsiteX6" fmla="*/ 627269 w 714422"/>
              <a:gd name="connsiteY6" fmla="*/ 85480 h 319683"/>
              <a:gd name="connsiteX7" fmla="*/ 605182 w 714422"/>
              <a:gd name="connsiteY7" fmla="*/ 19219 h 319683"/>
              <a:gd name="connsiteX8" fmla="*/ 711200 w 714422"/>
              <a:gd name="connsiteY8" fmla="*/ 81062 h 319683"/>
              <a:gd name="connsiteX9" fmla="*/ 689113 w 714422"/>
              <a:gd name="connsiteY9" fmla="*/ 142906 h 319683"/>
              <a:gd name="connsiteX10" fmla="*/ 706782 w 714422"/>
              <a:gd name="connsiteY10" fmla="*/ 129654 h 319683"/>
              <a:gd name="connsiteX11" fmla="*/ 583095 w 714422"/>
              <a:gd name="connsiteY11" fmla="*/ 319601 h 319683"/>
              <a:gd name="connsiteX12" fmla="*/ 618434 w 714422"/>
              <a:gd name="connsiteY12" fmla="*/ 151741 h 319683"/>
              <a:gd name="connsiteX13" fmla="*/ 450574 w 714422"/>
              <a:gd name="connsiteY13" fmla="*/ 14801 h 319683"/>
              <a:gd name="connsiteX14" fmla="*/ 216452 w 714422"/>
              <a:gd name="connsiteY14" fmla="*/ 85480 h 319683"/>
              <a:gd name="connsiteX15" fmla="*/ 291548 w 714422"/>
              <a:gd name="connsiteY15" fmla="*/ 81062 h 319683"/>
              <a:gd name="connsiteX16" fmla="*/ 0 w 714422"/>
              <a:gd name="connsiteY16" fmla="*/ 116401 h 31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4422" h="319683">
                <a:moveTo>
                  <a:pt x="0" y="116401"/>
                </a:moveTo>
                <a:cubicBezTo>
                  <a:pt x="62211" y="104253"/>
                  <a:pt x="124423" y="92106"/>
                  <a:pt x="163443" y="76645"/>
                </a:cubicBezTo>
                <a:cubicBezTo>
                  <a:pt x="202463" y="61184"/>
                  <a:pt x="187002" y="31734"/>
                  <a:pt x="234121" y="23636"/>
                </a:cubicBezTo>
                <a:cubicBezTo>
                  <a:pt x="281240" y="15537"/>
                  <a:pt x="420388" y="31735"/>
                  <a:pt x="446156" y="28054"/>
                </a:cubicBezTo>
                <a:cubicBezTo>
                  <a:pt x="471924" y="24373"/>
                  <a:pt x="371060" y="-7286"/>
                  <a:pt x="388730" y="1549"/>
                </a:cubicBezTo>
                <a:cubicBezTo>
                  <a:pt x="406400" y="10384"/>
                  <a:pt x="512418" y="67073"/>
                  <a:pt x="552174" y="81062"/>
                </a:cubicBezTo>
                <a:cubicBezTo>
                  <a:pt x="591931" y="95050"/>
                  <a:pt x="618434" y="95787"/>
                  <a:pt x="627269" y="85480"/>
                </a:cubicBezTo>
                <a:cubicBezTo>
                  <a:pt x="636104" y="75173"/>
                  <a:pt x="591194" y="19955"/>
                  <a:pt x="605182" y="19219"/>
                </a:cubicBezTo>
                <a:cubicBezTo>
                  <a:pt x="619170" y="18483"/>
                  <a:pt x="697212" y="60448"/>
                  <a:pt x="711200" y="81062"/>
                </a:cubicBezTo>
                <a:cubicBezTo>
                  <a:pt x="725188" y="101676"/>
                  <a:pt x="689113" y="142906"/>
                  <a:pt x="689113" y="142906"/>
                </a:cubicBezTo>
                <a:cubicBezTo>
                  <a:pt x="688377" y="151005"/>
                  <a:pt x="724452" y="100205"/>
                  <a:pt x="706782" y="129654"/>
                </a:cubicBezTo>
                <a:cubicBezTo>
                  <a:pt x="689112" y="159103"/>
                  <a:pt x="597820" y="315920"/>
                  <a:pt x="583095" y="319601"/>
                </a:cubicBezTo>
                <a:cubicBezTo>
                  <a:pt x="568370" y="323282"/>
                  <a:pt x="640521" y="202541"/>
                  <a:pt x="618434" y="151741"/>
                </a:cubicBezTo>
                <a:cubicBezTo>
                  <a:pt x="596347" y="100941"/>
                  <a:pt x="517571" y="25844"/>
                  <a:pt x="450574" y="14801"/>
                </a:cubicBezTo>
                <a:cubicBezTo>
                  <a:pt x="383577" y="3758"/>
                  <a:pt x="242956" y="74436"/>
                  <a:pt x="216452" y="85480"/>
                </a:cubicBezTo>
                <a:cubicBezTo>
                  <a:pt x="189948" y="96524"/>
                  <a:pt x="291548" y="81062"/>
                  <a:pt x="291548" y="81062"/>
                </a:cubicBezTo>
                <a:lnTo>
                  <a:pt x="0" y="11640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0C291F03-5445-5A3C-CC8F-BEA18058FA1A}"/>
              </a:ext>
            </a:extLst>
          </p:cNvPr>
          <p:cNvSpPr/>
          <p:nvPr/>
        </p:nvSpPr>
        <p:spPr>
          <a:xfrm>
            <a:off x="5813516" y="5384633"/>
            <a:ext cx="1361153" cy="708213"/>
          </a:xfrm>
          <a:custGeom>
            <a:avLst/>
            <a:gdLst>
              <a:gd name="connsiteX0" fmla="*/ 176467 w 1361153"/>
              <a:gd name="connsiteY0" fmla="*/ 397732 h 708213"/>
              <a:gd name="connsiteX1" fmla="*/ 750727 w 1361153"/>
              <a:gd name="connsiteY1" fmla="*/ 481663 h 708213"/>
              <a:gd name="connsiteX2" fmla="*/ 896501 w 1361153"/>
              <a:gd name="connsiteY2" fmla="*/ 477245 h 708213"/>
              <a:gd name="connsiteX3" fmla="*/ 816988 w 1361153"/>
              <a:gd name="connsiteY3" fmla="*/ 446324 h 708213"/>
              <a:gd name="connsiteX4" fmla="*/ 1165962 w 1361153"/>
              <a:gd name="connsiteY4" fmla="*/ 415402 h 708213"/>
              <a:gd name="connsiteX5" fmla="*/ 1258727 w 1361153"/>
              <a:gd name="connsiteY5" fmla="*/ 353558 h 708213"/>
              <a:gd name="connsiteX6" fmla="*/ 1338241 w 1361153"/>
              <a:gd name="connsiteY6" fmla="*/ 141524 h 708213"/>
              <a:gd name="connsiteX7" fmla="*/ 1360327 w 1361153"/>
              <a:gd name="connsiteY7" fmla="*/ 167 h 708213"/>
              <a:gd name="connsiteX8" fmla="*/ 1316154 w 1361153"/>
              <a:gd name="connsiteY8" fmla="*/ 119437 h 708213"/>
              <a:gd name="connsiteX9" fmla="*/ 1324988 w 1361153"/>
              <a:gd name="connsiteY9" fmla="*/ 393315 h 708213"/>
              <a:gd name="connsiteX10" fmla="*/ 1232223 w 1361153"/>
              <a:gd name="connsiteY10" fmla="*/ 547924 h 708213"/>
              <a:gd name="connsiteX11" fmla="*/ 1126206 w 1361153"/>
              <a:gd name="connsiteY11" fmla="*/ 574428 h 708213"/>
              <a:gd name="connsiteX12" fmla="*/ 1289649 w 1361153"/>
              <a:gd name="connsiteY12" fmla="*/ 614184 h 708213"/>
              <a:gd name="connsiteX13" fmla="*/ 869997 w 1361153"/>
              <a:gd name="connsiteY13" fmla="*/ 539089 h 708213"/>
              <a:gd name="connsiteX14" fmla="*/ 1029023 w 1361153"/>
              <a:gd name="connsiteY14" fmla="*/ 614184 h 708213"/>
              <a:gd name="connsiteX15" fmla="*/ 485684 w 1361153"/>
              <a:gd name="connsiteY15" fmla="*/ 609767 h 708213"/>
              <a:gd name="connsiteX16" fmla="*/ 657962 w 1361153"/>
              <a:gd name="connsiteY16" fmla="*/ 706950 h 708213"/>
              <a:gd name="connsiteX17" fmla="*/ 260397 w 1361153"/>
              <a:gd name="connsiteY17" fmla="*/ 530254 h 708213"/>
              <a:gd name="connsiteX18" fmla="*/ 543110 w 1361153"/>
              <a:gd name="connsiteY18" fmla="*/ 592097 h 708213"/>
              <a:gd name="connsiteX19" fmla="*/ 291319 w 1361153"/>
              <a:gd name="connsiteY19" fmla="*/ 486080 h 708213"/>
              <a:gd name="connsiteX20" fmla="*/ 92536 w 1361153"/>
              <a:gd name="connsiteY20" fmla="*/ 459576 h 708213"/>
              <a:gd name="connsiteX21" fmla="*/ 8606 w 1361153"/>
              <a:gd name="connsiteY21" fmla="*/ 415402 h 708213"/>
              <a:gd name="connsiteX22" fmla="*/ 291319 w 1361153"/>
              <a:gd name="connsiteY22" fmla="*/ 512584 h 708213"/>
              <a:gd name="connsiteX23" fmla="*/ 176467 w 1361153"/>
              <a:gd name="connsiteY23" fmla="*/ 397732 h 70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61153" h="708213">
                <a:moveTo>
                  <a:pt x="176467" y="397732"/>
                </a:moveTo>
                <a:cubicBezTo>
                  <a:pt x="253035" y="392578"/>
                  <a:pt x="630721" y="468411"/>
                  <a:pt x="750727" y="481663"/>
                </a:cubicBezTo>
                <a:cubicBezTo>
                  <a:pt x="870733" y="494915"/>
                  <a:pt x="885458" y="483135"/>
                  <a:pt x="896501" y="477245"/>
                </a:cubicBezTo>
                <a:cubicBezTo>
                  <a:pt x="907544" y="471355"/>
                  <a:pt x="772078" y="456631"/>
                  <a:pt x="816988" y="446324"/>
                </a:cubicBezTo>
                <a:cubicBezTo>
                  <a:pt x="861898" y="436017"/>
                  <a:pt x="1092339" y="430863"/>
                  <a:pt x="1165962" y="415402"/>
                </a:cubicBezTo>
                <a:cubicBezTo>
                  <a:pt x="1239585" y="399941"/>
                  <a:pt x="1230014" y="399204"/>
                  <a:pt x="1258727" y="353558"/>
                </a:cubicBezTo>
                <a:cubicBezTo>
                  <a:pt x="1287440" y="307912"/>
                  <a:pt x="1321308" y="200422"/>
                  <a:pt x="1338241" y="141524"/>
                </a:cubicBezTo>
                <a:cubicBezTo>
                  <a:pt x="1355174" y="82626"/>
                  <a:pt x="1364008" y="3848"/>
                  <a:pt x="1360327" y="167"/>
                </a:cubicBezTo>
                <a:cubicBezTo>
                  <a:pt x="1356646" y="-3514"/>
                  <a:pt x="1322044" y="53912"/>
                  <a:pt x="1316154" y="119437"/>
                </a:cubicBezTo>
                <a:cubicBezTo>
                  <a:pt x="1310264" y="184962"/>
                  <a:pt x="1338976" y="321901"/>
                  <a:pt x="1324988" y="393315"/>
                </a:cubicBezTo>
                <a:cubicBezTo>
                  <a:pt x="1311000" y="464729"/>
                  <a:pt x="1265353" y="517739"/>
                  <a:pt x="1232223" y="547924"/>
                </a:cubicBezTo>
                <a:cubicBezTo>
                  <a:pt x="1199093" y="578109"/>
                  <a:pt x="1116635" y="563385"/>
                  <a:pt x="1126206" y="574428"/>
                </a:cubicBezTo>
                <a:cubicBezTo>
                  <a:pt x="1135777" y="585471"/>
                  <a:pt x="1332350" y="620074"/>
                  <a:pt x="1289649" y="614184"/>
                </a:cubicBezTo>
                <a:cubicBezTo>
                  <a:pt x="1246948" y="608294"/>
                  <a:pt x="913435" y="539089"/>
                  <a:pt x="869997" y="539089"/>
                </a:cubicBezTo>
                <a:cubicBezTo>
                  <a:pt x="826559" y="539089"/>
                  <a:pt x="1093075" y="602404"/>
                  <a:pt x="1029023" y="614184"/>
                </a:cubicBezTo>
                <a:cubicBezTo>
                  <a:pt x="964971" y="625964"/>
                  <a:pt x="547527" y="594306"/>
                  <a:pt x="485684" y="609767"/>
                </a:cubicBezTo>
                <a:cubicBezTo>
                  <a:pt x="423841" y="625228"/>
                  <a:pt x="695510" y="720202"/>
                  <a:pt x="657962" y="706950"/>
                </a:cubicBezTo>
                <a:cubicBezTo>
                  <a:pt x="620414" y="693698"/>
                  <a:pt x="279539" y="549396"/>
                  <a:pt x="260397" y="530254"/>
                </a:cubicBezTo>
                <a:cubicBezTo>
                  <a:pt x="241255" y="511112"/>
                  <a:pt x="537956" y="599459"/>
                  <a:pt x="543110" y="592097"/>
                </a:cubicBezTo>
                <a:cubicBezTo>
                  <a:pt x="548264" y="584735"/>
                  <a:pt x="366415" y="508167"/>
                  <a:pt x="291319" y="486080"/>
                </a:cubicBezTo>
                <a:cubicBezTo>
                  <a:pt x="216223" y="463993"/>
                  <a:pt x="139655" y="471356"/>
                  <a:pt x="92536" y="459576"/>
                </a:cubicBezTo>
                <a:cubicBezTo>
                  <a:pt x="45417" y="447796"/>
                  <a:pt x="-24525" y="406567"/>
                  <a:pt x="8606" y="415402"/>
                </a:cubicBezTo>
                <a:cubicBezTo>
                  <a:pt x="41736" y="424237"/>
                  <a:pt x="256716" y="512584"/>
                  <a:pt x="291319" y="512584"/>
                </a:cubicBezTo>
                <a:cubicBezTo>
                  <a:pt x="325922" y="512584"/>
                  <a:pt x="99899" y="402886"/>
                  <a:pt x="176467" y="3977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F476633B-DAC6-29D9-4512-CC8EC210C8BF}"/>
              </a:ext>
            </a:extLst>
          </p:cNvPr>
          <p:cNvSpPr/>
          <p:nvPr/>
        </p:nvSpPr>
        <p:spPr>
          <a:xfrm>
            <a:off x="4333037" y="3023009"/>
            <a:ext cx="1428833" cy="775886"/>
          </a:xfrm>
          <a:custGeom>
            <a:avLst/>
            <a:gdLst>
              <a:gd name="connsiteX0" fmla="*/ 1314230 w 1428833"/>
              <a:gd name="connsiteY0" fmla="*/ 3824 h 775886"/>
              <a:gd name="connsiteX1" fmla="*/ 1428530 w 1428833"/>
              <a:gd name="connsiteY1" fmla="*/ 414458 h 775886"/>
              <a:gd name="connsiteX2" fmla="*/ 1348096 w 1428833"/>
              <a:gd name="connsiteY2" fmla="*/ 300158 h 775886"/>
              <a:gd name="connsiteX3" fmla="*/ 1360796 w 1428833"/>
              <a:gd name="connsiteY3" fmla="*/ 469491 h 775886"/>
              <a:gd name="connsiteX4" fmla="*/ 1331163 w 1428833"/>
              <a:gd name="connsiteY4" fmla="*/ 321324 h 775886"/>
              <a:gd name="connsiteX5" fmla="*/ 1280363 w 1428833"/>
              <a:gd name="connsiteY5" fmla="*/ 727724 h 775886"/>
              <a:gd name="connsiteX6" fmla="*/ 1288830 w 1428833"/>
              <a:gd name="connsiteY6" fmla="*/ 757358 h 775886"/>
              <a:gd name="connsiteX7" fmla="*/ 1246496 w 1428833"/>
              <a:gd name="connsiteY7" fmla="*/ 630358 h 775886"/>
              <a:gd name="connsiteX8" fmla="*/ 1174530 w 1428833"/>
              <a:gd name="connsiteY8" fmla="*/ 528758 h 775886"/>
              <a:gd name="connsiteX9" fmla="*/ 886663 w 1428833"/>
              <a:gd name="connsiteY9" fmla="*/ 384824 h 775886"/>
              <a:gd name="connsiteX10" fmla="*/ 1055996 w 1428833"/>
              <a:gd name="connsiteY10" fmla="*/ 482191 h 775886"/>
              <a:gd name="connsiteX11" fmla="*/ 687696 w 1428833"/>
              <a:gd name="connsiteY11" fmla="*/ 439858 h 775886"/>
              <a:gd name="connsiteX12" fmla="*/ 230496 w 1428833"/>
              <a:gd name="connsiteY12" fmla="*/ 588024 h 775886"/>
              <a:gd name="connsiteX13" fmla="*/ 1896 w 1428833"/>
              <a:gd name="connsiteY13" fmla="*/ 770058 h 775886"/>
              <a:gd name="connsiteX14" fmla="*/ 128896 w 1428833"/>
              <a:gd name="connsiteY14" fmla="*/ 634591 h 775886"/>
              <a:gd name="connsiteX15" fmla="*/ 260130 w 1428833"/>
              <a:gd name="connsiteY15" fmla="*/ 469491 h 775886"/>
              <a:gd name="connsiteX16" fmla="*/ 6130 w 1428833"/>
              <a:gd name="connsiteY16" fmla="*/ 676924 h 775886"/>
              <a:gd name="connsiteX17" fmla="*/ 382896 w 1428833"/>
              <a:gd name="connsiteY17" fmla="*/ 372124 h 775886"/>
              <a:gd name="connsiteX18" fmla="*/ 306696 w 1428833"/>
              <a:gd name="connsiteY18" fmla="*/ 355191 h 775886"/>
              <a:gd name="connsiteX19" fmla="*/ 611496 w 1428833"/>
              <a:gd name="connsiteY19" fmla="*/ 397524 h 775886"/>
              <a:gd name="connsiteX20" fmla="*/ 514130 w 1428833"/>
              <a:gd name="connsiteY20" fmla="*/ 317091 h 775886"/>
              <a:gd name="connsiteX21" fmla="*/ 928996 w 1428833"/>
              <a:gd name="connsiteY21" fmla="*/ 363658 h 775886"/>
              <a:gd name="connsiteX22" fmla="*/ 848563 w 1428833"/>
              <a:gd name="connsiteY22" fmla="*/ 278991 h 775886"/>
              <a:gd name="connsiteX23" fmla="*/ 1039063 w 1428833"/>
              <a:gd name="connsiteY23" fmla="*/ 372124 h 775886"/>
              <a:gd name="connsiteX24" fmla="*/ 1144896 w 1428833"/>
              <a:gd name="connsiteY24" fmla="*/ 190091 h 775886"/>
              <a:gd name="connsiteX25" fmla="*/ 1149130 w 1428833"/>
              <a:gd name="connsiteY25" fmla="*/ 338258 h 775886"/>
              <a:gd name="connsiteX26" fmla="*/ 1199930 w 1428833"/>
              <a:gd name="connsiteY26" fmla="*/ 156224 h 775886"/>
              <a:gd name="connsiteX27" fmla="*/ 1348096 w 1428833"/>
              <a:gd name="connsiteY27" fmla="*/ 355191 h 775886"/>
              <a:gd name="connsiteX28" fmla="*/ 1314230 w 1428833"/>
              <a:gd name="connsiteY28" fmla="*/ 215491 h 775886"/>
              <a:gd name="connsiteX29" fmla="*/ 1314230 w 1428833"/>
              <a:gd name="connsiteY29" fmla="*/ 3824 h 77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28833" h="775886">
                <a:moveTo>
                  <a:pt x="1314230" y="3824"/>
                </a:moveTo>
                <a:cubicBezTo>
                  <a:pt x="1333280" y="36985"/>
                  <a:pt x="1422886" y="365069"/>
                  <a:pt x="1428530" y="414458"/>
                </a:cubicBezTo>
                <a:cubicBezTo>
                  <a:pt x="1434174" y="463847"/>
                  <a:pt x="1359385" y="290986"/>
                  <a:pt x="1348096" y="300158"/>
                </a:cubicBezTo>
                <a:cubicBezTo>
                  <a:pt x="1336807" y="309330"/>
                  <a:pt x="1363618" y="465963"/>
                  <a:pt x="1360796" y="469491"/>
                </a:cubicBezTo>
                <a:cubicBezTo>
                  <a:pt x="1357974" y="473019"/>
                  <a:pt x="1344568" y="278285"/>
                  <a:pt x="1331163" y="321324"/>
                </a:cubicBezTo>
                <a:cubicBezTo>
                  <a:pt x="1317758" y="364363"/>
                  <a:pt x="1287418" y="655052"/>
                  <a:pt x="1280363" y="727724"/>
                </a:cubicBezTo>
                <a:cubicBezTo>
                  <a:pt x="1273308" y="800396"/>
                  <a:pt x="1294474" y="773586"/>
                  <a:pt x="1288830" y="757358"/>
                </a:cubicBezTo>
                <a:cubicBezTo>
                  <a:pt x="1283185" y="741130"/>
                  <a:pt x="1265546" y="668458"/>
                  <a:pt x="1246496" y="630358"/>
                </a:cubicBezTo>
                <a:cubicBezTo>
                  <a:pt x="1227446" y="592258"/>
                  <a:pt x="1234502" y="569680"/>
                  <a:pt x="1174530" y="528758"/>
                </a:cubicBezTo>
                <a:cubicBezTo>
                  <a:pt x="1114558" y="487836"/>
                  <a:pt x="906419" y="392585"/>
                  <a:pt x="886663" y="384824"/>
                </a:cubicBezTo>
                <a:cubicBezTo>
                  <a:pt x="866907" y="377063"/>
                  <a:pt x="1089157" y="473019"/>
                  <a:pt x="1055996" y="482191"/>
                </a:cubicBezTo>
                <a:cubicBezTo>
                  <a:pt x="1022835" y="491363"/>
                  <a:pt x="825279" y="422219"/>
                  <a:pt x="687696" y="439858"/>
                </a:cubicBezTo>
                <a:cubicBezTo>
                  <a:pt x="550113" y="457497"/>
                  <a:pt x="344796" y="532991"/>
                  <a:pt x="230496" y="588024"/>
                </a:cubicBezTo>
                <a:cubicBezTo>
                  <a:pt x="116196" y="643057"/>
                  <a:pt x="18829" y="762297"/>
                  <a:pt x="1896" y="770058"/>
                </a:cubicBezTo>
                <a:cubicBezTo>
                  <a:pt x="-15037" y="777819"/>
                  <a:pt x="85857" y="684685"/>
                  <a:pt x="128896" y="634591"/>
                </a:cubicBezTo>
                <a:cubicBezTo>
                  <a:pt x="171935" y="584497"/>
                  <a:pt x="280591" y="462436"/>
                  <a:pt x="260130" y="469491"/>
                </a:cubicBezTo>
                <a:cubicBezTo>
                  <a:pt x="239669" y="476546"/>
                  <a:pt x="-14331" y="693152"/>
                  <a:pt x="6130" y="676924"/>
                </a:cubicBezTo>
                <a:cubicBezTo>
                  <a:pt x="26591" y="660696"/>
                  <a:pt x="332802" y="425746"/>
                  <a:pt x="382896" y="372124"/>
                </a:cubicBezTo>
                <a:cubicBezTo>
                  <a:pt x="432990" y="318502"/>
                  <a:pt x="268596" y="350958"/>
                  <a:pt x="306696" y="355191"/>
                </a:cubicBezTo>
                <a:cubicBezTo>
                  <a:pt x="344796" y="359424"/>
                  <a:pt x="576924" y="403874"/>
                  <a:pt x="611496" y="397524"/>
                </a:cubicBezTo>
                <a:cubicBezTo>
                  <a:pt x="646068" y="391174"/>
                  <a:pt x="461213" y="322735"/>
                  <a:pt x="514130" y="317091"/>
                </a:cubicBezTo>
                <a:cubicBezTo>
                  <a:pt x="567047" y="311447"/>
                  <a:pt x="873257" y="370008"/>
                  <a:pt x="928996" y="363658"/>
                </a:cubicBezTo>
                <a:cubicBezTo>
                  <a:pt x="984735" y="357308"/>
                  <a:pt x="830219" y="277580"/>
                  <a:pt x="848563" y="278991"/>
                </a:cubicBezTo>
                <a:cubicBezTo>
                  <a:pt x="866907" y="280402"/>
                  <a:pt x="989674" y="386941"/>
                  <a:pt x="1039063" y="372124"/>
                </a:cubicBezTo>
                <a:cubicBezTo>
                  <a:pt x="1088452" y="357307"/>
                  <a:pt x="1126552" y="195735"/>
                  <a:pt x="1144896" y="190091"/>
                </a:cubicBezTo>
                <a:cubicBezTo>
                  <a:pt x="1163240" y="184447"/>
                  <a:pt x="1139958" y="343902"/>
                  <a:pt x="1149130" y="338258"/>
                </a:cubicBezTo>
                <a:cubicBezTo>
                  <a:pt x="1158302" y="332614"/>
                  <a:pt x="1166769" y="153402"/>
                  <a:pt x="1199930" y="156224"/>
                </a:cubicBezTo>
                <a:cubicBezTo>
                  <a:pt x="1233091" y="159046"/>
                  <a:pt x="1329046" y="345313"/>
                  <a:pt x="1348096" y="355191"/>
                </a:cubicBezTo>
                <a:cubicBezTo>
                  <a:pt x="1367146" y="365069"/>
                  <a:pt x="1321285" y="268408"/>
                  <a:pt x="1314230" y="215491"/>
                </a:cubicBezTo>
                <a:cubicBezTo>
                  <a:pt x="1307175" y="162574"/>
                  <a:pt x="1295180" y="-29337"/>
                  <a:pt x="1314230" y="38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31F5BAA4-36EB-D10B-DE0E-7CD769323C94}"/>
              </a:ext>
            </a:extLst>
          </p:cNvPr>
          <p:cNvSpPr/>
          <p:nvPr/>
        </p:nvSpPr>
        <p:spPr>
          <a:xfrm>
            <a:off x="4237546" y="3622216"/>
            <a:ext cx="1443778" cy="444401"/>
          </a:xfrm>
          <a:custGeom>
            <a:avLst/>
            <a:gdLst>
              <a:gd name="connsiteX0" fmla="*/ 1443587 w 1443778"/>
              <a:gd name="connsiteY0" fmla="*/ 111584 h 444401"/>
              <a:gd name="connsiteX1" fmla="*/ 1159954 w 1443778"/>
              <a:gd name="connsiteY1" fmla="*/ 263984 h 444401"/>
              <a:gd name="connsiteX2" fmla="*/ 618087 w 1443778"/>
              <a:gd name="connsiteY2" fmla="*/ 437551 h 444401"/>
              <a:gd name="connsiteX3" fmla="*/ 728154 w 1443778"/>
              <a:gd name="connsiteY3" fmla="*/ 403684 h 444401"/>
              <a:gd name="connsiteX4" fmla="*/ 537654 w 1443778"/>
              <a:gd name="connsiteY4" fmla="*/ 348651 h 444401"/>
              <a:gd name="connsiteX5" fmla="*/ 198987 w 1443778"/>
              <a:gd name="connsiteY5" fmla="*/ 331717 h 444401"/>
              <a:gd name="connsiteX6" fmla="*/ 444521 w 1443778"/>
              <a:gd name="connsiteY6" fmla="*/ 331717 h 444401"/>
              <a:gd name="connsiteX7" fmla="*/ 139721 w 1443778"/>
              <a:gd name="connsiteY7" fmla="*/ 259751 h 444401"/>
              <a:gd name="connsiteX8" fmla="*/ 21 w 1443778"/>
              <a:gd name="connsiteY8" fmla="*/ 259751 h 444401"/>
              <a:gd name="connsiteX9" fmla="*/ 148187 w 1443778"/>
              <a:gd name="connsiteY9" fmla="*/ 251284 h 444401"/>
              <a:gd name="connsiteX10" fmla="*/ 67754 w 1443778"/>
              <a:gd name="connsiteY10" fmla="*/ 230117 h 444401"/>
              <a:gd name="connsiteX11" fmla="*/ 495321 w 1443778"/>
              <a:gd name="connsiteY11" fmla="*/ 5751 h 444401"/>
              <a:gd name="connsiteX12" fmla="*/ 397954 w 1443778"/>
              <a:gd name="connsiteY12" fmla="*/ 73484 h 444401"/>
              <a:gd name="connsiteX13" fmla="*/ 495321 w 1443778"/>
              <a:gd name="connsiteY13" fmla="*/ 149684 h 444401"/>
              <a:gd name="connsiteX14" fmla="*/ 685821 w 1443778"/>
              <a:gd name="connsiteY14" fmla="*/ 166617 h 444401"/>
              <a:gd name="connsiteX15" fmla="*/ 630787 w 1443778"/>
              <a:gd name="connsiteY15" fmla="*/ 200484 h 444401"/>
              <a:gd name="connsiteX16" fmla="*/ 1007554 w 1443778"/>
              <a:gd name="connsiteY16" fmla="*/ 107351 h 444401"/>
              <a:gd name="connsiteX17" fmla="*/ 1236154 w 1443778"/>
              <a:gd name="connsiteY17" fmla="*/ 9984 h 444401"/>
              <a:gd name="connsiteX18" fmla="*/ 1121854 w 1443778"/>
              <a:gd name="connsiteY18" fmla="*/ 73484 h 444401"/>
              <a:gd name="connsiteX19" fmla="*/ 1443587 w 1443778"/>
              <a:gd name="connsiteY19" fmla="*/ 111584 h 44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3778" h="444401">
                <a:moveTo>
                  <a:pt x="1443587" y="111584"/>
                </a:moveTo>
                <a:cubicBezTo>
                  <a:pt x="1449937" y="143334"/>
                  <a:pt x="1297537" y="209656"/>
                  <a:pt x="1159954" y="263984"/>
                </a:cubicBezTo>
                <a:cubicBezTo>
                  <a:pt x="1022371" y="318312"/>
                  <a:pt x="690054" y="414268"/>
                  <a:pt x="618087" y="437551"/>
                </a:cubicBezTo>
                <a:cubicBezTo>
                  <a:pt x="546120" y="460834"/>
                  <a:pt x="741559" y="418501"/>
                  <a:pt x="728154" y="403684"/>
                </a:cubicBezTo>
                <a:cubicBezTo>
                  <a:pt x="714748" y="388867"/>
                  <a:pt x="625848" y="360646"/>
                  <a:pt x="537654" y="348651"/>
                </a:cubicBezTo>
                <a:cubicBezTo>
                  <a:pt x="449459" y="336657"/>
                  <a:pt x="214509" y="334539"/>
                  <a:pt x="198987" y="331717"/>
                </a:cubicBezTo>
                <a:cubicBezTo>
                  <a:pt x="183465" y="328895"/>
                  <a:pt x="454399" y="343711"/>
                  <a:pt x="444521" y="331717"/>
                </a:cubicBezTo>
                <a:cubicBezTo>
                  <a:pt x="434643" y="319723"/>
                  <a:pt x="213804" y="271745"/>
                  <a:pt x="139721" y="259751"/>
                </a:cubicBezTo>
                <a:cubicBezTo>
                  <a:pt x="65638" y="247757"/>
                  <a:pt x="-1390" y="261162"/>
                  <a:pt x="21" y="259751"/>
                </a:cubicBezTo>
                <a:cubicBezTo>
                  <a:pt x="1432" y="258340"/>
                  <a:pt x="136898" y="256223"/>
                  <a:pt x="148187" y="251284"/>
                </a:cubicBezTo>
                <a:cubicBezTo>
                  <a:pt x="159476" y="246345"/>
                  <a:pt x="9898" y="271039"/>
                  <a:pt x="67754" y="230117"/>
                </a:cubicBezTo>
                <a:cubicBezTo>
                  <a:pt x="125610" y="189195"/>
                  <a:pt x="440288" y="31856"/>
                  <a:pt x="495321" y="5751"/>
                </a:cubicBezTo>
                <a:cubicBezTo>
                  <a:pt x="550354" y="-20354"/>
                  <a:pt x="397954" y="49495"/>
                  <a:pt x="397954" y="73484"/>
                </a:cubicBezTo>
                <a:cubicBezTo>
                  <a:pt x="397954" y="97473"/>
                  <a:pt x="447343" y="134162"/>
                  <a:pt x="495321" y="149684"/>
                </a:cubicBezTo>
                <a:cubicBezTo>
                  <a:pt x="543299" y="165206"/>
                  <a:pt x="663243" y="158150"/>
                  <a:pt x="685821" y="166617"/>
                </a:cubicBezTo>
                <a:cubicBezTo>
                  <a:pt x="708399" y="175084"/>
                  <a:pt x="577165" y="210362"/>
                  <a:pt x="630787" y="200484"/>
                </a:cubicBezTo>
                <a:cubicBezTo>
                  <a:pt x="684409" y="190606"/>
                  <a:pt x="906659" y="139101"/>
                  <a:pt x="1007554" y="107351"/>
                </a:cubicBezTo>
                <a:cubicBezTo>
                  <a:pt x="1108448" y="75601"/>
                  <a:pt x="1217104" y="15628"/>
                  <a:pt x="1236154" y="9984"/>
                </a:cubicBezTo>
                <a:cubicBezTo>
                  <a:pt x="1255204" y="4340"/>
                  <a:pt x="1083754" y="57256"/>
                  <a:pt x="1121854" y="73484"/>
                </a:cubicBezTo>
                <a:cubicBezTo>
                  <a:pt x="1159954" y="89712"/>
                  <a:pt x="1437237" y="79834"/>
                  <a:pt x="1443587" y="1115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B37458B5-34C5-E150-B101-066097075218}"/>
              </a:ext>
            </a:extLst>
          </p:cNvPr>
          <p:cNvSpPr/>
          <p:nvPr/>
        </p:nvSpPr>
        <p:spPr>
          <a:xfrm>
            <a:off x="6410611" y="3318112"/>
            <a:ext cx="731039" cy="288940"/>
          </a:xfrm>
          <a:custGeom>
            <a:avLst/>
            <a:gdLst>
              <a:gd name="connsiteX0" fmla="*/ 2889 w 731039"/>
              <a:gd name="connsiteY0" fmla="*/ 288688 h 288940"/>
              <a:gd name="connsiteX1" fmla="*/ 290756 w 731039"/>
              <a:gd name="connsiteY1" fmla="*/ 212488 h 288940"/>
              <a:gd name="connsiteX2" fmla="*/ 214556 w 731039"/>
              <a:gd name="connsiteY2" fmla="*/ 216721 h 288940"/>
              <a:gd name="connsiteX3" fmla="*/ 502422 w 731039"/>
              <a:gd name="connsiteY3" fmla="*/ 165921 h 288940"/>
              <a:gd name="connsiteX4" fmla="*/ 413522 w 731039"/>
              <a:gd name="connsiteY4" fmla="*/ 191321 h 288940"/>
              <a:gd name="connsiteX5" fmla="*/ 709856 w 731039"/>
              <a:gd name="connsiteY5" fmla="*/ 136288 h 288940"/>
              <a:gd name="connsiteX6" fmla="*/ 646356 w 731039"/>
              <a:gd name="connsiteY6" fmla="*/ 115121 h 288940"/>
              <a:gd name="connsiteX7" fmla="*/ 731022 w 731039"/>
              <a:gd name="connsiteY7" fmla="*/ 93955 h 288940"/>
              <a:gd name="connsiteX8" fmla="*/ 637889 w 731039"/>
              <a:gd name="connsiteY8" fmla="*/ 821 h 288940"/>
              <a:gd name="connsiteX9" fmla="*/ 633656 w 731039"/>
              <a:gd name="connsiteY9" fmla="*/ 51621 h 288940"/>
              <a:gd name="connsiteX10" fmla="*/ 438922 w 731039"/>
              <a:gd name="connsiteY10" fmla="*/ 106655 h 288940"/>
              <a:gd name="connsiteX11" fmla="*/ 286522 w 731039"/>
              <a:gd name="connsiteY11" fmla="*/ 106655 h 288940"/>
              <a:gd name="connsiteX12" fmla="*/ 388122 w 731039"/>
              <a:gd name="connsiteY12" fmla="*/ 106655 h 288940"/>
              <a:gd name="connsiteX13" fmla="*/ 290756 w 731039"/>
              <a:gd name="connsiteY13" fmla="*/ 157455 h 288940"/>
              <a:gd name="connsiteX14" fmla="*/ 100256 w 731039"/>
              <a:gd name="connsiteY14" fmla="*/ 161688 h 288940"/>
              <a:gd name="connsiteX15" fmla="*/ 2889 w 731039"/>
              <a:gd name="connsiteY15" fmla="*/ 127821 h 288940"/>
              <a:gd name="connsiteX16" fmla="*/ 134122 w 731039"/>
              <a:gd name="connsiteY16" fmla="*/ 182855 h 288940"/>
              <a:gd name="connsiteX17" fmla="*/ 2889 w 731039"/>
              <a:gd name="connsiteY17" fmla="*/ 288688 h 28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1039" h="288940">
                <a:moveTo>
                  <a:pt x="2889" y="288688"/>
                </a:moveTo>
                <a:cubicBezTo>
                  <a:pt x="28995" y="293627"/>
                  <a:pt x="255478" y="224482"/>
                  <a:pt x="290756" y="212488"/>
                </a:cubicBezTo>
                <a:cubicBezTo>
                  <a:pt x="326034" y="200493"/>
                  <a:pt x="179278" y="224482"/>
                  <a:pt x="214556" y="216721"/>
                </a:cubicBezTo>
                <a:cubicBezTo>
                  <a:pt x="249834" y="208960"/>
                  <a:pt x="469261" y="170154"/>
                  <a:pt x="502422" y="165921"/>
                </a:cubicBezTo>
                <a:cubicBezTo>
                  <a:pt x="535583" y="161688"/>
                  <a:pt x="378950" y="196260"/>
                  <a:pt x="413522" y="191321"/>
                </a:cubicBezTo>
                <a:cubicBezTo>
                  <a:pt x="448094" y="186382"/>
                  <a:pt x="671050" y="148988"/>
                  <a:pt x="709856" y="136288"/>
                </a:cubicBezTo>
                <a:cubicBezTo>
                  <a:pt x="748662" y="123588"/>
                  <a:pt x="642828" y="122176"/>
                  <a:pt x="646356" y="115121"/>
                </a:cubicBezTo>
                <a:cubicBezTo>
                  <a:pt x="649884" y="108066"/>
                  <a:pt x="732433" y="113005"/>
                  <a:pt x="731022" y="93955"/>
                </a:cubicBezTo>
                <a:cubicBezTo>
                  <a:pt x="729611" y="74905"/>
                  <a:pt x="654117" y="7877"/>
                  <a:pt x="637889" y="821"/>
                </a:cubicBezTo>
                <a:cubicBezTo>
                  <a:pt x="621661" y="-6235"/>
                  <a:pt x="666817" y="33982"/>
                  <a:pt x="633656" y="51621"/>
                </a:cubicBezTo>
                <a:cubicBezTo>
                  <a:pt x="600495" y="69260"/>
                  <a:pt x="496778" y="97483"/>
                  <a:pt x="438922" y="106655"/>
                </a:cubicBezTo>
                <a:cubicBezTo>
                  <a:pt x="381066" y="115827"/>
                  <a:pt x="286522" y="106655"/>
                  <a:pt x="286522" y="106655"/>
                </a:cubicBezTo>
                <a:cubicBezTo>
                  <a:pt x="278055" y="106655"/>
                  <a:pt x="387416" y="98188"/>
                  <a:pt x="388122" y="106655"/>
                </a:cubicBezTo>
                <a:cubicBezTo>
                  <a:pt x="388828" y="115122"/>
                  <a:pt x="338734" y="148283"/>
                  <a:pt x="290756" y="157455"/>
                </a:cubicBezTo>
                <a:cubicBezTo>
                  <a:pt x="242778" y="166627"/>
                  <a:pt x="148234" y="166627"/>
                  <a:pt x="100256" y="161688"/>
                </a:cubicBezTo>
                <a:cubicBezTo>
                  <a:pt x="52278" y="156749"/>
                  <a:pt x="-2755" y="124293"/>
                  <a:pt x="2889" y="127821"/>
                </a:cubicBezTo>
                <a:cubicBezTo>
                  <a:pt x="8533" y="131349"/>
                  <a:pt x="132005" y="160277"/>
                  <a:pt x="134122" y="182855"/>
                </a:cubicBezTo>
                <a:cubicBezTo>
                  <a:pt x="136239" y="205433"/>
                  <a:pt x="-23217" y="283749"/>
                  <a:pt x="2889" y="2886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450191E2-7887-8C00-FFD4-B52D62840B67}"/>
              </a:ext>
            </a:extLst>
          </p:cNvPr>
          <p:cNvSpPr/>
          <p:nvPr/>
        </p:nvSpPr>
        <p:spPr>
          <a:xfrm>
            <a:off x="7251445" y="3662230"/>
            <a:ext cx="330954" cy="1854204"/>
          </a:xfrm>
          <a:custGeom>
            <a:avLst/>
            <a:gdLst>
              <a:gd name="connsiteX0" fmla="*/ 25655 w 330954"/>
              <a:gd name="connsiteY0" fmla="*/ 37703 h 1854204"/>
              <a:gd name="connsiteX1" fmla="*/ 55288 w 330954"/>
              <a:gd name="connsiteY1" fmla="*/ 88503 h 1854204"/>
              <a:gd name="connsiteX2" fmla="*/ 296588 w 330954"/>
              <a:gd name="connsiteY2" fmla="*/ 685403 h 1854204"/>
              <a:gd name="connsiteX3" fmla="*/ 296588 w 330954"/>
              <a:gd name="connsiteY3" fmla="*/ 613437 h 1854204"/>
              <a:gd name="connsiteX4" fmla="*/ 330455 w 330954"/>
              <a:gd name="connsiteY4" fmla="*/ 1053703 h 1854204"/>
              <a:gd name="connsiteX5" fmla="*/ 266955 w 330954"/>
              <a:gd name="connsiteY5" fmla="*/ 1218803 h 1854204"/>
              <a:gd name="connsiteX6" fmla="*/ 237322 w 330954"/>
              <a:gd name="connsiteY6" fmla="*/ 1540537 h 1854204"/>
              <a:gd name="connsiteX7" fmla="*/ 254255 w 330954"/>
              <a:gd name="connsiteY7" fmla="*/ 1477037 h 1854204"/>
              <a:gd name="connsiteX8" fmla="*/ 178055 w 330954"/>
              <a:gd name="connsiteY8" fmla="*/ 1849570 h 1854204"/>
              <a:gd name="connsiteX9" fmla="*/ 199222 w 330954"/>
              <a:gd name="connsiteY9" fmla="*/ 1663303 h 1854204"/>
              <a:gd name="connsiteX10" fmla="*/ 224622 w 330954"/>
              <a:gd name="connsiteY10" fmla="*/ 1337337 h 1854204"/>
              <a:gd name="connsiteX11" fmla="*/ 72222 w 330954"/>
              <a:gd name="connsiteY11" fmla="*/ 579570 h 1854204"/>
              <a:gd name="connsiteX12" fmla="*/ 93388 w 330954"/>
              <a:gd name="connsiteY12" fmla="*/ 664237 h 1854204"/>
              <a:gd name="connsiteX13" fmla="*/ 255 w 330954"/>
              <a:gd name="connsiteY13" fmla="*/ 270537 h 1854204"/>
              <a:gd name="connsiteX14" fmla="*/ 63755 w 330954"/>
              <a:gd name="connsiteY14" fmla="*/ 427170 h 1854204"/>
              <a:gd name="connsiteX15" fmla="*/ 25655 w 330954"/>
              <a:gd name="connsiteY15" fmla="*/ 37703 h 185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0954" h="1854204">
                <a:moveTo>
                  <a:pt x="25655" y="37703"/>
                </a:moveTo>
                <a:cubicBezTo>
                  <a:pt x="24244" y="-18742"/>
                  <a:pt x="10132" y="-19447"/>
                  <a:pt x="55288" y="88503"/>
                </a:cubicBezTo>
                <a:cubicBezTo>
                  <a:pt x="100444" y="196453"/>
                  <a:pt x="256371" y="597914"/>
                  <a:pt x="296588" y="685403"/>
                </a:cubicBezTo>
                <a:cubicBezTo>
                  <a:pt x="336805" y="772892"/>
                  <a:pt x="290944" y="552054"/>
                  <a:pt x="296588" y="613437"/>
                </a:cubicBezTo>
                <a:cubicBezTo>
                  <a:pt x="302232" y="674820"/>
                  <a:pt x="335394" y="952809"/>
                  <a:pt x="330455" y="1053703"/>
                </a:cubicBezTo>
                <a:cubicBezTo>
                  <a:pt x="325516" y="1154597"/>
                  <a:pt x="282477" y="1137664"/>
                  <a:pt x="266955" y="1218803"/>
                </a:cubicBezTo>
                <a:cubicBezTo>
                  <a:pt x="251433" y="1299942"/>
                  <a:pt x="239439" y="1497498"/>
                  <a:pt x="237322" y="1540537"/>
                </a:cubicBezTo>
                <a:cubicBezTo>
                  <a:pt x="235205" y="1583576"/>
                  <a:pt x="264133" y="1425532"/>
                  <a:pt x="254255" y="1477037"/>
                </a:cubicBezTo>
                <a:cubicBezTo>
                  <a:pt x="244377" y="1528542"/>
                  <a:pt x="187227" y="1818526"/>
                  <a:pt x="178055" y="1849570"/>
                </a:cubicBezTo>
                <a:cubicBezTo>
                  <a:pt x="168883" y="1880614"/>
                  <a:pt x="191461" y="1748675"/>
                  <a:pt x="199222" y="1663303"/>
                </a:cubicBezTo>
                <a:cubicBezTo>
                  <a:pt x="206983" y="1577931"/>
                  <a:pt x="245789" y="1517959"/>
                  <a:pt x="224622" y="1337337"/>
                </a:cubicBezTo>
                <a:cubicBezTo>
                  <a:pt x="203455" y="1156715"/>
                  <a:pt x="94094" y="691753"/>
                  <a:pt x="72222" y="579570"/>
                </a:cubicBezTo>
                <a:cubicBezTo>
                  <a:pt x="50350" y="467387"/>
                  <a:pt x="105382" y="715742"/>
                  <a:pt x="93388" y="664237"/>
                </a:cubicBezTo>
                <a:cubicBezTo>
                  <a:pt x="81394" y="612732"/>
                  <a:pt x="5194" y="310048"/>
                  <a:pt x="255" y="270537"/>
                </a:cubicBezTo>
                <a:cubicBezTo>
                  <a:pt x="-4684" y="231026"/>
                  <a:pt x="63755" y="462448"/>
                  <a:pt x="63755" y="427170"/>
                </a:cubicBezTo>
                <a:cubicBezTo>
                  <a:pt x="63755" y="391892"/>
                  <a:pt x="27066" y="94148"/>
                  <a:pt x="25655" y="377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11331DED-343D-5A69-8E59-B8888EE0C8A9}"/>
              </a:ext>
            </a:extLst>
          </p:cNvPr>
          <p:cNvSpPr/>
          <p:nvPr/>
        </p:nvSpPr>
        <p:spPr>
          <a:xfrm>
            <a:off x="7263210" y="4610016"/>
            <a:ext cx="434355" cy="1891790"/>
          </a:xfrm>
          <a:custGeom>
            <a:avLst/>
            <a:gdLst>
              <a:gd name="connsiteX0" fmla="*/ 432990 w 434355"/>
              <a:gd name="connsiteY0" fmla="*/ 4317 h 1891790"/>
              <a:gd name="connsiteX1" fmla="*/ 259423 w 434355"/>
              <a:gd name="connsiteY1" fmla="*/ 664717 h 1891790"/>
              <a:gd name="connsiteX2" fmla="*/ 162057 w 434355"/>
              <a:gd name="connsiteY2" fmla="*/ 1231984 h 1891790"/>
              <a:gd name="connsiteX3" fmla="*/ 157823 w 434355"/>
              <a:gd name="connsiteY3" fmla="*/ 1126151 h 1891790"/>
              <a:gd name="connsiteX4" fmla="*/ 18123 w 434355"/>
              <a:gd name="connsiteY4" fmla="*/ 1845817 h 1891790"/>
              <a:gd name="connsiteX5" fmla="*/ 26590 w 434355"/>
              <a:gd name="connsiteY5" fmla="*/ 1693417 h 1891790"/>
              <a:gd name="connsiteX6" fmla="*/ 26590 w 434355"/>
              <a:gd name="connsiteY6" fmla="*/ 673184 h 1891790"/>
              <a:gd name="connsiteX7" fmla="*/ 9657 w 434355"/>
              <a:gd name="connsiteY7" fmla="*/ 863684 h 1891790"/>
              <a:gd name="connsiteX8" fmla="*/ 195923 w 434355"/>
              <a:gd name="connsiteY8" fmla="*/ 55117 h 1891790"/>
              <a:gd name="connsiteX9" fmla="*/ 157823 w 434355"/>
              <a:gd name="connsiteY9" fmla="*/ 364151 h 1891790"/>
              <a:gd name="connsiteX10" fmla="*/ 432990 w 434355"/>
              <a:gd name="connsiteY10" fmla="*/ 4317 h 189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355" h="1891790">
                <a:moveTo>
                  <a:pt x="432990" y="4317"/>
                </a:moveTo>
                <a:cubicBezTo>
                  <a:pt x="449923" y="54411"/>
                  <a:pt x="304578" y="460106"/>
                  <a:pt x="259423" y="664717"/>
                </a:cubicBezTo>
                <a:cubicBezTo>
                  <a:pt x="214267" y="869328"/>
                  <a:pt x="178990" y="1155078"/>
                  <a:pt x="162057" y="1231984"/>
                </a:cubicBezTo>
                <a:cubicBezTo>
                  <a:pt x="145124" y="1308890"/>
                  <a:pt x="181812" y="1023846"/>
                  <a:pt x="157823" y="1126151"/>
                </a:cubicBezTo>
                <a:cubicBezTo>
                  <a:pt x="133834" y="1228456"/>
                  <a:pt x="39995" y="1751273"/>
                  <a:pt x="18123" y="1845817"/>
                </a:cubicBezTo>
                <a:cubicBezTo>
                  <a:pt x="-3749" y="1940361"/>
                  <a:pt x="25179" y="1888856"/>
                  <a:pt x="26590" y="1693417"/>
                </a:cubicBezTo>
                <a:cubicBezTo>
                  <a:pt x="28001" y="1497978"/>
                  <a:pt x="29412" y="811473"/>
                  <a:pt x="26590" y="673184"/>
                </a:cubicBezTo>
                <a:cubicBezTo>
                  <a:pt x="23768" y="534895"/>
                  <a:pt x="-18565" y="966695"/>
                  <a:pt x="9657" y="863684"/>
                </a:cubicBezTo>
                <a:cubicBezTo>
                  <a:pt x="37879" y="760673"/>
                  <a:pt x="171229" y="138373"/>
                  <a:pt x="195923" y="55117"/>
                </a:cubicBezTo>
                <a:cubicBezTo>
                  <a:pt x="220617" y="-28139"/>
                  <a:pt x="125367" y="371912"/>
                  <a:pt x="157823" y="364151"/>
                </a:cubicBezTo>
                <a:cubicBezTo>
                  <a:pt x="190279" y="356390"/>
                  <a:pt x="416057" y="-45777"/>
                  <a:pt x="432990" y="43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E0BD6A8E-1B43-9027-AD37-9E1058BF8F83}"/>
              </a:ext>
            </a:extLst>
          </p:cNvPr>
          <p:cNvSpPr/>
          <p:nvPr/>
        </p:nvSpPr>
        <p:spPr>
          <a:xfrm>
            <a:off x="6493900" y="6108673"/>
            <a:ext cx="847226" cy="932602"/>
          </a:xfrm>
          <a:custGeom>
            <a:avLst/>
            <a:gdLst>
              <a:gd name="connsiteX0" fmla="*/ 753567 w 847226"/>
              <a:gd name="connsiteY0" fmla="*/ 27 h 932602"/>
              <a:gd name="connsiteX1" fmla="*/ 783200 w 847226"/>
              <a:gd name="connsiteY1" fmla="*/ 287894 h 932602"/>
              <a:gd name="connsiteX2" fmla="*/ 783200 w 847226"/>
              <a:gd name="connsiteY2" fmla="*/ 444527 h 932602"/>
              <a:gd name="connsiteX3" fmla="*/ 660433 w 847226"/>
              <a:gd name="connsiteY3" fmla="*/ 626560 h 932602"/>
              <a:gd name="connsiteX4" fmla="*/ 842467 w 847226"/>
              <a:gd name="connsiteY4" fmla="*/ 558827 h 932602"/>
              <a:gd name="connsiteX5" fmla="*/ 427600 w 847226"/>
              <a:gd name="connsiteY5" fmla="*/ 812827 h 932602"/>
              <a:gd name="connsiteX6" fmla="*/ 33 w 847226"/>
              <a:gd name="connsiteY6" fmla="*/ 931360 h 932602"/>
              <a:gd name="connsiteX7" fmla="*/ 402200 w 847226"/>
              <a:gd name="connsiteY7" fmla="*/ 745094 h 932602"/>
              <a:gd name="connsiteX8" fmla="*/ 50833 w 847226"/>
              <a:gd name="connsiteY8" fmla="*/ 812827 h 932602"/>
              <a:gd name="connsiteX9" fmla="*/ 453000 w 847226"/>
              <a:gd name="connsiteY9" fmla="*/ 626560 h 932602"/>
              <a:gd name="connsiteX10" fmla="*/ 503800 w 847226"/>
              <a:gd name="connsiteY10" fmla="*/ 579994 h 932602"/>
              <a:gd name="connsiteX11" fmla="*/ 702767 w 847226"/>
              <a:gd name="connsiteY11" fmla="*/ 110094 h 932602"/>
              <a:gd name="connsiteX12" fmla="*/ 550367 w 847226"/>
              <a:gd name="connsiteY12" fmla="*/ 304827 h 932602"/>
              <a:gd name="connsiteX13" fmla="*/ 753567 w 847226"/>
              <a:gd name="connsiteY13" fmla="*/ 27 h 93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7226" h="932602">
                <a:moveTo>
                  <a:pt x="753567" y="27"/>
                </a:moveTo>
                <a:cubicBezTo>
                  <a:pt x="792372" y="-2795"/>
                  <a:pt x="778261" y="213811"/>
                  <a:pt x="783200" y="287894"/>
                </a:cubicBezTo>
                <a:cubicBezTo>
                  <a:pt x="788139" y="361977"/>
                  <a:pt x="803661" y="388083"/>
                  <a:pt x="783200" y="444527"/>
                </a:cubicBezTo>
                <a:cubicBezTo>
                  <a:pt x="762739" y="500971"/>
                  <a:pt x="650555" y="607510"/>
                  <a:pt x="660433" y="626560"/>
                </a:cubicBezTo>
                <a:cubicBezTo>
                  <a:pt x="670311" y="645610"/>
                  <a:pt x="881272" y="527783"/>
                  <a:pt x="842467" y="558827"/>
                </a:cubicBezTo>
                <a:cubicBezTo>
                  <a:pt x="803662" y="589871"/>
                  <a:pt x="568005" y="750738"/>
                  <a:pt x="427600" y="812827"/>
                </a:cubicBezTo>
                <a:cubicBezTo>
                  <a:pt x="287195" y="874916"/>
                  <a:pt x="4266" y="942649"/>
                  <a:pt x="33" y="931360"/>
                </a:cubicBezTo>
                <a:cubicBezTo>
                  <a:pt x="-4200" y="920071"/>
                  <a:pt x="393733" y="764849"/>
                  <a:pt x="402200" y="745094"/>
                </a:cubicBezTo>
                <a:cubicBezTo>
                  <a:pt x="410667" y="725339"/>
                  <a:pt x="42366" y="832583"/>
                  <a:pt x="50833" y="812827"/>
                </a:cubicBezTo>
                <a:cubicBezTo>
                  <a:pt x="59300" y="793071"/>
                  <a:pt x="377506" y="665365"/>
                  <a:pt x="453000" y="626560"/>
                </a:cubicBezTo>
                <a:cubicBezTo>
                  <a:pt x="528494" y="587755"/>
                  <a:pt x="462172" y="666072"/>
                  <a:pt x="503800" y="579994"/>
                </a:cubicBezTo>
                <a:cubicBezTo>
                  <a:pt x="545428" y="493916"/>
                  <a:pt x="695006" y="155955"/>
                  <a:pt x="702767" y="110094"/>
                </a:cubicBezTo>
                <a:cubicBezTo>
                  <a:pt x="710528" y="64233"/>
                  <a:pt x="546134" y="316116"/>
                  <a:pt x="550367" y="304827"/>
                </a:cubicBezTo>
                <a:cubicBezTo>
                  <a:pt x="554600" y="293538"/>
                  <a:pt x="714762" y="2849"/>
                  <a:pt x="753567" y="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C773A754-E7D3-B75D-A05B-926C1C46D739}"/>
              </a:ext>
            </a:extLst>
          </p:cNvPr>
          <p:cNvSpPr/>
          <p:nvPr/>
        </p:nvSpPr>
        <p:spPr>
          <a:xfrm>
            <a:off x="3150539" y="4444982"/>
            <a:ext cx="820350" cy="1875643"/>
          </a:xfrm>
          <a:custGeom>
            <a:avLst/>
            <a:gdLst>
              <a:gd name="connsiteX0" fmla="*/ 532461 w 820350"/>
              <a:gd name="connsiteY0" fmla="*/ 59285 h 1875643"/>
              <a:gd name="connsiteX1" fmla="*/ 540928 w 820350"/>
              <a:gd name="connsiteY1" fmla="*/ 533418 h 1875643"/>
              <a:gd name="connsiteX2" fmla="*/ 706028 w 820350"/>
              <a:gd name="connsiteY2" fmla="*/ 1210751 h 1875643"/>
              <a:gd name="connsiteX3" fmla="*/ 638294 w 820350"/>
              <a:gd name="connsiteY3" fmla="*/ 1143018 h 1875643"/>
              <a:gd name="connsiteX4" fmla="*/ 820328 w 820350"/>
              <a:gd name="connsiteY4" fmla="*/ 1871151 h 1875643"/>
              <a:gd name="connsiteX5" fmla="*/ 650994 w 820350"/>
              <a:gd name="connsiteY5" fmla="*/ 1464751 h 1875643"/>
              <a:gd name="connsiteX6" fmla="*/ 672161 w 820350"/>
              <a:gd name="connsiteY6" fmla="*/ 1773785 h 1875643"/>
              <a:gd name="connsiteX7" fmla="*/ 515528 w 820350"/>
              <a:gd name="connsiteY7" fmla="*/ 1426651 h 1875643"/>
              <a:gd name="connsiteX8" fmla="*/ 20228 w 820350"/>
              <a:gd name="connsiteY8" fmla="*/ 541885 h 1875643"/>
              <a:gd name="connsiteX9" fmla="*/ 92194 w 820350"/>
              <a:gd name="connsiteY9" fmla="*/ 804351 h 1875643"/>
              <a:gd name="connsiteX10" fmla="*/ 58328 w 820350"/>
              <a:gd name="connsiteY10" fmla="*/ 135485 h 1875643"/>
              <a:gd name="connsiteX11" fmla="*/ 92194 w 820350"/>
              <a:gd name="connsiteY11" fmla="*/ 347151 h 1875643"/>
              <a:gd name="connsiteX12" fmla="*/ 236128 w 820350"/>
              <a:gd name="connsiteY12" fmla="*/ 18 h 1875643"/>
              <a:gd name="connsiteX13" fmla="*/ 198028 w 820350"/>
              <a:gd name="connsiteY13" fmla="*/ 364085 h 1875643"/>
              <a:gd name="connsiteX14" fmla="*/ 532461 w 820350"/>
              <a:gd name="connsiteY14" fmla="*/ 59285 h 187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0350" h="1875643">
                <a:moveTo>
                  <a:pt x="532461" y="59285"/>
                </a:moveTo>
                <a:cubicBezTo>
                  <a:pt x="589611" y="87507"/>
                  <a:pt x="512000" y="341507"/>
                  <a:pt x="540928" y="533418"/>
                </a:cubicBezTo>
                <a:cubicBezTo>
                  <a:pt x="569856" y="725329"/>
                  <a:pt x="689800" y="1109151"/>
                  <a:pt x="706028" y="1210751"/>
                </a:cubicBezTo>
                <a:cubicBezTo>
                  <a:pt x="722256" y="1312351"/>
                  <a:pt x="619244" y="1032952"/>
                  <a:pt x="638294" y="1143018"/>
                </a:cubicBezTo>
                <a:cubicBezTo>
                  <a:pt x="657344" y="1253084"/>
                  <a:pt x="818211" y="1817529"/>
                  <a:pt x="820328" y="1871151"/>
                </a:cubicBezTo>
                <a:cubicBezTo>
                  <a:pt x="822445" y="1924773"/>
                  <a:pt x="675688" y="1480979"/>
                  <a:pt x="650994" y="1464751"/>
                </a:cubicBezTo>
                <a:cubicBezTo>
                  <a:pt x="626300" y="1448523"/>
                  <a:pt x="694739" y="1780135"/>
                  <a:pt x="672161" y="1773785"/>
                </a:cubicBezTo>
                <a:cubicBezTo>
                  <a:pt x="649583" y="1767435"/>
                  <a:pt x="624183" y="1631968"/>
                  <a:pt x="515528" y="1426651"/>
                </a:cubicBezTo>
                <a:cubicBezTo>
                  <a:pt x="406873" y="1221334"/>
                  <a:pt x="90784" y="645602"/>
                  <a:pt x="20228" y="541885"/>
                </a:cubicBezTo>
                <a:cubicBezTo>
                  <a:pt x="-50328" y="438168"/>
                  <a:pt x="85844" y="872084"/>
                  <a:pt x="92194" y="804351"/>
                </a:cubicBezTo>
                <a:cubicBezTo>
                  <a:pt x="98544" y="736618"/>
                  <a:pt x="58328" y="211685"/>
                  <a:pt x="58328" y="135485"/>
                </a:cubicBezTo>
                <a:cubicBezTo>
                  <a:pt x="58328" y="59285"/>
                  <a:pt x="62561" y="369729"/>
                  <a:pt x="92194" y="347151"/>
                </a:cubicBezTo>
                <a:cubicBezTo>
                  <a:pt x="121827" y="324573"/>
                  <a:pt x="218489" y="-2804"/>
                  <a:pt x="236128" y="18"/>
                </a:cubicBezTo>
                <a:cubicBezTo>
                  <a:pt x="253767" y="2840"/>
                  <a:pt x="154989" y="349268"/>
                  <a:pt x="198028" y="364085"/>
                </a:cubicBezTo>
                <a:cubicBezTo>
                  <a:pt x="241067" y="378902"/>
                  <a:pt x="475311" y="31063"/>
                  <a:pt x="532461" y="592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CB4A7F1-BF69-BFE4-5003-3AD4AC1B3EAA}"/>
              </a:ext>
            </a:extLst>
          </p:cNvPr>
          <p:cNvSpPr/>
          <p:nvPr/>
        </p:nvSpPr>
        <p:spPr>
          <a:xfrm>
            <a:off x="3311712" y="3701720"/>
            <a:ext cx="866974" cy="1500879"/>
          </a:xfrm>
          <a:custGeom>
            <a:avLst/>
            <a:gdLst>
              <a:gd name="connsiteX0" fmla="*/ 850855 w 866974"/>
              <a:gd name="connsiteY0" fmla="*/ 3647 h 1500879"/>
              <a:gd name="connsiteX1" fmla="*/ 605195 w 866974"/>
              <a:gd name="connsiteY1" fmla="*/ 378961 h 1500879"/>
              <a:gd name="connsiteX2" fmla="*/ 318592 w 866974"/>
              <a:gd name="connsiteY2" fmla="*/ 1102292 h 1500879"/>
              <a:gd name="connsiteX3" fmla="*/ 352712 w 866974"/>
              <a:gd name="connsiteY3" fmla="*/ 842984 h 1500879"/>
              <a:gd name="connsiteX4" fmla="*/ 11518 w 866974"/>
              <a:gd name="connsiteY4" fmla="*/ 1491253 h 1500879"/>
              <a:gd name="connsiteX5" fmla="*/ 113876 w 866974"/>
              <a:gd name="connsiteY5" fmla="*/ 1163707 h 1500879"/>
              <a:gd name="connsiteX6" fmla="*/ 441422 w 866974"/>
              <a:gd name="connsiteY6" fmla="*/ 269779 h 1500879"/>
              <a:gd name="connsiteX7" fmla="*/ 127524 w 866974"/>
              <a:gd name="connsiteY7" fmla="*/ 590501 h 1500879"/>
              <a:gd name="connsiteX8" fmla="*/ 850855 w 866974"/>
              <a:gd name="connsiteY8" fmla="*/ 3647 h 15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974" h="1500879">
                <a:moveTo>
                  <a:pt x="850855" y="3647"/>
                </a:moveTo>
                <a:cubicBezTo>
                  <a:pt x="930467" y="-31610"/>
                  <a:pt x="693905" y="195854"/>
                  <a:pt x="605195" y="378961"/>
                </a:cubicBezTo>
                <a:cubicBezTo>
                  <a:pt x="516485" y="562068"/>
                  <a:pt x="360672" y="1024955"/>
                  <a:pt x="318592" y="1102292"/>
                </a:cubicBezTo>
                <a:cubicBezTo>
                  <a:pt x="276512" y="1179629"/>
                  <a:pt x="403891" y="778157"/>
                  <a:pt x="352712" y="842984"/>
                </a:cubicBezTo>
                <a:cubicBezTo>
                  <a:pt x="301533" y="907811"/>
                  <a:pt x="51324" y="1437799"/>
                  <a:pt x="11518" y="1491253"/>
                </a:cubicBezTo>
                <a:cubicBezTo>
                  <a:pt x="-28288" y="1544707"/>
                  <a:pt x="42225" y="1367286"/>
                  <a:pt x="113876" y="1163707"/>
                </a:cubicBezTo>
                <a:cubicBezTo>
                  <a:pt x="185527" y="960128"/>
                  <a:pt x="439147" y="365313"/>
                  <a:pt x="441422" y="269779"/>
                </a:cubicBezTo>
                <a:cubicBezTo>
                  <a:pt x="443697" y="174245"/>
                  <a:pt x="67246" y="632582"/>
                  <a:pt x="127524" y="590501"/>
                </a:cubicBezTo>
                <a:cubicBezTo>
                  <a:pt x="187802" y="548420"/>
                  <a:pt x="771243" y="38904"/>
                  <a:pt x="850855" y="36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2F2FE4E1-4E77-EA93-60B2-95AC30FC9069}"/>
              </a:ext>
            </a:extLst>
          </p:cNvPr>
          <p:cNvSpPr/>
          <p:nvPr/>
        </p:nvSpPr>
        <p:spPr>
          <a:xfrm>
            <a:off x="4284467" y="1990842"/>
            <a:ext cx="2158554" cy="1256159"/>
          </a:xfrm>
          <a:custGeom>
            <a:avLst/>
            <a:gdLst>
              <a:gd name="connsiteX0" fmla="*/ 110112 w 2158554"/>
              <a:gd name="connsiteY0" fmla="*/ 1189086 h 1256159"/>
              <a:gd name="connsiteX1" fmla="*/ 171527 w 2158554"/>
              <a:gd name="connsiteY1" fmla="*/ 1120848 h 1256159"/>
              <a:gd name="connsiteX2" fmla="*/ 560488 w 2158554"/>
              <a:gd name="connsiteY2" fmla="*/ 356573 h 1256159"/>
              <a:gd name="connsiteX3" fmla="*/ 499073 w 2158554"/>
              <a:gd name="connsiteY3" fmla="*/ 595409 h 1256159"/>
              <a:gd name="connsiteX4" fmla="*/ 567312 w 2158554"/>
              <a:gd name="connsiteY4" fmla="*/ 963898 h 1256159"/>
              <a:gd name="connsiteX5" fmla="*/ 928978 w 2158554"/>
              <a:gd name="connsiteY5" fmla="*/ 465755 h 1256159"/>
              <a:gd name="connsiteX6" fmla="*/ 840267 w 2158554"/>
              <a:gd name="connsiteY6" fmla="*/ 916131 h 1256159"/>
              <a:gd name="connsiteX7" fmla="*/ 1085927 w 2158554"/>
              <a:gd name="connsiteY7" fmla="*/ 656824 h 1256159"/>
              <a:gd name="connsiteX8" fmla="*/ 1433945 w 2158554"/>
              <a:gd name="connsiteY8" fmla="*/ 929779 h 1256159"/>
              <a:gd name="connsiteX9" fmla="*/ 1522655 w 2158554"/>
              <a:gd name="connsiteY9" fmla="*/ 882012 h 1256159"/>
              <a:gd name="connsiteX10" fmla="*/ 1645485 w 2158554"/>
              <a:gd name="connsiteY10" fmla="*/ 902483 h 1256159"/>
              <a:gd name="connsiteX11" fmla="*/ 1659133 w 2158554"/>
              <a:gd name="connsiteY11" fmla="*/ 581761 h 1256159"/>
              <a:gd name="connsiteX12" fmla="*/ 2157276 w 2158554"/>
              <a:gd name="connsiteY12" fmla="*/ 1114024 h 1256159"/>
              <a:gd name="connsiteX13" fmla="*/ 1781963 w 2158554"/>
              <a:gd name="connsiteY13" fmla="*/ 677295 h 1256159"/>
              <a:gd name="connsiteX14" fmla="*/ 1160990 w 2158554"/>
              <a:gd name="connsiteY14" fmla="*/ 254215 h 1256159"/>
              <a:gd name="connsiteX15" fmla="*/ 1427121 w 2158554"/>
              <a:gd name="connsiteY15" fmla="*/ 711415 h 1256159"/>
              <a:gd name="connsiteX16" fmla="*/ 963097 w 2158554"/>
              <a:gd name="connsiteY16" fmla="*/ 417988 h 1256159"/>
              <a:gd name="connsiteX17" fmla="*/ 669670 w 2158554"/>
              <a:gd name="connsiteY17" fmla="*/ 636352 h 1256159"/>
              <a:gd name="connsiteX18" fmla="*/ 615079 w 2158554"/>
              <a:gd name="connsiteY18" fmla="*/ 1731 h 1256159"/>
              <a:gd name="connsiteX19" fmla="*/ 492249 w 2158554"/>
              <a:gd name="connsiteY19" fmla="*/ 458931 h 1256159"/>
              <a:gd name="connsiteX20" fmla="*/ 930 w 2158554"/>
              <a:gd name="connsiteY20" fmla="*/ 779654 h 1256159"/>
              <a:gd name="connsiteX21" fmla="*/ 362596 w 2158554"/>
              <a:gd name="connsiteY21" fmla="*/ 411164 h 1256159"/>
              <a:gd name="connsiteX22" fmla="*/ 110112 w 2158554"/>
              <a:gd name="connsiteY22" fmla="*/ 1189086 h 125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58554" h="1256159">
                <a:moveTo>
                  <a:pt x="110112" y="1189086"/>
                </a:moveTo>
                <a:cubicBezTo>
                  <a:pt x="78267" y="1307367"/>
                  <a:pt x="96464" y="1259600"/>
                  <a:pt x="171527" y="1120848"/>
                </a:cubicBezTo>
                <a:cubicBezTo>
                  <a:pt x="246590" y="982096"/>
                  <a:pt x="505897" y="444146"/>
                  <a:pt x="560488" y="356573"/>
                </a:cubicBezTo>
                <a:cubicBezTo>
                  <a:pt x="615079" y="269000"/>
                  <a:pt x="497936" y="494188"/>
                  <a:pt x="499073" y="595409"/>
                </a:cubicBezTo>
                <a:cubicBezTo>
                  <a:pt x="500210" y="696630"/>
                  <a:pt x="495661" y="985507"/>
                  <a:pt x="567312" y="963898"/>
                </a:cubicBezTo>
                <a:cubicBezTo>
                  <a:pt x="638963" y="942289"/>
                  <a:pt x="883486" y="473716"/>
                  <a:pt x="928978" y="465755"/>
                </a:cubicBezTo>
                <a:cubicBezTo>
                  <a:pt x="974470" y="457794"/>
                  <a:pt x="814109" y="884286"/>
                  <a:pt x="840267" y="916131"/>
                </a:cubicBezTo>
                <a:cubicBezTo>
                  <a:pt x="866425" y="947976"/>
                  <a:pt x="986981" y="654549"/>
                  <a:pt x="1085927" y="656824"/>
                </a:cubicBezTo>
                <a:cubicBezTo>
                  <a:pt x="1184873" y="659099"/>
                  <a:pt x="1361157" y="892248"/>
                  <a:pt x="1433945" y="929779"/>
                </a:cubicBezTo>
                <a:cubicBezTo>
                  <a:pt x="1506733" y="967310"/>
                  <a:pt x="1487398" y="886561"/>
                  <a:pt x="1522655" y="882012"/>
                </a:cubicBezTo>
                <a:cubicBezTo>
                  <a:pt x="1557912" y="877463"/>
                  <a:pt x="1622739" y="952525"/>
                  <a:pt x="1645485" y="902483"/>
                </a:cubicBezTo>
                <a:cubicBezTo>
                  <a:pt x="1668231" y="852441"/>
                  <a:pt x="1573835" y="546504"/>
                  <a:pt x="1659133" y="581761"/>
                </a:cubicBezTo>
                <a:cubicBezTo>
                  <a:pt x="1744432" y="617018"/>
                  <a:pt x="2136804" y="1098102"/>
                  <a:pt x="2157276" y="1114024"/>
                </a:cubicBezTo>
                <a:cubicBezTo>
                  <a:pt x="2177748" y="1129946"/>
                  <a:pt x="1948011" y="820596"/>
                  <a:pt x="1781963" y="677295"/>
                </a:cubicBezTo>
                <a:cubicBezTo>
                  <a:pt x="1615915" y="533994"/>
                  <a:pt x="1220130" y="248528"/>
                  <a:pt x="1160990" y="254215"/>
                </a:cubicBezTo>
                <a:cubicBezTo>
                  <a:pt x="1101850" y="259902"/>
                  <a:pt x="1460103" y="684119"/>
                  <a:pt x="1427121" y="711415"/>
                </a:cubicBezTo>
                <a:cubicBezTo>
                  <a:pt x="1394139" y="738710"/>
                  <a:pt x="1089339" y="430498"/>
                  <a:pt x="963097" y="417988"/>
                </a:cubicBezTo>
                <a:cubicBezTo>
                  <a:pt x="836855" y="405478"/>
                  <a:pt x="727673" y="705728"/>
                  <a:pt x="669670" y="636352"/>
                </a:cubicBezTo>
                <a:cubicBezTo>
                  <a:pt x="611667" y="566976"/>
                  <a:pt x="644649" y="31301"/>
                  <a:pt x="615079" y="1731"/>
                </a:cubicBezTo>
                <a:cubicBezTo>
                  <a:pt x="585509" y="-27839"/>
                  <a:pt x="594607" y="329277"/>
                  <a:pt x="492249" y="458931"/>
                </a:cubicBezTo>
                <a:cubicBezTo>
                  <a:pt x="389891" y="588585"/>
                  <a:pt x="22539" y="787615"/>
                  <a:pt x="930" y="779654"/>
                </a:cubicBezTo>
                <a:cubicBezTo>
                  <a:pt x="-20679" y="771693"/>
                  <a:pt x="340987" y="347474"/>
                  <a:pt x="362596" y="411164"/>
                </a:cubicBezTo>
                <a:cubicBezTo>
                  <a:pt x="384205" y="474853"/>
                  <a:pt x="141957" y="1070805"/>
                  <a:pt x="110112" y="11890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62E7898-B8D6-B04F-951F-287267CACBD2}"/>
              </a:ext>
            </a:extLst>
          </p:cNvPr>
          <p:cNvSpPr/>
          <p:nvPr/>
        </p:nvSpPr>
        <p:spPr>
          <a:xfrm>
            <a:off x="5723862" y="1658445"/>
            <a:ext cx="1707468" cy="1932399"/>
          </a:xfrm>
          <a:custGeom>
            <a:avLst/>
            <a:gdLst>
              <a:gd name="connsiteX0" fmla="*/ 274329 w 1707468"/>
              <a:gd name="connsiteY0" fmla="*/ 6582 h 1932399"/>
              <a:gd name="connsiteX1" fmla="*/ 1243320 w 1707468"/>
              <a:gd name="connsiteY1" fmla="*/ 989221 h 1932399"/>
              <a:gd name="connsiteX2" fmla="*/ 1093195 w 1707468"/>
              <a:gd name="connsiteY2" fmla="*/ 839095 h 1932399"/>
              <a:gd name="connsiteX3" fmla="*/ 1393445 w 1707468"/>
              <a:gd name="connsiteY3" fmla="*/ 1269000 h 1932399"/>
              <a:gd name="connsiteX4" fmla="*/ 1366150 w 1707468"/>
              <a:gd name="connsiteY4" fmla="*/ 1200761 h 1932399"/>
              <a:gd name="connsiteX5" fmla="*/ 1707344 w 1707468"/>
              <a:gd name="connsiteY5" fmla="*/ 1930916 h 1932399"/>
              <a:gd name="connsiteX6" fmla="*/ 1400269 w 1707468"/>
              <a:gd name="connsiteY6" fmla="*/ 1385006 h 1932399"/>
              <a:gd name="connsiteX7" fmla="*/ 970365 w 1707468"/>
              <a:gd name="connsiteY7" fmla="*/ 1200761 h 1932399"/>
              <a:gd name="connsiteX8" fmla="*/ 1004484 w 1707468"/>
              <a:gd name="connsiteY8" fmla="*/ 1296295 h 1932399"/>
              <a:gd name="connsiteX9" fmla="*/ 472222 w 1707468"/>
              <a:gd name="connsiteY9" fmla="*/ 798152 h 1932399"/>
              <a:gd name="connsiteX10" fmla="*/ 697410 w 1707468"/>
              <a:gd name="connsiteY10" fmla="*/ 1016516 h 1932399"/>
              <a:gd name="connsiteX11" fmla="*/ 1374 w 1707468"/>
              <a:gd name="connsiteY11" fmla="*/ 108940 h 1932399"/>
              <a:gd name="connsiteX12" fmla="*/ 513165 w 1707468"/>
              <a:gd name="connsiteY12" fmla="*/ 538845 h 1932399"/>
              <a:gd name="connsiteX13" fmla="*/ 274329 w 1707468"/>
              <a:gd name="connsiteY13" fmla="*/ 6582 h 193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07468" h="1932399">
                <a:moveTo>
                  <a:pt x="274329" y="6582"/>
                </a:moveTo>
                <a:cubicBezTo>
                  <a:pt x="396021" y="81645"/>
                  <a:pt x="1106842" y="850469"/>
                  <a:pt x="1243320" y="989221"/>
                </a:cubicBezTo>
                <a:cubicBezTo>
                  <a:pt x="1379798" y="1127973"/>
                  <a:pt x="1068174" y="792465"/>
                  <a:pt x="1093195" y="839095"/>
                </a:cubicBezTo>
                <a:cubicBezTo>
                  <a:pt x="1118216" y="885725"/>
                  <a:pt x="1347953" y="1208722"/>
                  <a:pt x="1393445" y="1269000"/>
                </a:cubicBezTo>
                <a:cubicBezTo>
                  <a:pt x="1438937" y="1329278"/>
                  <a:pt x="1313834" y="1090442"/>
                  <a:pt x="1366150" y="1200761"/>
                </a:cubicBezTo>
                <a:cubicBezTo>
                  <a:pt x="1418466" y="1311080"/>
                  <a:pt x="1701658" y="1900209"/>
                  <a:pt x="1707344" y="1930916"/>
                </a:cubicBezTo>
                <a:cubicBezTo>
                  <a:pt x="1713031" y="1961624"/>
                  <a:pt x="1523099" y="1506698"/>
                  <a:pt x="1400269" y="1385006"/>
                </a:cubicBezTo>
                <a:cubicBezTo>
                  <a:pt x="1277439" y="1263314"/>
                  <a:pt x="1036329" y="1215546"/>
                  <a:pt x="970365" y="1200761"/>
                </a:cubicBezTo>
                <a:cubicBezTo>
                  <a:pt x="904401" y="1185976"/>
                  <a:pt x="1087508" y="1363397"/>
                  <a:pt x="1004484" y="1296295"/>
                </a:cubicBezTo>
                <a:cubicBezTo>
                  <a:pt x="921460" y="1229194"/>
                  <a:pt x="523401" y="844782"/>
                  <a:pt x="472222" y="798152"/>
                </a:cubicBezTo>
                <a:cubicBezTo>
                  <a:pt x="421043" y="751522"/>
                  <a:pt x="775885" y="1131385"/>
                  <a:pt x="697410" y="1016516"/>
                </a:cubicBezTo>
                <a:cubicBezTo>
                  <a:pt x="618935" y="901647"/>
                  <a:pt x="32081" y="188552"/>
                  <a:pt x="1374" y="108940"/>
                </a:cubicBezTo>
                <a:cubicBezTo>
                  <a:pt x="-29333" y="29328"/>
                  <a:pt x="464261" y="554767"/>
                  <a:pt x="513165" y="538845"/>
                </a:cubicBezTo>
                <a:cubicBezTo>
                  <a:pt x="562069" y="522923"/>
                  <a:pt x="152637" y="-68481"/>
                  <a:pt x="274329" y="65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DD6D39E-BE2E-1752-8FE9-3278112E3165}"/>
              </a:ext>
            </a:extLst>
          </p:cNvPr>
          <p:cNvSpPr/>
          <p:nvPr/>
        </p:nvSpPr>
        <p:spPr>
          <a:xfrm>
            <a:off x="4156250" y="2920621"/>
            <a:ext cx="1528763" cy="710045"/>
          </a:xfrm>
          <a:custGeom>
            <a:avLst/>
            <a:gdLst>
              <a:gd name="connsiteX0" fmla="*/ 599995 w 1528763"/>
              <a:gd name="connsiteY0" fmla="*/ 0 h 710045"/>
              <a:gd name="connsiteX1" fmla="*/ 1343798 w 1528763"/>
              <a:gd name="connsiteY1" fmla="*/ 129654 h 710045"/>
              <a:gd name="connsiteX2" fmla="*/ 1139081 w 1528763"/>
              <a:gd name="connsiteY2" fmla="*/ 143301 h 710045"/>
              <a:gd name="connsiteX3" fmla="*/ 1528043 w 1528763"/>
              <a:gd name="connsiteY3" fmla="*/ 232012 h 710045"/>
              <a:gd name="connsiteX4" fmla="*/ 1220968 w 1528763"/>
              <a:gd name="connsiteY4" fmla="*/ 170597 h 710045"/>
              <a:gd name="connsiteX5" fmla="*/ 702353 w 1528763"/>
              <a:gd name="connsiteY5" fmla="*/ 368489 h 710045"/>
              <a:gd name="connsiteX6" fmla="*/ 1193672 w 1528763"/>
              <a:gd name="connsiteY6" fmla="*/ 293427 h 710045"/>
              <a:gd name="connsiteX7" fmla="*/ 13141 w 1528763"/>
              <a:gd name="connsiteY7" fmla="*/ 709683 h 710045"/>
              <a:gd name="connsiteX8" fmla="*/ 538580 w 1528763"/>
              <a:gd name="connsiteY8" fmla="*/ 368489 h 710045"/>
              <a:gd name="connsiteX9" fmla="*/ 183738 w 1528763"/>
              <a:gd name="connsiteY9" fmla="*/ 477672 h 710045"/>
              <a:gd name="connsiteX10" fmla="*/ 709177 w 1528763"/>
              <a:gd name="connsiteY10" fmla="*/ 232012 h 710045"/>
              <a:gd name="connsiteX11" fmla="*/ 402102 w 1528763"/>
              <a:gd name="connsiteY11" fmla="*/ 95534 h 710045"/>
              <a:gd name="connsiteX12" fmla="*/ 907069 w 1528763"/>
              <a:gd name="connsiteY12" fmla="*/ 129654 h 710045"/>
              <a:gd name="connsiteX13" fmla="*/ 599995 w 1528763"/>
              <a:gd name="connsiteY13" fmla="*/ 0 h 71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28763" h="710045">
                <a:moveTo>
                  <a:pt x="599995" y="0"/>
                </a:moveTo>
                <a:cubicBezTo>
                  <a:pt x="672783" y="0"/>
                  <a:pt x="1253950" y="105771"/>
                  <a:pt x="1343798" y="129654"/>
                </a:cubicBezTo>
                <a:cubicBezTo>
                  <a:pt x="1433646" y="153538"/>
                  <a:pt x="1108374" y="126241"/>
                  <a:pt x="1139081" y="143301"/>
                </a:cubicBezTo>
                <a:cubicBezTo>
                  <a:pt x="1169788" y="160361"/>
                  <a:pt x="1514395" y="227463"/>
                  <a:pt x="1528043" y="232012"/>
                </a:cubicBezTo>
                <a:cubicBezTo>
                  <a:pt x="1541691" y="236561"/>
                  <a:pt x="1358583" y="147851"/>
                  <a:pt x="1220968" y="170597"/>
                </a:cubicBezTo>
                <a:cubicBezTo>
                  <a:pt x="1083353" y="193343"/>
                  <a:pt x="706902" y="348017"/>
                  <a:pt x="702353" y="368489"/>
                </a:cubicBezTo>
                <a:cubicBezTo>
                  <a:pt x="697804" y="388961"/>
                  <a:pt x="1308541" y="236561"/>
                  <a:pt x="1193672" y="293427"/>
                </a:cubicBezTo>
                <a:cubicBezTo>
                  <a:pt x="1078803" y="350293"/>
                  <a:pt x="122323" y="697173"/>
                  <a:pt x="13141" y="709683"/>
                </a:cubicBezTo>
                <a:cubicBezTo>
                  <a:pt x="-96041" y="722193"/>
                  <a:pt x="510147" y="407157"/>
                  <a:pt x="538580" y="368489"/>
                </a:cubicBezTo>
                <a:cubicBezTo>
                  <a:pt x="567013" y="329821"/>
                  <a:pt x="155305" y="500418"/>
                  <a:pt x="183738" y="477672"/>
                </a:cubicBezTo>
                <a:cubicBezTo>
                  <a:pt x="212171" y="454926"/>
                  <a:pt x="672783" y="295702"/>
                  <a:pt x="709177" y="232012"/>
                </a:cubicBezTo>
                <a:cubicBezTo>
                  <a:pt x="745571" y="168322"/>
                  <a:pt x="369120" y="112594"/>
                  <a:pt x="402102" y="95534"/>
                </a:cubicBezTo>
                <a:cubicBezTo>
                  <a:pt x="435084" y="78474"/>
                  <a:pt x="872950" y="147851"/>
                  <a:pt x="907069" y="129654"/>
                </a:cubicBezTo>
                <a:cubicBezTo>
                  <a:pt x="941188" y="111457"/>
                  <a:pt x="527207" y="0"/>
                  <a:pt x="599995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8C7325C1-14A0-0CE0-C61F-B41DC0897329}"/>
              </a:ext>
            </a:extLst>
          </p:cNvPr>
          <p:cNvSpPr/>
          <p:nvPr/>
        </p:nvSpPr>
        <p:spPr>
          <a:xfrm>
            <a:off x="4761492" y="6949270"/>
            <a:ext cx="1675985" cy="2330665"/>
          </a:xfrm>
          <a:custGeom>
            <a:avLst/>
            <a:gdLst>
              <a:gd name="connsiteX0" fmla="*/ 1639308 w 1675985"/>
              <a:gd name="connsiteY0" fmla="*/ 170 h 2330665"/>
              <a:gd name="connsiteX1" fmla="*/ 1325799 w 1675985"/>
              <a:gd name="connsiteY1" fmla="*/ 261427 h 2330665"/>
              <a:gd name="connsiteX2" fmla="*/ 1234359 w 1675985"/>
              <a:gd name="connsiteY2" fmla="*/ 718627 h 2330665"/>
              <a:gd name="connsiteX3" fmla="*/ 1299674 w 1675985"/>
              <a:gd name="connsiteY3" fmla="*/ 614124 h 2330665"/>
              <a:gd name="connsiteX4" fmla="*/ 907788 w 1675985"/>
              <a:gd name="connsiteY4" fmla="*/ 992947 h 2330665"/>
              <a:gd name="connsiteX5" fmla="*/ 215457 w 1675985"/>
              <a:gd name="connsiteY5" fmla="*/ 2024913 h 2330665"/>
              <a:gd name="connsiteX6" fmla="*/ 450588 w 1675985"/>
              <a:gd name="connsiteY6" fmla="*/ 1619964 h 2330665"/>
              <a:gd name="connsiteX7" fmla="*/ 6451 w 1675985"/>
              <a:gd name="connsiteY7" fmla="*/ 2325359 h 2330665"/>
              <a:gd name="connsiteX8" fmla="*/ 215457 w 1675985"/>
              <a:gd name="connsiteY8" fmla="*/ 1907347 h 2330665"/>
              <a:gd name="connsiteX9" fmla="*/ 607342 w 1675985"/>
              <a:gd name="connsiteY9" fmla="*/ 1254204 h 2330665"/>
              <a:gd name="connsiteX10" fmla="*/ 711845 w 1675985"/>
              <a:gd name="connsiteY10" fmla="*/ 339804 h 2330665"/>
              <a:gd name="connsiteX11" fmla="*/ 333022 w 1675985"/>
              <a:gd name="connsiteY11" fmla="*/ 797004 h 2330665"/>
              <a:gd name="connsiteX12" fmla="*/ 829411 w 1675985"/>
              <a:gd name="connsiteY12" fmla="*/ 313679 h 2330665"/>
              <a:gd name="connsiteX13" fmla="*/ 372211 w 1675985"/>
              <a:gd name="connsiteY13" fmla="*/ 222239 h 2330665"/>
              <a:gd name="connsiteX14" fmla="*/ 1639308 w 1675985"/>
              <a:gd name="connsiteY14" fmla="*/ 170 h 23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5985" h="2330665">
                <a:moveTo>
                  <a:pt x="1639308" y="170"/>
                </a:moveTo>
                <a:cubicBezTo>
                  <a:pt x="1798239" y="6701"/>
                  <a:pt x="1393290" y="141684"/>
                  <a:pt x="1325799" y="261427"/>
                </a:cubicBezTo>
                <a:cubicBezTo>
                  <a:pt x="1258308" y="381170"/>
                  <a:pt x="1238713" y="659844"/>
                  <a:pt x="1234359" y="718627"/>
                </a:cubicBezTo>
                <a:cubicBezTo>
                  <a:pt x="1230005" y="777410"/>
                  <a:pt x="1354102" y="568404"/>
                  <a:pt x="1299674" y="614124"/>
                </a:cubicBezTo>
                <a:cubicBezTo>
                  <a:pt x="1245246" y="659844"/>
                  <a:pt x="1088491" y="757816"/>
                  <a:pt x="907788" y="992947"/>
                </a:cubicBezTo>
                <a:cubicBezTo>
                  <a:pt x="727085" y="1228078"/>
                  <a:pt x="291657" y="1920410"/>
                  <a:pt x="215457" y="2024913"/>
                </a:cubicBezTo>
                <a:cubicBezTo>
                  <a:pt x="139257" y="2129416"/>
                  <a:pt x="485422" y="1569890"/>
                  <a:pt x="450588" y="1619964"/>
                </a:cubicBezTo>
                <a:cubicBezTo>
                  <a:pt x="415754" y="1670038"/>
                  <a:pt x="45639" y="2277462"/>
                  <a:pt x="6451" y="2325359"/>
                </a:cubicBezTo>
                <a:cubicBezTo>
                  <a:pt x="-32737" y="2373256"/>
                  <a:pt x="115308" y="2085873"/>
                  <a:pt x="215457" y="1907347"/>
                </a:cubicBezTo>
                <a:cubicBezTo>
                  <a:pt x="315605" y="1728821"/>
                  <a:pt x="524611" y="1515461"/>
                  <a:pt x="607342" y="1254204"/>
                </a:cubicBezTo>
                <a:cubicBezTo>
                  <a:pt x="690073" y="992947"/>
                  <a:pt x="757565" y="416004"/>
                  <a:pt x="711845" y="339804"/>
                </a:cubicBezTo>
                <a:cubicBezTo>
                  <a:pt x="666125" y="263604"/>
                  <a:pt x="313428" y="801358"/>
                  <a:pt x="333022" y="797004"/>
                </a:cubicBezTo>
                <a:cubicBezTo>
                  <a:pt x="352616" y="792650"/>
                  <a:pt x="822880" y="409473"/>
                  <a:pt x="829411" y="313679"/>
                </a:cubicBezTo>
                <a:cubicBezTo>
                  <a:pt x="835942" y="217885"/>
                  <a:pt x="239405" y="267959"/>
                  <a:pt x="372211" y="222239"/>
                </a:cubicBezTo>
                <a:cubicBezTo>
                  <a:pt x="505017" y="176519"/>
                  <a:pt x="1480377" y="-6361"/>
                  <a:pt x="1639308" y="1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F25B5204-12F1-7FC6-C5E7-95F7DF6B9D9A}"/>
              </a:ext>
            </a:extLst>
          </p:cNvPr>
          <p:cNvSpPr/>
          <p:nvPr/>
        </p:nvSpPr>
        <p:spPr>
          <a:xfrm>
            <a:off x="5580198" y="5127912"/>
            <a:ext cx="1654711" cy="615856"/>
          </a:xfrm>
          <a:custGeom>
            <a:avLst/>
            <a:gdLst>
              <a:gd name="connsiteX0" fmla="*/ 136979 w 1654711"/>
              <a:gd name="connsiteY0" fmla="*/ 441219 h 615856"/>
              <a:gd name="connsiteX1" fmla="*/ 306796 w 1654711"/>
              <a:gd name="connsiteY1" fmla="*/ 423802 h 615856"/>
              <a:gd name="connsiteX2" fmla="*/ 707391 w 1654711"/>
              <a:gd name="connsiteY2" fmla="*/ 245277 h 615856"/>
              <a:gd name="connsiteX3" fmla="*/ 624659 w 1654711"/>
              <a:gd name="connsiteY3" fmla="*/ 280111 h 615856"/>
              <a:gd name="connsiteX4" fmla="*/ 955585 w 1654711"/>
              <a:gd name="connsiteY4" fmla="*/ 162545 h 615856"/>
              <a:gd name="connsiteX5" fmla="*/ 777059 w 1654711"/>
              <a:gd name="connsiteY5" fmla="*/ 184317 h 615856"/>
              <a:gd name="connsiteX6" fmla="*/ 977356 w 1654711"/>
              <a:gd name="connsiteY6" fmla="*/ 101585 h 615856"/>
              <a:gd name="connsiteX7" fmla="*/ 1121048 w 1654711"/>
              <a:gd name="connsiteY7" fmla="*/ 88522 h 615856"/>
              <a:gd name="connsiteX8" fmla="*/ 1029608 w 1654711"/>
              <a:gd name="connsiteY8" fmla="*/ 58042 h 615856"/>
              <a:gd name="connsiteX9" fmla="*/ 1203779 w 1654711"/>
              <a:gd name="connsiteY9" fmla="*/ 71105 h 615856"/>
              <a:gd name="connsiteX10" fmla="*/ 1369242 w 1654711"/>
              <a:gd name="connsiteY10" fmla="*/ 27562 h 615856"/>
              <a:gd name="connsiteX11" fmla="*/ 1273448 w 1654711"/>
              <a:gd name="connsiteY11" fmla="*/ 36271 h 615856"/>
              <a:gd name="connsiteX12" fmla="*/ 1360533 w 1654711"/>
              <a:gd name="connsiteY12" fmla="*/ 1437 h 615856"/>
              <a:gd name="connsiteX13" fmla="*/ 1556476 w 1654711"/>
              <a:gd name="connsiteY13" fmla="*/ 92877 h 615856"/>
              <a:gd name="connsiteX14" fmla="*/ 1626145 w 1654711"/>
              <a:gd name="connsiteY14" fmla="*/ 149482 h 615856"/>
              <a:gd name="connsiteX15" fmla="*/ 1643562 w 1654711"/>
              <a:gd name="connsiteY15" fmla="*/ 206088 h 615856"/>
              <a:gd name="connsiteX16" fmla="*/ 1460682 w 1654711"/>
              <a:gd name="connsiteY16" fmla="*/ 271402 h 615856"/>
              <a:gd name="connsiteX17" fmla="*/ 1565185 w 1654711"/>
              <a:gd name="connsiteY17" fmla="*/ 358488 h 615856"/>
              <a:gd name="connsiteX18" fmla="*/ 1364888 w 1654711"/>
              <a:gd name="connsiteY18" fmla="*/ 349779 h 615856"/>
              <a:gd name="connsiteX19" fmla="*/ 925105 w 1654711"/>
              <a:gd name="connsiteY19" fmla="*/ 467345 h 615856"/>
              <a:gd name="connsiteX20" fmla="*/ 973002 w 1654711"/>
              <a:gd name="connsiteY20" fmla="*/ 432511 h 615856"/>
              <a:gd name="connsiteX21" fmla="*/ 720453 w 1654711"/>
              <a:gd name="connsiteY21" fmla="*/ 497825 h 615856"/>
              <a:gd name="connsiteX22" fmla="*/ 467905 w 1654711"/>
              <a:gd name="connsiteY22" fmla="*/ 563139 h 615856"/>
              <a:gd name="connsiteX23" fmla="*/ 328568 w 1654711"/>
              <a:gd name="connsiteY23" fmla="*/ 615391 h 615856"/>
              <a:gd name="connsiteX24" fmla="*/ 1996 w 1654711"/>
              <a:gd name="connsiteY24" fmla="*/ 532659 h 615856"/>
              <a:gd name="connsiteX25" fmla="*/ 189231 w 1654711"/>
              <a:gd name="connsiteY25" fmla="*/ 571848 h 615856"/>
              <a:gd name="connsiteX26" fmla="*/ 136979 w 1654711"/>
              <a:gd name="connsiteY26" fmla="*/ 441219 h 61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54711" h="615856">
                <a:moveTo>
                  <a:pt x="136979" y="441219"/>
                </a:moveTo>
                <a:cubicBezTo>
                  <a:pt x="156573" y="416545"/>
                  <a:pt x="211727" y="456459"/>
                  <a:pt x="306796" y="423802"/>
                </a:cubicBezTo>
                <a:cubicBezTo>
                  <a:pt x="401865" y="391145"/>
                  <a:pt x="654414" y="269225"/>
                  <a:pt x="707391" y="245277"/>
                </a:cubicBezTo>
                <a:cubicBezTo>
                  <a:pt x="760368" y="221329"/>
                  <a:pt x="583293" y="293900"/>
                  <a:pt x="624659" y="280111"/>
                </a:cubicBezTo>
                <a:cubicBezTo>
                  <a:pt x="666025" y="266322"/>
                  <a:pt x="930185" y="178511"/>
                  <a:pt x="955585" y="162545"/>
                </a:cubicBezTo>
                <a:cubicBezTo>
                  <a:pt x="980985" y="146579"/>
                  <a:pt x="773431" y="194477"/>
                  <a:pt x="777059" y="184317"/>
                </a:cubicBezTo>
                <a:cubicBezTo>
                  <a:pt x="780687" y="174157"/>
                  <a:pt x="920024" y="117551"/>
                  <a:pt x="977356" y="101585"/>
                </a:cubicBezTo>
                <a:cubicBezTo>
                  <a:pt x="1034688" y="85619"/>
                  <a:pt x="1112339" y="95779"/>
                  <a:pt x="1121048" y="88522"/>
                </a:cubicBezTo>
                <a:cubicBezTo>
                  <a:pt x="1129757" y="81265"/>
                  <a:pt x="1015820" y="60945"/>
                  <a:pt x="1029608" y="58042"/>
                </a:cubicBezTo>
                <a:cubicBezTo>
                  <a:pt x="1043396" y="55139"/>
                  <a:pt x="1147173" y="76185"/>
                  <a:pt x="1203779" y="71105"/>
                </a:cubicBezTo>
                <a:cubicBezTo>
                  <a:pt x="1260385" y="66025"/>
                  <a:pt x="1357631" y="33368"/>
                  <a:pt x="1369242" y="27562"/>
                </a:cubicBezTo>
                <a:cubicBezTo>
                  <a:pt x="1380854" y="21756"/>
                  <a:pt x="1274899" y="40625"/>
                  <a:pt x="1273448" y="36271"/>
                </a:cubicBezTo>
                <a:cubicBezTo>
                  <a:pt x="1271997" y="31917"/>
                  <a:pt x="1313362" y="-7997"/>
                  <a:pt x="1360533" y="1437"/>
                </a:cubicBezTo>
                <a:cubicBezTo>
                  <a:pt x="1407704" y="10871"/>
                  <a:pt x="1512207" y="68203"/>
                  <a:pt x="1556476" y="92877"/>
                </a:cubicBezTo>
                <a:cubicBezTo>
                  <a:pt x="1600745" y="117551"/>
                  <a:pt x="1611631" y="130614"/>
                  <a:pt x="1626145" y="149482"/>
                </a:cubicBezTo>
                <a:cubicBezTo>
                  <a:pt x="1640659" y="168350"/>
                  <a:pt x="1671139" y="185768"/>
                  <a:pt x="1643562" y="206088"/>
                </a:cubicBezTo>
                <a:cubicBezTo>
                  <a:pt x="1615985" y="226408"/>
                  <a:pt x="1473745" y="246002"/>
                  <a:pt x="1460682" y="271402"/>
                </a:cubicBezTo>
                <a:cubicBezTo>
                  <a:pt x="1447619" y="296802"/>
                  <a:pt x="1581151" y="345425"/>
                  <a:pt x="1565185" y="358488"/>
                </a:cubicBezTo>
                <a:cubicBezTo>
                  <a:pt x="1549219" y="371551"/>
                  <a:pt x="1471568" y="331636"/>
                  <a:pt x="1364888" y="349779"/>
                </a:cubicBezTo>
                <a:cubicBezTo>
                  <a:pt x="1258208" y="367922"/>
                  <a:pt x="990419" y="453556"/>
                  <a:pt x="925105" y="467345"/>
                </a:cubicBezTo>
                <a:cubicBezTo>
                  <a:pt x="859791" y="481134"/>
                  <a:pt x="1007111" y="427431"/>
                  <a:pt x="973002" y="432511"/>
                </a:cubicBezTo>
                <a:cubicBezTo>
                  <a:pt x="938893" y="437591"/>
                  <a:pt x="720453" y="497825"/>
                  <a:pt x="720453" y="497825"/>
                </a:cubicBezTo>
                <a:cubicBezTo>
                  <a:pt x="636270" y="519596"/>
                  <a:pt x="533219" y="543545"/>
                  <a:pt x="467905" y="563139"/>
                </a:cubicBezTo>
                <a:cubicBezTo>
                  <a:pt x="402591" y="582733"/>
                  <a:pt x="406219" y="620471"/>
                  <a:pt x="328568" y="615391"/>
                </a:cubicBezTo>
                <a:cubicBezTo>
                  <a:pt x="250917" y="610311"/>
                  <a:pt x="25219" y="539916"/>
                  <a:pt x="1996" y="532659"/>
                </a:cubicBezTo>
                <a:cubicBezTo>
                  <a:pt x="-21227" y="525402"/>
                  <a:pt x="165282" y="582008"/>
                  <a:pt x="189231" y="571848"/>
                </a:cubicBezTo>
                <a:cubicBezTo>
                  <a:pt x="213180" y="561688"/>
                  <a:pt x="117385" y="465893"/>
                  <a:pt x="136979" y="44121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55686C90-91CE-E51B-171C-BD9D37FE37D7}"/>
              </a:ext>
            </a:extLst>
          </p:cNvPr>
          <p:cNvSpPr/>
          <p:nvPr/>
        </p:nvSpPr>
        <p:spPr>
          <a:xfrm>
            <a:off x="5633865" y="5349257"/>
            <a:ext cx="1531110" cy="554036"/>
          </a:xfrm>
          <a:custGeom>
            <a:avLst/>
            <a:gdLst>
              <a:gd name="connsiteX0" fmla="*/ 9289 w 1531110"/>
              <a:gd name="connsiteY0" fmla="*/ 328732 h 554036"/>
              <a:gd name="connsiteX1" fmla="*/ 453426 w 1531110"/>
              <a:gd name="connsiteY1" fmla="*/ 324377 h 554036"/>
              <a:gd name="connsiteX2" fmla="*/ 901918 w 1531110"/>
              <a:gd name="connsiteY2" fmla="*/ 145852 h 554036"/>
              <a:gd name="connsiteX3" fmla="*/ 871438 w 1531110"/>
              <a:gd name="connsiteY3" fmla="*/ 145852 h 554036"/>
              <a:gd name="connsiteX4" fmla="*/ 1211072 w 1531110"/>
              <a:gd name="connsiteY4" fmla="*/ 80537 h 554036"/>
              <a:gd name="connsiteX5" fmla="*/ 1515872 w 1531110"/>
              <a:gd name="connsiteY5" fmla="*/ 2160 h 554036"/>
              <a:gd name="connsiteX6" fmla="*/ 1489746 w 1531110"/>
              <a:gd name="connsiteY6" fmla="*/ 36994 h 554036"/>
              <a:gd name="connsiteX7" fmla="*/ 1528935 w 1531110"/>
              <a:gd name="connsiteY7" fmla="*/ 189394 h 554036"/>
              <a:gd name="connsiteX8" fmla="*/ 1467975 w 1531110"/>
              <a:gd name="connsiteY8" fmla="*/ 311314 h 554036"/>
              <a:gd name="connsiteX9" fmla="*/ 1341701 w 1531110"/>
              <a:gd name="connsiteY9" fmla="*/ 415817 h 554036"/>
              <a:gd name="connsiteX10" fmla="*/ 1446204 w 1531110"/>
              <a:gd name="connsiteY10" fmla="*/ 389692 h 554036"/>
              <a:gd name="connsiteX11" fmla="*/ 1237198 w 1531110"/>
              <a:gd name="connsiteY11" fmla="*/ 446297 h 554036"/>
              <a:gd name="connsiteX12" fmla="*/ 766935 w 1531110"/>
              <a:gd name="connsiteY12" fmla="*/ 546446 h 554036"/>
              <a:gd name="connsiteX13" fmla="*/ 945461 w 1531110"/>
              <a:gd name="connsiteY13" fmla="*/ 542092 h 554036"/>
              <a:gd name="connsiteX14" fmla="*/ 466489 w 1531110"/>
              <a:gd name="connsiteY14" fmla="*/ 502903 h 554036"/>
              <a:gd name="connsiteX15" fmla="*/ 793061 w 1531110"/>
              <a:gd name="connsiteY15" fmla="*/ 515966 h 554036"/>
              <a:gd name="connsiteX16" fmla="*/ 566638 w 1531110"/>
              <a:gd name="connsiteY16" fmla="*/ 463714 h 554036"/>
              <a:gd name="connsiteX17" fmla="*/ 231358 w 1531110"/>
              <a:gd name="connsiteY17" fmla="*/ 428880 h 554036"/>
              <a:gd name="connsiteX18" fmla="*/ 218295 w 1531110"/>
              <a:gd name="connsiteY18" fmla="*/ 394046 h 554036"/>
              <a:gd name="connsiteX19" fmla="*/ 335861 w 1531110"/>
              <a:gd name="connsiteY19" fmla="*/ 407109 h 554036"/>
              <a:gd name="connsiteX20" fmla="*/ 166044 w 1531110"/>
              <a:gd name="connsiteY20" fmla="*/ 380983 h 554036"/>
              <a:gd name="connsiteX21" fmla="*/ 9289 w 1531110"/>
              <a:gd name="connsiteY21" fmla="*/ 328732 h 55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31110" h="554036">
                <a:moveTo>
                  <a:pt x="9289" y="328732"/>
                </a:moveTo>
                <a:cubicBezTo>
                  <a:pt x="57186" y="319298"/>
                  <a:pt x="304655" y="354857"/>
                  <a:pt x="453426" y="324377"/>
                </a:cubicBezTo>
                <a:cubicBezTo>
                  <a:pt x="602197" y="293897"/>
                  <a:pt x="832249" y="175606"/>
                  <a:pt x="901918" y="145852"/>
                </a:cubicBezTo>
                <a:cubicBezTo>
                  <a:pt x="971587" y="116098"/>
                  <a:pt x="819912" y="156738"/>
                  <a:pt x="871438" y="145852"/>
                </a:cubicBezTo>
                <a:cubicBezTo>
                  <a:pt x="922964" y="134966"/>
                  <a:pt x="1103666" y="104486"/>
                  <a:pt x="1211072" y="80537"/>
                </a:cubicBezTo>
                <a:cubicBezTo>
                  <a:pt x="1318478" y="56588"/>
                  <a:pt x="1515872" y="2160"/>
                  <a:pt x="1515872" y="2160"/>
                </a:cubicBezTo>
                <a:cubicBezTo>
                  <a:pt x="1562318" y="-5097"/>
                  <a:pt x="1487569" y="5788"/>
                  <a:pt x="1489746" y="36994"/>
                </a:cubicBezTo>
                <a:cubicBezTo>
                  <a:pt x="1491923" y="68200"/>
                  <a:pt x="1532564" y="143674"/>
                  <a:pt x="1528935" y="189394"/>
                </a:cubicBezTo>
                <a:cubicBezTo>
                  <a:pt x="1525307" y="235114"/>
                  <a:pt x="1499181" y="273577"/>
                  <a:pt x="1467975" y="311314"/>
                </a:cubicBezTo>
                <a:cubicBezTo>
                  <a:pt x="1436769" y="349051"/>
                  <a:pt x="1345329" y="402754"/>
                  <a:pt x="1341701" y="415817"/>
                </a:cubicBezTo>
                <a:cubicBezTo>
                  <a:pt x="1338073" y="428880"/>
                  <a:pt x="1463621" y="384612"/>
                  <a:pt x="1446204" y="389692"/>
                </a:cubicBezTo>
                <a:cubicBezTo>
                  <a:pt x="1428787" y="394772"/>
                  <a:pt x="1350410" y="420171"/>
                  <a:pt x="1237198" y="446297"/>
                </a:cubicBezTo>
                <a:cubicBezTo>
                  <a:pt x="1123987" y="472423"/>
                  <a:pt x="815558" y="530480"/>
                  <a:pt x="766935" y="546446"/>
                </a:cubicBezTo>
                <a:cubicBezTo>
                  <a:pt x="718312" y="562412"/>
                  <a:pt x="995535" y="549349"/>
                  <a:pt x="945461" y="542092"/>
                </a:cubicBezTo>
                <a:cubicBezTo>
                  <a:pt x="895387" y="534835"/>
                  <a:pt x="491889" y="507257"/>
                  <a:pt x="466489" y="502903"/>
                </a:cubicBezTo>
                <a:cubicBezTo>
                  <a:pt x="441089" y="498549"/>
                  <a:pt x="776370" y="522497"/>
                  <a:pt x="793061" y="515966"/>
                </a:cubicBezTo>
                <a:cubicBezTo>
                  <a:pt x="809752" y="509435"/>
                  <a:pt x="660255" y="478228"/>
                  <a:pt x="566638" y="463714"/>
                </a:cubicBezTo>
                <a:cubicBezTo>
                  <a:pt x="473021" y="449200"/>
                  <a:pt x="289415" y="440491"/>
                  <a:pt x="231358" y="428880"/>
                </a:cubicBezTo>
                <a:cubicBezTo>
                  <a:pt x="173301" y="417269"/>
                  <a:pt x="200878" y="397675"/>
                  <a:pt x="218295" y="394046"/>
                </a:cubicBezTo>
                <a:cubicBezTo>
                  <a:pt x="235712" y="390418"/>
                  <a:pt x="344569" y="409286"/>
                  <a:pt x="335861" y="407109"/>
                </a:cubicBezTo>
                <a:cubicBezTo>
                  <a:pt x="327153" y="404932"/>
                  <a:pt x="220473" y="390417"/>
                  <a:pt x="166044" y="380983"/>
                </a:cubicBezTo>
                <a:cubicBezTo>
                  <a:pt x="111615" y="371549"/>
                  <a:pt x="-38608" y="338166"/>
                  <a:pt x="9289" y="32873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3AD6DA3-3C9B-5642-A6E5-B2CB6E545391}"/>
              </a:ext>
            </a:extLst>
          </p:cNvPr>
          <p:cNvSpPr/>
          <p:nvPr/>
        </p:nvSpPr>
        <p:spPr>
          <a:xfrm>
            <a:off x="6217912" y="5342453"/>
            <a:ext cx="450886" cy="170233"/>
          </a:xfrm>
          <a:custGeom>
            <a:avLst/>
            <a:gdLst>
              <a:gd name="connsiteX0" fmla="*/ 8 w 450886"/>
              <a:gd name="connsiteY0" fmla="*/ 170073 h 170233"/>
              <a:gd name="connsiteX1" fmla="*/ 265619 w 450886"/>
              <a:gd name="connsiteY1" fmla="*/ 48153 h 170233"/>
              <a:gd name="connsiteX2" fmla="*/ 448499 w 450886"/>
              <a:gd name="connsiteY2" fmla="*/ 256 h 170233"/>
              <a:gd name="connsiteX3" fmla="*/ 365768 w 450886"/>
              <a:gd name="connsiteY3" fmla="*/ 30736 h 170233"/>
              <a:gd name="connsiteX4" fmla="*/ 304808 w 450886"/>
              <a:gd name="connsiteY4" fmla="*/ 65570 h 170233"/>
              <a:gd name="connsiteX5" fmla="*/ 343997 w 450886"/>
              <a:gd name="connsiteY5" fmla="*/ 69924 h 170233"/>
              <a:gd name="connsiteX6" fmla="*/ 274328 w 450886"/>
              <a:gd name="connsiteY6" fmla="*/ 74278 h 170233"/>
              <a:gd name="connsiteX7" fmla="*/ 8 w 450886"/>
              <a:gd name="connsiteY7" fmla="*/ 170073 h 17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886" h="170233">
                <a:moveTo>
                  <a:pt x="8" y="170073"/>
                </a:moveTo>
                <a:cubicBezTo>
                  <a:pt x="-1443" y="165719"/>
                  <a:pt x="190871" y="76456"/>
                  <a:pt x="265619" y="48153"/>
                </a:cubicBezTo>
                <a:cubicBezTo>
                  <a:pt x="340368" y="19850"/>
                  <a:pt x="431808" y="3159"/>
                  <a:pt x="448499" y="256"/>
                </a:cubicBezTo>
                <a:cubicBezTo>
                  <a:pt x="465191" y="-2647"/>
                  <a:pt x="389717" y="19850"/>
                  <a:pt x="365768" y="30736"/>
                </a:cubicBezTo>
                <a:cubicBezTo>
                  <a:pt x="341820" y="41622"/>
                  <a:pt x="308436" y="59039"/>
                  <a:pt x="304808" y="65570"/>
                </a:cubicBezTo>
                <a:cubicBezTo>
                  <a:pt x="301180" y="72101"/>
                  <a:pt x="349077" y="68473"/>
                  <a:pt x="343997" y="69924"/>
                </a:cubicBezTo>
                <a:cubicBezTo>
                  <a:pt x="338917" y="71375"/>
                  <a:pt x="325128" y="59764"/>
                  <a:pt x="274328" y="74278"/>
                </a:cubicBezTo>
                <a:cubicBezTo>
                  <a:pt x="223528" y="88792"/>
                  <a:pt x="1459" y="174427"/>
                  <a:pt x="8" y="1700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E94B0068-23C5-C72B-9487-120D80801762}"/>
              </a:ext>
            </a:extLst>
          </p:cNvPr>
          <p:cNvSpPr/>
          <p:nvPr/>
        </p:nvSpPr>
        <p:spPr>
          <a:xfrm>
            <a:off x="6897151" y="5251269"/>
            <a:ext cx="166891" cy="60960"/>
          </a:xfrm>
          <a:custGeom>
            <a:avLst/>
            <a:gdLst>
              <a:gd name="connsiteX0" fmla="*/ 38 w 166891"/>
              <a:gd name="connsiteY0" fmla="*/ 21771 h 60960"/>
              <a:gd name="connsiteX1" fmla="*/ 108895 w 166891"/>
              <a:gd name="connsiteY1" fmla="*/ 8708 h 60960"/>
              <a:gd name="connsiteX2" fmla="*/ 139375 w 166891"/>
              <a:gd name="connsiteY2" fmla="*/ 0 h 60960"/>
              <a:gd name="connsiteX3" fmla="*/ 135020 w 166891"/>
              <a:gd name="connsiteY3" fmla="*/ 26125 h 60960"/>
              <a:gd name="connsiteX4" fmla="*/ 165500 w 166891"/>
              <a:gd name="connsiteY4" fmla="*/ 47897 h 60960"/>
              <a:gd name="connsiteX5" fmla="*/ 82769 w 166891"/>
              <a:gd name="connsiteY5" fmla="*/ 60960 h 60960"/>
              <a:gd name="connsiteX6" fmla="*/ 95832 w 166891"/>
              <a:gd name="connsiteY6" fmla="*/ 34834 h 60960"/>
              <a:gd name="connsiteX7" fmla="*/ 38 w 166891"/>
              <a:gd name="connsiteY7" fmla="*/ 21771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891" h="60960">
                <a:moveTo>
                  <a:pt x="38" y="21771"/>
                </a:moveTo>
                <a:cubicBezTo>
                  <a:pt x="2215" y="17417"/>
                  <a:pt x="85672" y="12336"/>
                  <a:pt x="108895" y="8708"/>
                </a:cubicBezTo>
                <a:cubicBezTo>
                  <a:pt x="132118" y="5080"/>
                  <a:pt x="139375" y="0"/>
                  <a:pt x="139375" y="0"/>
                </a:cubicBezTo>
                <a:cubicBezTo>
                  <a:pt x="143729" y="2903"/>
                  <a:pt x="130666" y="18142"/>
                  <a:pt x="135020" y="26125"/>
                </a:cubicBezTo>
                <a:cubicBezTo>
                  <a:pt x="139374" y="34108"/>
                  <a:pt x="174209" y="42091"/>
                  <a:pt x="165500" y="47897"/>
                </a:cubicBezTo>
                <a:cubicBezTo>
                  <a:pt x="156792" y="53703"/>
                  <a:pt x="82769" y="60960"/>
                  <a:pt x="82769" y="60960"/>
                </a:cubicBezTo>
                <a:cubicBezTo>
                  <a:pt x="71158" y="58783"/>
                  <a:pt x="102364" y="40640"/>
                  <a:pt x="95832" y="34834"/>
                </a:cubicBezTo>
                <a:cubicBezTo>
                  <a:pt x="89301" y="29028"/>
                  <a:pt x="-2139" y="26125"/>
                  <a:pt x="38" y="217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0D54071-34CE-E4CA-0C9A-77FFD71928AD}"/>
              </a:ext>
            </a:extLst>
          </p:cNvPr>
          <p:cNvSpPr/>
          <p:nvPr/>
        </p:nvSpPr>
        <p:spPr>
          <a:xfrm>
            <a:off x="6832524" y="5592926"/>
            <a:ext cx="57578" cy="184139"/>
          </a:xfrm>
          <a:custGeom>
            <a:avLst/>
            <a:gdLst>
              <a:gd name="connsiteX0" fmla="*/ 76 w 57578"/>
              <a:gd name="connsiteY0" fmla="*/ 1424 h 184139"/>
              <a:gd name="connsiteX1" fmla="*/ 31826 w 57578"/>
              <a:gd name="connsiteY1" fmla="*/ 49049 h 184139"/>
              <a:gd name="connsiteX2" fmla="*/ 54051 w 57578"/>
              <a:gd name="connsiteY2" fmla="*/ 99849 h 184139"/>
              <a:gd name="connsiteX3" fmla="*/ 54051 w 57578"/>
              <a:gd name="connsiteY3" fmla="*/ 182399 h 184139"/>
              <a:gd name="connsiteX4" fmla="*/ 54051 w 57578"/>
              <a:gd name="connsiteY4" fmla="*/ 150649 h 184139"/>
              <a:gd name="connsiteX5" fmla="*/ 6426 w 57578"/>
              <a:gd name="connsiteY5" fmla="*/ 87149 h 184139"/>
              <a:gd name="connsiteX6" fmla="*/ 22301 w 57578"/>
              <a:gd name="connsiteY6" fmla="*/ 106199 h 184139"/>
              <a:gd name="connsiteX7" fmla="*/ 76 w 57578"/>
              <a:gd name="connsiteY7" fmla="*/ 1424 h 18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8" h="184139">
                <a:moveTo>
                  <a:pt x="76" y="1424"/>
                </a:moveTo>
                <a:cubicBezTo>
                  <a:pt x="1664" y="-8101"/>
                  <a:pt x="22830" y="32645"/>
                  <a:pt x="31826" y="49049"/>
                </a:cubicBezTo>
                <a:cubicBezTo>
                  <a:pt x="40822" y="65453"/>
                  <a:pt x="50347" y="77624"/>
                  <a:pt x="54051" y="99849"/>
                </a:cubicBezTo>
                <a:cubicBezTo>
                  <a:pt x="57755" y="122074"/>
                  <a:pt x="54051" y="182399"/>
                  <a:pt x="54051" y="182399"/>
                </a:cubicBezTo>
                <a:cubicBezTo>
                  <a:pt x="54051" y="190866"/>
                  <a:pt x="61988" y="166524"/>
                  <a:pt x="54051" y="150649"/>
                </a:cubicBezTo>
                <a:cubicBezTo>
                  <a:pt x="46114" y="134774"/>
                  <a:pt x="11718" y="94557"/>
                  <a:pt x="6426" y="87149"/>
                </a:cubicBezTo>
                <a:cubicBezTo>
                  <a:pt x="1134" y="79741"/>
                  <a:pt x="22301" y="115724"/>
                  <a:pt x="22301" y="106199"/>
                </a:cubicBezTo>
                <a:cubicBezTo>
                  <a:pt x="22301" y="96674"/>
                  <a:pt x="-1512" y="10949"/>
                  <a:pt x="76" y="14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37E961CC-DD32-5B04-A0D0-358C8ED17334}"/>
              </a:ext>
            </a:extLst>
          </p:cNvPr>
          <p:cNvSpPr/>
          <p:nvPr/>
        </p:nvSpPr>
        <p:spPr>
          <a:xfrm>
            <a:off x="5961908" y="5740144"/>
            <a:ext cx="663587" cy="66971"/>
          </a:xfrm>
          <a:custGeom>
            <a:avLst/>
            <a:gdLst>
              <a:gd name="connsiteX0" fmla="*/ 742 w 663587"/>
              <a:gd name="connsiteY0" fmla="*/ 256 h 66971"/>
              <a:gd name="connsiteX1" fmla="*/ 362692 w 663587"/>
              <a:gd name="connsiteY1" fmla="*/ 22481 h 66971"/>
              <a:gd name="connsiteX2" fmla="*/ 311892 w 663587"/>
              <a:gd name="connsiteY2" fmla="*/ 38356 h 66971"/>
              <a:gd name="connsiteX3" fmla="*/ 629392 w 663587"/>
              <a:gd name="connsiteY3" fmla="*/ 41531 h 66971"/>
              <a:gd name="connsiteX4" fmla="*/ 654792 w 663587"/>
              <a:gd name="connsiteY4" fmla="*/ 47881 h 66971"/>
              <a:gd name="connsiteX5" fmla="*/ 537317 w 663587"/>
              <a:gd name="connsiteY5" fmla="*/ 44706 h 66971"/>
              <a:gd name="connsiteX6" fmla="*/ 267442 w 663587"/>
              <a:gd name="connsiteY6" fmla="*/ 66931 h 66971"/>
              <a:gd name="connsiteX7" fmla="*/ 267442 w 663587"/>
              <a:gd name="connsiteY7" fmla="*/ 38356 h 66971"/>
              <a:gd name="connsiteX8" fmla="*/ 742 w 663587"/>
              <a:gd name="connsiteY8" fmla="*/ 256 h 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3587" h="66971">
                <a:moveTo>
                  <a:pt x="742" y="256"/>
                </a:moveTo>
                <a:cubicBezTo>
                  <a:pt x="16617" y="-2390"/>
                  <a:pt x="310834" y="16131"/>
                  <a:pt x="362692" y="22481"/>
                </a:cubicBezTo>
                <a:cubicBezTo>
                  <a:pt x="414550" y="28831"/>
                  <a:pt x="267442" y="35181"/>
                  <a:pt x="311892" y="38356"/>
                </a:cubicBezTo>
                <a:cubicBezTo>
                  <a:pt x="356342" y="41531"/>
                  <a:pt x="572242" y="39944"/>
                  <a:pt x="629392" y="41531"/>
                </a:cubicBezTo>
                <a:cubicBezTo>
                  <a:pt x="686542" y="43119"/>
                  <a:pt x="654792" y="47881"/>
                  <a:pt x="654792" y="47881"/>
                </a:cubicBezTo>
                <a:cubicBezTo>
                  <a:pt x="639446" y="48410"/>
                  <a:pt x="601875" y="41531"/>
                  <a:pt x="537317" y="44706"/>
                </a:cubicBezTo>
                <a:cubicBezTo>
                  <a:pt x="472759" y="47881"/>
                  <a:pt x="312421" y="67989"/>
                  <a:pt x="267442" y="66931"/>
                </a:cubicBezTo>
                <a:cubicBezTo>
                  <a:pt x="222463" y="65873"/>
                  <a:pt x="306600" y="48939"/>
                  <a:pt x="267442" y="38356"/>
                </a:cubicBezTo>
                <a:cubicBezTo>
                  <a:pt x="228284" y="27773"/>
                  <a:pt x="-15133" y="2902"/>
                  <a:pt x="742" y="2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BB883C37-899C-0D00-0DE7-8F464FFF6AE0}"/>
              </a:ext>
            </a:extLst>
          </p:cNvPr>
          <p:cNvSpPr/>
          <p:nvPr/>
        </p:nvSpPr>
        <p:spPr>
          <a:xfrm>
            <a:off x="6911806" y="5530826"/>
            <a:ext cx="179067" cy="168299"/>
          </a:xfrm>
          <a:custGeom>
            <a:avLst/>
            <a:gdLst>
              <a:gd name="connsiteX0" fmla="*/ 177969 w 179067"/>
              <a:gd name="connsiteY0" fmla="*/ 24 h 168299"/>
              <a:gd name="connsiteX1" fmla="*/ 133519 w 179067"/>
              <a:gd name="connsiteY1" fmla="*/ 53999 h 168299"/>
              <a:gd name="connsiteX2" fmla="*/ 57319 w 179067"/>
              <a:gd name="connsiteY2" fmla="*/ 130199 h 168299"/>
              <a:gd name="connsiteX3" fmla="*/ 73194 w 179067"/>
              <a:gd name="connsiteY3" fmla="*/ 104799 h 168299"/>
              <a:gd name="connsiteX4" fmla="*/ 169 w 179067"/>
              <a:gd name="connsiteY4" fmla="*/ 168299 h 168299"/>
              <a:gd name="connsiteX5" fmla="*/ 54144 w 179067"/>
              <a:gd name="connsiteY5" fmla="*/ 104799 h 168299"/>
              <a:gd name="connsiteX6" fmla="*/ 89069 w 179067"/>
              <a:gd name="connsiteY6" fmla="*/ 60349 h 168299"/>
              <a:gd name="connsiteX7" fmla="*/ 177969 w 179067"/>
              <a:gd name="connsiteY7" fmla="*/ 24 h 1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067" h="168299">
                <a:moveTo>
                  <a:pt x="177969" y="24"/>
                </a:moveTo>
                <a:cubicBezTo>
                  <a:pt x="185377" y="-1034"/>
                  <a:pt x="153627" y="32303"/>
                  <a:pt x="133519" y="53999"/>
                </a:cubicBezTo>
                <a:cubicBezTo>
                  <a:pt x="113411" y="75695"/>
                  <a:pt x="67373" y="121732"/>
                  <a:pt x="57319" y="130199"/>
                </a:cubicBezTo>
                <a:cubicBezTo>
                  <a:pt x="47265" y="138666"/>
                  <a:pt x="82719" y="98449"/>
                  <a:pt x="73194" y="104799"/>
                </a:cubicBezTo>
                <a:cubicBezTo>
                  <a:pt x="63669" y="111149"/>
                  <a:pt x="3344" y="168299"/>
                  <a:pt x="169" y="168299"/>
                </a:cubicBezTo>
                <a:cubicBezTo>
                  <a:pt x="-3006" y="168299"/>
                  <a:pt x="39327" y="122791"/>
                  <a:pt x="54144" y="104799"/>
                </a:cubicBezTo>
                <a:cubicBezTo>
                  <a:pt x="68961" y="86807"/>
                  <a:pt x="71077" y="73049"/>
                  <a:pt x="89069" y="60349"/>
                </a:cubicBezTo>
                <a:cubicBezTo>
                  <a:pt x="107061" y="47649"/>
                  <a:pt x="170561" y="1082"/>
                  <a:pt x="177969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FE66F162-355D-5034-6B7F-7AAD75134EB9}"/>
              </a:ext>
            </a:extLst>
          </p:cNvPr>
          <p:cNvSpPr/>
          <p:nvPr/>
        </p:nvSpPr>
        <p:spPr>
          <a:xfrm>
            <a:off x="6514219" y="5206751"/>
            <a:ext cx="281081" cy="52032"/>
          </a:xfrm>
          <a:custGeom>
            <a:avLst/>
            <a:gdLst>
              <a:gd name="connsiteX0" fmla="*/ 881 w 281081"/>
              <a:gd name="connsiteY0" fmla="*/ 51049 h 52032"/>
              <a:gd name="connsiteX1" fmla="*/ 273931 w 281081"/>
              <a:gd name="connsiteY1" fmla="*/ 249 h 52032"/>
              <a:gd name="connsiteX2" fmla="*/ 188206 w 281081"/>
              <a:gd name="connsiteY2" fmla="*/ 31999 h 52032"/>
              <a:gd name="connsiteX3" fmla="*/ 881 w 281081"/>
              <a:gd name="connsiteY3" fmla="*/ 51049 h 5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081" h="52032">
                <a:moveTo>
                  <a:pt x="881" y="51049"/>
                </a:moveTo>
                <a:cubicBezTo>
                  <a:pt x="15168" y="45757"/>
                  <a:pt x="242710" y="3424"/>
                  <a:pt x="273931" y="249"/>
                </a:cubicBezTo>
                <a:cubicBezTo>
                  <a:pt x="305152" y="-2926"/>
                  <a:pt x="226306" y="25120"/>
                  <a:pt x="188206" y="31999"/>
                </a:cubicBezTo>
                <a:cubicBezTo>
                  <a:pt x="150106" y="38878"/>
                  <a:pt x="-13406" y="56341"/>
                  <a:pt x="881" y="510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33BA165-1251-5955-5DA2-D6600B24AA1B}"/>
              </a:ext>
            </a:extLst>
          </p:cNvPr>
          <p:cNvSpPr/>
          <p:nvPr/>
        </p:nvSpPr>
        <p:spPr>
          <a:xfrm>
            <a:off x="4178381" y="6428613"/>
            <a:ext cx="1741886" cy="514366"/>
          </a:xfrm>
          <a:custGeom>
            <a:avLst/>
            <a:gdLst>
              <a:gd name="connsiteX0" fmla="*/ 932 w 1741886"/>
              <a:gd name="connsiteY0" fmla="*/ 236 h 514366"/>
              <a:gd name="connsiteX1" fmla="*/ 219715 w 1741886"/>
              <a:gd name="connsiteY1" fmla="*/ 174140 h 514366"/>
              <a:gd name="connsiteX2" fmla="*/ 735818 w 1741886"/>
              <a:gd name="connsiteY2" fmla="*/ 297556 h 514366"/>
              <a:gd name="connsiteX3" fmla="*/ 629231 w 1741886"/>
              <a:gd name="connsiteY3" fmla="*/ 297556 h 514366"/>
              <a:gd name="connsiteX4" fmla="*/ 1229482 w 1741886"/>
              <a:gd name="connsiteY4" fmla="*/ 398533 h 514366"/>
              <a:gd name="connsiteX5" fmla="*/ 1139725 w 1741886"/>
              <a:gd name="connsiteY5" fmla="*/ 404143 h 514366"/>
              <a:gd name="connsiteX6" fmla="*/ 1734365 w 1741886"/>
              <a:gd name="connsiteY6" fmla="*/ 510729 h 514366"/>
              <a:gd name="connsiteX7" fmla="*/ 1453874 w 1741886"/>
              <a:gd name="connsiteY7" fmla="*/ 482680 h 514366"/>
              <a:gd name="connsiteX8" fmla="*/ 1145334 w 1741886"/>
              <a:gd name="connsiteY8" fmla="*/ 415362 h 514366"/>
              <a:gd name="connsiteX9" fmla="*/ 718988 w 1741886"/>
              <a:gd name="connsiteY9" fmla="*/ 308776 h 514366"/>
              <a:gd name="connsiteX10" fmla="*/ 432888 w 1741886"/>
              <a:gd name="connsiteY10" fmla="*/ 319996 h 514366"/>
              <a:gd name="connsiteX11" fmla="*/ 533864 w 1741886"/>
              <a:gd name="connsiteY11" fmla="*/ 297556 h 514366"/>
              <a:gd name="connsiteX12" fmla="*/ 393619 w 1741886"/>
              <a:gd name="connsiteY12" fmla="*/ 269507 h 514366"/>
              <a:gd name="connsiteX13" fmla="*/ 331911 w 1741886"/>
              <a:gd name="connsiteY13" fmla="*/ 269507 h 514366"/>
              <a:gd name="connsiteX14" fmla="*/ 292642 w 1741886"/>
              <a:gd name="connsiteY14" fmla="*/ 213409 h 514366"/>
              <a:gd name="connsiteX15" fmla="*/ 932 w 1741886"/>
              <a:gd name="connsiteY15" fmla="*/ 236 h 5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1886" h="514366">
                <a:moveTo>
                  <a:pt x="932" y="236"/>
                </a:moveTo>
                <a:cubicBezTo>
                  <a:pt x="-11223" y="-6309"/>
                  <a:pt x="97234" y="124587"/>
                  <a:pt x="219715" y="174140"/>
                </a:cubicBezTo>
                <a:cubicBezTo>
                  <a:pt x="342196" y="223693"/>
                  <a:pt x="667565" y="276987"/>
                  <a:pt x="735818" y="297556"/>
                </a:cubicBezTo>
                <a:cubicBezTo>
                  <a:pt x="804071" y="318125"/>
                  <a:pt x="546954" y="280727"/>
                  <a:pt x="629231" y="297556"/>
                </a:cubicBezTo>
                <a:cubicBezTo>
                  <a:pt x="711508" y="314385"/>
                  <a:pt x="1144400" y="380769"/>
                  <a:pt x="1229482" y="398533"/>
                </a:cubicBezTo>
                <a:cubicBezTo>
                  <a:pt x="1314564" y="416297"/>
                  <a:pt x="1055578" y="385444"/>
                  <a:pt x="1139725" y="404143"/>
                </a:cubicBezTo>
                <a:cubicBezTo>
                  <a:pt x="1223872" y="422842"/>
                  <a:pt x="1682007" y="497640"/>
                  <a:pt x="1734365" y="510729"/>
                </a:cubicBezTo>
                <a:cubicBezTo>
                  <a:pt x="1786723" y="523818"/>
                  <a:pt x="1552046" y="498575"/>
                  <a:pt x="1453874" y="482680"/>
                </a:cubicBezTo>
                <a:cubicBezTo>
                  <a:pt x="1355702" y="466786"/>
                  <a:pt x="1267815" y="444346"/>
                  <a:pt x="1145334" y="415362"/>
                </a:cubicBezTo>
                <a:cubicBezTo>
                  <a:pt x="1022853" y="386378"/>
                  <a:pt x="837729" y="324670"/>
                  <a:pt x="718988" y="308776"/>
                </a:cubicBezTo>
                <a:cubicBezTo>
                  <a:pt x="600247" y="292882"/>
                  <a:pt x="463742" y="321866"/>
                  <a:pt x="432888" y="319996"/>
                </a:cubicBezTo>
                <a:cubicBezTo>
                  <a:pt x="402034" y="318126"/>
                  <a:pt x="540409" y="305971"/>
                  <a:pt x="533864" y="297556"/>
                </a:cubicBezTo>
                <a:cubicBezTo>
                  <a:pt x="527319" y="289141"/>
                  <a:pt x="427278" y="274182"/>
                  <a:pt x="393619" y="269507"/>
                </a:cubicBezTo>
                <a:cubicBezTo>
                  <a:pt x="359960" y="264832"/>
                  <a:pt x="348740" y="278857"/>
                  <a:pt x="331911" y="269507"/>
                </a:cubicBezTo>
                <a:cubicBezTo>
                  <a:pt x="315082" y="260157"/>
                  <a:pt x="347805" y="257352"/>
                  <a:pt x="292642" y="213409"/>
                </a:cubicBezTo>
                <a:cubicBezTo>
                  <a:pt x="237479" y="169466"/>
                  <a:pt x="13087" y="6781"/>
                  <a:pt x="932" y="2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243D09D0-741E-5C25-3ACD-ABB2387A1745}"/>
              </a:ext>
            </a:extLst>
          </p:cNvPr>
          <p:cNvSpPr/>
          <p:nvPr/>
        </p:nvSpPr>
        <p:spPr>
          <a:xfrm>
            <a:off x="3273890" y="4629224"/>
            <a:ext cx="3812032" cy="2448741"/>
          </a:xfrm>
          <a:custGeom>
            <a:avLst/>
            <a:gdLst>
              <a:gd name="connsiteX0" fmla="*/ 208097 w 3812032"/>
              <a:gd name="connsiteY0" fmla="*/ 9388 h 2448741"/>
              <a:gd name="connsiteX1" fmla="*/ 1031662 w 3812032"/>
              <a:gd name="connsiteY1" fmla="*/ 215279 h 2448741"/>
              <a:gd name="connsiteX2" fmla="*/ 1776505 w 3812032"/>
              <a:gd name="connsiteY2" fmla="*/ 245557 h 2448741"/>
              <a:gd name="connsiteX3" fmla="*/ 1352611 w 3812032"/>
              <a:gd name="connsiteY3" fmla="*/ 566506 h 2448741"/>
              <a:gd name="connsiteX4" fmla="*/ 2055064 w 3812032"/>
              <a:gd name="connsiteY4" fmla="*/ 627062 h 2448741"/>
              <a:gd name="connsiteX5" fmla="*/ 1522168 w 3812032"/>
              <a:gd name="connsiteY5" fmla="*/ 960122 h 2448741"/>
              <a:gd name="connsiteX6" fmla="*/ 1824950 w 3812032"/>
              <a:gd name="connsiteY6" fmla="*/ 1250792 h 2448741"/>
              <a:gd name="connsiteX7" fmla="*/ 1709893 w 3812032"/>
              <a:gd name="connsiteY7" fmla="*/ 1547518 h 2448741"/>
              <a:gd name="connsiteX8" fmla="*/ 2151954 w 3812032"/>
              <a:gd name="connsiteY8" fmla="*/ 1753409 h 2448741"/>
              <a:gd name="connsiteX9" fmla="*/ 2042952 w 3812032"/>
              <a:gd name="connsiteY9" fmla="*/ 1910855 h 2448741"/>
              <a:gd name="connsiteX10" fmla="*/ 2660627 w 3812032"/>
              <a:gd name="connsiteY10" fmla="*/ 2219693 h 2448741"/>
              <a:gd name="connsiteX11" fmla="*/ 2527403 w 3812032"/>
              <a:gd name="connsiteY11" fmla="*/ 2237859 h 2448741"/>
              <a:gd name="connsiteX12" fmla="*/ 3780918 w 3812032"/>
              <a:gd name="connsiteY12" fmla="*/ 2280249 h 2448741"/>
              <a:gd name="connsiteX13" fmla="*/ 3320690 w 3812032"/>
              <a:gd name="connsiteY13" fmla="*/ 2419528 h 2448741"/>
              <a:gd name="connsiteX14" fmla="*/ 2115620 w 3812032"/>
              <a:gd name="connsiteY14" fmla="*/ 2425584 h 2448741"/>
              <a:gd name="connsiteX15" fmla="*/ 831827 w 3812032"/>
              <a:gd name="connsiteY15" fmla="*/ 2165192 h 2448741"/>
              <a:gd name="connsiteX16" fmla="*/ 1025607 w 3812032"/>
              <a:gd name="connsiteY16" fmla="*/ 2268138 h 2448741"/>
              <a:gd name="connsiteX17" fmla="*/ 244431 w 3812032"/>
              <a:gd name="connsiteY17" fmla="*/ 1196291 h 2448741"/>
              <a:gd name="connsiteX18" fmla="*/ 250486 w 3812032"/>
              <a:gd name="connsiteY18" fmla="*/ 1323459 h 2448741"/>
              <a:gd name="connsiteX19" fmla="*/ 14317 w 3812032"/>
              <a:gd name="connsiteY19" fmla="*/ 294002 h 2448741"/>
              <a:gd name="connsiteX20" fmla="*/ 44595 w 3812032"/>
              <a:gd name="connsiteY20" fmla="*/ 560450 h 2448741"/>
              <a:gd name="connsiteX21" fmla="*/ 208097 w 3812032"/>
              <a:gd name="connsiteY21" fmla="*/ 9388 h 244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12032" h="2448741">
                <a:moveTo>
                  <a:pt x="208097" y="9388"/>
                </a:moveTo>
                <a:cubicBezTo>
                  <a:pt x="372608" y="-48140"/>
                  <a:pt x="770261" y="175918"/>
                  <a:pt x="1031662" y="215279"/>
                </a:cubicBezTo>
                <a:cubicBezTo>
                  <a:pt x="1293063" y="254640"/>
                  <a:pt x="1723013" y="187019"/>
                  <a:pt x="1776505" y="245557"/>
                </a:cubicBezTo>
                <a:cubicBezTo>
                  <a:pt x="1829997" y="304095"/>
                  <a:pt x="1306185" y="502922"/>
                  <a:pt x="1352611" y="566506"/>
                </a:cubicBezTo>
                <a:cubicBezTo>
                  <a:pt x="1399038" y="630090"/>
                  <a:pt x="2026805" y="561459"/>
                  <a:pt x="2055064" y="627062"/>
                </a:cubicBezTo>
                <a:cubicBezTo>
                  <a:pt x="2083324" y="692665"/>
                  <a:pt x="1560520" y="856167"/>
                  <a:pt x="1522168" y="960122"/>
                </a:cubicBezTo>
                <a:cubicBezTo>
                  <a:pt x="1483816" y="1064077"/>
                  <a:pt x="1793663" y="1152893"/>
                  <a:pt x="1824950" y="1250792"/>
                </a:cubicBezTo>
                <a:cubicBezTo>
                  <a:pt x="1856237" y="1348691"/>
                  <a:pt x="1655392" y="1463749"/>
                  <a:pt x="1709893" y="1547518"/>
                </a:cubicBezTo>
                <a:cubicBezTo>
                  <a:pt x="1764394" y="1631288"/>
                  <a:pt x="2096444" y="1692853"/>
                  <a:pt x="2151954" y="1753409"/>
                </a:cubicBezTo>
                <a:cubicBezTo>
                  <a:pt x="2207464" y="1813965"/>
                  <a:pt x="1958173" y="1833141"/>
                  <a:pt x="2042952" y="1910855"/>
                </a:cubicBezTo>
                <a:cubicBezTo>
                  <a:pt x="2127731" y="1988569"/>
                  <a:pt x="2579885" y="2165192"/>
                  <a:pt x="2660627" y="2219693"/>
                </a:cubicBezTo>
                <a:cubicBezTo>
                  <a:pt x="2741369" y="2274194"/>
                  <a:pt x="2340688" y="2227766"/>
                  <a:pt x="2527403" y="2237859"/>
                </a:cubicBezTo>
                <a:cubicBezTo>
                  <a:pt x="2714118" y="2247952"/>
                  <a:pt x="3648704" y="2249971"/>
                  <a:pt x="3780918" y="2280249"/>
                </a:cubicBezTo>
                <a:cubicBezTo>
                  <a:pt x="3913132" y="2310527"/>
                  <a:pt x="3598240" y="2395305"/>
                  <a:pt x="3320690" y="2419528"/>
                </a:cubicBezTo>
                <a:cubicBezTo>
                  <a:pt x="3043140" y="2443751"/>
                  <a:pt x="2530431" y="2467973"/>
                  <a:pt x="2115620" y="2425584"/>
                </a:cubicBezTo>
                <a:cubicBezTo>
                  <a:pt x="1700810" y="2383195"/>
                  <a:pt x="1013496" y="2191433"/>
                  <a:pt x="831827" y="2165192"/>
                </a:cubicBezTo>
                <a:cubicBezTo>
                  <a:pt x="650158" y="2138951"/>
                  <a:pt x="1123506" y="2429621"/>
                  <a:pt x="1025607" y="2268138"/>
                </a:cubicBezTo>
                <a:cubicBezTo>
                  <a:pt x="927708" y="2106655"/>
                  <a:pt x="373618" y="1353738"/>
                  <a:pt x="244431" y="1196291"/>
                </a:cubicBezTo>
                <a:cubicBezTo>
                  <a:pt x="115244" y="1038845"/>
                  <a:pt x="288838" y="1473840"/>
                  <a:pt x="250486" y="1323459"/>
                </a:cubicBezTo>
                <a:cubicBezTo>
                  <a:pt x="212134" y="1173078"/>
                  <a:pt x="48632" y="421170"/>
                  <a:pt x="14317" y="294002"/>
                </a:cubicBezTo>
                <a:cubicBezTo>
                  <a:pt x="-19998" y="166834"/>
                  <a:pt x="14317" y="602839"/>
                  <a:pt x="44595" y="560450"/>
                </a:cubicBezTo>
                <a:cubicBezTo>
                  <a:pt x="74873" y="518061"/>
                  <a:pt x="43586" y="66916"/>
                  <a:pt x="208097" y="938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26E677E1-8D1E-D4F5-C7C4-D4EE0E3CD2D2}"/>
              </a:ext>
            </a:extLst>
          </p:cNvPr>
          <p:cNvSpPr/>
          <p:nvPr/>
        </p:nvSpPr>
        <p:spPr>
          <a:xfrm>
            <a:off x="5778500" y="5067155"/>
            <a:ext cx="92075" cy="140053"/>
          </a:xfrm>
          <a:custGeom>
            <a:avLst/>
            <a:gdLst>
              <a:gd name="connsiteX0" fmla="*/ 92075 w 92075"/>
              <a:gd name="connsiteY0" fmla="*/ 145 h 140053"/>
              <a:gd name="connsiteX1" fmla="*/ 15875 w 92075"/>
              <a:gd name="connsiteY1" fmla="*/ 85870 h 140053"/>
              <a:gd name="connsiteX2" fmla="*/ 0 w 92075"/>
              <a:gd name="connsiteY2" fmla="*/ 139845 h 140053"/>
              <a:gd name="connsiteX3" fmla="*/ 15875 w 92075"/>
              <a:gd name="connsiteY3" fmla="*/ 66820 h 140053"/>
              <a:gd name="connsiteX4" fmla="*/ 92075 w 92075"/>
              <a:gd name="connsiteY4" fmla="*/ 145 h 14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75" h="140053">
                <a:moveTo>
                  <a:pt x="92075" y="145"/>
                </a:moveTo>
                <a:cubicBezTo>
                  <a:pt x="92075" y="3320"/>
                  <a:pt x="31221" y="62587"/>
                  <a:pt x="15875" y="85870"/>
                </a:cubicBezTo>
                <a:cubicBezTo>
                  <a:pt x="529" y="109153"/>
                  <a:pt x="0" y="143020"/>
                  <a:pt x="0" y="139845"/>
                </a:cubicBezTo>
                <a:cubicBezTo>
                  <a:pt x="0" y="136670"/>
                  <a:pt x="2117" y="86928"/>
                  <a:pt x="15875" y="66820"/>
                </a:cubicBezTo>
                <a:cubicBezTo>
                  <a:pt x="29633" y="46712"/>
                  <a:pt x="92075" y="-3030"/>
                  <a:pt x="92075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74F891C3-1287-12A5-5B63-34AAC1CB444C}"/>
              </a:ext>
            </a:extLst>
          </p:cNvPr>
          <p:cNvSpPr/>
          <p:nvPr/>
        </p:nvSpPr>
        <p:spPr>
          <a:xfrm>
            <a:off x="5680771" y="5298238"/>
            <a:ext cx="40036" cy="99033"/>
          </a:xfrm>
          <a:custGeom>
            <a:avLst/>
            <a:gdLst>
              <a:gd name="connsiteX0" fmla="*/ 40006 w 40036"/>
              <a:gd name="connsiteY0" fmla="*/ 0 h 99033"/>
              <a:gd name="connsiteX1" fmla="*/ 6995 w 40036"/>
              <a:gd name="connsiteY1" fmla="*/ 59420 h 99033"/>
              <a:gd name="connsiteX2" fmla="*/ 6995 w 40036"/>
              <a:gd name="connsiteY2" fmla="*/ 99033 h 99033"/>
              <a:gd name="connsiteX3" fmla="*/ 393 w 40036"/>
              <a:gd name="connsiteY3" fmla="*/ 59420 h 99033"/>
              <a:gd name="connsiteX4" fmla="*/ 40006 w 40036"/>
              <a:gd name="connsiteY4" fmla="*/ 0 h 9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36" h="99033">
                <a:moveTo>
                  <a:pt x="40006" y="0"/>
                </a:moveTo>
                <a:cubicBezTo>
                  <a:pt x="41106" y="0"/>
                  <a:pt x="12497" y="42915"/>
                  <a:pt x="6995" y="59420"/>
                </a:cubicBezTo>
                <a:cubicBezTo>
                  <a:pt x="1493" y="75925"/>
                  <a:pt x="8095" y="99033"/>
                  <a:pt x="6995" y="99033"/>
                </a:cubicBezTo>
                <a:cubicBezTo>
                  <a:pt x="5895" y="99033"/>
                  <a:pt x="-1808" y="75375"/>
                  <a:pt x="393" y="59420"/>
                </a:cubicBezTo>
                <a:cubicBezTo>
                  <a:pt x="2594" y="43465"/>
                  <a:pt x="38906" y="0"/>
                  <a:pt x="400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7DF2648E-7EF7-BE74-F866-FC85C5476BA0}"/>
              </a:ext>
            </a:extLst>
          </p:cNvPr>
          <p:cNvSpPr/>
          <p:nvPr/>
        </p:nvSpPr>
        <p:spPr>
          <a:xfrm>
            <a:off x="6113537" y="5166176"/>
            <a:ext cx="59800" cy="89207"/>
          </a:xfrm>
          <a:custGeom>
            <a:avLst/>
            <a:gdLst>
              <a:gd name="connsiteX0" fmla="*/ 59488 w 59800"/>
              <a:gd name="connsiteY0" fmla="*/ 19 h 89207"/>
              <a:gd name="connsiteX1" fmla="*/ 36381 w 59800"/>
              <a:gd name="connsiteY1" fmla="*/ 59438 h 89207"/>
              <a:gd name="connsiteX2" fmla="*/ 69 w 59800"/>
              <a:gd name="connsiteY2" fmla="*/ 89148 h 89207"/>
              <a:gd name="connsiteX3" fmla="*/ 46284 w 59800"/>
              <a:gd name="connsiteY3" fmla="*/ 66041 h 89207"/>
              <a:gd name="connsiteX4" fmla="*/ 59488 w 59800"/>
              <a:gd name="connsiteY4" fmla="*/ 19 h 8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00" h="89207">
                <a:moveTo>
                  <a:pt x="59488" y="19"/>
                </a:moveTo>
                <a:cubicBezTo>
                  <a:pt x="57838" y="-1081"/>
                  <a:pt x="46284" y="44583"/>
                  <a:pt x="36381" y="59438"/>
                </a:cubicBezTo>
                <a:cubicBezTo>
                  <a:pt x="26478" y="74293"/>
                  <a:pt x="-1581" y="88048"/>
                  <a:pt x="69" y="89148"/>
                </a:cubicBezTo>
                <a:cubicBezTo>
                  <a:pt x="1719" y="90248"/>
                  <a:pt x="36381" y="75944"/>
                  <a:pt x="46284" y="66041"/>
                </a:cubicBezTo>
                <a:cubicBezTo>
                  <a:pt x="56187" y="56138"/>
                  <a:pt x="61138" y="1119"/>
                  <a:pt x="5948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A7EF3669-91F4-84D9-D45A-804B85546739}"/>
              </a:ext>
            </a:extLst>
          </p:cNvPr>
          <p:cNvSpPr/>
          <p:nvPr/>
        </p:nvSpPr>
        <p:spPr>
          <a:xfrm>
            <a:off x="7100283" y="4895248"/>
            <a:ext cx="93774" cy="76424"/>
          </a:xfrm>
          <a:custGeom>
            <a:avLst/>
            <a:gdLst>
              <a:gd name="connsiteX0" fmla="*/ 347 w 93774"/>
              <a:gd name="connsiteY0" fmla="*/ 258 h 76424"/>
              <a:gd name="connsiteX1" fmla="*/ 49863 w 93774"/>
              <a:gd name="connsiteY1" fmla="*/ 29968 h 76424"/>
              <a:gd name="connsiteX2" fmla="*/ 92777 w 93774"/>
              <a:gd name="connsiteY2" fmla="*/ 76183 h 76424"/>
              <a:gd name="connsiteX3" fmla="*/ 76272 w 93774"/>
              <a:gd name="connsiteY3" fmla="*/ 46473 h 76424"/>
              <a:gd name="connsiteX4" fmla="*/ 347 w 93774"/>
              <a:gd name="connsiteY4" fmla="*/ 258 h 7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74" h="76424">
                <a:moveTo>
                  <a:pt x="347" y="258"/>
                </a:moveTo>
                <a:cubicBezTo>
                  <a:pt x="-4054" y="-2493"/>
                  <a:pt x="34458" y="17314"/>
                  <a:pt x="49863" y="29968"/>
                </a:cubicBezTo>
                <a:cubicBezTo>
                  <a:pt x="65268" y="42622"/>
                  <a:pt x="88376" y="73432"/>
                  <a:pt x="92777" y="76183"/>
                </a:cubicBezTo>
                <a:cubicBezTo>
                  <a:pt x="97178" y="78934"/>
                  <a:pt x="86175" y="57477"/>
                  <a:pt x="76272" y="46473"/>
                </a:cubicBezTo>
                <a:cubicBezTo>
                  <a:pt x="66369" y="35469"/>
                  <a:pt x="4748" y="3009"/>
                  <a:pt x="347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277E0BFF-2B0F-1D65-6B7C-C26D356D6AEB}"/>
              </a:ext>
            </a:extLst>
          </p:cNvPr>
          <p:cNvSpPr/>
          <p:nvPr/>
        </p:nvSpPr>
        <p:spPr>
          <a:xfrm>
            <a:off x="7242356" y="4743652"/>
            <a:ext cx="73167" cy="75974"/>
          </a:xfrm>
          <a:custGeom>
            <a:avLst/>
            <a:gdLst>
              <a:gd name="connsiteX0" fmla="*/ 220 w 73167"/>
              <a:gd name="connsiteY0" fmla="*/ 4 h 75974"/>
              <a:gd name="connsiteX1" fmla="*/ 33231 w 73167"/>
              <a:gd name="connsiteY1" fmla="*/ 59424 h 75974"/>
              <a:gd name="connsiteX2" fmla="*/ 72844 w 73167"/>
              <a:gd name="connsiteY2" fmla="*/ 75929 h 75974"/>
              <a:gd name="connsiteX3" fmla="*/ 49736 w 73167"/>
              <a:gd name="connsiteY3" fmla="*/ 56123 h 75974"/>
              <a:gd name="connsiteX4" fmla="*/ 220 w 73167"/>
              <a:gd name="connsiteY4" fmla="*/ 4 h 7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67" h="75974">
                <a:moveTo>
                  <a:pt x="220" y="4"/>
                </a:moveTo>
                <a:cubicBezTo>
                  <a:pt x="-2531" y="554"/>
                  <a:pt x="21127" y="46770"/>
                  <a:pt x="33231" y="59424"/>
                </a:cubicBezTo>
                <a:cubicBezTo>
                  <a:pt x="45335" y="72078"/>
                  <a:pt x="70093" y="76479"/>
                  <a:pt x="72844" y="75929"/>
                </a:cubicBezTo>
                <a:cubicBezTo>
                  <a:pt x="75595" y="75379"/>
                  <a:pt x="60190" y="66026"/>
                  <a:pt x="49736" y="56123"/>
                </a:cubicBezTo>
                <a:cubicBezTo>
                  <a:pt x="39283" y="46220"/>
                  <a:pt x="2971" y="-546"/>
                  <a:pt x="2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085FB2B0-667F-7EC3-6FBC-145372981259}"/>
              </a:ext>
            </a:extLst>
          </p:cNvPr>
          <p:cNvSpPr/>
          <p:nvPr/>
        </p:nvSpPr>
        <p:spPr>
          <a:xfrm>
            <a:off x="7172513" y="3603264"/>
            <a:ext cx="137992" cy="296955"/>
          </a:xfrm>
          <a:custGeom>
            <a:avLst/>
            <a:gdLst>
              <a:gd name="connsiteX0" fmla="*/ 2987 w 137992"/>
              <a:gd name="connsiteY0" fmla="*/ 361 h 296955"/>
              <a:gd name="connsiteX1" fmla="*/ 12512 w 137992"/>
              <a:gd name="connsiteY1" fmla="*/ 82911 h 296955"/>
              <a:gd name="connsiteX2" fmla="*/ 91887 w 137992"/>
              <a:gd name="connsiteY2" fmla="*/ 203561 h 296955"/>
              <a:gd name="connsiteX3" fmla="*/ 133162 w 137992"/>
              <a:gd name="connsiteY3" fmla="*/ 295636 h 296955"/>
              <a:gd name="connsiteX4" fmla="*/ 123637 w 137992"/>
              <a:gd name="connsiteY4" fmla="*/ 248011 h 296955"/>
              <a:gd name="connsiteX5" fmla="*/ 12512 w 137992"/>
              <a:gd name="connsiteY5" fmla="*/ 114661 h 296955"/>
              <a:gd name="connsiteX6" fmla="*/ 2987 w 137992"/>
              <a:gd name="connsiteY6" fmla="*/ 361 h 29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992" h="296955">
                <a:moveTo>
                  <a:pt x="2987" y="361"/>
                </a:moveTo>
                <a:cubicBezTo>
                  <a:pt x="2987" y="-4931"/>
                  <a:pt x="-2305" y="49044"/>
                  <a:pt x="12512" y="82911"/>
                </a:cubicBezTo>
                <a:cubicBezTo>
                  <a:pt x="27329" y="116778"/>
                  <a:pt x="71779" y="168107"/>
                  <a:pt x="91887" y="203561"/>
                </a:cubicBezTo>
                <a:cubicBezTo>
                  <a:pt x="111995" y="239015"/>
                  <a:pt x="127870" y="288228"/>
                  <a:pt x="133162" y="295636"/>
                </a:cubicBezTo>
                <a:cubicBezTo>
                  <a:pt x="138454" y="303044"/>
                  <a:pt x="143745" y="278174"/>
                  <a:pt x="123637" y="248011"/>
                </a:cubicBezTo>
                <a:cubicBezTo>
                  <a:pt x="103529" y="217848"/>
                  <a:pt x="33150" y="150115"/>
                  <a:pt x="12512" y="114661"/>
                </a:cubicBezTo>
                <a:cubicBezTo>
                  <a:pt x="-8126" y="79207"/>
                  <a:pt x="2987" y="5653"/>
                  <a:pt x="2987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8327AA13-3134-1459-FDF2-49F3F05C0BBC}"/>
              </a:ext>
            </a:extLst>
          </p:cNvPr>
          <p:cNvSpPr/>
          <p:nvPr/>
        </p:nvSpPr>
        <p:spPr>
          <a:xfrm>
            <a:off x="7394575" y="4095640"/>
            <a:ext cx="57150" cy="143100"/>
          </a:xfrm>
          <a:custGeom>
            <a:avLst/>
            <a:gdLst>
              <a:gd name="connsiteX0" fmla="*/ 0 w 57150"/>
              <a:gd name="connsiteY0" fmla="*/ 110 h 143100"/>
              <a:gd name="connsiteX1" fmla="*/ 34925 w 57150"/>
              <a:gd name="connsiteY1" fmla="*/ 66785 h 143100"/>
              <a:gd name="connsiteX2" fmla="*/ 57150 w 57150"/>
              <a:gd name="connsiteY2" fmla="*/ 142985 h 143100"/>
              <a:gd name="connsiteX3" fmla="*/ 34925 w 57150"/>
              <a:gd name="connsiteY3" fmla="*/ 82660 h 143100"/>
              <a:gd name="connsiteX4" fmla="*/ 0 w 57150"/>
              <a:gd name="connsiteY4" fmla="*/ 110 h 1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" h="143100">
                <a:moveTo>
                  <a:pt x="0" y="110"/>
                </a:moveTo>
                <a:cubicBezTo>
                  <a:pt x="0" y="-2536"/>
                  <a:pt x="25400" y="42973"/>
                  <a:pt x="34925" y="66785"/>
                </a:cubicBezTo>
                <a:cubicBezTo>
                  <a:pt x="44450" y="90598"/>
                  <a:pt x="57150" y="140339"/>
                  <a:pt x="57150" y="142985"/>
                </a:cubicBezTo>
                <a:cubicBezTo>
                  <a:pt x="57150" y="145631"/>
                  <a:pt x="43392" y="102239"/>
                  <a:pt x="34925" y="82660"/>
                </a:cubicBezTo>
                <a:cubicBezTo>
                  <a:pt x="26458" y="63081"/>
                  <a:pt x="0" y="2756"/>
                  <a:pt x="0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BE82FED5-9B05-CA44-53C4-43C18995D95A}"/>
              </a:ext>
            </a:extLst>
          </p:cNvPr>
          <p:cNvSpPr/>
          <p:nvPr/>
        </p:nvSpPr>
        <p:spPr>
          <a:xfrm>
            <a:off x="7422901" y="4269607"/>
            <a:ext cx="52408" cy="236180"/>
          </a:xfrm>
          <a:custGeom>
            <a:avLst/>
            <a:gdLst>
              <a:gd name="connsiteX0" fmla="*/ 249 w 52408"/>
              <a:gd name="connsiteY0" fmla="*/ 768 h 236180"/>
              <a:gd name="connsiteX1" fmla="*/ 31999 w 52408"/>
              <a:gd name="connsiteY1" fmla="*/ 80143 h 236180"/>
              <a:gd name="connsiteX2" fmla="*/ 41524 w 52408"/>
              <a:gd name="connsiteY2" fmla="*/ 235718 h 236180"/>
              <a:gd name="connsiteX3" fmla="*/ 51049 w 52408"/>
              <a:gd name="connsiteY3" fmla="*/ 124593 h 236180"/>
              <a:gd name="connsiteX4" fmla="*/ 249 w 52408"/>
              <a:gd name="connsiteY4" fmla="*/ 768 h 23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08" h="236180">
                <a:moveTo>
                  <a:pt x="249" y="768"/>
                </a:moveTo>
                <a:cubicBezTo>
                  <a:pt x="-2926" y="-6640"/>
                  <a:pt x="25120" y="40985"/>
                  <a:pt x="31999" y="80143"/>
                </a:cubicBezTo>
                <a:cubicBezTo>
                  <a:pt x="38878" y="119301"/>
                  <a:pt x="38349" y="228310"/>
                  <a:pt x="41524" y="235718"/>
                </a:cubicBezTo>
                <a:cubicBezTo>
                  <a:pt x="44699" y="243126"/>
                  <a:pt x="56341" y="159518"/>
                  <a:pt x="51049" y="124593"/>
                </a:cubicBezTo>
                <a:cubicBezTo>
                  <a:pt x="45757" y="89668"/>
                  <a:pt x="3424" y="8176"/>
                  <a:pt x="249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38063A88-5625-94E6-2216-15961F49D28D}"/>
              </a:ext>
            </a:extLst>
          </p:cNvPr>
          <p:cNvSpPr/>
          <p:nvPr/>
        </p:nvSpPr>
        <p:spPr>
          <a:xfrm>
            <a:off x="3680870" y="4861049"/>
            <a:ext cx="77135" cy="323948"/>
          </a:xfrm>
          <a:custGeom>
            <a:avLst/>
            <a:gdLst>
              <a:gd name="connsiteX0" fmla="*/ 7622 w 77135"/>
              <a:gd name="connsiteY0" fmla="*/ 1335 h 323948"/>
              <a:gd name="connsiteX1" fmla="*/ 7622 w 77135"/>
              <a:gd name="connsiteY1" fmla="*/ 112546 h 323948"/>
              <a:gd name="connsiteX2" fmla="*/ 75584 w 77135"/>
              <a:gd name="connsiteY2" fmla="*/ 316432 h 323948"/>
              <a:gd name="connsiteX3" fmla="*/ 50871 w 77135"/>
              <a:gd name="connsiteY3" fmla="*/ 267005 h 323948"/>
              <a:gd name="connsiteX4" fmla="*/ 1444 w 77135"/>
              <a:gd name="connsiteY4" fmla="*/ 143437 h 323948"/>
              <a:gd name="connsiteX5" fmla="*/ 13800 w 77135"/>
              <a:gd name="connsiteY5" fmla="*/ 56940 h 323948"/>
              <a:gd name="connsiteX6" fmla="*/ 7622 w 77135"/>
              <a:gd name="connsiteY6" fmla="*/ 1335 h 32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135" h="323948">
                <a:moveTo>
                  <a:pt x="7622" y="1335"/>
                </a:moveTo>
                <a:cubicBezTo>
                  <a:pt x="6592" y="10603"/>
                  <a:pt x="-3705" y="60030"/>
                  <a:pt x="7622" y="112546"/>
                </a:cubicBezTo>
                <a:cubicBezTo>
                  <a:pt x="18949" y="165062"/>
                  <a:pt x="68376" y="290689"/>
                  <a:pt x="75584" y="316432"/>
                </a:cubicBezTo>
                <a:cubicBezTo>
                  <a:pt x="82792" y="342175"/>
                  <a:pt x="63228" y="295837"/>
                  <a:pt x="50871" y="267005"/>
                </a:cubicBezTo>
                <a:cubicBezTo>
                  <a:pt x="38514" y="238173"/>
                  <a:pt x="7622" y="178448"/>
                  <a:pt x="1444" y="143437"/>
                </a:cubicBezTo>
                <a:cubicBezTo>
                  <a:pt x="-4734" y="108426"/>
                  <a:pt x="10711" y="80624"/>
                  <a:pt x="13800" y="56940"/>
                </a:cubicBezTo>
                <a:cubicBezTo>
                  <a:pt x="16889" y="33256"/>
                  <a:pt x="8652" y="-7933"/>
                  <a:pt x="7622" y="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C77EF03E-62F6-5B49-3431-1A4D750278AB}"/>
              </a:ext>
            </a:extLst>
          </p:cNvPr>
          <p:cNvSpPr/>
          <p:nvPr/>
        </p:nvSpPr>
        <p:spPr>
          <a:xfrm>
            <a:off x="4244462" y="5838568"/>
            <a:ext cx="182231" cy="206250"/>
          </a:xfrm>
          <a:custGeom>
            <a:avLst/>
            <a:gdLst>
              <a:gd name="connsiteX0" fmla="*/ 84 w 182231"/>
              <a:gd name="connsiteY0" fmla="*/ 0 h 206250"/>
              <a:gd name="connsiteX1" fmla="*/ 68046 w 182231"/>
              <a:gd name="connsiteY1" fmla="*/ 111210 h 206250"/>
              <a:gd name="connsiteX2" fmla="*/ 179257 w 182231"/>
              <a:gd name="connsiteY2" fmla="*/ 203886 h 206250"/>
              <a:gd name="connsiteX3" fmla="*/ 142187 w 182231"/>
              <a:gd name="connsiteY3" fmla="*/ 172994 h 206250"/>
              <a:gd name="connsiteX4" fmla="*/ 55689 w 182231"/>
              <a:gd name="connsiteY4" fmla="*/ 111210 h 206250"/>
              <a:gd name="connsiteX5" fmla="*/ 84 w 182231"/>
              <a:gd name="connsiteY5" fmla="*/ 0 h 20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231" h="206250">
                <a:moveTo>
                  <a:pt x="84" y="0"/>
                </a:moveTo>
                <a:cubicBezTo>
                  <a:pt x="2143" y="0"/>
                  <a:pt x="38184" y="77229"/>
                  <a:pt x="68046" y="111210"/>
                </a:cubicBezTo>
                <a:cubicBezTo>
                  <a:pt x="97908" y="145191"/>
                  <a:pt x="179257" y="203886"/>
                  <a:pt x="179257" y="203886"/>
                </a:cubicBezTo>
                <a:cubicBezTo>
                  <a:pt x="191614" y="214183"/>
                  <a:pt x="162782" y="188440"/>
                  <a:pt x="142187" y="172994"/>
                </a:cubicBezTo>
                <a:cubicBezTo>
                  <a:pt x="121592" y="157548"/>
                  <a:pt x="77313" y="133864"/>
                  <a:pt x="55689" y="111210"/>
                </a:cubicBezTo>
                <a:cubicBezTo>
                  <a:pt x="34065" y="88556"/>
                  <a:pt x="-1975" y="0"/>
                  <a:pt x="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2E67E221-6B96-7993-D5B7-0285ADA6785D}"/>
              </a:ext>
            </a:extLst>
          </p:cNvPr>
          <p:cNvSpPr/>
          <p:nvPr/>
        </p:nvSpPr>
        <p:spPr>
          <a:xfrm>
            <a:off x="4683193" y="6239799"/>
            <a:ext cx="309829" cy="74521"/>
          </a:xfrm>
          <a:custGeom>
            <a:avLst/>
            <a:gdLst>
              <a:gd name="connsiteX0" fmla="*/ 18 w 309829"/>
              <a:gd name="connsiteY0" fmla="*/ 18898 h 74521"/>
              <a:gd name="connsiteX1" fmla="*/ 216261 w 309829"/>
              <a:gd name="connsiteY1" fmla="*/ 25077 h 74521"/>
              <a:gd name="connsiteX2" fmla="*/ 308937 w 309829"/>
              <a:gd name="connsiteY2" fmla="*/ 74504 h 74521"/>
              <a:gd name="connsiteX3" fmla="*/ 265688 w 309829"/>
              <a:gd name="connsiteY3" fmla="*/ 31255 h 74521"/>
              <a:gd name="connsiteX4" fmla="*/ 228618 w 309829"/>
              <a:gd name="connsiteY4" fmla="*/ 363 h 74521"/>
              <a:gd name="connsiteX5" fmla="*/ 18 w 309829"/>
              <a:gd name="connsiteY5" fmla="*/ 18898 h 7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829" h="74521">
                <a:moveTo>
                  <a:pt x="18" y="18898"/>
                </a:moveTo>
                <a:cubicBezTo>
                  <a:pt x="-2041" y="23017"/>
                  <a:pt x="164774" y="15809"/>
                  <a:pt x="216261" y="25077"/>
                </a:cubicBezTo>
                <a:cubicBezTo>
                  <a:pt x="267748" y="34345"/>
                  <a:pt x="300699" y="73474"/>
                  <a:pt x="308937" y="74504"/>
                </a:cubicBezTo>
                <a:cubicBezTo>
                  <a:pt x="317175" y="75534"/>
                  <a:pt x="265688" y="31255"/>
                  <a:pt x="265688" y="31255"/>
                </a:cubicBezTo>
                <a:cubicBezTo>
                  <a:pt x="252302" y="18898"/>
                  <a:pt x="267748" y="3452"/>
                  <a:pt x="228618" y="363"/>
                </a:cubicBezTo>
                <a:cubicBezTo>
                  <a:pt x="189488" y="-2726"/>
                  <a:pt x="2077" y="14779"/>
                  <a:pt x="18" y="188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786CAAAE-98A2-91DA-0164-3EBF734C4415}"/>
              </a:ext>
            </a:extLst>
          </p:cNvPr>
          <p:cNvSpPr/>
          <p:nvPr/>
        </p:nvSpPr>
        <p:spPr>
          <a:xfrm>
            <a:off x="5276037" y="6505543"/>
            <a:ext cx="385999" cy="132394"/>
          </a:xfrm>
          <a:custGeom>
            <a:avLst/>
            <a:gdLst>
              <a:gd name="connsiteX0" fmla="*/ 298 w 385999"/>
              <a:gd name="connsiteY0" fmla="*/ 289 h 132394"/>
              <a:gd name="connsiteX1" fmla="*/ 315395 w 385999"/>
              <a:gd name="connsiteY1" fmla="*/ 111500 h 132394"/>
              <a:gd name="connsiteX2" fmla="*/ 383358 w 385999"/>
              <a:gd name="connsiteY2" fmla="*/ 130035 h 132394"/>
              <a:gd name="connsiteX3" fmla="*/ 259790 w 385999"/>
              <a:gd name="connsiteY3" fmla="*/ 80608 h 132394"/>
              <a:gd name="connsiteX4" fmla="*/ 298 w 385999"/>
              <a:gd name="connsiteY4" fmla="*/ 289 h 13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999" h="132394">
                <a:moveTo>
                  <a:pt x="298" y="289"/>
                </a:moveTo>
                <a:cubicBezTo>
                  <a:pt x="9565" y="5438"/>
                  <a:pt x="251552" y="89876"/>
                  <a:pt x="315395" y="111500"/>
                </a:cubicBezTo>
                <a:cubicBezTo>
                  <a:pt x="379238" y="133124"/>
                  <a:pt x="392625" y="135184"/>
                  <a:pt x="383358" y="130035"/>
                </a:cubicBezTo>
                <a:cubicBezTo>
                  <a:pt x="374091" y="124886"/>
                  <a:pt x="319514" y="101202"/>
                  <a:pt x="259790" y="80608"/>
                </a:cubicBezTo>
                <a:cubicBezTo>
                  <a:pt x="200066" y="60014"/>
                  <a:pt x="-8969" y="-4860"/>
                  <a:pt x="298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99A88524-A4CA-822A-C930-5A97FB60F26B}"/>
              </a:ext>
            </a:extLst>
          </p:cNvPr>
          <p:cNvSpPr/>
          <p:nvPr/>
        </p:nvSpPr>
        <p:spPr>
          <a:xfrm>
            <a:off x="3888052" y="4047640"/>
            <a:ext cx="183419" cy="347057"/>
          </a:xfrm>
          <a:custGeom>
            <a:avLst/>
            <a:gdLst>
              <a:gd name="connsiteX0" fmla="*/ 183066 w 183419"/>
              <a:gd name="connsiteY0" fmla="*/ 182 h 347057"/>
              <a:gd name="connsiteX1" fmla="*/ 66582 w 183419"/>
              <a:gd name="connsiteY1" fmla="*/ 145787 h 347057"/>
              <a:gd name="connsiteX2" fmla="*/ 2516 w 183419"/>
              <a:gd name="connsiteY2" fmla="*/ 343810 h 347057"/>
              <a:gd name="connsiteX3" fmla="*/ 14165 w 183419"/>
              <a:gd name="connsiteY3" fmla="*/ 262271 h 347057"/>
              <a:gd name="connsiteX4" fmla="*/ 25813 w 183419"/>
              <a:gd name="connsiteY4" fmla="*/ 174908 h 347057"/>
              <a:gd name="connsiteX5" fmla="*/ 183066 w 183419"/>
              <a:gd name="connsiteY5" fmla="*/ 182 h 34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19" h="347057">
                <a:moveTo>
                  <a:pt x="183066" y="182"/>
                </a:moveTo>
                <a:cubicBezTo>
                  <a:pt x="189861" y="-4671"/>
                  <a:pt x="96674" y="88516"/>
                  <a:pt x="66582" y="145787"/>
                </a:cubicBezTo>
                <a:cubicBezTo>
                  <a:pt x="36490" y="203058"/>
                  <a:pt x="11252" y="324396"/>
                  <a:pt x="2516" y="343810"/>
                </a:cubicBezTo>
                <a:cubicBezTo>
                  <a:pt x="-6220" y="363224"/>
                  <a:pt x="10282" y="290421"/>
                  <a:pt x="14165" y="262271"/>
                </a:cubicBezTo>
                <a:cubicBezTo>
                  <a:pt x="18048" y="234121"/>
                  <a:pt x="575" y="213736"/>
                  <a:pt x="25813" y="174908"/>
                </a:cubicBezTo>
                <a:cubicBezTo>
                  <a:pt x="51051" y="136080"/>
                  <a:pt x="176271" y="5035"/>
                  <a:pt x="183066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345FBFC-07B6-FBE5-83AA-C5E8D75F0135}"/>
              </a:ext>
            </a:extLst>
          </p:cNvPr>
          <p:cNvSpPr/>
          <p:nvPr/>
        </p:nvSpPr>
        <p:spPr>
          <a:xfrm>
            <a:off x="4049994" y="4451867"/>
            <a:ext cx="152049" cy="268858"/>
          </a:xfrm>
          <a:custGeom>
            <a:avLst/>
            <a:gdLst>
              <a:gd name="connsiteX0" fmla="*/ 91015 w 152049"/>
              <a:gd name="connsiteY0" fmla="*/ 15297 h 268858"/>
              <a:gd name="connsiteX1" fmla="*/ 26949 w 152049"/>
              <a:gd name="connsiteY1" fmla="*/ 143430 h 268858"/>
              <a:gd name="connsiteX2" fmla="*/ 50245 w 152049"/>
              <a:gd name="connsiteY2" fmla="*/ 265738 h 268858"/>
              <a:gd name="connsiteX3" fmla="*/ 44421 w 152049"/>
              <a:gd name="connsiteY3" fmla="*/ 224969 h 268858"/>
              <a:gd name="connsiteX4" fmla="*/ 3652 w 152049"/>
              <a:gd name="connsiteY4" fmla="*/ 143430 h 268858"/>
              <a:gd name="connsiteX5" fmla="*/ 149257 w 152049"/>
              <a:gd name="connsiteY5" fmla="*/ 15297 h 268858"/>
              <a:gd name="connsiteX6" fmla="*/ 91015 w 152049"/>
              <a:gd name="connsiteY6" fmla="*/ 15297 h 26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049" h="268858">
                <a:moveTo>
                  <a:pt x="91015" y="15297"/>
                </a:moveTo>
                <a:cubicBezTo>
                  <a:pt x="70630" y="36653"/>
                  <a:pt x="33744" y="101690"/>
                  <a:pt x="26949" y="143430"/>
                </a:cubicBezTo>
                <a:cubicBezTo>
                  <a:pt x="20154" y="185170"/>
                  <a:pt x="50245" y="265738"/>
                  <a:pt x="50245" y="265738"/>
                </a:cubicBezTo>
                <a:cubicBezTo>
                  <a:pt x="53157" y="279328"/>
                  <a:pt x="52186" y="245353"/>
                  <a:pt x="44421" y="224969"/>
                </a:cubicBezTo>
                <a:cubicBezTo>
                  <a:pt x="36656" y="204585"/>
                  <a:pt x="-13821" y="178375"/>
                  <a:pt x="3652" y="143430"/>
                </a:cubicBezTo>
                <a:cubicBezTo>
                  <a:pt x="21125" y="108485"/>
                  <a:pt x="133726" y="34711"/>
                  <a:pt x="149257" y="15297"/>
                </a:cubicBezTo>
                <a:cubicBezTo>
                  <a:pt x="164788" y="-4117"/>
                  <a:pt x="111400" y="-6059"/>
                  <a:pt x="91015" y="152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AC807FD0-AC00-EFEB-01A2-654AE42BD337}"/>
              </a:ext>
            </a:extLst>
          </p:cNvPr>
          <p:cNvSpPr/>
          <p:nvPr/>
        </p:nvSpPr>
        <p:spPr>
          <a:xfrm>
            <a:off x="4569736" y="5043675"/>
            <a:ext cx="268398" cy="100446"/>
          </a:xfrm>
          <a:custGeom>
            <a:avLst/>
            <a:gdLst>
              <a:gd name="connsiteX0" fmla="*/ 2264 w 268398"/>
              <a:gd name="connsiteY0" fmla="*/ 86 h 100446"/>
              <a:gd name="connsiteX1" fmla="*/ 107100 w 268398"/>
              <a:gd name="connsiteY1" fmla="*/ 81624 h 100446"/>
              <a:gd name="connsiteX2" fmla="*/ 264353 w 268398"/>
              <a:gd name="connsiteY2" fmla="*/ 75800 h 100446"/>
              <a:gd name="connsiteX3" fmla="*/ 206111 w 268398"/>
              <a:gd name="connsiteY3" fmla="*/ 99097 h 100446"/>
              <a:gd name="connsiteX4" fmla="*/ 2264 w 268398"/>
              <a:gd name="connsiteY4" fmla="*/ 86 h 10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398" h="100446">
                <a:moveTo>
                  <a:pt x="2264" y="86"/>
                </a:moveTo>
                <a:cubicBezTo>
                  <a:pt x="-14238" y="-2826"/>
                  <a:pt x="63418" y="69005"/>
                  <a:pt x="107100" y="81624"/>
                </a:cubicBezTo>
                <a:cubicBezTo>
                  <a:pt x="150782" y="94243"/>
                  <a:pt x="247851" y="72888"/>
                  <a:pt x="264353" y="75800"/>
                </a:cubicBezTo>
                <a:cubicBezTo>
                  <a:pt x="280855" y="78712"/>
                  <a:pt x="243968" y="106863"/>
                  <a:pt x="206111" y="99097"/>
                </a:cubicBezTo>
                <a:cubicBezTo>
                  <a:pt x="168254" y="91332"/>
                  <a:pt x="18766" y="2998"/>
                  <a:pt x="2264" y="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15A33A22-F8CC-85A8-1972-BA8F281C92C0}"/>
              </a:ext>
            </a:extLst>
          </p:cNvPr>
          <p:cNvSpPr/>
          <p:nvPr/>
        </p:nvSpPr>
        <p:spPr>
          <a:xfrm>
            <a:off x="5066991" y="4554519"/>
            <a:ext cx="134346" cy="203868"/>
          </a:xfrm>
          <a:custGeom>
            <a:avLst/>
            <a:gdLst>
              <a:gd name="connsiteX0" fmla="*/ 66 w 134346"/>
              <a:gd name="connsiteY0" fmla="*/ 8 h 203868"/>
              <a:gd name="connsiteX1" fmla="*/ 110726 w 134346"/>
              <a:gd name="connsiteY1" fmla="*/ 116492 h 203868"/>
              <a:gd name="connsiteX2" fmla="*/ 122375 w 134346"/>
              <a:gd name="connsiteY2" fmla="*/ 203856 h 203868"/>
              <a:gd name="connsiteX3" fmla="*/ 128199 w 134346"/>
              <a:gd name="connsiteY3" fmla="*/ 110668 h 203868"/>
              <a:gd name="connsiteX4" fmla="*/ 66 w 134346"/>
              <a:gd name="connsiteY4" fmla="*/ 8 h 20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46" h="203868">
                <a:moveTo>
                  <a:pt x="66" y="8"/>
                </a:moveTo>
                <a:cubicBezTo>
                  <a:pt x="-2846" y="979"/>
                  <a:pt x="90341" y="82517"/>
                  <a:pt x="110726" y="116492"/>
                </a:cubicBezTo>
                <a:cubicBezTo>
                  <a:pt x="131111" y="150467"/>
                  <a:pt x="119463" y="204827"/>
                  <a:pt x="122375" y="203856"/>
                </a:cubicBezTo>
                <a:cubicBezTo>
                  <a:pt x="125287" y="202885"/>
                  <a:pt x="143730" y="140760"/>
                  <a:pt x="128199" y="110668"/>
                </a:cubicBezTo>
                <a:cubicBezTo>
                  <a:pt x="112668" y="80576"/>
                  <a:pt x="2978" y="-963"/>
                  <a:pt x="66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1EFE449F-9507-69DF-4B5A-1DDF1F50FC1F}"/>
              </a:ext>
            </a:extLst>
          </p:cNvPr>
          <p:cNvSpPr/>
          <p:nvPr/>
        </p:nvSpPr>
        <p:spPr>
          <a:xfrm>
            <a:off x="5358198" y="4624369"/>
            <a:ext cx="60967" cy="169002"/>
          </a:xfrm>
          <a:custGeom>
            <a:avLst/>
            <a:gdLst>
              <a:gd name="connsiteX0" fmla="*/ 70 w 60967"/>
              <a:gd name="connsiteY0" fmla="*/ 49 h 169002"/>
              <a:gd name="connsiteX1" fmla="*/ 46663 w 60967"/>
              <a:gd name="connsiteY1" fmla="*/ 81588 h 169002"/>
              <a:gd name="connsiteX2" fmla="*/ 58312 w 60967"/>
              <a:gd name="connsiteY2" fmla="*/ 168951 h 169002"/>
              <a:gd name="connsiteX3" fmla="*/ 58312 w 60967"/>
              <a:gd name="connsiteY3" fmla="*/ 93236 h 169002"/>
              <a:gd name="connsiteX4" fmla="*/ 70 w 60967"/>
              <a:gd name="connsiteY4" fmla="*/ 49 h 1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7" h="169002">
                <a:moveTo>
                  <a:pt x="70" y="49"/>
                </a:moveTo>
                <a:cubicBezTo>
                  <a:pt x="-1871" y="-1892"/>
                  <a:pt x="36956" y="53438"/>
                  <a:pt x="46663" y="81588"/>
                </a:cubicBezTo>
                <a:cubicBezTo>
                  <a:pt x="56370" y="109738"/>
                  <a:pt x="56371" y="167010"/>
                  <a:pt x="58312" y="168951"/>
                </a:cubicBezTo>
                <a:cubicBezTo>
                  <a:pt x="60253" y="170892"/>
                  <a:pt x="63165" y="117503"/>
                  <a:pt x="58312" y="93236"/>
                </a:cubicBezTo>
                <a:cubicBezTo>
                  <a:pt x="53459" y="68969"/>
                  <a:pt x="2011" y="1990"/>
                  <a:pt x="7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D50AC715-FF37-EA34-7B4F-9329083E6AC5}"/>
              </a:ext>
            </a:extLst>
          </p:cNvPr>
          <p:cNvSpPr/>
          <p:nvPr/>
        </p:nvSpPr>
        <p:spPr>
          <a:xfrm>
            <a:off x="5895961" y="4800434"/>
            <a:ext cx="314595" cy="68897"/>
          </a:xfrm>
          <a:custGeom>
            <a:avLst/>
            <a:gdLst>
              <a:gd name="connsiteX0" fmla="*/ 602 w 314595"/>
              <a:gd name="connsiteY0" fmla="*/ 34973 h 68897"/>
              <a:gd name="connsiteX1" fmla="*/ 83387 w 314595"/>
              <a:gd name="connsiteY1" fmla="*/ 68840 h 68897"/>
              <a:gd name="connsiteX2" fmla="*/ 215091 w 314595"/>
              <a:gd name="connsiteY2" fmla="*/ 31210 h 68897"/>
              <a:gd name="connsiteX3" fmla="*/ 169935 w 314595"/>
              <a:gd name="connsiteY3" fmla="*/ 65077 h 68897"/>
              <a:gd name="connsiteX4" fmla="*/ 309165 w 314595"/>
              <a:gd name="connsiteY4" fmla="*/ 1107 h 68897"/>
              <a:gd name="connsiteX5" fmla="*/ 279061 w 314595"/>
              <a:gd name="connsiteY5" fmla="*/ 27447 h 68897"/>
              <a:gd name="connsiteX6" fmla="*/ 211328 w 314595"/>
              <a:gd name="connsiteY6" fmla="*/ 65077 h 68897"/>
              <a:gd name="connsiteX7" fmla="*/ 124780 w 314595"/>
              <a:gd name="connsiteY7" fmla="*/ 65077 h 68897"/>
              <a:gd name="connsiteX8" fmla="*/ 602 w 314595"/>
              <a:gd name="connsiteY8" fmla="*/ 34973 h 6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95" h="68897">
                <a:moveTo>
                  <a:pt x="602" y="34973"/>
                </a:moveTo>
                <a:cubicBezTo>
                  <a:pt x="-6297" y="35600"/>
                  <a:pt x="47639" y="69467"/>
                  <a:pt x="83387" y="68840"/>
                </a:cubicBezTo>
                <a:cubicBezTo>
                  <a:pt x="119135" y="68213"/>
                  <a:pt x="200666" y="31837"/>
                  <a:pt x="215091" y="31210"/>
                </a:cubicBezTo>
                <a:cubicBezTo>
                  <a:pt x="229516" y="30583"/>
                  <a:pt x="154256" y="70094"/>
                  <a:pt x="169935" y="65077"/>
                </a:cubicBezTo>
                <a:cubicBezTo>
                  <a:pt x="185614" y="60060"/>
                  <a:pt x="309165" y="1107"/>
                  <a:pt x="309165" y="1107"/>
                </a:cubicBezTo>
                <a:cubicBezTo>
                  <a:pt x="327353" y="-5165"/>
                  <a:pt x="295367" y="16785"/>
                  <a:pt x="279061" y="27447"/>
                </a:cubicBezTo>
                <a:cubicBezTo>
                  <a:pt x="262755" y="38109"/>
                  <a:pt x="237041" y="58805"/>
                  <a:pt x="211328" y="65077"/>
                </a:cubicBezTo>
                <a:cubicBezTo>
                  <a:pt x="185615" y="71349"/>
                  <a:pt x="153002" y="68840"/>
                  <a:pt x="124780" y="65077"/>
                </a:cubicBezTo>
                <a:cubicBezTo>
                  <a:pt x="96558" y="61314"/>
                  <a:pt x="7501" y="34346"/>
                  <a:pt x="602" y="34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3697F0B1-0A50-C3BA-E7A8-D083BA913EAC}"/>
              </a:ext>
            </a:extLst>
          </p:cNvPr>
          <p:cNvSpPr/>
          <p:nvPr/>
        </p:nvSpPr>
        <p:spPr>
          <a:xfrm>
            <a:off x="6134325" y="4640018"/>
            <a:ext cx="441834" cy="184683"/>
          </a:xfrm>
          <a:custGeom>
            <a:avLst/>
            <a:gdLst>
              <a:gd name="connsiteX0" fmla="*/ 36934 w 441834"/>
              <a:gd name="connsiteY0" fmla="*/ 82501 h 184683"/>
              <a:gd name="connsiteX1" fmla="*/ 277764 w 441834"/>
              <a:gd name="connsiteY1" fmla="*/ 7241 h 184683"/>
              <a:gd name="connsiteX2" fmla="*/ 255186 w 441834"/>
              <a:gd name="connsiteY2" fmla="*/ 7241 h 184683"/>
              <a:gd name="connsiteX3" fmla="*/ 432045 w 441834"/>
              <a:gd name="connsiteY3" fmla="*/ 44871 h 184683"/>
              <a:gd name="connsiteX4" fmla="*/ 383127 w 441834"/>
              <a:gd name="connsiteY4" fmla="*/ 59923 h 184683"/>
              <a:gd name="connsiteX5" fmla="*/ 439571 w 441834"/>
              <a:gd name="connsiteY5" fmla="*/ 90026 h 184683"/>
              <a:gd name="connsiteX6" fmla="*/ 289053 w 441834"/>
              <a:gd name="connsiteY6" fmla="*/ 93789 h 184683"/>
              <a:gd name="connsiteX7" fmla="*/ 161112 w 441834"/>
              <a:gd name="connsiteY7" fmla="*/ 180338 h 184683"/>
              <a:gd name="connsiteX8" fmla="*/ 172401 w 441834"/>
              <a:gd name="connsiteY8" fmla="*/ 146471 h 184683"/>
              <a:gd name="connsiteX9" fmla="*/ 108431 w 441834"/>
              <a:gd name="connsiteY9" fmla="*/ 176575 h 184683"/>
              <a:gd name="connsiteX10" fmla="*/ 55749 w 441834"/>
              <a:gd name="connsiteY10" fmla="*/ 142708 h 184683"/>
              <a:gd name="connsiteX11" fmla="*/ 3068 w 441834"/>
              <a:gd name="connsiteY11" fmla="*/ 184101 h 184683"/>
              <a:gd name="connsiteX12" fmla="*/ 36934 w 441834"/>
              <a:gd name="connsiteY12" fmla="*/ 82501 h 18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834" h="184683">
                <a:moveTo>
                  <a:pt x="36934" y="82501"/>
                </a:moveTo>
                <a:cubicBezTo>
                  <a:pt x="82717" y="53024"/>
                  <a:pt x="241389" y="19784"/>
                  <a:pt x="277764" y="7241"/>
                </a:cubicBezTo>
                <a:cubicBezTo>
                  <a:pt x="314139" y="-5302"/>
                  <a:pt x="229473" y="969"/>
                  <a:pt x="255186" y="7241"/>
                </a:cubicBezTo>
                <a:cubicBezTo>
                  <a:pt x="280899" y="13513"/>
                  <a:pt x="410722" y="36091"/>
                  <a:pt x="432045" y="44871"/>
                </a:cubicBezTo>
                <a:cubicBezTo>
                  <a:pt x="453369" y="53651"/>
                  <a:pt x="381873" y="52397"/>
                  <a:pt x="383127" y="59923"/>
                </a:cubicBezTo>
                <a:cubicBezTo>
                  <a:pt x="384381" y="67449"/>
                  <a:pt x="455250" y="84382"/>
                  <a:pt x="439571" y="90026"/>
                </a:cubicBezTo>
                <a:cubicBezTo>
                  <a:pt x="423892" y="95670"/>
                  <a:pt x="335463" y="78737"/>
                  <a:pt x="289053" y="93789"/>
                </a:cubicBezTo>
                <a:cubicBezTo>
                  <a:pt x="242643" y="108841"/>
                  <a:pt x="180554" y="171558"/>
                  <a:pt x="161112" y="180338"/>
                </a:cubicBezTo>
                <a:cubicBezTo>
                  <a:pt x="141670" y="189118"/>
                  <a:pt x="181181" y="147098"/>
                  <a:pt x="172401" y="146471"/>
                </a:cubicBezTo>
                <a:cubicBezTo>
                  <a:pt x="163621" y="145844"/>
                  <a:pt x="127873" y="177202"/>
                  <a:pt x="108431" y="176575"/>
                </a:cubicBezTo>
                <a:cubicBezTo>
                  <a:pt x="88989" y="175948"/>
                  <a:pt x="73310" y="141454"/>
                  <a:pt x="55749" y="142708"/>
                </a:cubicBezTo>
                <a:cubicBezTo>
                  <a:pt x="38189" y="143962"/>
                  <a:pt x="6831" y="190373"/>
                  <a:pt x="3068" y="184101"/>
                </a:cubicBezTo>
                <a:cubicBezTo>
                  <a:pt x="-695" y="177829"/>
                  <a:pt x="-8849" y="111978"/>
                  <a:pt x="36934" y="825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0786A091-B1D1-C20A-BF5D-89668041F452}"/>
              </a:ext>
            </a:extLst>
          </p:cNvPr>
          <p:cNvSpPr/>
          <p:nvPr/>
        </p:nvSpPr>
        <p:spPr>
          <a:xfrm>
            <a:off x="6748525" y="4515369"/>
            <a:ext cx="222992" cy="244799"/>
          </a:xfrm>
          <a:custGeom>
            <a:avLst/>
            <a:gdLst>
              <a:gd name="connsiteX0" fmla="*/ 220482 w 222992"/>
              <a:gd name="connsiteY0" fmla="*/ 187 h 244799"/>
              <a:gd name="connsiteX1" fmla="*/ 118882 w 222992"/>
              <a:gd name="connsiteY1" fmla="*/ 131890 h 244799"/>
              <a:gd name="connsiteX2" fmla="*/ 51149 w 222992"/>
              <a:gd name="connsiteY2" fmla="*/ 237253 h 244799"/>
              <a:gd name="connsiteX3" fmla="*/ 69964 w 222992"/>
              <a:gd name="connsiteY3" fmla="*/ 188335 h 244799"/>
              <a:gd name="connsiteX4" fmla="*/ 9756 w 222992"/>
              <a:gd name="connsiteY4" fmla="*/ 244779 h 244799"/>
              <a:gd name="connsiteX5" fmla="*/ 17282 w 222992"/>
              <a:gd name="connsiteY5" fmla="*/ 180809 h 244799"/>
              <a:gd name="connsiteX6" fmla="*/ 47386 w 222992"/>
              <a:gd name="connsiteY6" fmla="*/ 105550 h 244799"/>
              <a:gd name="connsiteX7" fmla="*/ 5994 w 222992"/>
              <a:gd name="connsiteY7" fmla="*/ 161994 h 244799"/>
              <a:gd name="connsiteX8" fmla="*/ 220482 w 222992"/>
              <a:gd name="connsiteY8" fmla="*/ 187 h 24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92" h="244799">
                <a:moveTo>
                  <a:pt x="220482" y="187"/>
                </a:moveTo>
                <a:cubicBezTo>
                  <a:pt x="239297" y="-4830"/>
                  <a:pt x="147104" y="92379"/>
                  <a:pt x="118882" y="131890"/>
                </a:cubicBezTo>
                <a:cubicBezTo>
                  <a:pt x="90660" y="171401"/>
                  <a:pt x="59302" y="227846"/>
                  <a:pt x="51149" y="237253"/>
                </a:cubicBezTo>
                <a:cubicBezTo>
                  <a:pt x="42996" y="246660"/>
                  <a:pt x="76863" y="187081"/>
                  <a:pt x="69964" y="188335"/>
                </a:cubicBezTo>
                <a:cubicBezTo>
                  <a:pt x="63065" y="189589"/>
                  <a:pt x="18536" y="246033"/>
                  <a:pt x="9756" y="244779"/>
                </a:cubicBezTo>
                <a:cubicBezTo>
                  <a:pt x="976" y="243525"/>
                  <a:pt x="11010" y="204014"/>
                  <a:pt x="17282" y="180809"/>
                </a:cubicBezTo>
                <a:cubicBezTo>
                  <a:pt x="23554" y="157604"/>
                  <a:pt x="49267" y="108686"/>
                  <a:pt x="47386" y="105550"/>
                </a:cubicBezTo>
                <a:cubicBezTo>
                  <a:pt x="45505" y="102414"/>
                  <a:pt x="-19720" y="173283"/>
                  <a:pt x="5994" y="161994"/>
                </a:cubicBezTo>
                <a:cubicBezTo>
                  <a:pt x="31708" y="150705"/>
                  <a:pt x="201667" y="5204"/>
                  <a:pt x="220482" y="1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FAD43077-EB05-5B8F-A59F-3214D68612C7}"/>
              </a:ext>
            </a:extLst>
          </p:cNvPr>
          <p:cNvSpPr/>
          <p:nvPr/>
        </p:nvSpPr>
        <p:spPr>
          <a:xfrm>
            <a:off x="5805197" y="4760052"/>
            <a:ext cx="637048" cy="237171"/>
          </a:xfrm>
          <a:custGeom>
            <a:avLst/>
            <a:gdLst>
              <a:gd name="connsiteX0" fmla="*/ 72551 w 637048"/>
              <a:gd name="connsiteY0" fmla="*/ 18911 h 237171"/>
              <a:gd name="connsiteX1" fmla="*/ 256936 w 637048"/>
              <a:gd name="connsiteY1" fmla="*/ 67829 h 237171"/>
              <a:gd name="connsiteX2" fmla="*/ 467662 w 637048"/>
              <a:gd name="connsiteY2" fmla="*/ 49015 h 237171"/>
              <a:gd name="connsiteX3" fmla="*/ 377351 w 637048"/>
              <a:gd name="connsiteY3" fmla="*/ 79118 h 237171"/>
              <a:gd name="connsiteX4" fmla="*/ 636996 w 637048"/>
              <a:gd name="connsiteY4" fmla="*/ 96 h 237171"/>
              <a:gd name="connsiteX5" fmla="*/ 399929 w 637048"/>
              <a:gd name="connsiteY5" fmla="*/ 97933 h 237171"/>
              <a:gd name="connsiteX6" fmla="*/ 381114 w 637048"/>
              <a:gd name="connsiteY6" fmla="*/ 131800 h 237171"/>
              <a:gd name="connsiteX7" fmla="*/ 460136 w 637048"/>
              <a:gd name="connsiteY7" fmla="*/ 207059 h 237171"/>
              <a:gd name="connsiteX8" fmla="*/ 403692 w 637048"/>
              <a:gd name="connsiteY8" fmla="*/ 169429 h 237171"/>
              <a:gd name="connsiteX9" fmla="*/ 147810 w 637048"/>
              <a:gd name="connsiteY9" fmla="*/ 165667 h 237171"/>
              <a:gd name="connsiteX10" fmla="*/ 320907 w 637048"/>
              <a:gd name="connsiteY10" fmla="*/ 237163 h 237171"/>
              <a:gd name="connsiteX11" fmla="*/ 196729 w 637048"/>
              <a:gd name="connsiteY11" fmla="*/ 169429 h 237171"/>
              <a:gd name="connsiteX12" fmla="*/ 1055 w 637048"/>
              <a:gd name="connsiteY12" fmla="*/ 30200 h 237171"/>
              <a:gd name="connsiteX13" fmla="*/ 117707 w 637048"/>
              <a:gd name="connsiteY13" fmla="*/ 90407 h 237171"/>
              <a:gd name="connsiteX14" fmla="*/ 72551 w 637048"/>
              <a:gd name="connsiteY14" fmla="*/ 18911 h 23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7048" h="237171">
                <a:moveTo>
                  <a:pt x="72551" y="18911"/>
                </a:moveTo>
                <a:cubicBezTo>
                  <a:pt x="95756" y="15148"/>
                  <a:pt x="191084" y="62812"/>
                  <a:pt x="256936" y="67829"/>
                </a:cubicBezTo>
                <a:cubicBezTo>
                  <a:pt x="322788" y="72846"/>
                  <a:pt x="447593" y="47134"/>
                  <a:pt x="467662" y="49015"/>
                </a:cubicBezTo>
                <a:cubicBezTo>
                  <a:pt x="487731" y="50896"/>
                  <a:pt x="349129" y="87271"/>
                  <a:pt x="377351" y="79118"/>
                </a:cubicBezTo>
                <a:cubicBezTo>
                  <a:pt x="405573" y="70965"/>
                  <a:pt x="633233" y="-3040"/>
                  <a:pt x="636996" y="96"/>
                </a:cubicBezTo>
                <a:cubicBezTo>
                  <a:pt x="640759" y="3232"/>
                  <a:pt x="442576" y="75982"/>
                  <a:pt x="399929" y="97933"/>
                </a:cubicBezTo>
                <a:cubicBezTo>
                  <a:pt x="357282" y="119884"/>
                  <a:pt x="371079" y="113612"/>
                  <a:pt x="381114" y="131800"/>
                </a:cubicBezTo>
                <a:cubicBezTo>
                  <a:pt x="391149" y="149988"/>
                  <a:pt x="456373" y="200788"/>
                  <a:pt x="460136" y="207059"/>
                </a:cubicBezTo>
                <a:cubicBezTo>
                  <a:pt x="463899" y="213330"/>
                  <a:pt x="455746" y="176328"/>
                  <a:pt x="403692" y="169429"/>
                </a:cubicBezTo>
                <a:cubicBezTo>
                  <a:pt x="351638" y="162530"/>
                  <a:pt x="161607" y="154378"/>
                  <a:pt x="147810" y="165667"/>
                </a:cubicBezTo>
                <a:cubicBezTo>
                  <a:pt x="134013" y="176956"/>
                  <a:pt x="312754" y="236536"/>
                  <a:pt x="320907" y="237163"/>
                </a:cubicBezTo>
                <a:cubicBezTo>
                  <a:pt x="329060" y="237790"/>
                  <a:pt x="250038" y="203923"/>
                  <a:pt x="196729" y="169429"/>
                </a:cubicBezTo>
                <a:cubicBezTo>
                  <a:pt x="143420" y="134935"/>
                  <a:pt x="14225" y="43370"/>
                  <a:pt x="1055" y="30200"/>
                </a:cubicBezTo>
                <a:cubicBezTo>
                  <a:pt x="-12115" y="17030"/>
                  <a:pt x="102028" y="86644"/>
                  <a:pt x="117707" y="90407"/>
                </a:cubicBezTo>
                <a:cubicBezTo>
                  <a:pt x="133386" y="94170"/>
                  <a:pt x="49346" y="22674"/>
                  <a:pt x="72551" y="189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B70F7B0C-2985-5ED4-D9AC-CC33182B9777}"/>
              </a:ext>
            </a:extLst>
          </p:cNvPr>
          <p:cNvSpPr/>
          <p:nvPr/>
        </p:nvSpPr>
        <p:spPr>
          <a:xfrm>
            <a:off x="2605246" y="2051163"/>
            <a:ext cx="1256225" cy="6320258"/>
          </a:xfrm>
          <a:custGeom>
            <a:avLst/>
            <a:gdLst>
              <a:gd name="connsiteX0" fmla="*/ 677600 w 1256225"/>
              <a:gd name="connsiteY0" fmla="*/ 2489 h 6320258"/>
              <a:gd name="connsiteX1" fmla="*/ 362806 w 1256225"/>
              <a:gd name="connsiteY1" fmla="*/ 2655748 h 6320258"/>
              <a:gd name="connsiteX2" fmla="*/ 797521 w 1256225"/>
              <a:gd name="connsiteY2" fmla="*/ 4469558 h 6320258"/>
              <a:gd name="connsiteX3" fmla="*/ 557679 w 1256225"/>
              <a:gd name="connsiteY3" fmla="*/ 3914922 h 6320258"/>
              <a:gd name="connsiteX4" fmla="*/ 1247226 w 1256225"/>
              <a:gd name="connsiteY4" fmla="*/ 6298358 h 6320258"/>
              <a:gd name="connsiteX5" fmla="*/ 902452 w 1256225"/>
              <a:gd name="connsiteY5" fmla="*/ 4979224 h 6320258"/>
              <a:gd name="connsiteX6" fmla="*/ 212905 w 1256225"/>
              <a:gd name="connsiteY6" fmla="*/ 2970542 h 6320258"/>
              <a:gd name="connsiteX7" fmla="*/ 242885 w 1256225"/>
              <a:gd name="connsiteY7" fmla="*/ 3255355 h 6320258"/>
              <a:gd name="connsiteX8" fmla="*/ 197915 w 1256225"/>
              <a:gd name="connsiteY8" fmla="*/ 1531486 h 6320258"/>
              <a:gd name="connsiteX9" fmla="*/ 18033 w 1256225"/>
              <a:gd name="connsiteY9" fmla="*/ 2161073 h 6320258"/>
              <a:gd name="connsiteX10" fmla="*/ 677600 w 1256225"/>
              <a:gd name="connsiteY10" fmla="*/ 2489 h 632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6225" h="6320258">
                <a:moveTo>
                  <a:pt x="677600" y="2489"/>
                </a:moveTo>
                <a:cubicBezTo>
                  <a:pt x="735062" y="84935"/>
                  <a:pt x="342819" y="1911237"/>
                  <a:pt x="362806" y="2655748"/>
                </a:cubicBezTo>
                <a:cubicBezTo>
                  <a:pt x="382793" y="3400260"/>
                  <a:pt x="765042" y="4259696"/>
                  <a:pt x="797521" y="4469558"/>
                </a:cubicBezTo>
                <a:cubicBezTo>
                  <a:pt x="830000" y="4679420"/>
                  <a:pt x="482728" y="3610122"/>
                  <a:pt x="557679" y="3914922"/>
                </a:cubicBezTo>
                <a:cubicBezTo>
                  <a:pt x="632630" y="4219722"/>
                  <a:pt x="1189764" y="6120975"/>
                  <a:pt x="1247226" y="6298358"/>
                </a:cubicBezTo>
                <a:cubicBezTo>
                  <a:pt x="1304688" y="6475741"/>
                  <a:pt x="1074839" y="5533860"/>
                  <a:pt x="902452" y="4979224"/>
                </a:cubicBezTo>
                <a:cubicBezTo>
                  <a:pt x="730065" y="4424588"/>
                  <a:pt x="322833" y="3257854"/>
                  <a:pt x="212905" y="2970542"/>
                </a:cubicBezTo>
                <a:cubicBezTo>
                  <a:pt x="102977" y="2683230"/>
                  <a:pt x="245383" y="3495198"/>
                  <a:pt x="242885" y="3255355"/>
                </a:cubicBezTo>
                <a:cubicBezTo>
                  <a:pt x="240387" y="3015512"/>
                  <a:pt x="235390" y="1713866"/>
                  <a:pt x="197915" y="1531486"/>
                </a:cubicBezTo>
                <a:cubicBezTo>
                  <a:pt x="160440" y="1349106"/>
                  <a:pt x="-64413" y="2410909"/>
                  <a:pt x="18033" y="2161073"/>
                </a:cubicBezTo>
                <a:cubicBezTo>
                  <a:pt x="100479" y="1911237"/>
                  <a:pt x="620138" y="-79957"/>
                  <a:pt x="677600" y="24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0F0CC332-13CC-8827-4232-1A06F6155895}"/>
              </a:ext>
            </a:extLst>
          </p:cNvPr>
          <p:cNvSpPr/>
          <p:nvPr/>
        </p:nvSpPr>
        <p:spPr>
          <a:xfrm>
            <a:off x="1080267" y="327546"/>
            <a:ext cx="2589169" cy="3423683"/>
          </a:xfrm>
          <a:custGeom>
            <a:avLst/>
            <a:gdLst>
              <a:gd name="connsiteX0" fmla="*/ 2577333 w 2589169"/>
              <a:gd name="connsiteY0" fmla="*/ 17228 h 3423683"/>
              <a:gd name="connsiteX1" fmla="*/ 283838 w 2589169"/>
              <a:gd name="connsiteY1" fmla="*/ 1606185 h 3423683"/>
              <a:gd name="connsiteX2" fmla="*/ 553661 w 2589169"/>
              <a:gd name="connsiteY2" fmla="*/ 1531234 h 3423683"/>
              <a:gd name="connsiteX3" fmla="*/ 283838 w 2589169"/>
              <a:gd name="connsiteY3" fmla="*/ 2070880 h 3423683"/>
              <a:gd name="connsiteX4" fmla="*/ 14015 w 2589169"/>
              <a:gd name="connsiteY4" fmla="*/ 3405005 h 3423683"/>
              <a:gd name="connsiteX5" fmla="*/ 118946 w 2589169"/>
              <a:gd name="connsiteY5" fmla="*/ 2730447 h 3423683"/>
              <a:gd name="connsiteX6" fmla="*/ 793503 w 2589169"/>
              <a:gd name="connsiteY6" fmla="*/ 1066539 h 3423683"/>
              <a:gd name="connsiteX7" fmla="*/ 673582 w 2589169"/>
              <a:gd name="connsiteY7" fmla="*/ 1186461 h 3423683"/>
              <a:gd name="connsiteX8" fmla="*/ 1558002 w 2589169"/>
              <a:gd name="connsiteY8" fmla="*/ 601844 h 3423683"/>
              <a:gd name="connsiteX9" fmla="*/ 1198238 w 2589169"/>
              <a:gd name="connsiteY9" fmla="*/ 751746 h 3423683"/>
              <a:gd name="connsiteX10" fmla="*/ 2577333 w 2589169"/>
              <a:gd name="connsiteY10" fmla="*/ 17228 h 34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9169" h="3423683">
                <a:moveTo>
                  <a:pt x="2577333" y="17228"/>
                </a:moveTo>
                <a:cubicBezTo>
                  <a:pt x="2424933" y="159634"/>
                  <a:pt x="621117" y="1353851"/>
                  <a:pt x="283838" y="1606185"/>
                </a:cubicBezTo>
                <a:cubicBezTo>
                  <a:pt x="-53441" y="1858519"/>
                  <a:pt x="553661" y="1453785"/>
                  <a:pt x="553661" y="1531234"/>
                </a:cubicBezTo>
                <a:cubicBezTo>
                  <a:pt x="553661" y="1608683"/>
                  <a:pt x="373779" y="1758585"/>
                  <a:pt x="283838" y="2070880"/>
                </a:cubicBezTo>
                <a:cubicBezTo>
                  <a:pt x="193897" y="2383175"/>
                  <a:pt x="41497" y="3295077"/>
                  <a:pt x="14015" y="3405005"/>
                </a:cubicBezTo>
                <a:cubicBezTo>
                  <a:pt x="-13467" y="3514933"/>
                  <a:pt x="-10969" y="3120191"/>
                  <a:pt x="118946" y="2730447"/>
                </a:cubicBezTo>
                <a:cubicBezTo>
                  <a:pt x="248861" y="2340703"/>
                  <a:pt x="701064" y="1323870"/>
                  <a:pt x="793503" y="1066539"/>
                </a:cubicBezTo>
                <a:cubicBezTo>
                  <a:pt x="885942" y="809208"/>
                  <a:pt x="546165" y="1263910"/>
                  <a:pt x="673582" y="1186461"/>
                </a:cubicBezTo>
                <a:cubicBezTo>
                  <a:pt x="800999" y="1109012"/>
                  <a:pt x="1470559" y="674296"/>
                  <a:pt x="1558002" y="601844"/>
                </a:cubicBezTo>
                <a:cubicBezTo>
                  <a:pt x="1645445" y="529392"/>
                  <a:pt x="1033346" y="844185"/>
                  <a:pt x="1198238" y="751746"/>
                </a:cubicBezTo>
                <a:cubicBezTo>
                  <a:pt x="1363130" y="659307"/>
                  <a:pt x="2729733" y="-125178"/>
                  <a:pt x="2577333" y="172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75BA443F-86F3-2F56-9205-4BA612F224F8}"/>
              </a:ext>
            </a:extLst>
          </p:cNvPr>
          <p:cNvSpPr/>
          <p:nvPr/>
        </p:nvSpPr>
        <p:spPr>
          <a:xfrm>
            <a:off x="1364226" y="4240561"/>
            <a:ext cx="1355092" cy="3666164"/>
          </a:xfrm>
          <a:custGeom>
            <a:avLst/>
            <a:gdLst>
              <a:gd name="connsiteX0" fmla="*/ 179761 w 1355092"/>
              <a:gd name="connsiteY0" fmla="*/ 1655 h 3666164"/>
              <a:gd name="connsiteX1" fmla="*/ 59840 w 1355092"/>
              <a:gd name="connsiteY1" fmla="*/ 1530652 h 3666164"/>
              <a:gd name="connsiteX2" fmla="*/ 1289033 w 1355092"/>
              <a:gd name="connsiteY2" fmla="*/ 3554324 h 3666164"/>
              <a:gd name="connsiteX3" fmla="*/ 1199092 w 1355092"/>
              <a:gd name="connsiteY3" fmla="*/ 3419413 h 3666164"/>
              <a:gd name="connsiteX4" fmla="*/ 74830 w 1355092"/>
              <a:gd name="connsiteY4" fmla="*/ 1815465 h 3666164"/>
              <a:gd name="connsiteX5" fmla="*/ 179761 w 1355092"/>
              <a:gd name="connsiteY5" fmla="*/ 1655 h 366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092" h="3666164">
                <a:moveTo>
                  <a:pt x="179761" y="1655"/>
                </a:moveTo>
                <a:cubicBezTo>
                  <a:pt x="177263" y="-45814"/>
                  <a:pt x="-125039" y="938541"/>
                  <a:pt x="59840" y="1530652"/>
                </a:cubicBezTo>
                <a:cubicBezTo>
                  <a:pt x="244719" y="2122763"/>
                  <a:pt x="1099158" y="3239531"/>
                  <a:pt x="1289033" y="3554324"/>
                </a:cubicBezTo>
                <a:cubicBezTo>
                  <a:pt x="1478908" y="3869117"/>
                  <a:pt x="1199092" y="3419413"/>
                  <a:pt x="1199092" y="3419413"/>
                </a:cubicBezTo>
                <a:cubicBezTo>
                  <a:pt x="996725" y="3129603"/>
                  <a:pt x="249715" y="2382593"/>
                  <a:pt x="74830" y="1815465"/>
                </a:cubicBezTo>
                <a:cubicBezTo>
                  <a:pt x="-100055" y="1248337"/>
                  <a:pt x="182259" y="49124"/>
                  <a:pt x="179761" y="165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A0BC1EDF-AC6C-E751-F80C-A1E79371465D}"/>
              </a:ext>
            </a:extLst>
          </p:cNvPr>
          <p:cNvSpPr/>
          <p:nvPr/>
        </p:nvSpPr>
        <p:spPr>
          <a:xfrm>
            <a:off x="5416223" y="502348"/>
            <a:ext cx="1862349" cy="2663036"/>
          </a:xfrm>
          <a:custGeom>
            <a:avLst/>
            <a:gdLst>
              <a:gd name="connsiteX0" fmla="*/ 85167 w 1862349"/>
              <a:gd name="connsiteY0" fmla="*/ 82268 h 2663036"/>
              <a:gd name="connsiteX1" fmla="*/ 190098 w 1862349"/>
              <a:gd name="connsiteY1" fmla="*/ 157219 h 2663036"/>
              <a:gd name="connsiteX2" fmla="*/ 1179449 w 1862349"/>
              <a:gd name="connsiteY2" fmla="*/ 1086609 h 2663036"/>
              <a:gd name="connsiteX3" fmla="*/ 1059528 w 1862349"/>
              <a:gd name="connsiteY3" fmla="*/ 951698 h 2663036"/>
              <a:gd name="connsiteX4" fmla="*/ 1569193 w 1862349"/>
              <a:gd name="connsiteY4" fmla="*/ 1566295 h 2663036"/>
              <a:gd name="connsiteX5" fmla="*/ 1689115 w 1862349"/>
              <a:gd name="connsiteY5" fmla="*/ 1926059 h 2663036"/>
              <a:gd name="connsiteX6" fmla="*/ 1704105 w 1862349"/>
              <a:gd name="connsiteY6" fmla="*/ 1911068 h 2663036"/>
              <a:gd name="connsiteX7" fmla="*/ 1854007 w 1862349"/>
              <a:gd name="connsiteY7" fmla="*/ 2660577 h 2663036"/>
              <a:gd name="connsiteX8" fmla="*/ 1794046 w 1862349"/>
              <a:gd name="connsiteY8" fmla="*/ 2105941 h 2663036"/>
              <a:gd name="connsiteX9" fmla="*/ 1389311 w 1862349"/>
              <a:gd name="connsiteY9" fmla="*/ 906727 h 2663036"/>
              <a:gd name="connsiteX10" fmla="*/ 1464262 w 1862349"/>
              <a:gd name="connsiteY10" fmla="*/ 1431383 h 2663036"/>
              <a:gd name="connsiteX11" fmla="*/ 1149469 w 1862349"/>
              <a:gd name="connsiteY11" fmla="*/ 996668 h 2663036"/>
              <a:gd name="connsiteX12" fmla="*/ 85167 w 1862349"/>
              <a:gd name="connsiteY12" fmla="*/ 82268 h 266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2349" h="2663036">
                <a:moveTo>
                  <a:pt x="85167" y="82268"/>
                </a:moveTo>
                <a:cubicBezTo>
                  <a:pt x="-74728" y="-57640"/>
                  <a:pt x="7718" y="-10171"/>
                  <a:pt x="190098" y="157219"/>
                </a:cubicBezTo>
                <a:cubicBezTo>
                  <a:pt x="372478" y="324609"/>
                  <a:pt x="1034544" y="954196"/>
                  <a:pt x="1179449" y="1086609"/>
                </a:cubicBezTo>
                <a:cubicBezTo>
                  <a:pt x="1324354" y="1219022"/>
                  <a:pt x="994571" y="871751"/>
                  <a:pt x="1059528" y="951698"/>
                </a:cubicBezTo>
                <a:cubicBezTo>
                  <a:pt x="1124485" y="1031645"/>
                  <a:pt x="1464262" y="1403902"/>
                  <a:pt x="1569193" y="1566295"/>
                </a:cubicBezTo>
                <a:cubicBezTo>
                  <a:pt x="1674124" y="1728688"/>
                  <a:pt x="1689115" y="1926059"/>
                  <a:pt x="1689115" y="1926059"/>
                </a:cubicBezTo>
                <a:cubicBezTo>
                  <a:pt x="1711600" y="1983521"/>
                  <a:pt x="1676623" y="1788648"/>
                  <a:pt x="1704105" y="1911068"/>
                </a:cubicBezTo>
                <a:cubicBezTo>
                  <a:pt x="1731587" y="2033488"/>
                  <a:pt x="1839017" y="2628098"/>
                  <a:pt x="1854007" y="2660577"/>
                </a:cubicBezTo>
                <a:cubicBezTo>
                  <a:pt x="1868997" y="2693056"/>
                  <a:pt x="1871495" y="2398249"/>
                  <a:pt x="1794046" y="2105941"/>
                </a:cubicBezTo>
                <a:cubicBezTo>
                  <a:pt x="1716597" y="1813633"/>
                  <a:pt x="1444275" y="1019153"/>
                  <a:pt x="1389311" y="906727"/>
                </a:cubicBezTo>
                <a:cubicBezTo>
                  <a:pt x="1334347" y="794301"/>
                  <a:pt x="1504236" y="1416393"/>
                  <a:pt x="1464262" y="1431383"/>
                </a:cubicBezTo>
                <a:cubicBezTo>
                  <a:pt x="1424288" y="1446373"/>
                  <a:pt x="1374321" y="1224019"/>
                  <a:pt x="1149469" y="996668"/>
                </a:cubicBezTo>
                <a:cubicBezTo>
                  <a:pt x="924617" y="769317"/>
                  <a:pt x="245062" y="222176"/>
                  <a:pt x="85167" y="822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00B7CB65-1A0E-A6C9-12F9-A9217118758D}"/>
              </a:ext>
            </a:extLst>
          </p:cNvPr>
          <p:cNvSpPr/>
          <p:nvPr/>
        </p:nvSpPr>
        <p:spPr>
          <a:xfrm>
            <a:off x="4178324" y="7666919"/>
            <a:ext cx="1285988" cy="1705768"/>
          </a:xfrm>
          <a:custGeom>
            <a:avLst/>
            <a:gdLst>
              <a:gd name="connsiteX0" fmla="*/ 3932 w 1285988"/>
              <a:gd name="connsiteY0" fmla="*/ 8045 h 1705768"/>
              <a:gd name="connsiteX1" fmla="*/ 1203145 w 1285988"/>
              <a:gd name="connsiteY1" fmla="*/ 1611992 h 1705768"/>
              <a:gd name="connsiteX2" fmla="*/ 1143184 w 1285988"/>
              <a:gd name="connsiteY2" fmla="*/ 1462091 h 1705768"/>
              <a:gd name="connsiteX3" fmla="*/ 828391 w 1285988"/>
              <a:gd name="connsiteY3" fmla="*/ 1012386 h 1705768"/>
              <a:gd name="connsiteX4" fmla="*/ 3932 w 1285988"/>
              <a:gd name="connsiteY4" fmla="*/ 8045 h 170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988" h="1705768">
                <a:moveTo>
                  <a:pt x="3932" y="8045"/>
                </a:moveTo>
                <a:cubicBezTo>
                  <a:pt x="66391" y="107979"/>
                  <a:pt x="1013270" y="1369651"/>
                  <a:pt x="1203145" y="1611992"/>
                </a:cubicBezTo>
                <a:cubicBezTo>
                  <a:pt x="1393020" y="1854333"/>
                  <a:pt x="1205643" y="1562025"/>
                  <a:pt x="1143184" y="1462091"/>
                </a:cubicBezTo>
                <a:cubicBezTo>
                  <a:pt x="1080725" y="1362157"/>
                  <a:pt x="1015768" y="1257225"/>
                  <a:pt x="828391" y="1012386"/>
                </a:cubicBezTo>
                <a:cubicBezTo>
                  <a:pt x="641014" y="767547"/>
                  <a:pt x="-58527" y="-91889"/>
                  <a:pt x="3932" y="80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199A910D-3CAB-8E5C-20EE-D01DA9BC63C3}"/>
              </a:ext>
            </a:extLst>
          </p:cNvPr>
          <p:cNvSpPr/>
          <p:nvPr/>
        </p:nvSpPr>
        <p:spPr>
          <a:xfrm>
            <a:off x="7070745" y="4751870"/>
            <a:ext cx="514834" cy="2053569"/>
          </a:xfrm>
          <a:custGeom>
            <a:avLst/>
            <a:gdLst>
              <a:gd name="connsiteX0" fmla="*/ 514278 w 514834"/>
              <a:gd name="connsiteY0" fmla="*/ 12 h 2053569"/>
              <a:gd name="connsiteX1" fmla="*/ 349386 w 514834"/>
              <a:gd name="connsiteY1" fmla="*/ 644589 h 2053569"/>
              <a:gd name="connsiteX2" fmla="*/ 229465 w 514834"/>
              <a:gd name="connsiteY2" fmla="*/ 1124274 h 2053569"/>
              <a:gd name="connsiteX3" fmla="*/ 259445 w 514834"/>
              <a:gd name="connsiteY3" fmla="*/ 764510 h 2053569"/>
              <a:gd name="connsiteX4" fmla="*/ 4612 w 514834"/>
              <a:gd name="connsiteY4" fmla="*/ 2023684 h 2053569"/>
              <a:gd name="connsiteX5" fmla="*/ 109544 w 514834"/>
              <a:gd name="connsiteY5" fmla="*/ 1573979 h 2053569"/>
              <a:gd name="connsiteX6" fmla="*/ 289425 w 514834"/>
              <a:gd name="connsiteY6" fmla="*/ 629599 h 2053569"/>
              <a:gd name="connsiteX7" fmla="*/ 514278 w 514834"/>
              <a:gd name="connsiteY7" fmla="*/ 12 h 205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834" h="2053569">
                <a:moveTo>
                  <a:pt x="514278" y="12"/>
                </a:moveTo>
                <a:cubicBezTo>
                  <a:pt x="524272" y="2510"/>
                  <a:pt x="396855" y="457212"/>
                  <a:pt x="349386" y="644589"/>
                </a:cubicBezTo>
                <a:cubicBezTo>
                  <a:pt x="301917" y="831966"/>
                  <a:pt x="244455" y="1104287"/>
                  <a:pt x="229465" y="1124274"/>
                </a:cubicBezTo>
                <a:cubicBezTo>
                  <a:pt x="214475" y="1144261"/>
                  <a:pt x="296921" y="614608"/>
                  <a:pt x="259445" y="764510"/>
                </a:cubicBezTo>
                <a:cubicBezTo>
                  <a:pt x="221969" y="914412"/>
                  <a:pt x="29595" y="1888773"/>
                  <a:pt x="4612" y="2023684"/>
                </a:cubicBezTo>
                <a:cubicBezTo>
                  <a:pt x="-20371" y="2158595"/>
                  <a:pt x="62075" y="1806327"/>
                  <a:pt x="109544" y="1573979"/>
                </a:cubicBezTo>
                <a:cubicBezTo>
                  <a:pt x="157013" y="1341632"/>
                  <a:pt x="221969" y="889429"/>
                  <a:pt x="289425" y="629599"/>
                </a:cubicBezTo>
                <a:cubicBezTo>
                  <a:pt x="356881" y="369769"/>
                  <a:pt x="504284" y="-2486"/>
                  <a:pt x="514278" y="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593C1370-DC05-B8B0-6305-D7937667E039}"/>
              </a:ext>
            </a:extLst>
          </p:cNvPr>
          <p:cNvSpPr/>
          <p:nvPr/>
        </p:nvSpPr>
        <p:spPr>
          <a:xfrm>
            <a:off x="5621164" y="7145099"/>
            <a:ext cx="349205" cy="2242381"/>
          </a:xfrm>
          <a:custGeom>
            <a:avLst/>
            <a:gdLst>
              <a:gd name="connsiteX0" fmla="*/ 284961 w 349205"/>
              <a:gd name="connsiteY0" fmla="*/ 5209 h 2242381"/>
              <a:gd name="connsiteX1" fmla="*/ 147 w 349205"/>
              <a:gd name="connsiteY1" fmla="*/ 859649 h 2242381"/>
              <a:gd name="connsiteX2" fmla="*/ 329931 w 349205"/>
              <a:gd name="connsiteY2" fmla="*/ 2178783 h 2242381"/>
              <a:gd name="connsiteX3" fmla="*/ 284961 w 349205"/>
              <a:gd name="connsiteY3" fmla="*/ 1953931 h 2242381"/>
              <a:gd name="connsiteX4" fmla="*/ 75098 w 349205"/>
              <a:gd name="connsiteY4" fmla="*/ 1249393 h 2242381"/>
              <a:gd name="connsiteX5" fmla="*/ 284961 w 349205"/>
              <a:gd name="connsiteY5" fmla="*/ 5209 h 224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205" h="2242381">
                <a:moveTo>
                  <a:pt x="284961" y="5209"/>
                </a:moveTo>
                <a:cubicBezTo>
                  <a:pt x="272469" y="-59748"/>
                  <a:pt x="-7348" y="497387"/>
                  <a:pt x="147" y="859649"/>
                </a:cubicBezTo>
                <a:cubicBezTo>
                  <a:pt x="7642" y="1221911"/>
                  <a:pt x="282462" y="1996403"/>
                  <a:pt x="329931" y="2178783"/>
                </a:cubicBezTo>
                <a:cubicBezTo>
                  <a:pt x="377400" y="2361163"/>
                  <a:pt x="327433" y="2108829"/>
                  <a:pt x="284961" y="1953931"/>
                </a:cubicBezTo>
                <a:cubicBezTo>
                  <a:pt x="242489" y="1799033"/>
                  <a:pt x="80095" y="1571682"/>
                  <a:pt x="75098" y="1249393"/>
                </a:cubicBezTo>
                <a:cubicBezTo>
                  <a:pt x="70101" y="927104"/>
                  <a:pt x="297453" y="70166"/>
                  <a:pt x="284961" y="520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BFDF3CCE-B920-F0CF-4A31-38057B7CBBF0}"/>
              </a:ext>
            </a:extLst>
          </p:cNvPr>
          <p:cNvSpPr/>
          <p:nvPr/>
        </p:nvSpPr>
        <p:spPr>
          <a:xfrm>
            <a:off x="1893911" y="430716"/>
            <a:ext cx="2127843" cy="7379198"/>
          </a:xfrm>
          <a:custGeom>
            <a:avLst/>
            <a:gdLst>
              <a:gd name="connsiteX0" fmla="*/ 1943571 w 2127843"/>
              <a:gd name="connsiteY0" fmla="*/ 183881 h 7379198"/>
              <a:gd name="connsiteX1" fmla="*/ 1958561 w 2127843"/>
              <a:gd name="connsiteY1" fmla="*/ 258832 h 7379198"/>
              <a:gd name="connsiteX2" fmla="*/ 204712 w 2127843"/>
              <a:gd name="connsiteY2" fmla="*/ 2522346 h 7379198"/>
              <a:gd name="connsiteX3" fmla="*/ 84791 w 2127843"/>
              <a:gd name="connsiteY3" fmla="*/ 4246215 h 7379198"/>
              <a:gd name="connsiteX4" fmla="*/ 84791 w 2127843"/>
              <a:gd name="connsiteY4" fmla="*/ 3661599 h 7379198"/>
              <a:gd name="connsiteX5" fmla="*/ 99781 w 2127843"/>
              <a:gd name="connsiteY5" fmla="*/ 2447395 h 7379198"/>
              <a:gd name="connsiteX6" fmla="*/ 174732 w 2127843"/>
              <a:gd name="connsiteY6" fmla="*/ 3826491 h 7379198"/>
              <a:gd name="connsiteX7" fmla="*/ 1298994 w 2127843"/>
              <a:gd name="connsiteY7" fmla="*/ 7169297 h 7379198"/>
              <a:gd name="connsiteX8" fmla="*/ 1209053 w 2127843"/>
              <a:gd name="connsiteY8" fmla="*/ 6869494 h 7379198"/>
              <a:gd name="connsiteX9" fmla="*/ 804319 w 2127843"/>
              <a:gd name="connsiteY9" fmla="*/ 5550359 h 7379198"/>
              <a:gd name="connsiteX10" fmla="*/ 84791 w 2127843"/>
              <a:gd name="connsiteY10" fmla="*/ 3676589 h 7379198"/>
              <a:gd name="connsiteX11" fmla="*/ 99781 w 2127843"/>
              <a:gd name="connsiteY11" fmla="*/ 4006373 h 7379198"/>
              <a:gd name="connsiteX12" fmla="*/ 129761 w 2127843"/>
              <a:gd name="connsiteY12" fmla="*/ 2342464 h 7379198"/>
              <a:gd name="connsiteX13" fmla="*/ 24830 w 2127843"/>
              <a:gd name="connsiteY13" fmla="*/ 2837140 h 7379198"/>
              <a:gd name="connsiteX14" fmla="*/ 669407 w 2127843"/>
              <a:gd name="connsiteY14" fmla="*/ 1787828 h 7379198"/>
              <a:gd name="connsiteX15" fmla="*/ 234692 w 2127843"/>
              <a:gd name="connsiteY15" fmla="*/ 2087632 h 7379198"/>
              <a:gd name="connsiteX16" fmla="*/ 939230 w 2127843"/>
              <a:gd name="connsiteY16" fmla="*/ 1458045 h 7379198"/>
              <a:gd name="connsiteX17" fmla="*/ 1943571 w 2127843"/>
              <a:gd name="connsiteY17" fmla="*/ 183881 h 737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27843" h="7379198">
                <a:moveTo>
                  <a:pt x="1943571" y="183881"/>
                </a:moveTo>
                <a:cubicBezTo>
                  <a:pt x="2113459" y="-15988"/>
                  <a:pt x="2248371" y="-130912"/>
                  <a:pt x="1958561" y="258832"/>
                </a:cubicBezTo>
                <a:cubicBezTo>
                  <a:pt x="1668751" y="648576"/>
                  <a:pt x="517007" y="1857782"/>
                  <a:pt x="204712" y="2522346"/>
                </a:cubicBezTo>
                <a:cubicBezTo>
                  <a:pt x="-107583" y="3186910"/>
                  <a:pt x="104778" y="4056339"/>
                  <a:pt x="84791" y="4246215"/>
                </a:cubicBezTo>
                <a:cubicBezTo>
                  <a:pt x="64804" y="4436091"/>
                  <a:pt x="82293" y="3961402"/>
                  <a:pt x="84791" y="3661599"/>
                </a:cubicBezTo>
                <a:cubicBezTo>
                  <a:pt x="87289" y="3361796"/>
                  <a:pt x="84791" y="2419913"/>
                  <a:pt x="99781" y="2447395"/>
                </a:cubicBezTo>
                <a:cubicBezTo>
                  <a:pt x="114771" y="2474877"/>
                  <a:pt x="-25137" y="3039507"/>
                  <a:pt x="174732" y="3826491"/>
                </a:cubicBezTo>
                <a:cubicBezTo>
                  <a:pt x="374601" y="4613475"/>
                  <a:pt x="1126607" y="6662130"/>
                  <a:pt x="1298994" y="7169297"/>
                </a:cubicBezTo>
                <a:cubicBezTo>
                  <a:pt x="1471381" y="7676464"/>
                  <a:pt x="1291499" y="7139317"/>
                  <a:pt x="1209053" y="6869494"/>
                </a:cubicBezTo>
                <a:cubicBezTo>
                  <a:pt x="1126607" y="6599671"/>
                  <a:pt x="991696" y="6082510"/>
                  <a:pt x="804319" y="5550359"/>
                </a:cubicBezTo>
                <a:cubicBezTo>
                  <a:pt x="616942" y="5018208"/>
                  <a:pt x="202214" y="3933920"/>
                  <a:pt x="84791" y="3676589"/>
                </a:cubicBezTo>
                <a:cubicBezTo>
                  <a:pt x="-32632" y="3419258"/>
                  <a:pt x="92286" y="4228727"/>
                  <a:pt x="99781" y="4006373"/>
                </a:cubicBezTo>
                <a:cubicBezTo>
                  <a:pt x="107276" y="3784019"/>
                  <a:pt x="142253" y="2537336"/>
                  <a:pt x="129761" y="2342464"/>
                </a:cubicBezTo>
                <a:cubicBezTo>
                  <a:pt x="117269" y="2147592"/>
                  <a:pt x="-65111" y="2929579"/>
                  <a:pt x="24830" y="2837140"/>
                </a:cubicBezTo>
                <a:cubicBezTo>
                  <a:pt x="114771" y="2744701"/>
                  <a:pt x="634430" y="1912746"/>
                  <a:pt x="669407" y="1787828"/>
                </a:cubicBezTo>
                <a:cubicBezTo>
                  <a:pt x="704384" y="1662910"/>
                  <a:pt x="189722" y="2142596"/>
                  <a:pt x="234692" y="2087632"/>
                </a:cubicBezTo>
                <a:cubicBezTo>
                  <a:pt x="279662" y="2032668"/>
                  <a:pt x="649420" y="1775337"/>
                  <a:pt x="939230" y="1458045"/>
                </a:cubicBezTo>
                <a:cubicBezTo>
                  <a:pt x="1229040" y="1140753"/>
                  <a:pt x="1773683" y="383750"/>
                  <a:pt x="1943571" y="1838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88AD7F5A-D47A-369C-813C-AD69CC87C581}"/>
              </a:ext>
            </a:extLst>
          </p:cNvPr>
          <p:cNvSpPr/>
          <p:nvPr/>
        </p:nvSpPr>
        <p:spPr>
          <a:xfrm>
            <a:off x="4721881" y="374740"/>
            <a:ext cx="1179806" cy="2479731"/>
          </a:xfrm>
          <a:custGeom>
            <a:avLst/>
            <a:gdLst>
              <a:gd name="connsiteX0" fmla="*/ 21 w 1179806"/>
              <a:gd name="connsiteY0" fmla="*/ 14 h 2479731"/>
              <a:gd name="connsiteX1" fmla="*/ 1049332 w 1179806"/>
              <a:gd name="connsiteY1" fmla="*/ 1678912 h 2479731"/>
              <a:gd name="connsiteX2" fmla="*/ 1019352 w 1179806"/>
              <a:gd name="connsiteY2" fmla="*/ 2473391 h 2479731"/>
              <a:gd name="connsiteX3" fmla="*/ 1109293 w 1179806"/>
              <a:gd name="connsiteY3" fmla="*/ 2038676 h 2479731"/>
              <a:gd name="connsiteX4" fmla="*/ 1169253 w 1179806"/>
              <a:gd name="connsiteY4" fmla="*/ 1798834 h 2479731"/>
              <a:gd name="connsiteX5" fmla="*/ 884440 w 1179806"/>
              <a:gd name="connsiteY5" fmla="*/ 1274178 h 2479731"/>
              <a:gd name="connsiteX6" fmla="*/ 1019352 w 1179806"/>
              <a:gd name="connsiteY6" fmla="*/ 1708893 h 2479731"/>
              <a:gd name="connsiteX7" fmla="*/ 21 w 1179806"/>
              <a:gd name="connsiteY7" fmla="*/ 14 h 2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9806" h="2479731">
                <a:moveTo>
                  <a:pt x="21" y="14"/>
                </a:moveTo>
                <a:cubicBezTo>
                  <a:pt x="5018" y="-4983"/>
                  <a:pt x="879444" y="1266683"/>
                  <a:pt x="1049332" y="1678912"/>
                </a:cubicBezTo>
                <a:cubicBezTo>
                  <a:pt x="1219221" y="2091142"/>
                  <a:pt x="1009359" y="2413430"/>
                  <a:pt x="1019352" y="2473391"/>
                </a:cubicBezTo>
                <a:cubicBezTo>
                  <a:pt x="1029345" y="2533352"/>
                  <a:pt x="1084310" y="2151102"/>
                  <a:pt x="1109293" y="2038676"/>
                </a:cubicBezTo>
                <a:cubicBezTo>
                  <a:pt x="1134276" y="1926250"/>
                  <a:pt x="1206729" y="1926250"/>
                  <a:pt x="1169253" y="1798834"/>
                </a:cubicBezTo>
                <a:cubicBezTo>
                  <a:pt x="1131777" y="1671418"/>
                  <a:pt x="909424" y="1289168"/>
                  <a:pt x="884440" y="1274178"/>
                </a:cubicBezTo>
                <a:cubicBezTo>
                  <a:pt x="859457" y="1259188"/>
                  <a:pt x="1164257" y="1923752"/>
                  <a:pt x="1019352" y="1708893"/>
                </a:cubicBezTo>
                <a:cubicBezTo>
                  <a:pt x="874447" y="1494034"/>
                  <a:pt x="-4976" y="5011"/>
                  <a:pt x="21" y="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4BD29161-E89A-C74D-77A7-1C961C754973}"/>
              </a:ext>
            </a:extLst>
          </p:cNvPr>
          <p:cNvSpPr/>
          <p:nvPr/>
        </p:nvSpPr>
        <p:spPr>
          <a:xfrm>
            <a:off x="1743023" y="414906"/>
            <a:ext cx="3204276" cy="6796937"/>
          </a:xfrm>
          <a:custGeom>
            <a:avLst/>
            <a:gdLst>
              <a:gd name="connsiteX0" fmla="*/ 3128780 w 3204276"/>
              <a:gd name="connsiteY0" fmla="*/ 34799 h 6796937"/>
              <a:gd name="connsiteX1" fmla="*/ 2813987 w 3204276"/>
              <a:gd name="connsiteY1" fmla="*/ 1383914 h 6796937"/>
              <a:gd name="connsiteX2" fmla="*/ 3023849 w 3204276"/>
              <a:gd name="connsiteY2" fmla="*/ 1773658 h 6796937"/>
              <a:gd name="connsiteX3" fmla="*/ 2963888 w 3204276"/>
              <a:gd name="connsiteY3" fmla="*/ 2193383 h 6796937"/>
              <a:gd name="connsiteX4" fmla="*/ 2574144 w 3204276"/>
              <a:gd name="connsiteY4" fmla="*/ 2987861 h 6796937"/>
              <a:gd name="connsiteX5" fmla="*/ 1584793 w 3204276"/>
              <a:gd name="connsiteY5" fmla="*/ 4247035 h 6796937"/>
              <a:gd name="connsiteX6" fmla="*/ 1764675 w 3204276"/>
              <a:gd name="connsiteY6" fmla="*/ 3887271 h 6796937"/>
              <a:gd name="connsiteX7" fmla="*/ 1389921 w 3204276"/>
              <a:gd name="connsiteY7" fmla="*/ 4666760 h 6796937"/>
              <a:gd name="connsiteX8" fmla="*/ 2019508 w 3204276"/>
              <a:gd name="connsiteY8" fmla="*/ 6750392 h 6796937"/>
              <a:gd name="connsiteX9" fmla="*/ 1464872 w 3204276"/>
              <a:gd name="connsiteY9" fmla="*/ 5821002 h 6796937"/>
              <a:gd name="connsiteX10" fmla="*/ 700374 w 3204276"/>
              <a:gd name="connsiteY10" fmla="*/ 2553146 h 6796937"/>
              <a:gd name="connsiteX11" fmla="*/ 655403 w 3204276"/>
              <a:gd name="connsiteY11" fmla="*/ 3062812 h 6796937"/>
              <a:gd name="connsiteX12" fmla="*/ 1105108 w 3204276"/>
              <a:gd name="connsiteY12" fmla="*/ 949199 h 6796937"/>
              <a:gd name="connsiteX13" fmla="*/ 535482 w 3204276"/>
              <a:gd name="connsiteY13" fmla="*/ 2178392 h 6796937"/>
              <a:gd name="connsiteX14" fmla="*/ 1090118 w 3204276"/>
              <a:gd name="connsiteY14" fmla="*/ 814287 h 6796937"/>
              <a:gd name="connsiteX15" fmla="*/ 10826 w 3204276"/>
              <a:gd name="connsiteY15" fmla="*/ 1878589 h 6796937"/>
              <a:gd name="connsiteX16" fmla="*/ 1884597 w 3204276"/>
              <a:gd name="connsiteY16" fmla="*/ 94760 h 6796937"/>
              <a:gd name="connsiteX17" fmla="*/ 745344 w 3204276"/>
              <a:gd name="connsiteY17" fmla="*/ 664386 h 6796937"/>
              <a:gd name="connsiteX18" fmla="*/ 2394262 w 3204276"/>
              <a:gd name="connsiteY18" fmla="*/ 4819 h 6796937"/>
              <a:gd name="connsiteX19" fmla="*/ 1150079 w 3204276"/>
              <a:gd name="connsiteY19" fmla="*/ 1084110 h 6796937"/>
              <a:gd name="connsiteX20" fmla="*/ 3128780 w 3204276"/>
              <a:gd name="connsiteY20" fmla="*/ 34799 h 67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04276" h="6796937">
                <a:moveTo>
                  <a:pt x="3128780" y="34799"/>
                </a:moveTo>
                <a:cubicBezTo>
                  <a:pt x="3406098" y="84766"/>
                  <a:pt x="2831475" y="1094104"/>
                  <a:pt x="2813987" y="1383914"/>
                </a:cubicBezTo>
                <a:cubicBezTo>
                  <a:pt x="2796498" y="1673724"/>
                  <a:pt x="2998866" y="1638747"/>
                  <a:pt x="3023849" y="1773658"/>
                </a:cubicBezTo>
                <a:cubicBezTo>
                  <a:pt x="3048832" y="1908569"/>
                  <a:pt x="3038839" y="1991016"/>
                  <a:pt x="2963888" y="2193383"/>
                </a:cubicBezTo>
                <a:cubicBezTo>
                  <a:pt x="2888937" y="2395750"/>
                  <a:pt x="2803993" y="2645586"/>
                  <a:pt x="2574144" y="2987861"/>
                </a:cubicBezTo>
                <a:cubicBezTo>
                  <a:pt x="2344295" y="3330136"/>
                  <a:pt x="1719704" y="4097134"/>
                  <a:pt x="1584793" y="4247035"/>
                </a:cubicBezTo>
                <a:cubicBezTo>
                  <a:pt x="1449882" y="4396936"/>
                  <a:pt x="1797154" y="3817317"/>
                  <a:pt x="1764675" y="3887271"/>
                </a:cubicBezTo>
                <a:cubicBezTo>
                  <a:pt x="1732196" y="3957225"/>
                  <a:pt x="1347449" y="4189573"/>
                  <a:pt x="1389921" y="4666760"/>
                </a:cubicBezTo>
                <a:cubicBezTo>
                  <a:pt x="1432393" y="5143947"/>
                  <a:pt x="2007016" y="6558018"/>
                  <a:pt x="2019508" y="6750392"/>
                </a:cubicBezTo>
                <a:cubicBezTo>
                  <a:pt x="2032000" y="6942766"/>
                  <a:pt x="1684728" y="6520543"/>
                  <a:pt x="1464872" y="5821002"/>
                </a:cubicBezTo>
                <a:cubicBezTo>
                  <a:pt x="1245016" y="5121461"/>
                  <a:pt x="835285" y="3012844"/>
                  <a:pt x="700374" y="2553146"/>
                </a:cubicBezTo>
                <a:cubicBezTo>
                  <a:pt x="565463" y="2093448"/>
                  <a:pt x="587947" y="3330136"/>
                  <a:pt x="655403" y="3062812"/>
                </a:cubicBezTo>
                <a:cubicBezTo>
                  <a:pt x="722859" y="2795488"/>
                  <a:pt x="1125095" y="1096602"/>
                  <a:pt x="1105108" y="949199"/>
                </a:cubicBezTo>
                <a:cubicBezTo>
                  <a:pt x="1085121" y="801796"/>
                  <a:pt x="537980" y="2200877"/>
                  <a:pt x="535482" y="2178392"/>
                </a:cubicBezTo>
                <a:cubicBezTo>
                  <a:pt x="532984" y="2155907"/>
                  <a:pt x="1177561" y="864254"/>
                  <a:pt x="1090118" y="814287"/>
                </a:cubicBezTo>
                <a:cubicBezTo>
                  <a:pt x="1002675" y="764320"/>
                  <a:pt x="-121587" y="1998510"/>
                  <a:pt x="10826" y="1878589"/>
                </a:cubicBezTo>
                <a:cubicBezTo>
                  <a:pt x="143239" y="1758668"/>
                  <a:pt x="1762177" y="297127"/>
                  <a:pt x="1884597" y="94760"/>
                </a:cubicBezTo>
                <a:cubicBezTo>
                  <a:pt x="2007017" y="-107607"/>
                  <a:pt x="660400" y="679376"/>
                  <a:pt x="745344" y="664386"/>
                </a:cubicBezTo>
                <a:cubicBezTo>
                  <a:pt x="830288" y="649396"/>
                  <a:pt x="2326806" y="-65135"/>
                  <a:pt x="2394262" y="4819"/>
                </a:cubicBezTo>
                <a:cubicBezTo>
                  <a:pt x="2461718" y="74773"/>
                  <a:pt x="1032656" y="1079113"/>
                  <a:pt x="1150079" y="1084110"/>
                </a:cubicBezTo>
                <a:cubicBezTo>
                  <a:pt x="1267502" y="1089107"/>
                  <a:pt x="2851462" y="-15168"/>
                  <a:pt x="3128780" y="3479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631A31D1-4BF5-FC7A-E6DA-D825643BC190}"/>
              </a:ext>
            </a:extLst>
          </p:cNvPr>
          <p:cNvSpPr/>
          <p:nvPr/>
        </p:nvSpPr>
        <p:spPr>
          <a:xfrm>
            <a:off x="880893" y="803165"/>
            <a:ext cx="2748664" cy="7637407"/>
          </a:xfrm>
          <a:custGeom>
            <a:avLst/>
            <a:gdLst>
              <a:gd name="connsiteX0" fmla="*/ 2476904 w 2748664"/>
              <a:gd name="connsiteY0" fmla="*/ 51274 h 7637407"/>
              <a:gd name="connsiteX1" fmla="*/ 1742386 w 2748664"/>
              <a:gd name="connsiteY1" fmla="*/ 3094278 h 7637407"/>
              <a:gd name="connsiteX2" fmla="*/ 2027199 w 2748664"/>
              <a:gd name="connsiteY2" fmla="*/ 5597635 h 7637407"/>
              <a:gd name="connsiteX3" fmla="*/ 1697415 w 2748664"/>
              <a:gd name="connsiteY3" fmla="*/ 5177910 h 7637407"/>
              <a:gd name="connsiteX4" fmla="*/ 2716746 w 2748664"/>
              <a:gd name="connsiteY4" fmla="*/ 7561346 h 7637407"/>
              <a:gd name="connsiteX5" fmla="*/ 2267041 w 2748664"/>
              <a:gd name="connsiteY5" fmla="*/ 6781858 h 7637407"/>
              <a:gd name="connsiteX6" fmla="*/ 93468 w 2748664"/>
              <a:gd name="connsiteY6" fmla="*/ 4158579 h 7637407"/>
              <a:gd name="connsiteX7" fmla="*/ 378281 w 2748664"/>
              <a:gd name="connsiteY7" fmla="*/ 4548324 h 7637407"/>
              <a:gd name="connsiteX8" fmla="*/ 213389 w 2748664"/>
              <a:gd name="connsiteY8" fmla="*/ 1445360 h 7637407"/>
              <a:gd name="connsiteX9" fmla="*/ 63487 w 2748664"/>
              <a:gd name="connsiteY9" fmla="*/ 2269819 h 7637407"/>
              <a:gd name="connsiteX10" fmla="*/ 992877 w 2748664"/>
              <a:gd name="connsiteY10" fmla="*/ 411038 h 7637407"/>
              <a:gd name="connsiteX11" fmla="*/ 498202 w 2748664"/>
              <a:gd name="connsiteY11" fmla="*/ 1130566 h 7637407"/>
              <a:gd name="connsiteX12" fmla="*/ 2476904 w 2748664"/>
              <a:gd name="connsiteY12" fmla="*/ 51274 h 763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8664" h="7637407">
                <a:moveTo>
                  <a:pt x="2476904" y="51274"/>
                </a:moveTo>
                <a:cubicBezTo>
                  <a:pt x="2684268" y="378559"/>
                  <a:pt x="1817337" y="2169885"/>
                  <a:pt x="1742386" y="3094278"/>
                </a:cubicBezTo>
                <a:cubicBezTo>
                  <a:pt x="1667435" y="4018671"/>
                  <a:pt x="2034694" y="5250363"/>
                  <a:pt x="2027199" y="5597635"/>
                </a:cubicBezTo>
                <a:cubicBezTo>
                  <a:pt x="2019704" y="5944907"/>
                  <a:pt x="1582491" y="4850625"/>
                  <a:pt x="1697415" y="5177910"/>
                </a:cubicBezTo>
                <a:cubicBezTo>
                  <a:pt x="1812339" y="5505195"/>
                  <a:pt x="2621808" y="7294021"/>
                  <a:pt x="2716746" y="7561346"/>
                </a:cubicBezTo>
                <a:cubicBezTo>
                  <a:pt x="2811684" y="7828671"/>
                  <a:pt x="2704254" y="7348986"/>
                  <a:pt x="2267041" y="6781858"/>
                </a:cubicBezTo>
                <a:cubicBezTo>
                  <a:pt x="1829828" y="6214730"/>
                  <a:pt x="408261" y="4530835"/>
                  <a:pt x="93468" y="4158579"/>
                </a:cubicBezTo>
                <a:cubicBezTo>
                  <a:pt x="-221325" y="3786323"/>
                  <a:pt x="358294" y="5000527"/>
                  <a:pt x="378281" y="4548324"/>
                </a:cubicBezTo>
                <a:cubicBezTo>
                  <a:pt x="398268" y="4096121"/>
                  <a:pt x="265855" y="1825111"/>
                  <a:pt x="213389" y="1445360"/>
                </a:cubicBezTo>
                <a:cubicBezTo>
                  <a:pt x="160923" y="1065609"/>
                  <a:pt x="-66428" y="2442206"/>
                  <a:pt x="63487" y="2269819"/>
                </a:cubicBezTo>
                <a:cubicBezTo>
                  <a:pt x="193402" y="2097432"/>
                  <a:pt x="920425" y="600913"/>
                  <a:pt x="992877" y="411038"/>
                </a:cubicBezTo>
                <a:cubicBezTo>
                  <a:pt x="1065329" y="221163"/>
                  <a:pt x="258359" y="1193025"/>
                  <a:pt x="498202" y="1130566"/>
                </a:cubicBezTo>
                <a:cubicBezTo>
                  <a:pt x="738045" y="1068107"/>
                  <a:pt x="2269540" y="-276011"/>
                  <a:pt x="2476904" y="5127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CD36A010-812C-2692-539D-0815A9D84DD5}"/>
              </a:ext>
            </a:extLst>
          </p:cNvPr>
          <p:cNvSpPr/>
          <p:nvPr/>
        </p:nvSpPr>
        <p:spPr>
          <a:xfrm>
            <a:off x="5781610" y="4884654"/>
            <a:ext cx="2163177" cy="6608152"/>
          </a:xfrm>
          <a:custGeom>
            <a:avLst/>
            <a:gdLst>
              <a:gd name="connsiteX0" fmla="*/ 1878364 w 2163177"/>
              <a:gd name="connsiteY0" fmla="*/ 2139 h 6608152"/>
              <a:gd name="connsiteX1" fmla="*/ 1338718 w 2163177"/>
              <a:gd name="connsiteY1" fmla="*/ 1321274 h 6608152"/>
              <a:gd name="connsiteX2" fmla="*/ 933983 w 2163177"/>
              <a:gd name="connsiteY2" fmla="*/ 2130743 h 6608152"/>
              <a:gd name="connsiteX3" fmla="*/ 1188816 w 2163177"/>
              <a:gd name="connsiteY3" fmla="*/ 1696028 h 6608152"/>
              <a:gd name="connsiteX4" fmla="*/ 424318 w 2163177"/>
              <a:gd name="connsiteY4" fmla="*/ 2385576 h 6608152"/>
              <a:gd name="connsiteX5" fmla="*/ 19583 w 2163177"/>
              <a:gd name="connsiteY5" fmla="*/ 4304316 h 6608152"/>
              <a:gd name="connsiteX6" fmla="*/ 154495 w 2163177"/>
              <a:gd name="connsiteY6" fmla="*/ 4244356 h 6608152"/>
              <a:gd name="connsiteX7" fmla="*/ 933983 w 2163177"/>
              <a:gd name="connsiteY7" fmla="*/ 6567831 h 6608152"/>
              <a:gd name="connsiteX8" fmla="*/ 739111 w 2163177"/>
              <a:gd name="connsiteY8" fmla="*/ 5668421 h 6608152"/>
              <a:gd name="connsiteX9" fmla="*/ 889013 w 2163177"/>
              <a:gd name="connsiteY9" fmla="*/ 5008854 h 6608152"/>
              <a:gd name="connsiteX10" fmla="*/ 1698482 w 2163177"/>
              <a:gd name="connsiteY10" fmla="*/ 5773353 h 6608152"/>
              <a:gd name="connsiteX11" fmla="*/ 2163177 w 2163177"/>
              <a:gd name="connsiteY11" fmla="*/ 5578480 h 6608152"/>
              <a:gd name="connsiteX12" fmla="*/ 2163177 w 2163177"/>
              <a:gd name="connsiteY12" fmla="*/ 5578480 h 6608152"/>
              <a:gd name="connsiteX13" fmla="*/ 1323728 w 2163177"/>
              <a:gd name="connsiteY13" fmla="*/ 4274336 h 6608152"/>
              <a:gd name="connsiteX14" fmla="*/ 1863374 w 2163177"/>
              <a:gd name="connsiteY14" fmla="*/ 4963884 h 6608152"/>
              <a:gd name="connsiteX15" fmla="*/ 1578560 w 2163177"/>
              <a:gd name="connsiteY15" fmla="*/ 3539818 h 6608152"/>
              <a:gd name="connsiteX16" fmla="*/ 1713472 w 2163177"/>
              <a:gd name="connsiteY16" fmla="*/ 3225025 h 6608152"/>
              <a:gd name="connsiteX17" fmla="*/ 1788423 w 2163177"/>
              <a:gd name="connsiteY17" fmla="*/ 2160723 h 6608152"/>
              <a:gd name="connsiteX18" fmla="*/ 1878364 w 2163177"/>
              <a:gd name="connsiteY18" fmla="*/ 1815949 h 6608152"/>
              <a:gd name="connsiteX19" fmla="*/ 1533590 w 2163177"/>
              <a:gd name="connsiteY19" fmla="*/ 2475516 h 6608152"/>
              <a:gd name="connsiteX20" fmla="*/ 1728462 w 2163177"/>
              <a:gd name="connsiteY20" fmla="*/ 1006480 h 6608152"/>
              <a:gd name="connsiteX21" fmla="*/ 1503610 w 2163177"/>
              <a:gd name="connsiteY21" fmla="*/ 1651057 h 6608152"/>
              <a:gd name="connsiteX22" fmla="*/ 1878364 w 2163177"/>
              <a:gd name="connsiteY22" fmla="*/ 2139 h 660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63177" h="6608152">
                <a:moveTo>
                  <a:pt x="1878364" y="2139"/>
                </a:moveTo>
                <a:cubicBezTo>
                  <a:pt x="1850882" y="-52825"/>
                  <a:pt x="1496115" y="966507"/>
                  <a:pt x="1338718" y="1321274"/>
                </a:cubicBezTo>
                <a:cubicBezTo>
                  <a:pt x="1181321" y="1676041"/>
                  <a:pt x="958967" y="2068284"/>
                  <a:pt x="933983" y="2130743"/>
                </a:cubicBezTo>
                <a:cubicBezTo>
                  <a:pt x="908999" y="2193202"/>
                  <a:pt x="1273760" y="1653556"/>
                  <a:pt x="1188816" y="1696028"/>
                </a:cubicBezTo>
                <a:cubicBezTo>
                  <a:pt x="1103872" y="1738500"/>
                  <a:pt x="619190" y="1950861"/>
                  <a:pt x="424318" y="2385576"/>
                </a:cubicBezTo>
                <a:cubicBezTo>
                  <a:pt x="229446" y="2820291"/>
                  <a:pt x="64554" y="3994519"/>
                  <a:pt x="19583" y="4304316"/>
                </a:cubicBezTo>
                <a:cubicBezTo>
                  <a:pt x="-25388" y="4614113"/>
                  <a:pt x="2095" y="3867103"/>
                  <a:pt x="154495" y="4244356"/>
                </a:cubicBezTo>
                <a:cubicBezTo>
                  <a:pt x="306895" y="4621609"/>
                  <a:pt x="836547" y="6330487"/>
                  <a:pt x="933983" y="6567831"/>
                </a:cubicBezTo>
                <a:cubicBezTo>
                  <a:pt x="1031419" y="6805175"/>
                  <a:pt x="746606" y="5928250"/>
                  <a:pt x="739111" y="5668421"/>
                </a:cubicBezTo>
                <a:cubicBezTo>
                  <a:pt x="731616" y="5408592"/>
                  <a:pt x="729118" y="4991365"/>
                  <a:pt x="889013" y="5008854"/>
                </a:cubicBezTo>
                <a:cubicBezTo>
                  <a:pt x="1048908" y="5026343"/>
                  <a:pt x="1486121" y="5678415"/>
                  <a:pt x="1698482" y="5773353"/>
                </a:cubicBezTo>
                <a:cubicBezTo>
                  <a:pt x="1910843" y="5868291"/>
                  <a:pt x="2163177" y="5578480"/>
                  <a:pt x="2163177" y="5578480"/>
                </a:cubicBezTo>
                <a:lnTo>
                  <a:pt x="2163177" y="5578480"/>
                </a:lnTo>
                <a:cubicBezTo>
                  <a:pt x="2023269" y="5361123"/>
                  <a:pt x="1373695" y="4376769"/>
                  <a:pt x="1323728" y="4274336"/>
                </a:cubicBezTo>
                <a:cubicBezTo>
                  <a:pt x="1273761" y="4171903"/>
                  <a:pt x="1820902" y="5086304"/>
                  <a:pt x="1863374" y="4963884"/>
                </a:cubicBezTo>
                <a:cubicBezTo>
                  <a:pt x="1905846" y="4841464"/>
                  <a:pt x="1603544" y="3829628"/>
                  <a:pt x="1578560" y="3539818"/>
                </a:cubicBezTo>
                <a:cubicBezTo>
                  <a:pt x="1553576" y="3250008"/>
                  <a:pt x="1678495" y="3454874"/>
                  <a:pt x="1713472" y="3225025"/>
                </a:cubicBezTo>
                <a:cubicBezTo>
                  <a:pt x="1748449" y="2995176"/>
                  <a:pt x="1760941" y="2395569"/>
                  <a:pt x="1788423" y="2160723"/>
                </a:cubicBezTo>
                <a:cubicBezTo>
                  <a:pt x="1815905" y="1925877"/>
                  <a:pt x="1920836" y="1763484"/>
                  <a:pt x="1878364" y="1815949"/>
                </a:cubicBezTo>
                <a:cubicBezTo>
                  <a:pt x="1835892" y="1868414"/>
                  <a:pt x="1558574" y="2610428"/>
                  <a:pt x="1533590" y="2475516"/>
                </a:cubicBezTo>
                <a:cubicBezTo>
                  <a:pt x="1508606" y="2340604"/>
                  <a:pt x="1733459" y="1143890"/>
                  <a:pt x="1728462" y="1006480"/>
                </a:cubicBezTo>
                <a:cubicBezTo>
                  <a:pt x="1723465" y="869070"/>
                  <a:pt x="1481125" y="1818447"/>
                  <a:pt x="1503610" y="1651057"/>
                </a:cubicBezTo>
                <a:cubicBezTo>
                  <a:pt x="1526095" y="1483667"/>
                  <a:pt x="1905846" y="57103"/>
                  <a:pt x="1878364" y="2139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9A7856F5-4DE3-0FDE-3D75-DA9D3BBD12E3}"/>
              </a:ext>
            </a:extLst>
          </p:cNvPr>
          <p:cNvSpPr/>
          <p:nvPr/>
        </p:nvSpPr>
        <p:spPr>
          <a:xfrm>
            <a:off x="3172076" y="6192213"/>
            <a:ext cx="3115060" cy="2110169"/>
          </a:xfrm>
          <a:custGeom>
            <a:avLst/>
            <a:gdLst>
              <a:gd name="connsiteX0" fmla="*/ 549134 w 3115060"/>
              <a:gd name="connsiteY0" fmla="*/ 137025 h 2110169"/>
              <a:gd name="connsiteX1" fmla="*/ 580940 w 3115060"/>
              <a:gd name="connsiteY1" fmla="*/ 200636 h 2110169"/>
              <a:gd name="connsiteX2" fmla="*/ 1829294 w 3115060"/>
              <a:gd name="connsiteY2" fmla="*/ 677714 h 2110169"/>
              <a:gd name="connsiteX3" fmla="*/ 1670268 w 3115060"/>
              <a:gd name="connsiteY3" fmla="*/ 725422 h 2110169"/>
              <a:gd name="connsiteX4" fmla="*/ 3061747 w 3115060"/>
              <a:gd name="connsiteY4" fmla="*/ 836740 h 2110169"/>
              <a:gd name="connsiteX5" fmla="*/ 2751646 w 3115060"/>
              <a:gd name="connsiteY5" fmla="*/ 812886 h 2110169"/>
              <a:gd name="connsiteX6" fmla="*/ 2043980 w 3115060"/>
              <a:gd name="connsiteY6" fmla="*/ 1210451 h 2110169"/>
              <a:gd name="connsiteX7" fmla="*/ 1288606 w 3115060"/>
              <a:gd name="connsiteY7" fmla="*/ 1130938 h 2110169"/>
              <a:gd name="connsiteX8" fmla="*/ 1646414 w 3115060"/>
              <a:gd name="connsiteY8" fmla="*/ 1274062 h 2110169"/>
              <a:gd name="connsiteX9" fmla="*/ 1224995 w 3115060"/>
              <a:gd name="connsiteY9" fmla="*/ 963961 h 2110169"/>
              <a:gd name="connsiteX10" fmla="*/ 668404 w 3115060"/>
              <a:gd name="connsiteY10" fmla="*/ 614104 h 2110169"/>
              <a:gd name="connsiteX11" fmla="*/ 700209 w 3115060"/>
              <a:gd name="connsiteY11" fmla="*/ 812886 h 2110169"/>
              <a:gd name="connsiteX12" fmla="*/ 1034164 w 3115060"/>
              <a:gd name="connsiteY12" fmla="*/ 1226354 h 2110169"/>
              <a:gd name="connsiteX13" fmla="*/ 883089 w 3115060"/>
              <a:gd name="connsiteY13" fmla="*/ 1186597 h 2110169"/>
              <a:gd name="connsiteX14" fmla="*/ 1447632 w 3115060"/>
              <a:gd name="connsiteY14" fmla="*/ 1703432 h 2110169"/>
              <a:gd name="connsiteX15" fmla="*/ 1725927 w 3115060"/>
              <a:gd name="connsiteY15" fmla="*/ 2085095 h 2110169"/>
              <a:gd name="connsiteX16" fmla="*/ 1598707 w 3115060"/>
              <a:gd name="connsiteY16" fmla="*/ 1957874 h 2110169"/>
              <a:gd name="connsiteX17" fmla="*/ 565037 w 3115060"/>
              <a:gd name="connsiteY17" fmla="*/ 1027571 h 2110169"/>
              <a:gd name="connsiteX18" fmla="*/ 494 w 3115060"/>
              <a:gd name="connsiteY18" fmla="*/ 9804 h 2110169"/>
              <a:gd name="connsiteX19" fmla="*/ 461670 w 3115060"/>
              <a:gd name="connsiteY19" fmla="*/ 486883 h 2110169"/>
              <a:gd name="connsiteX20" fmla="*/ 239034 w 3115060"/>
              <a:gd name="connsiteY20" fmla="*/ 49561 h 2110169"/>
              <a:gd name="connsiteX21" fmla="*/ 549134 w 3115060"/>
              <a:gd name="connsiteY21" fmla="*/ 137025 h 211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15060" h="2110169">
                <a:moveTo>
                  <a:pt x="549134" y="137025"/>
                </a:moveTo>
                <a:cubicBezTo>
                  <a:pt x="606118" y="162204"/>
                  <a:pt x="367580" y="110521"/>
                  <a:pt x="580940" y="200636"/>
                </a:cubicBezTo>
                <a:cubicBezTo>
                  <a:pt x="794300" y="290751"/>
                  <a:pt x="1647739" y="590250"/>
                  <a:pt x="1829294" y="677714"/>
                </a:cubicBezTo>
                <a:cubicBezTo>
                  <a:pt x="2010849" y="765178"/>
                  <a:pt x="1464859" y="698918"/>
                  <a:pt x="1670268" y="725422"/>
                </a:cubicBezTo>
                <a:cubicBezTo>
                  <a:pt x="1875677" y="751926"/>
                  <a:pt x="3061747" y="836740"/>
                  <a:pt x="3061747" y="836740"/>
                </a:cubicBezTo>
                <a:cubicBezTo>
                  <a:pt x="3241977" y="851317"/>
                  <a:pt x="2921274" y="750601"/>
                  <a:pt x="2751646" y="812886"/>
                </a:cubicBezTo>
                <a:cubicBezTo>
                  <a:pt x="2582018" y="875171"/>
                  <a:pt x="2287820" y="1157442"/>
                  <a:pt x="2043980" y="1210451"/>
                </a:cubicBezTo>
                <a:cubicBezTo>
                  <a:pt x="1800140" y="1263460"/>
                  <a:pt x="1354867" y="1120336"/>
                  <a:pt x="1288606" y="1130938"/>
                </a:cubicBezTo>
                <a:cubicBezTo>
                  <a:pt x="1222345" y="1141540"/>
                  <a:pt x="1657016" y="1301892"/>
                  <a:pt x="1646414" y="1274062"/>
                </a:cubicBezTo>
                <a:cubicBezTo>
                  <a:pt x="1635812" y="1246232"/>
                  <a:pt x="1387997" y="1073954"/>
                  <a:pt x="1224995" y="963961"/>
                </a:cubicBezTo>
                <a:cubicBezTo>
                  <a:pt x="1061993" y="853968"/>
                  <a:pt x="755868" y="639283"/>
                  <a:pt x="668404" y="614104"/>
                </a:cubicBezTo>
                <a:cubicBezTo>
                  <a:pt x="580940" y="588925"/>
                  <a:pt x="639249" y="710844"/>
                  <a:pt x="700209" y="812886"/>
                </a:cubicBezTo>
                <a:cubicBezTo>
                  <a:pt x="761169" y="914928"/>
                  <a:pt x="1003684" y="1164069"/>
                  <a:pt x="1034164" y="1226354"/>
                </a:cubicBezTo>
                <a:cubicBezTo>
                  <a:pt x="1064644" y="1288639"/>
                  <a:pt x="814178" y="1107084"/>
                  <a:pt x="883089" y="1186597"/>
                </a:cubicBezTo>
                <a:cubicBezTo>
                  <a:pt x="952000" y="1266110"/>
                  <a:pt x="1307159" y="1553682"/>
                  <a:pt x="1447632" y="1703432"/>
                </a:cubicBezTo>
                <a:cubicBezTo>
                  <a:pt x="1588105" y="1853182"/>
                  <a:pt x="1700748" y="2042688"/>
                  <a:pt x="1725927" y="2085095"/>
                </a:cubicBezTo>
                <a:cubicBezTo>
                  <a:pt x="1751106" y="2127502"/>
                  <a:pt x="1792189" y="2134128"/>
                  <a:pt x="1598707" y="1957874"/>
                </a:cubicBezTo>
                <a:cubicBezTo>
                  <a:pt x="1405225" y="1781620"/>
                  <a:pt x="831406" y="1352249"/>
                  <a:pt x="565037" y="1027571"/>
                </a:cubicBezTo>
                <a:cubicBezTo>
                  <a:pt x="298668" y="702893"/>
                  <a:pt x="17722" y="99919"/>
                  <a:pt x="494" y="9804"/>
                </a:cubicBezTo>
                <a:cubicBezTo>
                  <a:pt x="-16734" y="-80311"/>
                  <a:pt x="421913" y="480257"/>
                  <a:pt x="461670" y="486883"/>
                </a:cubicBezTo>
                <a:cubicBezTo>
                  <a:pt x="501427" y="493509"/>
                  <a:pt x="232408" y="106545"/>
                  <a:pt x="239034" y="49561"/>
                </a:cubicBezTo>
                <a:cubicBezTo>
                  <a:pt x="245660" y="-7423"/>
                  <a:pt x="492150" y="111846"/>
                  <a:pt x="549134" y="1370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90551FF-F9C7-D424-F643-FF779CC80698}"/>
              </a:ext>
            </a:extLst>
          </p:cNvPr>
          <p:cNvSpPr/>
          <p:nvPr/>
        </p:nvSpPr>
        <p:spPr>
          <a:xfrm>
            <a:off x="4753167" y="6233161"/>
            <a:ext cx="281380" cy="129729"/>
          </a:xfrm>
          <a:custGeom>
            <a:avLst/>
            <a:gdLst>
              <a:gd name="connsiteX0" fmla="*/ 2863 w 281380"/>
              <a:gd name="connsiteY0" fmla="*/ 862 h 129729"/>
              <a:gd name="connsiteX1" fmla="*/ 89127 w 281380"/>
              <a:gd name="connsiteY1" fmla="*/ 69873 h 129729"/>
              <a:gd name="connsiteX2" fmla="*/ 278908 w 281380"/>
              <a:gd name="connsiteY2" fmla="*/ 115881 h 129729"/>
              <a:gd name="connsiteX3" fmla="*/ 186893 w 281380"/>
              <a:gd name="connsiteY3" fmla="*/ 121631 h 129729"/>
              <a:gd name="connsiteX4" fmla="*/ 2863 w 281380"/>
              <a:gd name="connsiteY4" fmla="*/ 862 h 1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80" h="129729">
                <a:moveTo>
                  <a:pt x="2863" y="862"/>
                </a:moveTo>
                <a:cubicBezTo>
                  <a:pt x="-13431" y="-7764"/>
                  <a:pt x="43120" y="50703"/>
                  <a:pt x="89127" y="69873"/>
                </a:cubicBezTo>
                <a:cubicBezTo>
                  <a:pt x="135134" y="89043"/>
                  <a:pt x="262614" y="107255"/>
                  <a:pt x="278908" y="115881"/>
                </a:cubicBezTo>
                <a:cubicBezTo>
                  <a:pt x="295202" y="124507"/>
                  <a:pt x="227149" y="138884"/>
                  <a:pt x="186893" y="121631"/>
                </a:cubicBezTo>
                <a:cubicBezTo>
                  <a:pt x="146637" y="104378"/>
                  <a:pt x="19157" y="9488"/>
                  <a:pt x="2863" y="8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C93DB874-C919-F699-A12E-924D5BFF173F}"/>
              </a:ext>
            </a:extLst>
          </p:cNvPr>
          <p:cNvSpPr/>
          <p:nvPr/>
        </p:nvSpPr>
        <p:spPr>
          <a:xfrm>
            <a:off x="4581207" y="5699624"/>
            <a:ext cx="334077" cy="85501"/>
          </a:xfrm>
          <a:custGeom>
            <a:avLst/>
            <a:gdLst>
              <a:gd name="connsiteX0" fmla="*/ 2668 w 334077"/>
              <a:gd name="connsiteY0" fmla="*/ 532 h 85501"/>
              <a:gd name="connsiteX1" fmla="*/ 91733 w 334077"/>
              <a:gd name="connsiteY1" fmla="*/ 48033 h 85501"/>
              <a:gd name="connsiteX2" fmla="*/ 329240 w 334077"/>
              <a:gd name="connsiteY2" fmla="*/ 48033 h 85501"/>
              <a:gd name="connsiteX3" fmla="*/ 246112 w 334077"/>
              <a:gd name="connsiteY3" fmla="*/ 65846 h 85501"/>
              <a:gd name="connsiteX4" fmla="*/ 180798 w 334077"/>
              <a:gd name="connsiteY4" fmla="*/ 83659 h 85501"/>
              <a:gd name="connsiteX5" fmla="*/ 2668 w 334077"/>
              <a:gd name="connsiteY5" fmla="*/ 532 h 8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077" h="85501">
                <a:moveTo>
                  <a:pt x="2668" y="532"/>
                </a:moveTo>
                <a:cubicBezTo>
                  <a:pt x="-12176" y="-5406"/>
                  <a:pt x="37304" y="40116"/>
                  <a:pt x="91733" y="48033"/>
                </a:cubicBezTo>
                <a:cubicBezTo>
                  <a:pt x="146162" y="55950"/>
                  <a:pt x="303510" y="45064"/>
                  <a:pt x="329240" y="48033"/>
                </a:cubicBezTo>
                <a:cubicBezTo>
                  <a:pt x="354970" y="51002"/>
                  <a:pt x="270852" y="59908"/>
                  <a:pt x="246112" y="65846"/>
                </a:cubicBezTo>
                <a:cubicBezTo>
                  <a:pt x="221372" y="71784"/>
                  <a:pt x="216424" y="91576"/>
                  <a:pt x="180798" y="83659"/>
                </a:cubicBezTo>
                <a:cubicBezTo>
                  <a:pt x="145172" y="75742"/>
                  <a:pt x="17512" y="6470"/>
                  <a:pt x="2668" y="5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899E7623-3253-1E85-6035-90FFFE2E84B1}"/>
              </a:ext>
            </a:extLst>
          </p:cNvPr>
          <p:cNvSpPr/>
          <p:nvPr/>
        </p:nvSpPr>
        <p:spPr>
          <a:xfrm>
            <a:off x="5106197" y="5676046"/>
            <a:ext cx="23943" cy="185097"/>
          </a:xfrm>
          <a:custGeom>
            <a:avLst/>
            <a:gdLst>
              <a:gd name="connsiteX0" fmla="*/ 23943 w 23943"/>
              <a:gd name="connsiteY0" fmla="*/ 359 h 185097"/>
              <a:gd name="connsiteX1" fmla="*/ 193 w 23943"/>
              <a:gd name="connsiteY1" fmla="*/ 125050 h 185097"/>
              <a:gd name="connsiteX2" fmla="*/ 12068 w 23943"/>
              <a:gd name="connsiteY2" fmla="*/ 184427 h 185097"/>
              <a:gd name="connsiteX3" fmla="*/ 193 w 23943"/>
              <a:gd name="connsiteY3" fmla="*/ 89424 h 185097"/>
              <a:gd name="connsiteX4" fmla="*/ 23943 w 23943"/>
              <a:gd name="connsiteY4" fmla="*/ 359 h 18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43" h="185097">
                <a:moveTo>
                  <a:pt x="23943" y="359"/>
                </a:moveTo>
                <a:cubicBezTo>
                  <a:pt x="23943" y="6297"/>
                  <a:pt x="2172" y="94372"/>
                  <a:pt x="193" y="125050"/>
                </a:cubicBezTo>
                <a:cubicBezTo>
                  <a:pt x="-1786" y="155728"/>
                  <a:pt x="12068" y="190365"/>
                  <a:pt x="12068" y="184427"/>
                </a:cubicBezTo>
                <a:cubicBezTo>
                  <a:pt x="12068" y="178489"/>
                  <a:pt x="-797" y="115154"/>
                  <a:pt x="193" y="89424"/>
                </a:cubicBezTo>
                <a:cubicBezTo>
                  <a:pt x="1183" y="63694"/>
                  <a:pt x="23943" y="-5579"/>
                  <a:pt x="23943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BBEBE1E8-04C8-0923-5F93-403535F72AB1}"/>
              </a:ext>
            </a:extLst>
          </p:cNvPr>
          <p:cNvSpPr/>
          <p:nvPr/>
        </p:nvSpPr>
        <p:spPr>
          <a:xfrm>
            <a:off x="4893534" y="5742523"/>
            <a:ext cx="275784" cy="367426"/>
          </a:xfrm>
          <a:custGeom>
            <a:avLst/>
            <a:gdLst>
              <a:gd name="connsiteX0" fmla="*/ 13 w 275784"/>
              <a:gd name="connsiteY0" fmla="*/ 110 h 367426"/>
              <a:gd name="connsiteX1" fmla="*/ 55279 w 275784"/>
              <a:gd name="connsiteY1" fmla="*/ 170932 h 367426"/>
              <a:gd name="connsiteX2" fmla="*/ 261270 w 275784"/>
              <a:gd name="connsiteY2" fmla="*/ 356826 h 367426"/>
              <a:gd name="connsiteX3" fmla="*/ 241174 w 275784"/>
              <a:gd name="connsiteY3" fmla="*/ 336730 h 367426"/>
              <a:gd name="connsiteX4" fmla="*/ 100497 w 275784"/>
              <a:gd name="connsiteY4" fmla="*/ 271415 h 367426"/>
              <a:gd name="connsiteX5" fmla="*/ 50255 w 275784"/>
              <a:gd name="connsiteY5" fmla="*/ 196053 h 367426"/>
              <a:gd name="connsiteX6" fmla="*/ 13 w 275784"/>
              <a:gd name="connsiteY6" fmla="*/ 110 h 36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784" h="367426">
                <a:moveTo>
                  <a:pt x="13" y="110"/>
                </a:moveTo>
                <a:cubicBezTo>
                  <a:pt x="850" y="-4077"/>
                  <a:pt x="11736" y="111479"/>
                  <a:pt x="55279" y="170932"/>
                </a:cubicBezTo>
                <a:cubicBezTo>
                  <a:pt x="98822" y="230385"/>
                  <a:pt x="261270" y="356826"/>
                  <a:pt x="261270" y="356826"/>
                </a:cubicBezTo>
                <a:cubicBezTo>
                  <a:pt x="292253" y="384459"/>
                  <a:pt x="267970" y="350965"/>
                  <a:pt x="241174" y="336730"/>
                </a:cubicBezTo>
                <a:cubicBezTo>
                  <a:pt x="214379" y="322495"/>
                  <a:pt x="132317" y="294861"/>
                  <a:pt x="100497" y="271415"/>
                </a:cubicBezTo>
                <a:cubicBezTo>
                  <a:pt x="68677" y="247969"/>
                  <a:pt x="63653" y="235409"/>
                  <a:pt x="50255" y="196053"/>
                </a:cubicBezTo>
                <a:cubicBezTo>
                  <a:pt x="36857" y="156697"/>
                  <a:pt x="-824" y="4297"/>
                  <a:pt x="13" y="1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DAD124E5-0FF4-AB41-2C5A-0B0F3D7C7961}"/>
              </a:ext>
            </a:extLst>
          </p:cNvPr>
          <p:cNvSpPr/>
          <p:nvPr/>
        </p:nvSpPr>
        <p:spPr>
          <a:xfrm>
            <a:off x="3172633" y="4282885"/>
            <a:ext cx="1155891" cy="2312319"/>
          </a:xfrm>
          <a:custGeom>
            <a:avLst/>
            <a:gdLst>
              <a:gd name="connsiteX0" fmla="*/ 604237 w 1155891"/>
              <a:gd name="connsiteY0" fmla="*/ 138040 h 2312319"/>
              <a:gd name="connsiteX1" fmla="*/ 659896 w 1155891"/>
              <a:gd name="connsiteY1" fmla="*/ 551508 h 2312319"/>
              <a:gd name="connsiteX2" fmla="*/ 1152877 w 1155891"/>
              <a:gd name="connsiteY2" fmla="*/ 1108099 h 2312319"/>
              <a:gd name="connsiteX3" fmla="*/ 874581 w 1155891"/>
              <a:gd name="connsiteY3" fmla="*/ 1076294 h 2312319"/>
              <a:gd name="connsiteX4" fmla="*/ 1033607 w 1155891"/>
              <a:gd name="connsiteY4" fmla="*/ 1338687 h 2312319"/>
              <a:gd name="connsiteX5" fmla="*/ 882532 w 1155891"/>
              <a:gd name="connsiteY5" fmla="*/ 1577226 h 2312319"/>
              <a:gd name="connsiteX6" fmla="*/ 993850 w 1155891"/>
              <a:gd name="connsiteY6" fmla="*/ 1982743 h 2312319"/>
              <a:gd name="connsiteX7" fmla="*/ 731457 w 1155891"/>
              <a:gd name="connsiteY7" fmla="*/ 1593129 h 2312319"/>
              <a:gd name="connsiteX8" fmla="*/ 985899 w 1155891"/>
              <a:gd name="connsiteY8" fmla="*/ 2300795 h 2312319"/>
              <a:gd name="connsiteX9" fmla="*/ 747360 w 1155891"/>
              <a:gd name="connsiteY9" fmla="*/ 1998645 h 2312319"/>
              <a:gd name="connsiteX10" fmla="*/ 445210 w 1155891"/>
              <a:gd name="connsiteY10" fmla="*/ 1561324 h 2312319"/>
              <a:gd name="connsiteX11" fmla="*/ 7889 w 1155891"/>
              <a:gd name="connsiteY11" fmla="*/ 575362 h 2312319"/>
              <a:gd name="connsiteX12" fmla="*/ 174866 w 1155891"/>
              <a:gd name="connsiteY12" fmla="*/ 901365 h 2312319"/>
              <a:gd name="connsiteX13" fmla="*/ 317990 w 1155891"/>
              <a:gd name="connsiteY13" fmla="*/ 2868 h 2312319"/>
              <a:gd name="connsiteX14" fmla="*/ 254379 w 1155891"/>
              <a:gd name="connsiteY14" fmla="*/ 607167 h 2312319"/>
              <a:gd name="connsiteX15" fmla="*/ 389551 w 1155891"/>
              <a:gd name="connsiteY15" fmla="*/ 352725 h 2312319"/>
              <a:gd name="connsiteX16" fmla="*/ 437259 w 1155891"/>
              <a:gd name="connsiteY16" fmla="*/ 312969 h 2312319"/>
              <a:gd name="connsiteX17" fmla="*/ 604237 w 1155891"/>
              <a:gd name="connsiteY17" fmla="*/ 138040 h 231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5891" h="2312319">
                <a:moveTo>
                  <a:pt x="604237" y="138040"/>
                </a:moveTo>
                <a:cubicBezTo>
                  <a:pt x="586346" y="263935"/>
                  <a:pt x="568456" y="389831"/>
                  <a:pt x="659896" y="551508"/>
                </a:cubicBezTo>
                <a:cubicBezTo>
                  <a:pt x="751336" y="713185"/>
                  <a:pt x="1117096" y="1020635"/>
                  <a:pt x="1152877" y="1108099"/>
                </a:cubicBezTo>
                <a:cubicBezTo>
                  <a:pt x="1188658" y="1195563"/>
                  <a:pt x="894459" y="1037863"/>
                  <a:pt x="874581" y="1076294"/>
                </a:cubicBezTo>
                <a:cubicBezTo>
                  <a:pt x="854703" y="1114725"/>
                  <a:pt x="1032282" y="1255198"/>
                  <a:pt x="1033607" y="1338687"/>
                </a:cubicBezTo>
                <a:cubicBezTo>
                  <a:pt x="1034932" y="1422176"/>
                  <a:pt x="889158" y="1469884"/>
                  <a:pt x="882532" y="1577226"/>
                </a:cubicBezTo>
                <a:cubicBezTo>
                  <a:pt x="875906" y="1684568"/>
                  <a:pt x="1019029" y="1980093"/>
                  <a:pt x="993850" y="1982743"/>
                </a:cubicBezTo>
                <a:cubicBezTo>
                  <a:pt x="968671" y="1985393"/>
                  <a:pt x="732782" y="1540120"/>
                  <a:pt x="731457" y="1593129"/>
                </a:cubicBezTo>
                <a:cubicBezTo>
                  <a:pt x="730132" y="1646138"/>
                  <a:pt x="983249" y="2233209"/>
                  <a:pt x="985899" y="2300795"/>
                </a:cubicBezTo>
                <a:cubicBezTo>
                  <a:pt x="988550" y="2368381"/>
                  <a:pt x="837475" y="2121890"/>
                  <a:pt x="747360" y="1998645"/>
                </a:cubicBezTo>
                <a:cubicBezTo>
                  <a:pt x="657245" y="1875400"/>
                  <a:pt x="568455" y="1798538"/>
                  <a:pt x="445210" y="1561324"/>
                </a:cubicBezTo>
                <a:cubicBezTo>
                  <a:pt x="321965" y="1324110"/>
                  <a:pt x="52946" y="685355"/>
                  <a:pt x="7889" y="575362"/>
                </a:cubicBezTo>
                <a:cubicBezTo>
                  <a:pt x="-37168" y="465369"/>
                  <a:pt x="123183" y="996781"/>
                  <a:pt x="174866" y="901365"/>
                </a:cubicBezTo>
                <a:cubicBezTo>
                  <a:pt x="226549" y="805949"/>
                  <a:pt x="304738" y="51901"/>
                  <a:pt x="317990" y="2868"/>
                </a:cubicBezTo>
                <a:cubicBezTo>
                  <a:pt x="331242" y="-46165"/>
                  <a:pt x="242452" y="548858"/>
                  <a:pt x="254379" y="607167"/>
                </a:cubicBezTo>
                <a:cubicBezTo>
                  <a:pt x="266306" y="665477"/>
                  <a:pt x="359071" y="401758"/>
                  <a:pt x="389551" y="352725"/>
                </a:cubicBezTo>
                <a:cubicBezTo>
                  <a:pt x="420031" y="303692"/>
                  <a:pt x="437259" y="312969"/>
                  <a:pt x="437259" y="312969"/>
                </a:cubicBezTo>
                <a:lnTo>
                  <a:pt x="604237" y="138040"/>
                </a:ln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4E26C3FA-2FEB-A0DC-59DA-E652FA465F25}"/>
              </a:ext>
            </a:extLst>
          </p:cNvPr>
          <p:cNvSpPr/>
          <p:nvPr/>
        </p:nvSpPr>
        <p:spPr>
          <a:xfrm>
            <a:off x="3092985" y="5150736"/>
            <a:ext cx="3897689" cy="1944816"/>
          </a:xfrm>
          <a:custGeom>
            <a:avLst/>
            <a:gdLst>
              <a:gd name="connsiteX0" fmla="*/ 779300 w 3897689"/>
              <a:gd name="connsiteY0" fmla="*/ 606008 h 1944816"/>
              <a:gd name="connsiteX1" fmla="*/ 1709603 w 3897689"/>
              <a:gd name="connsiteY1" fmla="*/ 1067184 h 1944816"/>
              <a:gd name="connsiteX2" fmla="*/ 1335892 w 3897689"/>
              <a:gd name="connsiteY2" fmla="*/ 1051281 h 1944816"/>
              <a:gd name="connsiteX3" fmla="*/ 2528587 w 3897689"/>
              <a:gd name="connsiteY3" fmla="*/ 1297772 h 1944816"/>
              <a:gd name="connsiteX4" fmla="*/ 2218486 w 3897689"/>
              <a:gd name="connsiteY4" fmla="*/ 1273918 h 1944816"/>
              <a:gd name="connsiteX5" fmla="*/ 3220351 w 3897689"/>
              <a:gd name="connsiteY5" fmla="*/ 1695337 h 1944816"/>
              <a:gd name="connsiteX6" fmla="*/ 2862542 w 3897689"/>
              <a:gd name="connsiteY6" fmla="*/ 1560165 h 1944816"/>
              <a:gd name="connsiteX7" fmla="*/ 3625867 w 3897689"/>
              <a:gd name="connsiteY7" fmla="*/ 1560165 h 1944816"/>
              <a:gd name="connsiteX8" fmla="*/ 3896212 w 3897689"/>
              <a:gd name="connsiteY8" fmla="*/ 1544262 h 1944816"/>
              <a:gd name="connsiteX9" fmla="*/ 3530452 w 3897689"/>
              <a:gd name="connsiteY9" fmla="*/ 1615824 h 1944816"/>
              <a:gd name="connsiteX10" fmla="*/ 2942055 w 3897689"/>
              <a:gd name="connsiteY10" fmla="*/ 1862314 h 1944816"/>
              <a:gd name="connsiteX11" fmla="*/ 3331669 w 3897689"/>
              <a:gd name="connsiteY11" fmla="*/ 1854363 h 1944816"/>
              <a:gd name="connsiteX12" fmla="*/ 2449074 w 3897689"/>
              <a:gd name="connsiteY12" fmla="*/ 1758947 h 1944816"/>
              <a:gd name="connsiteX13" fmla="*/ 1486966 w 3897689"/>
              <a:gd name="connsiteY13" fmla="*/ 1925925 h 1944816"/>
              <a:gd name="connsiteX14" fmla="*/ 1645992 w 3897689"/>
              <a:gd name="connsiteY14" fmla="*/ 1870266 h 1944816"/>
              <a:gd name="connsiteX15" fmla="*/ 596420 w 3897689"/>
              <a:gd name="connsiteY15" fmla="*/ 1297772 h 1944816"/>
              <a:gd name="connsiteX16" fmla="*/ 922424 w 3897689"/>
              <a:gd name="connsiteY16" fmla="*/ 1440895 h 1944816"/>
              <a:gd name="connsiteX17" fmla="*/ 667982 w 3897689"/>
              <a:gd name="connsiteY17" fmla="*/ 1051281 h 1944816"/>
              <a:gd name="connsiteX18" fmla="*/ 72 w 3897689"/>
              <a:gd name="connsiteY18" fmla="*/ 1709 h 1944816"/>
              <a:gd name="connsiteX19" fmla="*/ 628225 w 3897689"/>
              <a:gd name="connsiteY19" fmla="*/ 812742 h 1944816"/>
              <a:gd name="connsiteX20" fmla="*/ 1121206 w 3897689"/>
              <a:gd name="connsiteY20" fmla="*/ 1114892 h 1944816"/>
              <a:gd name="connsiteX21" fmla="*/ 779300 w 3897689"/>
              <a:gd name="connsiteY21" fmla="*/ 606008 h 194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97689" h="1944816">
                <a:moveTo>
                  <a:pt x="779300" y="606008"/>
                </a:moveTo>
                <a:cubicBezTo>
                  <a:pt x="877366" y="598057"/>
                  <a:pt x="1616838" y="992972"/>
                  <a:pt x="1709603" y="1067184"/>
                </a:cubicBezTo>
                <a:cubicBezTo>
                  <a:pt x="1802368" y="1141396"/>
                  <a:pt x="1199395" y="1012850"/>
                  <a:pt x="1335892" y="1051281"/>
                </a:cubicBezTo>
                <a:cubicBezTo>
                  <a:pt x="1472389" y="1089712"/>
                  <a:pt x="2381488" y="1260666"/>
                  <a:pt x="2528587" y="1297772"/>
                </a:cubicBezTo>
                <a:cubicBezTo>
                  <a:pt x="2675686" y="1334878"/>
                  <a:pt x="2103192" y="1207657"/>
                  <a:pt x="2218486" y="1273918"/>
                </a:cubicBezTo>
                <a:cubicBezTo>
                  <a:pt x="2333780" y="1340179"/>
                  <a:pt x="3113008" y="1647629"/>
                  <a:pt x="3220351" y="1695337"/>
                </a:cubicBezTo>
                <a:cubicBezTo>
                  <a:pt x="3327694" y="1743045"/>
                  <a:pt x="2794956" y="1582694"/>
                  <a:pt x="2862542" y="1560165"/>
                </a:cubicBezTo>
                <a:cubicBezTo>
                  <a:pt x="2930128" y="1537636"/>
                  <a:pt x="3453589" y="1562816"/>
                  <a:pt x="3625867" y="1560165"/>
                </a:cubicBezTo>
                <a:cubicBezTo>
                  <a:pt x="3798145" y="1557515"/>
                  <a:pt x="3912114" y="1534986"/>
                  <a:pt x="3896212" y="1544262"/>
                </a:cubicBezTo>
                <a:cubicBezTo>
                  <a:pt x="3880310" y="1553538"/>
                  <a:pt x="3689478" y="1562815"/>
                  <a:pt x="3530452" y="1615824"/>
                </a:cubicBezTo>
                <a:cubicBezTo>
                  <a:pt x="3371426" y="1668833"/>
                  <a:pt x="2975186" y="1822558"/>
                  <a:pt x="2942055" y="1862314"/>
                </a:cubicBezTo>
                <a:cubicBezTo>
                  <a:pt x="2908925" y="1902071"/>
                  <a:pt x="3413833" y="1871591"/>
                  <a:pt x="3331669" y="1854363"/>
                </a:cubicBezTo>
                <a:cubicBezTo>
                  <a:pt x="3249505" y="1837135"/>
                  <a:pt x="2756524" y="1747020"/>
                  <a:pt x="2449074" y="1758947"/>
                </a:cubicBezTo>
                <a:cubicBezTo>
                  <a:pt x="2141624" y="1770874"/>
                  <a:pt x="1620813" y="1907372"/>
                  <a:pt x="1486966" y="1925925"/>
                </a:cubicBezTo>
                <a:cubicBezTo>
                  <a:pt x="1353119" y="1944478"/>
                  <a:pt x="1794416" y="1974958"/>
                  <a:pt x="1645992" y="1870266"/>
                </a:cubicBezTo>
                <a:cubicBezTo>
                  <a:pt x="1497568" y="1765574"/>
                  <a:pt x="717015" y="1369334"/>
                  <a:pt x="596420" y="1297772"/>
                </a:cubicBezTo>
                <a:cubicBezTo>
                  <a:pt x="475825" y="1226210"/>
                  <a:pt x="910497" y="1481977"/>
                  <a:pt x="922424" y="1440895"/>
                </a:cubicBezTo>
                <a:cubicBezTo>
                  <a:pt x="934351" y="1399813"/>
                  <a:pt x="821707" y="1291145"/>
                  <a:pt x="667982" y="1051281"/>
                </a:cubicBezTo>
                <a:cubicBezTo>
                  <a:pt x="514257" y="811417"/>
                  <a:pt x="6698" y="41465"/>
                  <a:pt x="72" y="1709"/>
                </a:cubicBezTo>
                <a:cubicBezTo>
                  <a:pt x="-6554" y="-38048"/>
                  <a:pt x="441369" y="627212"/>
                  <a:pt x="628225" y="812742"/>
                </a:cubicBezTo>
                <a:cubicBezTo>
                  <a:pt x="815081" y="998272"/>
                  <a:pt x="1094702" y="1141396"/>
                  <a:pt x="1121206" y="1114892"/>
                </a:cubicBezTo>
                <a:cubicBezTo>
                  <a:pt x="1147711" y="1088388"/>
                  <a:pt x="681234" y="613959"/>
                  <a:pt x="779300" y="60600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D4AE6E2D-6861-C334-013A-6A4BC9404F5D}"/>
              </a:ext>
            </a:extLst>
          </p:cNvPr>
          <p:cNvSpPr/>
          <p:nvPr/>
        </p:nvSpPr>
        <p:spPr>
          <a:xfrm>
            <a:off x="4699073" y="6896712"/>
            <a:ext cx="1760730" cy="124308"/>
          </a:xfrm>
          <a:custGeom>
            <a:avLst/>
            <a:gdLst>
              <a:gd name="connsiteX0" fmla="*/ 148 w 1760730"/>
              <a:gd name="connsiteY0" fmla="*/ 68631 h 124308"/>
              <a:gd name="connsiteX1" fmla="*/ 842986 w 1760730"/>
              <a:gd name="connsiteY1" fmla="*/ 5020 h 124308"/>
              <a:gd name="connsiteX2" fmla="*/ 1757386 w 1760730"/>
              <a:gd name="connsiteY2" fmla="*/ 5020 h 124308"/>
              <a:gd name="connsiteX3" fmla="*/ 1168990 w 1760730"/>
              <a:gd name="connsiteY3" fmla="*/ 12971 h 124308"/>
              <a:gd name="connsiteX4" fmla="*/ 1654019 w 1760730"/>
              <a:gd name="connsiteY4" fmla="*/ 116338 h 124308"/>
              <a:gd name="connsiteX5" fmla="*/ 1328016 w 1760730"/>
              <a:gd name="connsiteY5" fmla="*/ 52728 h 124308"/>
              <a:gd name="connsiteX6" fmla="*/ 612398 w 1760730"/>
              <a:gd name="connsiteY6" fmla="*/ 124290 h 124308"/>
              <a:gd name="connsiteX7" fmla="*/ 906597 w 1760730"/>
              <a:gd name="connsiteY7" fmla="*/ 44777 h 124308"/>
              <a:gd name="connsiteX8" fmla="*/ 148 w 1760730"/>
              <a:gd name="connsiteY8" fmla="*/ 68631 h 12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0730" h="124308">
                <a:moveTo>
                  <a:pt x="148" y="68631"/>
                </a:moveTo>
                <a:cubicBezTo>
                  <a:pt x="-10454" y="62005"/>
                  <a:pt x="550113" y="15622"/>
                  <a:pt x="842986" y="5020"/>
                </a:cubicBezTo>
                <a:cubicBezTo>
                  <a:pt x="1135859" y="-5582"/>
                  <a:pt x="1703052" y="3695"/>
                  <a:pt x="1757386" y="5020"/>
                </a:cubicBezTo>
                <a:cubicBezTo>
                  <a:pt x="1811720" y="6345"/>
                  <a:pt x="1186218" y="-5582"/>
                  <a:pt x="1168990" y="12971"/>
                </a:cubicBezTo>
                <a:cubicBezTo>
                  <a:pt x="1151762" y="31524"/>
                  <a:pt x="1627515" y="109712"/>
                  <a:pt x="1654019" y="116338"/>
                </a:cubicBezTo>
                <a:cubicBezTo>
                  <a:pt x="1680523" y="122964"/>
                  <a:pt x="1501619" y="51403"/>
                  <a:pt x="1328016" y="52728"/>
                </a:cubicBezTo>
                <a:cubicBezTo>
                  <a:pt x="1154413" y="54053"/>
                  <a:pt x="682634" y="125615"/>
                  <a:pt x="612398" y="124290"/>
                </a:cubicBezTo>
                <a:cubicBezTo>
                  <a:pt x="542162" y="122965"/>
                  <a:pt x="1008639" y="55379"/>
                  <a:pt x="906597" y="44777"/>
                </a:cubicBezTo>
                <a:cubicBezTo>
                  <a:pt x="804555" y="34175"/>
                  <a:pt x="10750" y="75257"/>
                  <a:pt x="148" y="686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74FA4CA0-450F-C5AB-27BA-CA4E1190A3BA}"/>
              </a:ext>
            </a:extLst>
          </p:cNvPr>
          <p:cNvSpPr/>
          <p:nvPr/>
        </p:nvSpPr>
        <p:spPr>
          <a:xfrm>
            <a:off x="5772540" y="6304340"/>
            <a:ext cx="1482469" cy="770209"/>
          </a:xfrm>
          <a:custGeom>
            <a:avLst/>
            <a:gdLst>
              <a:gd name="connsiteX0" fmla="*/ 107 w 1482469"/>
              <a:gd name="connsiteY0" fmla="*/ 653051 h 770209"/>
              <a:gd name="connsiteX1" fmla="*/ 747530 w 1482469"/>
              <a:gd name="connsiteY1" fmla="*/ 589441 h 770209"/>
              <a:gd name="connsiteX2" fmla="*/ 994020 w 1482469"/>
              <a:gd name="connsiteY2" fmla="*/ 454269 h 770209"/>
              <a:gd name="connsiteX3" fmla="*/ 675968 w 1482469"/>
              <a:gd name="connsiteY3" fmla="*/ 454269 h 770209"/>
              <a:gd name="connsiteX4" fmla="*/ 1041728 w 1482469"/>
              <a:gd name="connsiteY4" fmla="*/ 350902 h 770209"/>
              <a:gd name="connsiteX5" fmla="*/ 222743 w 1482469"/>
              <a:gd name="connsiteY5" fmla="*/ 8996 h 770209"/>
              <a:gd name="connsiteX6" fmla="*/ 1009923 w 1482469"/>
              <a:gd name="connsiteY6" fmla="*/ 342950 h 770209"/>
              <a:gd name="connsiteX7" fmla="*/ 1479050 w 1482469"/>
              <a:gd name="connsiteY7" fmla="*/ 1044 h 770209"/>
              <a:gd name="connsiteX8" fmla="*/ 1232559 w 1482469"/>
              <a:gd name="connsiteY8" fmla="*/ 231632 h 770209"/>
              <a:gd name="connsiteX9" fmla="*/ 1439293 w 1482469"/>
              <a:gd name="connsiteY9" fmla="*/ 88509 h 770209"/>
              <a:gd name="connsiteX10" fmla="*/ 1415439 w 1482469"/>
              <a:gd name="connsiteY10" fmla="*/ 191876 h 770209"/>
              <a:gd name="connsiteX11" fmla="*/ 1439293 w 1482469"/>
              <a:gd name="connsiteY11" fmla="*/ 374756 h 770209"/>
              <a:gd name="connsiteX12" fmla="*/ 1097387 w 1482469"/>
              <a:gd name="connsiteY12" fmla="*/ 565587 h 770209"/>
              <a:gd name="connsiteX13" fmla="*/ 1288218 w 1482469"/>
              <a:gd name="connsiteY13" fmla="*/ 589441 h 770209"/>
              <a:gd name="connsiteX14" fmla="*/ 493088 w 1482469"/>
              <a:gd name="connsiteY14" fmla="*/ 732564 h 770209"/>
              <a:gd name="connsiteX15" fmla="*/ 803189 w 1482469"/>
              <a:gd name="connsiteY15" fmla="*/ 764370 h 770209"/>
              <a:gd name="connsiteX16" fmla="*/ 107 w 1482469"/>
              <a:gd name="connsiteY16" fmla="*/ 653051 h 77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2469" h="770209">
                <a:moveTo>
                  <a:pt x="107" y="653051"/>
                </a:moveTo>
                <a:cubicBezTo>
                  <a:pt x="-9170" y="623896"/>
                  <a:pt x="581878" y="622571"/>
                  <a:pt x="747530" y="589441"/>
                </a:cubicBezTo>
                <a:cubicBezTo>
                  <a:pt x="913182" y="556311"/>
                  <a:pt x="1005947" y="476797"/>
                  <a:pt x="994020" y="454269"/>
                </a:cubicBezTo>
                <a:cubicBezTo>
                  <a:pt x="982093" y="431741"/>
                  <a:pt x="668017" y="471497"/>
                  <a:pt x="675968" y="454269"/>
                </a:cubicBezTo>
                <a:cubicBezTo>
                  <a:pt x="683919" y="437041"/>
                  <a:pt x="1117266" y="425114"/>
                  <a:pt x="1041728" y="350902"/>
                </a:cubicBezTo>
                <a:cubicBezTo>
                  <a:pt x="966191" y="276690"/>
                  <a:pt x="228044" y="10321"/>
                  <a:pt x="222743" y="8996"/>
                </a:cubicBezTo>
                <a:cubicBezTo>
                  <a:pt x="217442" y="7671"/>
                  <a:pt x="800539" y="344275"/>
                  <a:pt x="1009923" y="342950"/>
                </a:cubicBezTo>
                <a:cubicBezTo>
                  <a:pt x="1219307" y="341625"/>
                  <a:pt x="1441944" y="19597"/>
                  <a:pt x="1479050" y="1044"/>
                </a:cubicBezTo>
                <a:cubicBezTo>
                  <a:pt x="1516156" y="-17509"/>
                  <a:pt x="1239185" y="217054"/>
                  <a:pt x="1232559" y="231632"/>
                </a:cubicBezTo>
                <a:cubicBezTo>
                  <a:pt x="1225933" y="246209"/>
                  <a:pt x="1408813" y="95135"/>
                  <a:pt x="1439293" y="88509"/>
                </a:cubicBezTo>
                <a:cubicBezTo>
                  <a:pt x="1469773" y="81883"/>
                  <a:pt x="1415439" y="144168"/>
                  <a:pt x="1415439" y="191876"/>
                </a:cubicBezTo>
                <a:cubicBezTo>
                  <a:pt x="1415439" y="239584"/>
                  <a:pt x="1492302" y="312471"/>
                  <a:pt x="1439293" y="374756"/>
                </a:cubicBezTo>
                <a:cubicBezTo>
                  <a:pt x="1386284" y="437041"/>
                  <a:pt x="1122566" y="529806"/>
                  <a:pt x="1097387" y="565587"/>
                </a:cubicBezTo>
                <a:cubicBezTo>
                  <a:pt x="1072208" y="601368"/>
                  <a:pt x="1388934" y="561612"/>
                  <a:pt x="1288218" y="589441"/>
                </a:cubicBezTo>
                <a:cubicBezTo>
                  <a:pt x="1187502" y="617270"/>
                  <a:pt x="573926" y="703409"/>
                  <a:pt x="493088" y="732564"/>
                </a:cubicBezTo>
                <a:cubicBezTo>
                  <a:pt x="412250" y="761719"/>
                  <a:pt x="880052" y="780272"/>
                  <a:pt x="803189" y="764370"/>
                </a:cubicBezTo>
                <a:cubicBezTo>
                  <a:pt x="726326" y="748468"/>
                  <a:pt x="9384" y="682206"/>
                  <a:pt x="107" y="65305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C21E6684-6705-2820-AF8A-5FD32BF7AF06}"/>
              </a:ext>
            </a:extLst>
          </p:cNvPr>
          <p:cNvSpPr/>
          <p:nvPr/>
        </p:nvSpPr>
        <p:spPr>
          <a:xfrm>
            <a:off x="7340489" y="3720622"/>
            <a:ext cx="209750" cy="1070653"/>
          </a:xfrm>
          <a:custGeom>
            <a:avLst/>
            <a:gdLst>
              <a:gd name="connsiteX0" fmla="*/ 469 w 209750"/>
              <a:gd name="connsiteY0" fmla="*/ 1372 h 1070653"/>
              <a:gd name="connsiteX1" fmla="*/ 77742 w 209750"/>
              <a:gd name="connsiteY1" fmla="*/ 361981 h 1070653"/>
              <a:gd name="connsiteX2" fmla="*/ 167894 w 209750"/>
              <a:gd name="connsiteY2" fmla="*/ 580922 h 1070653"/>
              <a:gd name="connsiteX3" fmla="*/ 116379 w 209750"/>
              <a:gd name="connsiteY3" fmla="*/ 503648 h 1070653"/>
              <a:gd name="connsiteX4" fmla="*/ 193652 w 209750"/>
              <a:gd name="connsiteY4" fmla="*/ 774105 h 1070653"/>
              <a:gd name="connsiteX5" fmla="*/ 206531 w 209750"/>
              <a:gd name="connsiteY5" fmla="*/ 1070319 h 1070653"/>
              <a:gd name="connsiteX6" fmla="*/ 193652 w 209750"/>
              <a:gd name="connsiteY6" fmla="*/ 825620 h 1070653"/>
              <a:gd name="connsiteX7" fmla="*/ 51984 w 209750"/>
              <a:gd name="connsiteY7" fmla="*/ 503648 h 1070653"/>
              <a:gd name="connsiteX8" fmla="*/ 469 w 209750"/>
              <a:gd name="connsiteY8" fmla="*/ 1372 h 107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750" h="1070653">
                <a:moveTo>
                  <a:pt x="469" y="1372"/>
                </a:moveTo>
                <a:cubicBezTo>
                  <a:pt x="4762" y="-22239"/>
                  <a:pt x="49838" y="265389"/>
                  <a:pt x="77742" y="361981"/>
                </a:cubicBezTo>
                <a:cubicBezTo>
                  <a:pt x="105646" y="458573"/>
                  <a:pt x="167894" y="580922"/>
                  <a:pt x="167894" y="580922"/>
                </a:cubicBezTo>
                <a:cubicBezTo>
                  <a:pt x="174334" y="604533"/>
                  <a:pt x="112086" y="471451"/>
                  <a:pt x="116379" y="503648"/>
                </a:cubicBezTo>
                <a:cubicBezTo>
                  <a:pt x="120672" y="535845"/>
                  <a:pt x="178627" y="679660"/>
                  <a:pt x="193652" y="774105"/>
                </a:cubicBezTo>
                <a:cubicBezTo>
                  <a:pt x="208677" y="868550"/>
                  <a:pt x="206531" y="1061733"/>
                  <a:pt x="206531" y="1070319"/>
                </a:cubicBezTo>
                <a:cubicBezTo>
                  <a:pt x="206531" y="1078905"/>
                  <a:pt x="219410" y="920065"/>
                  <a:pt x="193652" y="825620"/>
                </a:cubicBezTo>
                <a:cubicBezTo>
                  <a:pt x="167894" y="731175"/>
                  <a:pt x="82035" y="634583"/>
                  <a:pt x="51984" y="503648"/>
                </a:cubicBezTo>
                <a:cubicBezTo>
                  <a:pt x="21933" y="372713"/>
                  <a:pt x="-3824" y="24983"/>
                  <a:pt x="469" y="13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69ABE41E-8803-8446-7A53-A15EF7F07C2B}"/>
              </a:ext>
            </a:extLst>
          </p:cNvPr>
          <p:cNvSpPr/>
          <p:nvPr/>
        </p:nvSpPr>
        <p:spPr>
          <a:xfrm>
            <a:off x="4145362" y="5306045"/>
            <a:ext cx="441980" cy="722854"/>
          </a:xfrm>
          <a:custGeom>
            <a:avLst/>
            <a:gdLst>
              <a:gd name="connsiteX0" fmla="*/ 1635 w 441980"/>
              <a:gd name="connsiteY0" fmla="*/ 51 h 722854"/>
              <a:gd name="connsiteX1" fmla="*/ 117545 w 441980"/>
              <a:gd name="connsiteY1" fmla="*/ 347780 h 722854"/>
              <a:gd name="connsiteX2" fmla="*/ 246334 w 441980"/>
              <a:gd name="connsiteY2" fmla="*/ 528085 h 722854"/>
              <a:gd name="connsiteX3" fmla="*/ 181939 w 441980"/>
              <a:gd name="connsiteY3" fmla="*/ 450811 h 722854"/>
              <a:gd name="connsiteX4" fmla="*/ 439517 w 441980"/>
              <a:gd name="connsiteY4" fmla="*/ 721268 h 722854"/>
              <a:gd name="connsiteX5" fmla="*/ 297849 w 441980"/>
              <a:gd name="connsiteY5" fmla="*/ 553842 h 722854"/>
              <a:gd name="connsiteX6" fmla="*/ 66030 w 441980"/>
              <a:gd name="connsiteY6" fmla="*/ 373538 h 722854"/>
              <a:gd name="connsiteX7" fmla="*/ 1635 w 441980"/>
              <a:gd name="connsiteY7" fmla="*/ 51 h 72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980" h="722854">
                <a:moveTo>
                  <a:pt x="1635" y="51"/>
                </a:moveTo>
                <a:cubicBezTo>
                  <a:pt x="10221" y="-4242"/>
                  <a:pt x="76762" y="259774"/>
                  <a:pt x="117545" y="347780"/>
                </a:cubicBezTo>
                <a:cubicBezTo>
                  <a:pt x="158328" y="435786"/>
                  <a:pt x="246334" y="528085"/>
                  <a:pt x="246334" y="528085"/>
                </a:cubicBezTo>
                <a:cubicBezTo>
                  <a:pt x="257066" y="545257"/>
                  <a:pt x="149742" y="418614"/>
                  <a:pt x="181939" y="450811"/>
                </a:cubicBezTo>
                <a:cubicBezTo>
                  <a:pt x="214136" y="483008"/>
                  <a:pt x="420199" y="704096"/>
                  <a:pt x="439517" y="721268"/>
                </a:cubicBezTo>
                <a:cubicBezTo>
                  <a:pt x="458835" y="738440"/>
                  <a:pt x="360097" y="611797"/>
                  <a:pt x="297849" y="553842"/>
                </a:cubicBezTo>
                <a:cubicBezTo>
                  <a:pt x="235601" y="495887"/>
                  <a:pt x="113252" y="459397"/>
                  <a:pt x="66030" y="373538"/>
                </a:cubicBezTo>
                <a:cubicBezTo>
                  <a:pt x="18808" y="287679"/>
                  <a:pt x="-6951" y="4344"/>
                  <a:pt x="1635" y="5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8AB1057D-07E1-00D1-FFE7-33E6CDF8AE19}"/>
              </a:ext>
            </a:extLst>
          </p:cNvPr>
          <p:cNvSpPr/>
          <p:nvPr/>
        </p:nvSpPr>
        <p:spPr>
          <a:xfrm>
            <a:off x="7083264" y="3965715"/>
            <a:ext cx="185310" cy="297652"/>
          </a:xfrm>
          <a:custGeom>
            <a:avLst/>
            <a:gdLst>
              <a:gd name="connsiteX0" fmla="*/ 116 w 185310"/>
              <a:gd name="connsiteY0" fmla="*/ 978 h 297652"/>
              <a:gd name="connsiteX1" fmla="*/ 141784 w 185310"/>
              <a:gd name="connsiteY1" fmla="*/ 142646 h 297652"/>
              <a:gd name="connsiteX2" fmla="*/ 180421 w 185310"/>
              <a:gd name="connsiteY2" fmla="*/ 297192 h 297652"/>
              <a:gd name="connsiteX3" fmla="*/ 167542 w 185310"/>
              <a:gd name="connsiteY3" fmla="*/ 91130 h 297652"/>
              <a:gd name="connsiteX4" fmla="*/ 116 w 185310"/>
              <a:gd name="connsiteY4" fmla="*/ 978 h 2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10" h="297652">
                <a:moveTo>
                  <a:pt x="116" y="978"/>
                </a:moveTo>
                <a:cubicBezTo>
                  <a:pt x="-4177" y="9564"/>
                  <a:pt x="111733" y="93277"/>
                  <a:pt x="141784" y="142646"/>
                </a:cubicBezTo>
                <a:cubicBezTo>
                  <a:pt x="171835" y="192015"/>
                  <a:pt x="176128" y="305778"/>
                  <a:pt x="180421" y="297192"/>
                </a:cubicBezTo>
                <a:cubicBezTo>
                  <a:pt x="184714" y="288606"/>
                  <a:pt x="193300" y="140499"/>
                  <a:pt x="167542" y="91130"/>
                </a:cubicBezTo>
                <a:cubicBezTo>
                  <a:pt x="141784" y="41761"/>
                  <a:pt x="4409" y="-7608"/>
                  <a:pt x="116" y="9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40C09DFA-2460-8B8F-8069-50C9D157FA20}"/>
              </a:ext>
            </a:extLst>
          </p:cNvPr>
          <p:cNvSpPr/>
          <p:nvPr/>
        </p:nvSpPr>
        <p:spPr>
          <a:xfrm>
            <a:off x="5624054" y="5833708"/>
            <a:ext cx="505488" cy="245542"/>
          </a:xfrm>
          <a:custGeom>
            <a:avLst/>
            <a:gdLst>
              <a:gd name="connsiteX0" fmla="*/ 4014 w 505488"/>
              <a:gd name="connsiteY0" fmla="*/ 422 h 245542"/>
              <a:gd name="connsiteX1" fmla="*/ 222954 w 505488"/>
              <a:gd name="connsiteY1" fmla="*/ 103453 h 245542"/>
              <a:gd name="connsiteX2" fmla="*/ 493411 w 505488"/>
              <a:gd name="connsiteY2" fmla="*/ 245120 h 245542"/>
              <a:gd name="connsiteX3" fmla="*/ 416138 w 505488"/>
              <a:gd name="connsiteY3" fmla="*/ 142089 h 245542"/>
              <a:gd name="connsiteX4" fmla="*/ 4014 w 505488"/>
              <a:gd name="connsiteY4" fmla="*/ 422 h 24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488" h="245542">
                <a:moveTo>
                  <a:pt x="4014" y="422"/>
                </a:moveTo>
                <a:cubicBezTo>
                  <a:pt x="-28183" y="-6017"/>
                  <a:pt x="141388" y="62670"/>
                  <a:pt x="222954" y="103453"/>
                </a:cubicBezTo>
                <a:cubicBezTo>
                  <a:pt x="304520" y="144236"/>
                  <a:pt x="461214" y="238681"/>
                  <a:pt x="493411" y="245120"/>
                </a:cubicBezTo>
                <a:cubicBezTo>
                  <a:pt x="525608" y="251559"/>
                  <a:pt x="491265" y="182872"/>
                  <a:pt x="416138" y="142089"/>
                </a:cubicBezTo>
                <a:cubicBezTo>
                  <a:pt x="341011" y="101306"/>
                  <a:pt x="36211" y="6861"/>
                  <a:pt x="4014" y="4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BC018E21-DEBA-C7D1-D472-60D9D135FF5E}"/>
              </a:ext>
            </a:extLst>
          </p:cNvPr>
          <p:cNvSpPr/>
          <p:nvPr/>
        </p:nvSpPr>
        <p:spPr>
          <a:xfrm>
            <a:off x="5460480" y="5486319"/>
            <a:ext cx="193582" cy="438036"/>
          </a:xfrm>
          <a:custGeom>
            <a:avLst/>
            <a:gdLst>
              <a:gd name="connsiteX0" fmla="*/ 193345 w 193582"/>
              <a:gd name="connsiteY0" fmla="*/ 81 h 438036"/>
              <a:gd name="connsiteX1" fmla="*/ 51678 w 193582"/>
              <a:gd name="connsiteY1" fmla="*/ 231901 h 438036"/>
              <a:gd name="connsiteX2" fmla="*/ 64557 w 193582"/>
              <a:gd name="connsiteY2" fmla="*/ 437963 h 438036"/>
              <a:gd name="connsiteX3" fmla="*/ 25920 w 193582"/>
              <a:gd name="connsiteY3" fmla="*/ 257658 h 438036"/>
              <a:gd name="connsiteX4" fmla="*/ 13041 w 193582"/>
              <a:gd name="connsiteY4" fmla="*/ 206143 h 438036"/>
              <a:gd name="connsiteX5" fmla="*/ 193345 w 193582"/>
              <a:gd name="connsiteY5" fmla="*/ 81 h 43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582" h="438036">
                <a:moveTo>
                  <a:pt x="193345" y="81"/>
                </a:moveTo>
                <a:cubicBezTo>
                  <a:pt x="199784" y="4374"/>
                  <a:pt x="73143" y="158921"/>
                  <a:pt x="51678" y="231901"/>
                </a:cubicBezTo>
                <a:cubicBezTo>
                  <a:pt x="30213" y="304881"/>
                  <a:pt x="68850" y="433670"/>
                  <a:pt x="64557" y="437963"/>
                </a:cubicBezTo>
                <a:cubicBezTo>
                  <a:pt x="60264" y="442256"/>
                  <a:pt x="25920" y="257658"/>
                  <a:pt x="25920" y="257658"/>
                </a:cubicBezTo>
                <a:cubicBezTo>
                  <a:pt x="17334" y="219021"/>
                  <a:pt x="-19156" y="249072"/>
                  <a:pt x="13041" y="206143"/>
                </a:cubicBezTo>
                <a:cubicBezTo>
                  <a:pt x="45238" y="163214"/>
                  <a:pt x="186906" y="-4212"/>
                  <a:pt x="193345" y="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6F4FD5A3-92F0-ECF8-3D0F-5CF2FA1BA69A}"/>
              </a:ext>
            </a:extLst>
          </p:cNvPr>
          <p:cNvSpPr/>
          <p:nvPr/>
        </p:nvSpPr>
        <p:spPr>
          <a:xfrm>
            <a:off x="4080170" y="4172664"/>
            <a:ext cx="182851" cy="399463"/>
          </a:xfrm>
          <a:custGeom>
            <a:avLst/>
            <a:gdLst>
              <a:gd name="connsiteX0" fmla="*/ 182737 w 182851"/>
              <a:gd name="connsiteY0" fmla="*/ 91 h 399463"/>
              <a:gd name="connsiteX1" fmla="*/ 41069 w 182851"/>
              <a:gd name="connsiteY1" fmla="*/ 231911 h 399463"/>
              <a:gd name="connsiteX2" fmla="*/ 15312 w 182851"/>
              <a:gd name="connsiteY2" fmla="*/ 399336 h 399463"/>
              <a:gd name="connsiteX3" fmla="*/ 15312 w 182851"/>
              <a:gd name="connsiteY3" fmla="*/ 206153 h 399463"/>
              <a:gd name="connsiteX4" fmla="*/ 182737 w 182851"/>
              <a:gd name="connsiteY4" fmla="*/ 91 h 39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51" h="399463">
                <a:moveTo>
                  <a:pt x="182737" y="91"/>
                </a:moveTo>
                <a:cubicBezTo>
                  <a:pt x="187030" y="4384"/>
                  <a:pt x="68973" y="165370"/>
                  <a:pt x="41069" y="231911"/>
                </a:cubicBezTo>
                <a:cubicBezTo>
                  <a:pt x="13165" y="298452"/>
                  <a:pt x="19605" y="403629"/>
                  <a:pt x="15312" y="399336"/>
                </a:cubicBezTo>
                <a:cubicBezTo>
                  <a:pt x="11019" y="395043"/>
                  <a:pt x="-16885" y="268401"/>
                  <a:pt x="15312" y="206153"/>
                </a:cubicBezTo>
                <a:cubicBezTo>
                  <a:pt x="47509" y="143905"/>
                  <a:pt x="178444" y="-4202"/>
                  <a:pt x="182737" y="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BCA31E52-65C6-7923-4B68-E661BBEF0DAF}"/>
              </a:ext>
            </a:extLst>
          </p:cNvPr>
          <p:cNvSpPr/>
          <p:nvPr/>
        </p:nvSpPr>
        <p:spPr>
          <a:xfrm>
            <a:off x="4068452" y="6747671"/>
            <a:ext cx="862955" cy="571019"/>
          </a:xfrm>
          <a:custGeom>
            <a:avLst/>
            <a:gdLst>
              <a:gd name="connsiteX0" fmla="*/ 1272 w 862955"/>
              <a:gd name="connsiteY0" fmla="*/ 859 h 571019"/>
              <a:gd name="connsiteX1" fmla="*/ 245971 w 862955"/>
              <a:gd name="connsiteY1" fmla="*/ 322830 h 571019"/>
              <a:gd name="connsiteX2" fmla="*/ 838399 w 862955"/>
              <a:gd name="connsiteY2" fmla="*/ 567529 h 571019"/>
              <a:gd name="connsiteX3" fmla="*/ 709610 w 862955"/>
              <a:gd name="connsiteY3" fmla="*/ 464498 h 571019"/>
              <a:gd name="connsiteX4" fmla="*/ 336123 w 862955"/>
              <a:gd name="connsiteY4" fmla="*/ 425861 h 571019"/>
              <a:gd name="connsiteX5" fmla="*/ 1272 w 862955"/>
              <a:gd name="connsiteY5" fmla="*/ 859 h 57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955" h="571019">
                <a:moveTo>
                  <a:pt x="1272" y="859"/>
                </a:moveTo>
                <a:cubicBezTo>
                  <a:pt x="-13753" y="-16313"/>
                  <a:pt x="106450" y="228385"/>
                  <a:pt x="245971" y="322830"/>
                </a:cubicBezTo>
                <a:cubicBezTo>
                  <a:pt x="385492" y="417275"/>
                  <a:pt x="761126" y="543918"/>
                  <a:pt x="838399" y="567529"/>
                </a:cubicBezTo>
                <a:cubicBezTo>
                  <a:pt x="915672" y="591140"/>
                  <a:pt x="793322" y="488109"/>
                  <a:pt x="709610" y="464498"/>
                </a:cubicBezTo>
                <a:cubicBezTo>
                  <a:pt x="625898" y="440887"/>
                  <a:pt x="454179" y="500988"/>
                  <a:pt x="336123" y="425861"/>
                </a:cubicBezTo>
                <a:cubicBezTo>
                  <a:pt x="218067" y="350734"/>
                  <a:pt x="16297" y="18031"/>
                  <a:pt x="1272" y="8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B5B88126-0091-CEFF-2B9A-B4A3227BDCC9}"/>
              </a:ext>
            </a:extLst>
          </p:cNvPr>
          <p:cNvSpPr/>
          <p:nvPr/>
        </p:nvSpPr>
        <p:spPr>
          <a:xfrm>
            <a:off x="5150569" y="7400020"/>
            <a:ext cx="482544" cy="456466"/>
          </a:xfrm>
          <a:custGeom>
            <a:avLst/>
            <a:gdLst>
              <a:gd name="connsiteX0" fmla="*/ 374468 w 482544"/>
              <a:gd name="connsiteY0" fmla="*/ 18211 h 456466"/>
              <a:gd name="connsiteX1" fmla="*/ 26738 w 482544"/>
              <a:gd name="connsiteY1" fmla="*/ 250031 h 456466"/>
              <a:gd name="connsiteX2" fmla="*/ 26738 w 482544"/>
              <a:gd name="connsiteY2" fmla="*/ 456093 h 456466"/>
              <a:gd name="connsiteX3" fmla="*/ 52496 w 482544"/>
              <a:gd name="connsiteY3" fmla="*/ 198515 h 456466"/>
              <a:gd name="connsiteX4" fmla="*/ 464620 w 482544"/>
              <a:gd name="connsiteY4" fmla="*/ 31090 h 456466"/>
              <a:gd name="connsiteX5" fmla="*/ 374468 w 482544"/>
              <a:gd name="connsiteY5" fmla="*/ 18211 h 45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544" h="456466">
                <a:moveTo>
                  <a:pt x="374468" y="18211"/>
                </a:moveTo>
                <a:cubicBezTo>
                  <a:pt x="301488" y="54701"/>
                  <a:pt x="84693" y="177051"/>
                  <a:pt x="26738" y="250031"/>
                </a:cubicBezTo>
                <a:cubicBezTo>
                  <a:pt x="-31217" y="323011"/>
                  <a:pt x="22445" y="464679"/>
                  <a:pt x="26738" y="456093"/>
                </a:cubicBezTo>
                <a:cubicBezTo>
                  <a:pt x="31031" y="447507"/>
                  <a:pt x="-20484" y="269349"/>
                  <a:pt x="52496" y="198515"/>
                </a:cubicBezTo>
                <a:cubicBezTo>
                  <a:pt x="125476" y="127681"/>
                  <a:pt x="413105" y="54701"/>
                  <a:pt x="464620" y="31090"/>
                </a:cubicBezTo>
                <a:cubicBezTo>
                  <a:pt x="516135" y="7479"/>
                  <a:pt x="447448" y="-18279"/>
                  <a:pt x="374468" y="1821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C2846F7B-4AC3-553F-1B8A-7B45C340C05B}"/>
              </a:ext>
            </a:extLst>
          </p:cNvPr>
          <p:cNvSpPr/>
          <p:nvPr/>
        </p:nvSpPr>
        <p:spPr>
          <a:xfrm>
            <a:off x="3863601" y="6065949"/>
            <a:ext cx="361112" cy="520616"/>
          </a:xfrm>
          <a:custGeom>
            <a:avLst/>
            <a:gdLst>
              <a:gd name="connsiteX0" fmla="*/ 61 w 361112"/>
              <a:gd name="connsiteY0" fmla="*/ 0 h 520616"/>
              <a:gd name="connsiteX1" fmla="*/ 270517 w 361112"/>
              <a:gd name="connsiteY1" fmla="*/ 244699 h 520616"/>
              <a:gd name="connsiteX2" fmla="*/ 322033 w 361112"/>
              <a:gd name="connsiteY2" fmla="*/ 412124 h 520616"/>
              <a:gd name="connsiteX3" fmla="*/ 360669 w 361112"/>
              <a:gd name="connsiteY3" fmla="*/ 515155 h 520616"/>
              <a:gd name="connsiteX4" fmla="*/ 296275 w 361112"/>
              <a:gd name="connsiteY4" fmla="*/ 244699 h 520616"/>
              <a:gd name="connsiteX5" fmla="*/ 61 w 361112"/>
              <a:gd name="connsiteY5" fmla="*/ 0 h 52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112" h="520616">
                <a:moveTo>
                  <a:pt x="61" y="0"/>
                </a:moveTo>
                <a:cubicBezTo>
                  <a:pt x="-4232" y="0"/>
                  <a:pt x="216855" y="176012"/>
                  <a:pt x="270517" y="244699"/>
                </a:cubicBezTo>
                <a:cubicBezTo>
                  <a:pt x="324179" y="313386"/>
                  <a:pt x="307008" y="367048"/>
                  <a:pt x="322033" y="412124"/>
                </a:cubicBezTo>
                <a:cubicBezTo>
                  <a:pt x="337058" y="457200"/>
                  <a:pt x="364962" y="543059"/>
                  <a:pt x="360669" y="515155"/>
                </a:cubicBezTo>
                <a:cubicBezTo>
                  <a:pt x="356376" y="487251"/>
                  <a:pt x="354230" y="326265"/>
                  <a:pt x="296275" y="244699"/>
                </a:cubicBezTo>
                <a:cubicBezTo>
                  <a:pt x="238320" y="163133"/>
                  <a:pt x="4354" y="0"/>
                  <a:pt x="61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A17E7489-E349-01F9-973F-442B73B7A070}"/>
              </a:ext>
            </a:extLst>
          </p:cNvPr>
          <p:cNvSpPr/>
          <p:nvPr/>
        </p:nvSpPr>
        <p:spPr>
          <a:xfrm>
            <a:off x="4952809" y="6386882"/>
            <a:ext cx="623145" cy="264592"/>
          </a:xfrm>
          <a:custGeom>
            <a:avLst/>
            <a:gdLst>
              <a:gd name="connsiteX0" fmla="*/ 5557 w 623145"/>
              <a:gd name="connsiteY0" fmla="*/ 1039 h 264592"/>
              <a:gd name="connsiteX1" fmla="*/ 610864 w 623145"/>
              <a:gd name="connsiteY1" fmla="*/ 258617 h 264592"/>
              <a:gd name="connsiteX2" fmla="*/ 404802 w 623145"/>
              <a:gd name="connsiteY2" fmla="*/ 181343 h 264592"/>
              <a:gd name="connsiteX3" fmla="*/ 314650 w 623145"/>
              <a:gd name="connsiteY3" fmla="*/ 168464 h 264592"/>
              <a:gd name="connsiteX4" fmla="*/ 5557 w 623145"/>
              <a:gd name="connsiteY4" fmla="*/ 1039 h 26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145" h="264592">
                <a:moveTo>
                  <a:pt x="5557" y="1039"/>
                </a:moveTo>
                <a:cubicBezTo>
                  <a:pt x="54926" y="16065"/>
                  <a:pt x="544323" y="228566"/>
                  <a:pt x="610864" y="258617"/>
                </a:cubicBezTo>
                <a:cubicBezTo>
                  <a:pt x="677405" y="288668"/>
                  <a:pt x="454171" y="196369"/>
                  <a:pt x="404802" y="181343"/>
                </a:cubicBezTo>
                <a:cubicBezTo>
                  <a:pt x="355433" y="166318"/>
                  <a:pt x="379044" y="198515"/>
                  <a:pt x="314650" y="168464"/>
                </a:cubicBezTo>
                <a:cubicBezTo>
                  <a:pt x="250256" y="138413"/>
                  <a:pt x="-43812" y="-13987"/>
                  <a:pt x="5557" y="10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7544B951-646F-ED1E-9619-57E97A970EEF}"/>
              </a:ext>
            </a:extLst>
          </p:cNvPr>
          <p:cNvSpPr/>
          <p:nvPr/>
        </p:nvSpPr>
        <p:spPr>
          <a:xfrm>
            <a:off x="7029946" y="6000879"/>
            <a:ext cx="169372" cy="323125"/>
          </a:xfrm>
          <a:custGeom>
            <a:avLst/>
            <a:gdLst>
              <a:gd name="connsiteX0" fmla="*/ 169344 w 169372"/>
              <a:gd name="connsiteY0" fmla="*/ 676 h 323125"/>
              <a:gd name="connsiteX1" fmla="*/ 27677 w 169372"/>
              <a:gd name="connsiteY1" fmla="*/ 168101 h 323125"/>
              <a:gd name="connsiteX2" fmla="*/ 14798 w 169372"/>
              <a:gd name="connsiteY2" fmla="*/ 322648 h 323125"/>
              <a:gd name="connsiteX3" fmla="*/ 14798 w 169372"/>
              <a:gd name="connsiteY3" fmla="*/ 116586 h 323125"/>
              <a:gd name="connsiteX4" fmla="*/ 169344 w 169372"/>
              <a:gd name="connsiteY4" fmla="*/ 676 h 32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72" h="323125">
                <a:moveTo>
                  <a:pt x="169344" y="676"/>
                </a:moveTo>
                <a:cubicBezTo>
                  <a:pt x="171490" y="9262"/>
                  <a:pt x="53435" y="114439"/>
                  <a:pt x="27677" y="168101"/>
                </a:cubicBezTo>
                <a:cubicBezTo>
                  <a:pt x="1919" y="221763"/>
                  <a:pt x="16944" y="331234"/>
                  <a:pt x="14798" y="322648"/>
                </a:cubicBezTo>
                <a:cubicBezTo>
                  <a:pt x="12652" y="314062"/>
                  <a:pt x="-17399" y="165955"/>
                  <a:pt x="14798" y="116586"/>
                </a:cubicBezTo>
                <a:cubicBezTo>
                  <a:pt x="46995" y="67217"/>
                  <a:pt x="167198" y="-7910"/>
                  <a:pt x="169344" y="6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3CB93DAA-9F09-0C0A-85EA-8F120C1B804E}"/>
              </a:ext>
            </a:extLst>
          </p:cNvPr>
          <p:cNvSpPr/>
          <p:nvPr/>
        </p:nvSpPr>
        <p:spPr>
          <a:xfrm>
            <a:off x="4693440" y="3228946"/>
            <a:ext cx="758073" cy="192922"/>
          </a:xfrm>
          <a:custGeom>
            <a:avLst/>
            <a:gdLst>
              <a:gd name="connsiteX0" fmla="*/ 4 w 758073"/>
              <a:gd name="connsiteY0" fmla="*/ 78610 h 192922"/>
              <a:gd name="connsiteX1" fmla="*/ 357191 w 758073"/>
              <a:gd name="connsiteY1" fmla="*/ 28604 h 192922"/>
              <a:gd name="connsiteX2" fmla="*/ 671516 w 758073"/>
              <a:gd name="connsiteY2" fmla="*/ 121473 h 192922"/>
              <a:gd name="connsiteX3" fmla="*/ 650085 w 758073"/>
              <a:gd name="connsiteY3" fmla="*/ 100042 h 192922"/>
              <a:gd name="connsiteX4" fmla="*/ 757241 w 758073"/>
              <a:gd name="connsiteY4" fmla="*/ 192910 h 192922"/>
              <a:gd name="connsiteX5" fmla="*/ 685804 w 758073"/>
              <a:gd name="connsiteY5" fmla="*/ 92898 h 192922"/>
              <a:gd name="connsiteX6" fmla="*/ 450060 w 758073"/>
              <a:gd name="connsiteY6" fmla="*/ 50035 h 192922"/>
              <a:gd name="connsiteX7" fmla="*/ 364335 w 758073"/>
              <a:gd name="connsiteY7" fmla="*/ 29 h 192922"/>
              <a:gd name="connsiteX8" fmla="*/ 4 w 758073"/>
              <a:gd name="connsiteY8" fmla="*/ 78610 h 19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073" h="192922">
                <a:moveTo>
                  <a:pt x="4" y="78610"/>
                </a:moveTo>
                <a:cubicBezTo>
                  <a:pt x="-1187" y="83372"/>
                  <a:pt x="245272" y="21460"/>
                  <a:pt x="357191" y="28604"/>
                </a:cubicBezTo>
                <a:cubicBezTo>
                  <a:pt x="469110" y="35748"/>
                  <a:pt x="671516" y="121473"/>
                  <a:pt x="671516" y="121473"/>
                </a:cubicBezTo>
                <a:cubicBezTo>
                  <a:pt x="720332" y="133379"/>
                  <a:pt x="635798" y="88136"/>
                  <a:pt x="650085" y="100042"/>
                </a:cubicBezTo>
                <a:cubicBezTo>
                  <a:pt x="664372" y="111948"/>
                  <a:pt x="751288" y="194101"/>
                  <a:pt x="757241" y="192910"/>
                </a:cubicBezTo>
                <a:cubicBezTo>
                  <a:pt x="763194" y="191719"/>
                  <a:pt x="737001" y="116710"/>
                  <a:pt x="685804" y="92898"/>
                </a:cubicBezTo>
                <a:cubicBezTo>
                  <a:pt x="634607" y="69086"/>
                  <a:pt x="503638" y="65513"/>
                  <a:pt x="450060" y="50035"/>
                </a:cubicBezTo>
                <a:cubicBezTo>
                  <a:pt x="396482" y="34557"/>
                  <a:pt x="438154" y="-1162"/>
                  <a:pt x="364335" y="29"/>
                </a:cubicBezTo>
                <a:cubicBezTo>
                  <a:pt x="290516" y="1220"/>
                  <a:pt x="1195" y="73848"/>
                  <a:pt x="4" y="786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B46DF400-D3AF-4B9B-E7B5-84A8B9D6B8C2}"/>
              </a:ext>
            </a:extLst>
          </p:cNvPr>
          <p:cNvSpPr/>
          <p:nvPr/>
        </p:nvSpPr>
        <p:spPr>
          <a:xfrm>
            <a:off x="6517261" y="2910300"/>
            <a:ext cx="562249" cy="162785"/>
          </a:xfrm>
          <a:custGeom>
            <a:avLst/>
            <a:gdLst>
              <a:gd name="connsiteX0" fmla="*/ 4983 w 562249"/>
              <a:gd name="connsiteY0" fmla="*/ 161513 h 162785"/>
              <a:gd name="connsiteX1" fmla="*/ 197864 w 562249"/>
              <a:gd name="connsiteY1" fmla="*/ 75788 h 162785"/>
              <a:gd name="connsiteX2" fmla="*/ 447895 w 562249"/>
              <a:gd name="connsiteY2" fmla="*/ 25781 h 162785"/>
              <a:gd name="connsiteX3" fmla="*/ 562195 w 562249"/>
              <a:gd name="connsiteY3" fmla="*/ 118650 h 162785"/>
              <a:gd name="connsiteX4" fmla="*/ 462183 w 562249"/>
              <a:gd name="connsiteY4" fmla="*/ 47213 h 162785"/>
              <a:gd name="connsiteX5" fmla="*/ 405033 w 562249"/>
              <a:gd name="connsiteY5" fmla="*/ 4350 h 162785"/>
              <a:gd name="connsiteX6" fmla="*/ 4983 w 562249"/>
              <a:gd name="connsiteY6" fmla="*/ 161513 h 16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249" h="162785">
                <a:moveTo>
                  <a:pt x="4983" y="161513"/>
                </a:moveTo>
                <a:cubicBezTo>
                  <a:pt x="-29545" y="173419"/>
                  <a:pt x="124045" y="98410"/>
                  <a:pt x="197864" y="75788"/>
                </a:cubicBezTo>
                <a:cubicBezTo>
                  <a:pt x="271683" y="53166"/>
                  <a:pt x="387173" y="18637"/>
                  <a:pt x="447895" y="25781"/>
                </a:cubicBezTo>
                <a:cubicBezTo>
                  <a:pt x="508617" y="32925"/>
                  <a:pt x="559814" y="115078"/>
                  <a:pt x="562195" y="118650"/>
                </a:cubicBezTo>
                <a:cubicBezTo>
                  <a:pt x="564576" y="122222"/>
                  <a:pt x="488377" y="66263"/>
                  <a:pt x="462183" y="47213"/>
                </a:cubicBezTo>
                <a:cubicBezTo>
                  <a:pt x="435989" y="28163"/>
                  <a:pt x="475280" y="-13509"/>
                  <a:pt x="405033" y="4350"/>
                </a:cubicBezTo>
                <a:cubicBezTo>
                  <a:pt x="334786" y="22209"/>
                  <a:pt x="39511" y="149607"/>
                  <a:pt x="4983" y="1615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E81494DC-AF3F-5A20-7104-FC0F542E64A4}"/>
              </a:ext>
            </a:extLst>
          </p:cNvPr>
          <p:cNvSpPr/>
          <p:nvPr/>
        </p:nvSpPr>
        <p:spPr>
          <a:xfrm>
            <a:off x="4070376" y="3564731"/>
            <a:ext cx="437606" cy="253802"/>
          </a:xfrm>
          <a:custGeom>
            <a:avLst/>
            <a:gdLst>
              <a:gd name="connsiteX0" fmla="*/ 437330 w 437606"/>
              <a:gd name="connsiteY0" fmla="*/ 0 h 253802"/>
              <a:gd name="connsiteX1" fmla="*/ 337318 w 437606"/>
              <a:gd name="connsiteY1" fmla="*/ 114300 h 253802"/>
              <a:gd name="connsiteX2" fmla="*/ 1562 w 437606"/>
              <a:gd name="connsiteY2" fmla="*/ 250032 h 253802"/>
              <a:gd name="connsiteX3" fmla="*/ 215874 w 437606"/>
              <a:gd name="connsiteY3" fmla="*/ 207169 h 253802"/>
              <a:gd name="connsiteX4" fmla="*/ 315887 w 437606"/>
              <a:gd name="connsiteY4" fmla="*/ 114300 h 253802"/>
              <a:gd name="connsiteX5" fmla="*/ 437330 w 437606"/>
              <a:gd name="connsiteY5" fmla="*/ 0 h 25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606" h="253802">
                <a:moveTo>
                  <a:pt x="437330" y="0"/>
                </a:moveTo>
                <a:cubicBezTo>
                  <a:pt x="440902" y="0"/>
                  <a:pt x="409946" y="72628"/>
                  <a:pt x="337318" y="114300"/>
                </a:cubicBezTo>
                <a:cubicBezTo>
                  <a:pt x="264690" y="155972"/>
                  <a:pt x="21803" y="234554"/>
                  <a:pt x="1562" y="250032"/>
                </a:cubicBezTo>
                <a:cubicBezTo>
                  <a:pt x="-18679" y="265510"/>
                  <a:pt x="163487" y="229791"/>
                  <a:pt x="215874" y="207169"/>
                </a:cubicBezTo>
                <a:cubicBezTo>
                  <a:pt x="268261" y="184547"/>
                  <a:pt x="280168" y="145256"/>
                  <a:pt x="315887" y="114300"/>
                </a:cubicBezTo>
                <a:cubicBezTo>
                  <a:pt x="351606" y="83344"/>
                  <a:pt x="433758" y="0"/>
                  <a:pt x="437330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2DA638E8-009B-DD68-2110-4C2FE2269962}"/>
              </a:ext>
            </a:extLst>
          </p:cNvPr>
          <p:cNvSpPr/>
          <p:nvPr/>
        </p:nvSpPr>
        <p:spPr>
          <a:xfrm>
            <a:off x="5178690" y="7186609"/>
            <a:ext cx="886396" cy="1343872"/>
          </a:xfrm>
          <a:custGeom>
            <a:avLst/>
            <a:gdLst>
              <a:gd name="connsiteX0" fmla="*/ 886354 w 886396"/>
              <a:gd name="connsiteY0" fmla="*/ 4 h 1343872"/>
              <a:gd name="connsiteX1" fmla="*/ 550598 w 886396"/>
              <a:gd name="connsiteY1" fmla="*/ 364335 h 1343872"/>
              <a:gd name="connsiteX2" fmla="*/ 179123 w 886396"/>
              <a:gd name="connsiteY2" fmla="*/ 992985 h 1343872"/>
              <a:gd name="connsiteX3" fmla="*/ 271991 w 886396"/>
              <a:gd name="connsiteY3" fmla="*/ 800104 h 1343872"/>
              <a:gd name="connsiteX4" fmla="*/ 529 w 886396"/>
              <a:gd name="connsiteY4" fmla="*/ 1343029 h 1343872"/>
              <a:gd name="connsiteX5" fmla="*/ 207698 w 886396"/>
              <a:gd name="connsiteY5" fmla="*/ 914404 h 1343872"/>
              <a:gd name="connsiteX6" fmla="*/ 379148 w 886396"/>
              <a:gd name="connsiteY6" fmla="*/ 507210 h 1343872"/>
              <a:gd name="connsiteX7" fmla="*/ 350573 w 886396"/>
              <a:gd name="connsiteY7" fmla="*/ 657229 h 1343872"/>
              <a:gd name="connsiteX8" fmla="*/ 529166 w 886396"/>
              <a:gd name="connsiteY8" fmla="*/ 357191 h 1343872"/>
              <a:gd name="connsiteX9" fmla="*/ 886354 w 886396"/>
              <a:gd name="connsiteY9" fmla="*/ 4 h 1343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396" h="1343872">
                <a:moveTo>
                  <a:pt x="886354" y="4"/>
                </a:moveTo>
                <a:cubicBezTo>
                  <a:pt x="889926" y="1195"/>
                  <a:pt x="668470" y="198838"/>
                  <a:pt x="550598" y="364335"/>
                </a:cubicBezTo>
                <a:cubicBezTo>
                  <a:pt x="432726" y="529832"/>
                  <a:pt x="225557" y="920357"/>
                  <a:pt x="179123" y="992985"/>
                </a:cubicBezTo>
                <a:cubicBezTo>
                  <a:pt x="132689" y="1065613"/>
                  <a:pt x="301757" y="741763"/>
                  <a:pt x="271991" y="800104"/>
                </a:cubicBezTo>
                <a:cubicBezTo>
                  <a:pt x="242225" y="858445"/>
                  <a:pt x="11244" y="1323979"/>
                  <a:pt x="529" y="1343029"/>
                </a:cubicBezTo>
                <a:cubicBezTo>
                  <a:pt x="-10187" y="1362079"/>
                  <a:pt x="144595" y="1053707"/>
                  <a:pt x="207698" y="914404"/>
                </a:cubicBezTo>
                <a:cubicBezTo>
                  <a:pt x="270801" y="775101"/>
                  <a:pt x="355335" y="550073"/>
                  <a:pt x="379148" y="507210"/>
                </a:cubicBezTo>
                <a:cubicBezTo>
                  <a:pt x="402960" y="464348"/>
                  <a:pt x="325570" y="682232"/>
                  <a:pt x="350573" y="657229"/>
                </a:cubicBezTo>
                <a:cubicBezTo>
                  <a:pt x="375576" y="632226"/>
                  <a:pt x="441060" y="464347"/>
                  <a:pt x="529166" y="357191"/>
                </a:cubicBezTo>
                <a:cubicBezTo>
                  <a:pt x="617272" y="250035"/>
                  <a:pt x="882782" y="-1187"/>
                  <a:pt x="886354" y="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F0E30992-786A-B55B-8670-9F26DC6C9DA4}"/>
              </a:ext>
            </a:extLst>
          </p:cNvPr>
          <p:cNvSpPr/>
          <p:nvPr/>
        </p:nvSpPr>
        <p:spPr>
          <a:xfrm>
            <a:off x="5917785" y="3244862"/>
            <a:ext cx="129825" cy="349117"/>
          </a:xfrm>
          <a:custGeom>
            <a:avLst/>
            <a:gdLst>
              <a:gd name="connsiteX0" fmla="*/ 1752 w 129825"/>
              <a:gd name="connsiteY0" fmla="*/ 227 h 349117"/>
              <a:gd name="connsiteX1" fmla="*/ 1752 w 129825"/>
              <a:gd name="connsiteY1" fmla="*/ 144606 h 349117"/>
              <a:gd name="connsiteX2" fmla="*/ 15502 w 129825"/>
              <a:gd name="connsiteY2" fmla="*/ 117105 h 349117"/>
              <a:gd name="connsiteX3" fmla="*/ 125505 w 129825"/>
              <a:gd name="connsiteY3" fmla="*/ 343986 h 349117"/>
              <a:gd name="connsiteX4" fmla="*/ 98004 w 129825"/>
              <a:gd name="connsiteY4" fmla="*/ 268359 h 349117"/>
              <a:gd name="connsiteX5" fmla="*/ 8627 w 129825"/>
              <a:gd name="connsiteY5" fmla="*/ 185857 h 349117"/>
              <a:gd name="connsiteX6" fmla="*/ 1752 w 129825"/>
              <a:gd name="connsiteY6" fmla="*/ 227 h 34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825" h="349117">
                <a:moveTo>
                  <a:pt x="1752" y="227"/>
                </a:moveTo>
                <a:cubicBezTo>
                  <a:pt x="606" y="-6648"/>
                  <a:pt x="1752" y="144606"/>
                  <a:pt x="1752" y="144606"/>
                </a:cubicBezTo>
                <a:cubicBezTo>
                  <a:pt x="4044" y="164086"/>
                  <a:pt x="-5123" y="83875"/>
                  <a:pt x="15502" y="117105"/>
                </a:cubicBezTo>
                <a:cubicBezTo>
                  <a:pt x="36127" y="150335"/>
                  <a:pt x="111755" y="318777"/>
                  <a:pt x="125505" y="343986"/>
                </a:cubicBezTo>
                <a:cubicBezTo>
                  <a:pt x="139255" y="369195"/>
                  <a:pt x="117484" y="294714"/>
                  <a:pt x="98004" y="268359"/>
                </a:cubicBezTo>
                <a:cubicBezTo>
                  <a:pt x="78524" y="242004"/>
                  <a:pt x="23523" y="223671"/>
                  <a:pt x="8627" y="185857"/>
                </a:cubicBezTo>
                <a:cubicBezTo>
                  <a:pt x="-6269" y="148044"/>
                  <a:pt x="2898" y="7102"/>
                  <a:pt x="1752" y="2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7F4A879C-4249-CC55-F24E-7037EB2F540D}"/>
              </a:ext>
            </a:extLst>
          </p:cNvPr>
          <p:cNvSpPr/>
          <p:nvPr/>
        </p:nvSpPr>
        <p:spPr>
          <a:xfrm>
            <a:off x="1788448" y="1667985"/>
            <a:ext cx="359873" cy="3058227"/>
          </a:xfrm>
          <a:custGeom>
            <a:avLst/>
            <a:gdLst>
              <a:gd name="connsiteX0" fmla="*/ 359007 w 359873"/>
              <a:gd name="connsiteY0" fmla="*/ 8415 h 3058227"/>
              <a:gd name="connsiteX1" fmla="*/ 109625 w 359873"/>
              <a:gd name="connsiteY1" fmla="*/ 798124 h 3058227"/>
              <a:gd name="connsiteX2" fmla="*/ 54207 w 359873"/>
              <a:gd name="connsiteY2" fmla="*/ 1740233 h 3058227"/>
              <a:gd name="connsiteX3" fmla="*/ 68061 w 359873"/>
              <a:gd name="connsiteY3" fmla="*/ 1393870 h 3058227"/>
              <a:gd name="connsiteX4" fmla="*/ 54207 w 359873"/>
              <a:gd name="connsiteY4" fmla="*/ 2266706 h 3058227"/>
              <a:gd name="connsiteX5" fmla="*/ 54207 w 359873"/>
              <a:gd name="connsiteY5" fmla="*/ 3056415 h 3058227"/>
              <a:gd name="connsiteX6" fmla="*/ 68061 w 359873"/>
              <a:gd name="connsiteY6" fmla="*/ 2446815 h 3058227"/>
              <a:gd name="connsiteX7" fmla="*/ 12643 w 359873"/>
              <a:gd name="connsiteY7" fmla="*/ 1310742 h 3058227"/>
              <a:gd name="connsiteX8" fmla="*/ 359007 w 359873"/>
              <a:gd name="connsiteY8" fmla="*/ 8415 h 305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873" h="3058227">
                <a:moveTo>
                  <a:pt x="359007" y="8415"/>
                </a:moveTo>
                <a:cubicBezTo>
                  <a:pt x="375171" y="-77021"/>
                  <a:pt x="160425" y="509488"/>
                  <a:pt x="109625" y="798124"/>
                </a:cubicBezTo>
                <a:cubicBezTo>
                  <a:pt x="58825" y="1086760"/>
                  <a:pt x="61134" y="1640942"/>
                  <a:pt x="54207" y="1740233"/>
                </a:cubicBezTo>
                <a:cubicBezTo>
                  <a:pt x="47280" y="1839524"/>
                  <a:pt x="68061" y="1306125"/>
                  <a:pt x="68061" y="1393870"/>
                </a:cubicBezTo>
                <a:cubicBezTo>
                  <a:pt x="68061" y="1481615"/>
                  <a:pt x="56516" y="1989615"/>
                  <a:pt x="54207" y="2266706"/>
                </a:cubicBezTo>
                <a:cubicBezTo>
                  <a:pt x="51898" y="2543797"/>
                  <a:pt x="51898" y="3026397"/>
                  <a:pt x="54207" y="3056415"/>
                </a:cubicBezTo>
                <a:cubicBezTo>
                  <a:pt x="56516" y="3086433"/>
                  <a:pt x="74988" y="2737760"/>
                  <a:pt x="68061" y="2446815"/>
                </a:cubicBezTo>
                <a:cubicBezTo>
                  <a:pt x="61134" y="2155870"/>
                  <a:pt x="-33539" y="1712524"/>
                  <a:pt x="12643" y="1310742"/>
                </a:cubicBezTo>
                <a:cubicBezTo>
                  <a:pt x="58825" y="908960"/>
                  <a:pt x="342843" y="93851"/>
                  <a:pt x="359007" y="84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574CDE95-1061-D057-FB92-9932276972ED}"/>
              </a:ext>
            </a:extLst>
          </p:cNvPr>
          <p:cNvSpPr/>
          <p:nvPr/>
        </p:nvSpPr>
        <p:spPr>
          <a:xfrm>
            <a:off x="1465590" y="1130941"/>
            <a:ext cx="1240882" cy="976590"/>
          </a:xfrm>
          <a:custGeom>
            <a:avLst/>
            <a:gdLst>
              <a:gd name="connsiteX0" fmla="*/ 1236046 w 1240882"/>
              <a:gd name="connsiteY0" fmla="*/ 5132 h 976590"/>
              <a:gd name="connsiteX1" fmla="*/ 349355 w 1240882"/>
              <a:gd name="connsiteY1" fmla="*/ 753277 h 976590"/>
              <a:gd name="connsiteX2" fmla="*/ 2992 w 1240882"/>
              <a:gd name="connsiteY2" fmla="*/ 974950 h 976590"/>
              <a:gd name="connsiteX3" fmla="*/ 515610 w 1240882"/>
              <a:gd name="connsiteY3" fmla="*/ 670150 h 976590"/>
              <a:gd name="connsiteX4" fmla="*/ 695719 w 1240882"/>
              <a:gd name="connsiteY4" fmla="*/ 434623 h 976590"/>
              <a:gd name="connsiteX5" fmla="*/ 1236046 w 1240882"/>
              <a:gd name="connsiteY5" fmla="*/ 5132 h 97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0882" h="976590">
                <a:moveTo>
                  <a:pt x="1236046" y="5132"/>
                </a:moveTo>
                <a:cubicBezTo>
                  <a:pt x="1178319" y="58241"/>
                  <a:pt x="554864" y="591641"/>
                  <a:pt x="349355" y="753277"/>
                </a:cubicBezTo>
                <a:cubicBezTo>
                  <a:pt x="143846" y="914913"/>
                  <a:pt x="-24717" y="988804"/>
                  <a:pt x="2992" y="974950"/>
                </a:cubicBezTo>
                <a:cubicBezTo>
                  <a:pt x="30701" y="961096"/>
                  <a:pt x="400156" y="760204"/>
                  <a:pt x="515610" y="670150"/>
                </a:cubicBezTo>
                <a:cubicBezTo>
                  <a:pt x="631064" y="580096"/>
                  <a:pt x="573337" y="543150"/>
                  <a:pt x="695719" y="434623"/>
                </a:cubicBezTo>
                <a:cubicBezTo>
                  <a:pt x="818101" y="326096"/>
                  <a:pt x="1293773" y="-47977"/>
                  <a:pt x="1236046" y="513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42401E86-523F-00C4-5456-A5D98E24DDEF}"/>
              </a:ext>
            </a:extLst>
          </p:cNvPr>
          <p:cNvSpPr/>
          <p:nvPr/>
        </p:nvSpPr>
        <p:spPr>
          <a:xfrm>
            <a:off x="899775" y="2533564"/>
            <a:ext cx="765217" cy="2676695"/>
          </a:xfrm>
          <a:custGeom>
            <a:avLst/>
            <a:gdLst>
              <a:gd name="connsiteX0" fmla="*/ 762770 w 765217"/>
              <a:gd name="connsiteY0" fmla="*/ 1818 h 2676695"/>
              <a:gd name="connsiteX1" fmla="*/ 485680 w 765217"/>
              <a:gd name="connsiteY1" fmla="*/ 999345 h 2676695"/>
              <a:gd name="connsiteX2" fmla="*/ 14625 w 765217"/>
              <a:gd name="connsiteY2" fmla="*/ 2149272 h 2676695"/>
              <a:gd name="connsiteX3" fmla="*/ 111607 w 765217"/>
              <a:gd name="connsiteY3" fmla="*/ 1872181 h 2676695"/>
              <a:gd name="connsiteX4" fmla="*/ 28480 w 765217"/>
              <a:gd name="connsiteY4" fmla="*/ 2648036 h 2676695"/>
              <a:gd name="connsiteX5" fmla="*/ 56189 w 765217"/>
              <a:gd name="connsiteY5" fmla="*/ 2398654 h 2676695"/>
              <a:gd name="connsiteX6" fmla="*/ 360989 w 765217"/>
              <a:gd name="connsiteY6" fmla="*/ 1359563 h 2676695"/>
              <a:gd name="connsiteX7" fmla="*/ 208589 w 765217"/>
              <a:gd name="connsiteY7" fmla="*/ 1678218 h 2676695"/>
              <a:gd name="connsiteX8" fmla="*/ 444116 w 765217"/>
              <a:gd name="connsiteY8" fmla="*/ 971636 h 2676695"/>
              <a:gd name="connsiteX9" fmla="*/ 333280 w 765217"/>
              <a:gd name="connsiteY9" fmla="*/ 1248727 h 2676695"/>
              <a:gd name="connsiteX10" fmla="*/ 762770 w 765217"/>
              <a:gd name="connsiteY10" fmla="*/ 1818 h 267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5217" h="2676695">
                <a:moveTo>
                  <a:pt x="762770" y="1818"/>
                </a:moveTo>
                <a:cubicBezTo>
                  <a:pt x="788170" y="-39746"/>
                  <a:pt x="610371" y="641436"/>
                  <a:pt x="485680" y="999345"/>
                </a:cubicBezTo>
                <a:cubicBezTo>
                  <a:pt x="360989" y="1357254"/>
                  <a:pt x="76970" y="2003799"/>
                  <a:pt x="14625" y="2149272"/>
                </a:cubicBezTo>
                <a:cubicBezTo>
                  <a:pt x="-47721" y="2294745"/>
                  <a:pt x="109298" y="1789054"/>
                  <a:pt x="111607" y="1872181"/>
                </a:cubicBezTo>
                <a:cubicBezTo>
                  <a:pt x="113916" y="1955308"/>
                  <a:pt x="37716" y="2560291"/>
                  <a:pt x="28480" y="2648036"/>
                </a:cubicBezTo>
                <a:cubicBezTo>
                  <a:pt x="19244" y="2735782"/>
                  <a:pt x="771" y="2613400"/>
                  <a:pt x="56189" y="2398654"/>
                </a:cubicBezTo>
                <a:cubicBezTo>
                  <a:pt x="111607" y="2183908"/>
                  <a:pt x="335589" y="1479636"/>
                  <a:pt x="360989" y="1359563"/>
                </a:cubicBezTo>
                <a:cubicBezTo>
                  <a:pt x="386389" y="1239490"/>
                  <a:pt x="194734" y="1742873"/>
                  <a:pt x="208589" y="1678218"/>
                </a:cubicBezTo>
                <a:cubicBezTo>
                  <a:pt x="222443" y="1613564"/>
                  <a:pt x="423334" y="1043218"/>
                  <a:pt x="444116" y="971636"/>
                </a:cubicBezTo>
                <a:cubicBezTo>
                  <a:pt x="464898" y="900054"/>
                  <a:pt x="280171" y="1414981"/>
                  <a:pt x="333280" y="1248727"/>
                </a:cubicBezTo>
                <a:cubicBezTo>
                  <a:pt x="386389" y="1082473"/>
                  <a:pt x="737370" y="43382"/>
                  <a:pt x="762770" y="18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B238EFB5-008F-7389-89EF-3DCF604045F5}"/>
              </a:ext>
            </a:extLst>
          </p:cNvPr>
          <p:cNvSpPr/>
          <p:nvPr/>
        </p:nvSpPr>
        <p:spPr>
          <a:xfrm>
            <a:off x="1452322" y="4983883"/>
            <a:ext cx="1488971" cy="2702471"/>
          </a:xfrm>
          <a:custGeom>
            <a:avLst/>
            <a:gdLst>
              <a:gd name="connsiteX0" fmla="*/ 154805 w 1488971"/>
              <a:gd name="connsiteY0" fmla="*/ 3753 h 2702471"/>
              <a:gd name="connsiteX1" fmla="*/ 154805 w 1488971"/>
              <a:gd name="connsiteY1" fmla="*/ 862735 h 2702471"/>
              <a:gd name="connsiteX2" fmla="*/ 1429423 w 1488971"/>
              <a:gd name="connsiteY2" fmla="*/ 2608408 h 2702471"/>
              <a:gd name="connsiteX3" fmla="*/ 1221605 w 1488971"/>
              <a:gd name="connsiteY3" fmla="*/ 2372881 h 2702471"/>
              <a:gd name="connsiteX4" fmla="*/ 708987 w 1488971"/>
              <a:gd name="connsiteY4" fmla="*/ 1569317 h 2702471"/>
              <a:gd name="connsiteX5" fmla="*/ 321060 w 1488971"/>
              <a:gd name="connsiteY5" fmla="*/ 1112117 h 2702471"/>
              <a:gd name="connsiteX6" fmla="*/ 2405 w 1488971"/>
              <a:gd name="connsiteY6" fmla="*/ 571790 h 2702471"/>
              <a:gd name="connsiteX7" fmla="*/ 154805 w 1488971"/>
              <a:gd name="connsiteY7" fmla="*/ 3753 h 270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8971" h="2702471">
                <a:moveTo>
                  <a:pt x="154805" y="3753"/>
                </a:moveTo>
                <a:cubicBezTo>
                  <a:pt x="180205" y="52244"/>
                  <a:pt x="-57631" y="428626"/>
                  <a:pt x="154805" y="862735"/>
                </a:cubicBezTo>
                <a:cubicBezTo>
                  <a:pt x="367241" y="1296844"/>
                  <a:pt x="1251623" y="2356717"/>
                  <a:pt x="1429423" y="2608408"/>
                </a:cubicBezTo>
                <a:cubicBezTo>
                  <a:pt x="1607223" y="2860099"/>
                  <a:pt x="1341678" y="2546063"/>
                  <a:pt x="1221605" y="2372881"/>
                </a:cubicBezTo>
                <a:cubicBezTo>
                  <a:pt x="1101532" y="2199699"/>
                  <a:pt x="859078" y="1779444"/>
                  <a:pt x="708987" y="1569317"/>
                </a:cubicBezTo>
                <a:cubicBezTo>
                  <a:pt x="558896" y="1359190"/>
                  <a:pt x="438824" y="1278372"/>
                  <a:pt x="321060" y="1112117"/>
                </a:cubicBezTo>
                <a:cubicBezTo>
                  <a:pt x="203296" y="945863"/>
                  <a:pt x="25496" y="754208"/>
                  <a:pt x="2405" y="571790"/>
                </a:cubicBezTo>
                <a:cubicBezTo>
                  <a:pt x="-20686" y="389372"/>
                  <a:pt x="129405" y="-44738"/>
                  <a:pt x="154805" y="37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A4A96C01-E981-6473-2921-F2FD19FC0FEB}"/>
              </a:ext>
            </a:extLst>
          </p:cNvPr>
          <p:cNvSpPr/>
          <p:nvPr/>
        </p:nvSpPr>
        <p:spPr>
          <a:xfrm>
            <a:off x="1186206" y="5197880"/>
            <a:ext cx="1329641" cy="2867672"/>
          </a:xfrm>
          <a:custGeom>
            <a:avLst/>
            <a:gdLst>
              <a:gd name="connsiteX0" fmla="*/ 5285 w 1329641"/>
              <a:gd name="connsiteY0" fmla="*/ 11429 h 2867672"/>
              <a:gd name="connsiteX1" fmla="*/ 116121 w 1329641"/>
              <a:gd name="connsiteY1" fmla="*/ 593320 h 2867672"/>
              <a:gd name="connsiteX2" fmla="*/ 476339 w 1329641"/>
              <a:gd name="connsiteY2" fmla="*/ 1535429 h 2867672"/>
              <a:gd name="connsiteX3" fmla="*/ 129976 w 1329641"/>
              <a:gd name="connsiteY3" fmla="*/ 1175211 h 2867672"/>
              <a:gd name="connsiteX4" fmla="*/ 1307612 w 1329641"/>
              <a:gd name="connsiteY4" fmla="*/ 2823902 h 2867672"/>
              <a:gd name="connsiteX5" fmla="*/ 850412 w 1329641"/>
              <a:gd name="connsiteY5" fmla="*/ 2297429 h 2867672"/>
              <a:gd name="connsiteX6" fmla="*/ 254667 w 1329641"/>
              <a:gd name="connsiteY6" fmla="*/ 1286047 h 2867672"/>
              <a:gd name="connsiteX7" fmla="*/ 199249 w 1329641"/>
              <a:gd name="connsiteY7" fmla="*/ 1064375 h 2867672"/>
              <a:gd name="connsiteX8" fmla="*/ 143830 w 1329641"/>
              <a:gd name="connsiteY8" fmla="*/ 690302 h 2867672"/>
              <a:gd name="connsiteX9" fmla="*/ 254667 w 1329641"/>
              <a:gd name="connsiteY9" fmla="*/ 1105938 h 2867672"/>
              <a:gd name="connsiteX10" fmla="*/ 5285 w 1329641"/>
              <a:gd name="connsiteY10" fmla="*/ 11429 h 286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9641" h="2867672">
                <a:moveTo>
                  <a:pt x="5285" y="11429"/>
                </a:moveTo>
                <a:cubicBezTo>
                  <a:pt x="-17806" y="-74007"/>
                  <a:pt x="37612" y="339320"/>
                  <a:pt x="116121" y="593320"/>
                </a:cubicBezTo>
                <a:cubicBezTo>
                  <a:pt x="194630" y="847320"/>
                  <a:pt x="474030" y="1438447"/>
                  <a:pt x="476339" y="1535429"/>
                </a:cubicBezTo>
                <a:cubicBezTo>
                  <a:pt x="478648" y="1632411"/>
                  <a:pt x="-8569" y="960466"/>
                  <a:pt x="129976" y="1175211"/>
                </a:cubicBezTo>
                <a:cubicBezTo>
                  <a:pt x="268521" y="1389956"/>
                  <a:pt x="1187539" y="2636866"/>
                  <a:pt x="1307612" y="2823902"/>
                </a:cubicBezTo>
                <a:cubicBezTo>
                  <a:pt x="1427685" y="3010938"/>
                  <a:pt x="1025903" y="2553738"/>
                  <a:pt x="850412" y="2297429"/>
                </a:cubicBezTo>
                <a:cubicBezTo>
                  <a:pt x="674921" y="2041120"/>
                  <a:pt x="363194" y="1491556"/>
                  <a:pt x="254667" y="1286047"/>
                </a:cubicBezTo>
                <a:cubicBezTo>
                  <a:pt x="146140" y="1080538"/>
                  <a:pt x="217722" y="1163666"/>
                  <a:pt x="199249" y="1064375"/>
                </a:cubicBezTo>
                <a:cubicBezTo>
                  <a:pt x="180776" y="965084"/>
                  <a:pt x="134594" y="683375"/>
                  <a:pt x="143830" y="690302"/>
                </a:cubicBezTo>
                <a:cubicBezTo>
                  <a:pt x="153066" y="697229"/>
                  <a:pt x="277758" y="1216774"/>
                  <a:pt x="254667" y="1105938"/>
                </a:cubicBezTo>
                <a:cubicBezTo>
                  <a:pt x="231576" y="995102"/>
                  <a:pt x="28376" y="96865"/>
                  <a:pt x="5285" y="1142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877F1EEB-E378-9765-76F6-663BBC5413A3}"/>
              </a:ext>
            </a:extLst>
          </p:cNvPr>
          <p:cNvSpPr/>
          <p:nvPr/>
        </p:nvSpPr>
        <p:spPr>
          <a:xfrm>
            <a:off x="3222822" y="496468"/>
            <a:ext cx="975170" cy="4560611"/>
          </a:xfrm>
          <a:custGeom>
            <a:avLst/>
            <a:gdLst>
              <a:gd name="connsiteX0" fmla="*/ 975105 w 975170"/>
              <a:gd name="connsiteY0" fmla="*/ 2296 h 4560611"/>
              <a:gd name="connsiteX1" fmla="*/ 628742 w 975170"/>
              <a:gd name="connsiteY1" fmla="*/ 972114 h 4560611"/>
              <a:gd name="connsiteX2" fmla="*/ 420923 w 975170"/>
              <a:gd name="connsiteY2" fmla="*/ 2440696 h 4560611"/>
              <a:gd name="connsiteX3" fmla="*/ 504051 w 975170"/>
              <a:gd name="connsiteY3" fmla="*/ 1997350 h 4560611"/>
              <a:gd name="connsiteX4" fmla="*/ 282378 w 975170"/>
              <a:gd name="connsiteY4" fmla="*/ 3078005 h 4560611"/>
              <a:gd name="connsiteX5" fmla="*/ 157687 w 975170"/>
              <a:gd name="connsiteY5" fmla="*/ 3632187 h 4560611"/>
              <a:gd name="connsiteX6" fmla="*/ 171542 w 975170"/>
              <a:gd name="connsiteY6" fmla="*/ 3271968 h 4560611"/>
              <a:gd name="connsiteX7" fmla="*/ 19142 w 975170"/>
              <a:gd name="connsiteY7" fmla="*/ 4546587 h 4560611"/>
              <a:gd name="connsiteX8" fmla="*/ 46851 w 975170"/>
              <a:gd name="connsiteY8" fmla="*/ 3853859 h 4560611"/>
              <a:gd name="connsiteX9" fmla="*/ 420923 w 975170"/>
              <a:gd name="connsiteY9" fmla="*/ 2357568 h 4560611"/>
              <a:gd name="connsiteX10" fmla="*/ 476342 w 975170"/>
              <a:gd name="connsiteY10" fmla="*/ 1789532 h 4560611"/>
              <a:gd name="connsiteX11" fmla="*/ 462487 w 975170"/>
              <a:gd name="connsiteY11" fmla="*/ 958259 h 4560611"/>
              <a:gd name="connsiteX12" fmla="*/ 462487 w 975170"/>
              <a:gd name="connsiteY12" fmla="*/ 1415459 h 4560611"/>
              <a:gd name="connsiteX13" fmla="*/ 656451 w 975170"/>
              <a:gd name="connsiteY13" fmla="*/ 722732 h 4560611"/>
              <a:gd name="connsiteX14" fmla="*/ 975105 w 975170"/>
              <a:gd name="connsiteY14" fmla="*/ 2296 h 45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5170" h="4560611">
                <a:moveTo>
                  <a:pt x="975105" y="2296"/>
                </a:moveTo>
                <a:cubicBezTo>
                  <a:pt x="970487" y="43860"/>
                  <a:pt x="721106" y="565714"/>
                  <a:pt x="628742" y="972114"/>
                </a:cubicBezTo>
                <a:cubicBezTo>
                  <a:pt x="536378" y="1378514"/>
                  <a:pt x="441705" y="2269823"/>
                  <a:pt x="420923" y="2440696"/>
                </a:cubicBezTo>
                <a:cubicBezTo>
                  <a:pt x="400141" y="2611569"/>
                  <a:pt x="527142" y="1891132"/>
                  <a:pt x="504051" y="1997350"/>
                </a:cubicBezTo>
                <a:cubicBezTo>
                  <a:pt x="480960" y="2103568"/>
                  <a:pt x="340105" y="2805532"/>
                  <a:pt x="282378" y="3078005"/>
                </a:cubicBezTo>
                <a:cubicBezTo>
                  <a:pt x="224651" y="3350478"/>
                  <a:pt x="176160" y="3599860"/>
                  <a:pt x="157687" y="3632187"/>
                </a:cubicBezTo>
                <a:cubicBezTo>
                  <a:pt x="139214" y="3664514"/>
                  <a:pt x="194633" y="3119568"/>
                  <a:pt x="171542" y="3271968"/>
                </a:cubicBezTo>
                <a:cubicBezTo>
                  <a:pt x="148451" y="3424368"/>
                  <a:pt x="39924" y="4449605"/>
                  <a:pt x="19142" y="4546587"/>
                </a:cubicBezTo>
                <a:cubicBezTo>
                  <a:pt x="-1640" y="4643569"/>
                  <a:pt x="-20112" y="4218695"/>
                  <a:pt x="46851" y="3853859"/>
                </a:cubicBezTo>
                <a:cubicBezTo>
                  <a:pt x="113814" y="3489023"/>
                  <a:pt x="349341" y="2701623"/>
                  <a:pt x="420923" y="2357568"/>
                </a:cubicBezTo>
                <a:cubicBezTo>
                  <a:pt x="492505" y="2013514"/>
                  <a:pt x="469415" y="2022750"/>
                  <a:pt x="476342" y="1789532"/>
                </a:cubicBezTo>
                <a:cubicBezTo>
                  <a:pt x="483269" y="1556314"/>
                  <a:pt x="464796" y="1020604"/>
                  <a:pt x="462487" y="958259"/>
                </a:cubicBezTo>
                <a:cubicBezTo>
                  <a:pt x="460178" y="895914"/>
                  <a:pt x="430160" y="1454714"/>
                  <a:pt x="462487" y="1415459"/>
                </a:cubicBezTo>
                <a:cubicBezTo>
                  <a:pt x="494814" y="1376204"/>
                  <a:pt x="575633" y="951332"/>
                  <a:pt x="656451" y="722732"/>
                </a:cubicBezTo>
                <a:cubicBezTo>
                  <a:pt x="737269" y="494132"/>
                  <a:pt x="979723" y="-39268"/>
                  <a:pt x="975105" y="22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750B13CB-640F-4F77-FADF-595D2E9D250A}"/>
              </a:ext>
            </a:extLst>
          </p:cNvPr>
          <p:cNvSpPr/>
          <p:nvPr/>
        </p:nvSpPr>
        <p:spPr>
          <a:xfrm>
            <a:off x="2252210" y="900542"/>
            <a:ext cx="1253351" cy="3564040"/>
          </a:xfrm>
          <a:custGeom>
            <a:avLst/>
            <a:gdLst>
              <a:gd name="connsiteX0" fmla="*/ 1252990 w 1253351"/>
              <a:gd name="connsiteY0" fmla="*/ 3 h 3564040"/>
              <a:gd name="connsiteX1" fmla="*/ 726517 w 1253351"/>
              <a:gd name="connsiteY1" fmla="*/ 1510149 h 3564040"/>
              <a:gd name="connsiteX2" fmla="*/ 338590 w 1253351"/>
              <a:gd name="connsiteY2" fmla="*/ 1967349 h 3564040"/>
              <a:gd name="connsiteX3" fmla="*/ 6081 w 1253351"/>
              <a:gd name="connsiteY3" fmla="*/ 3560622 h 3564040"/>
              <a:gd name="connsiteX4" fmla="*/ 144626 w 1253351"/>
              <a:gd name="connsiteY4" fmla="*/ 2369131 h 3564040"/>
              <a:gd name="connsiteX5" fmla="*/ 407863 w 1253351"/>
              <a:gd name="connsiteY5" fmla="*/ 1620985 h 3564040"/>
              <a:gd name="connsiteX6" fmla="*/ 269317 w 1253351"/>
              <a:gd name="connsiteY6" fmla="*/ 2161313 h 3564040"/>
              <a:gd name="connsiteX7" fmla="*/ 754226 w 1253351"/>
              <a:gd name="connsiteY7" fmla="*/ 1385458 h 3564040"/>
              <a:gd name="connsiteX8" fmla="*/ 643390 w 1253351"/>
              <a:gd name="connsiteY8" fmla="*/ 1524003 h 3564040"/>
              <a:gd name="connsiteX9" fmla="*/ 1252990 w 1253351"/>
              <a:gd name="connsiteY9" fmla="*/ 3 h 356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3351" h="3564040">
                <a:moveTo>
                  <a:pt x="1252990" y="3"/>
                </a:moveTo>
                <a:cubicBezTo>
                  <a:pt x="1266845" y="-2306"/>
                  <a:pt x="878917" y="1182258"/>
                  <a:pt x="726517" y="1510149"/>
                </a:cubicBezTo>
                <a:cubicBezTo>
                  <a:pt x="574117" y="1838040"/>
                  <a:pt x="458663" y="1625604"/>
                  <a:pt x="338590" y="1967349"/>
                </a:cubicBezTo>
                <a:cubicBezTo>
                  <a:pt x="218517" y="2309094"/>
                  <a:pt x="38408" y="3493659"/>
                  <a:pt x="6081" y="3560622"/>
                </a:cubicBezTo>
                <a:cubicBezTo>
                  <a:pt x="-26246" y="3627585"/>
                  <a:pt x="77662" y="2692404"/>
                  <a:pt x="144626" y="2369131"/>
                </a:cubicBezTo>
                <a:cubicBezTo>
                  <a:pt x="211590" y="2045858"/>
                  <a:pt x="387081" y="1655621"/>
                  <a:pt x="407863" y="1620985"/>
                </a:cubicBezTo>
                <a:cubicBezTo>
                  <a:pt x="428645" y="1586349"/>
                  <a:pt x="211590" y="2200568"/>
                  <a:pt x="269317" y="2161313"/>
                </a:cubicBezTo>
                <a:cubicBezTo>
                  <a:pt x="327044" y="2122059"/>
                  <a:pt x="691880" y="1491676"/>
                  <a:pt x="754226" y="1385458"/>
                </a:cubicBezTo>
                <a:cubicBezTo>
                  <a:pt x="816571" y="1279240"/>
                  <a:pt x="562572" y="1752603"/>
                  <a:pt x="643390" y="1524003"/>
                </a:cubicBezTo>
                <a:cubicBezTo>
                  <a:pt x="724208" y="1295403"/>
                  <a:pt x="1239135" y="2312"/>
                  <a:pt x="1252990" y="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B5A4091B-8397-DC9A-C95D-B755EB16A4EB}"/>
              </a:ext>
            </a:extLst>
          </p:cNvPr>
          <p:cNvSpPr/>
          <p:nvPr/>
        </p:nvSpPr>
        <p:spPr>
          <a:xfrm>
            <a:off x="5111832" y="429056"/>
            <a:ext cx="1010012" cy="2371119"/>
          </a:xfrm>
          <a:custGeom>
            <a:avLst/>
            <a:gdLst>
              <a:gd name="connsiteX0" fmla="*/ 495 w 1010012"/>
              <a:gd name="connsiteY0" fmla="*/ 435 h 2371119"/>
              <a:gd name="connsiteX1" fmla="*/ 651659 w 1010012"/>
              <a:gd name="connsiteY1" fmla="*/ 1094944 h 2371119"/>
              <a:gd name="connsiteX2" fmla="*/ 998023 w 1010012"/>
              <a:gd name="connsiteY2" fmla="*/ 2327999 h 2371119"/>
              <a:gd name="connsiteX3" fmla="*/ 914895 w 1010012"/>
              <a:gd name="connsiteY3" fmla="*/ 2009344 h 2371119"/>
              <a:gd name="connsiteX4" fmla="*/ 762495 w 1010012"/>
              <a:gd name="connsiteY4" fmla="*/ 1219635 h 2371119"/>
              <a:gd name="connsiteX5" fmla="*/ 495 w 1010012"/>
              <a:gd name="connsiteY5" fmla="*/ 435 h 237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0012" h="2371119">
                <a:moveTo>
                  <a:pt x="495" y="435"/>
                </a:moveTo>
                <a:cubicBezTo>
                  <a:pt x="-17978" y="-20347"/>
                  <a:pt x="485404" y="707017"/>
                  <a:pt x="651659" y="1094944"/>
                </a:cubicBezTo>
                <a:cubicBezTo>
                  <a:pt x="817914" y="1482871"/>
                  <a:pt x="954150" y="2175599"/>
                  <a:pt x="998023" y="2327999"/>
                </a:cubicBezTo>
                <a:cubicBezTo>
                  <a:pt x="1041896" y="2480399"/>
                  <a:pt x="954150" y="2194071"/>
                  <a:pt x="914895" y="2009344"/>
                </a:cubicBezTo>
                <a:cubicBezTo>
                  <a:pt x="875640" y="1824617"/>
                  <a:pt x="912586" y="1547526"/>
                  <a:pt x="762495" y="1219635"/>
                </a:cubicBezTo>
                <a:cubicBezTo>
                  <a:pt x="612404" y="891744"/>
                  <a:pt x="18968" y="21217"/>
                  <a:pt x="495" y="4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63589F0A-2D67-A6C9-BDFE-F9230B181A97}"/>
              </a:ext>
            </a:extLst>
          </p:cNvPr>
          <p:cNvSpPr/>
          <p:nvPr/>
        </p:nvSpPr>
        <p:spPr>
          <a:xfrm>
            <a:off x="3365437" y="1993034"/>
            <a:ext cx="847353" cy="2612059"/>
          </a:xfrm>
          <a:custGeom>
            <a:avLst/>
            <a:gdLst>
              <a:gd name="connsiteX0" fmla="*/ 846345 w 847353"/>
              <a:gd name="connsiteY0" fmla="*/ 2021 h 2612059"/>
              <a:gd name="connsiteX1" fmla="*/ 610818 w 847353"/>
              <a:gd name="connsiteY1" fmla="*/ 750166 h 2612059"/>
              <a:gd name="connsiteX2" fmla="*/ 430708 w 847353"/>
              <a:gd name="connsiteY2" fmla="*/ 1844675 h 2612059"/>
              <a:gd name="connsiteX3" fmla="*/ 513836 w 847353"/>
              <a:gd name="connsiteY3" fmla="*/ 1442893 h 2612059"/>
              <a:gd name="connsiteX4" fmla="*/ 1218 w 847353"/>
              <a:gd name="connsiteY4" fmla="*/ 2606675 h 2612059"/>
              <a:gd name="connsiteX5" fmla="*/ 375290 w 847353"/>
              <a:gd name="connsiteY5" fmla="*/ 1844675 h 2612059"/>
              <a:gd name="connsiteX6" fmla="*/ 513836 w 847353"/>
              <a:gd name="connsiteY6" fmla="*/ 1082675 h 2612059"/>
              <a:gd name="connsiteX7" fmla="*/ 513836 w 847353"/>
              <a:gd name="connsiteY7" fmla="*/ 971839 h 2612059"/>
              <a:gd name="connsiteX8" fmla="*/ 846345 w 847353"/>
              <a:gd name="connsiteY8" fmla="*/ 2021 h 261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7353" h="2612059">
                <a:moveTo>
                  <a:pt x="846345" y="2021"/>
                </a:moveTo>
                <a:cubicBezTo>
                  <a:pt x="862509" y="-34925"/>
                  <a:pt x="680091" y="443057"/>
                  <a:pt x="610818" y="750166"/>
                </a:cubicBezTo>
                <a:cubicBezTo>
                  <a:pt x="541545" y="1057275"/>
                  <a:pt x="446872" y="1729221"/>
                  <a:pt x="430708" y="1844675"/>
                </a:cubicBezTo>
                <a:cubicBezTo>
                  <a:pt x="414544" y="1960130"/>
                  <a:pt x="585418" y="1315893"/>
                  <a:pt x="513836" y="1442893"/>
                </a:cubicBezTo>
                <a:cubicBezTo>
                  <a:pt x="442254" y="1569893"/>
                  <a:pt x="24309" y="2539711"/>
                  <a:pt x="1218" y="2606675"/>
                </a:cubicBezTo>
                <a:cubicBezTo>
                  <a:pt x="-21873" y="2673639"/>
                  <a:pt x="289854" y="2098675"/>
                  <a:pt x="375290" y="1844675"/>
                </a:cubicBezTo>
                <a:cubicBezTo>
                  <a:pt x="460726" y="1590675"/>
                  <a:pt x="490745" y="1228148"/>
                  <a:pt x="513836" y="1082675"/>
                </a:cubicBezTo>
                <a:cubicBezTo>
                  <a:pt x="536927" y="937202"/>
                  <a:pt x="460727" y="1147330"/>
                  <a:pt x="513836" y="971839"/>
                </a:cubicBezTo>
                <a:cubicBezTo>
                  <a:pt x="566945" y="796348"/>
                  <a:pt x="830181" y="38967"/>
                  <a:pt x="846345" y="20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BA1BCA15-4B36-1402-09C0-FA73AA4F26B4}"/>
              </a:ext>
            </a:extLst>
          </p:cNvPr>
          <p:cNvSpPr/>
          <p:nvPr/>
        </p:nvSpPr>
        <p:spPr>
          <a:xfrm>
            <a:off x="1799866" y="5361556"/>
            <a:ext cx="1002278" cy="1904813"/>
          </a:xfrm>
          <a:custGeom>
            <a:avLst/>
            <a:gdLst>
              <a:gd name="connsiteX0" fmla="*/ 56643 w 1002278"/>
              <a:gd name="connsiteY0" fmla="*/ 153 h 1904813"/>
              <a:gd name="connsiteX1" fmla="*/ 70498 w 1002278"/>
              <a:gd name="connsiteY1" fmla="*/ 388080 h 1904813"/>
              <a:gd name="connsiteX2" fmla="*/ 957189 w 1002278"/>
              <a:gd name="connsiteY2" fmla="*/ 1842808 h 1904813"/>
              <a:gd name="connsiteX3" fmla="*/ 804789 w 1002278"/>
              <a:gd name="connsiteY3" fmla="*/ 1551862 h 1904813"/>
              <a:gd name="connsiteX4" fmla="*/ 222898 w 1002278"/>
              <a:gd name="connsiteY4" fmla="*/ 776008 h 1904813"/>
              <a:gd name="connsiteX5" fmla="*/ 70498 w 1002278"/>
              <a:gd name="connsiteY5" fmla="*/ 346517 h 1904813"/>
              <a:gd name="connsiteX6" fmla="*/ 56643 w 1002278"/>
              <a:gd name="connsiteY6" fmla="*/ 153 h 190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278" h="1904813">
                <a:moveTo>
                  <a:pt x="56643" y="153"/>
                </a:moveTo>
                <a:cubicBezTo>
                  <a:pt x="56643" y="7080"/>
                  <a:pt x="-79593" y="80971"/>
                  <a:pt x="70498" y="388080"/>
                </a:cubicBezTo>
                <a:cubicBezTo>
                  <a:pt x="220589" y="695189"/>
                  <a:pt x="834807" y="1648844"/>
                  <a:pt x="957189" y="1842808"/>
                </a:cubicBezTo>
                <a:cubicBezTo>
                  <a:pt x="1079571" y="2036772"/>
                  <a:pt x="927171" y="1729662"/>
                  <a:pt x="804789" y="1551862"/>
                </a:cubicBezTo>
                <a:cubicBezTo>
                  <a:pt x="682407" y="1374062"/>
                  <a:pt x="345280" y="976899"/>
                  <a:pt x="222898" y="776008"/>
                </a:cubicBezTo>
                <a:cubicBezTo>
                  <a:pt x="100516" y="575117"/>
                  <a:pt x="98207" y="471208"/>
                  <a:pt x="70498" y="346517"/>
                </a:cubicBezTo>
                <a:cubicBezTo>
                  <a:pt x="42789" y="221826"/>
                  <a:pt x="56643" y="-6774"/>
                  <a:pt x="56643" y="1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24DC622B-EA7E-12F7-A7A9-BBE4F0574735}"/>
              </a:ext>
            </a:extLst>
          </p:cNvPr>
          <p:cNvSpPr/>
          <p:nvPr/>
        </p:nvSpPr>
        <p:spPr>
          <a:xfrm>
            <a:off x="6445243" y="6608205"/>
            <a:ext cx="800691" cy="2453396"/>
          </a:xfrm>
          <a:custGeom>
            <a:avLst/>
            <a:gdLst>
              <a:gd name="connsiteX0" fmla="*/ 800684 w 800691"/>
              <a:gd name="connsiteY0" fmla="*/ 413 h 2453396"/>
              <a:gd name="connsiteX1" fmla="*/ 135666 w 800691"/>
              <a:gd name="connsiteY1" fmla="*/ 1081068 h 2453396"/>
              <a:gd name="connsiteX2" fmla="*/ 10975 w 800691"/>
              <a:gd name="connsiteY2" fmla="*/ 2424959 h 2453396"/>
              <a:gd name="connsiteX3" fmla="*/ 10975 w 800691"/>
              <a:gd name="connsiteY3" fmla="*/ 1940050 h 2453396"/>
              <a:gd name="connsiteX4" fmla="*/ 52539 w 800691"/>
              <a:gd name="connsiteY4" fmla="*/ 1261177 h 2453396"/>
              <a:gd name="connsiteX5" fmla="*/ 149521 w 800691"/>
              <a:gd name="connsiteY5" fmla="*/ 956377 h 2453396"/>
              <a:gd name="connsiteX6" fmla="*/ 800684 w 800691"/>
              <a:gd name="connsiteY6" fmla="*/ 413 h 245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691" h="2453396">
                <a:moveTo>
                  <a:pt x="800684" y="413"/>
                </a:moveTo>
                <a:cubicBezTo>
                  <a:pt x="798375" y="21195"/>
                  <a:pt x="267284" y="676977"/>
                  <a:pt x="135666" y="1081068"/>
                </a:cubicBezTo>
                <a:cubicBezTo>
                  <a:pt x="4048" y="1485159"/>
                  <a:pt x="31757" y="2281795"/>
                  <a:pt x="10975" y="2424959"/>
                </a:cubicBezTo>
                <a:cubicBezTo>
                  <a:pt x="-9807" y="2568123"/>
                  <a:pt x="4048" y="2134014"/>
                  <a:pt x="10975" y="1940050"/>
                </a:cubicBezTo>
                <a:cubicBezTo>
                  <a:pt x="17902" y="1746086"/>
                  <a:pt x="29448" y="1425122"/>
                  <a:pt x="52539" y="1261177"/>
                </a:cubicBezTo>
                <a:cubicBezTo>
                  <a:pt x="75630" y="1097232"/>
                  <a:pt x="29448" y="1164195"/>
                  <a:pt x="149521" y="956377"/>
                </a:cubicBezTo>
                <a:cubicBezTo>
                  <a:pt x="269594" y="748559"/>
                  <a:pt x="802993" y="-20369"/>
                  <a:pt x="800684" y="4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0EEC51B2-0825-D016-1898-85E8CBED718E}"/>
              </a:ext>
            </a:extLst>
          </p:cNvPr>
          <p:cNvSpPr/>
          <p:nvPr/>
        </p:nvSpPr>
        <p:spPr>
          <a:xfrm>
            <a:off x="6267946" y="7748127"/>
            <a:ext cx="981676" cy="3583800"/>
          </a:xfrm>
          <a:custGeom>
            <a:avLst/>
            <a:gdLst>
              <a:gd name="connsiteX0" fmla="*/ 118999 w 981676"/>
              <a:gd name="connsiteY0" fmla="*/ 148964 h 3583800"/>
              <a:gd name="connsiteX1" fmla="*/ 118999 w 981676"/>
              <a:gd name="connsiteY1" fmla="*/ 232091 h 3583800"/>
              <a:gd name="connsiteX2" fmla="*/ 63581 w 981676"/>
              <a:gd name="connsiteY2" fmla="*/ 1492855 h 3583800"/>
              <a:gd name="connsiteX3" fmla="*/ 950272 w 981676"/>
              <a:gd name="connsiteY3" fmla="*/ 3501764 h 3583800"/>
              <a:gd name="connsiteX4" fmla="*/ 797872 w 981676"/>
              <a:gd name="connsiteY4" fmla="*/ 3224673 h 3583800"/>
              <a:gd name="connsiteX5" fmla="*/ 35872 w 981676"/>
              <a:gd name="connsiteY5" fmla="*/ 1811509 h 3583800"/>
              <a:gd name="connsiteX6" fmla="*/ 118999 w 981676"/>
              <a:gd name="connsiteY6" fmla="*/ 148964 h 358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676" h="3583800">
                <a:moveTo>
                  <a:pt x="118999" y="148964"/>
                </a:moveTo>
                <a:cubicBezTo>
                  <a:pt x="132853" y="-114272"/>
                  <a:pt x="128235" y="8109"/>
                  <a:pt x="118999" y="232091"/>
                </a:cubicBezTo>
                <a:cubicBezTo>
                  <a:pt x="109763" y="456073"/>
                  <a:pt x="-74965" y="947910"/>
                  <a:pt x="63581" y="1492855"/>
                </a:cubicBezTo>
                <a:cubicBezTo>
                  <a:pt x="202127" y="2037801"/>
                  <a:pt x="827890" y="3213128"/>
                  <a:pt x="950272" y="3501764"/>
                </a:cubicBezTo>
                <a:cubicBezTo>
                  <a:pt x="1072654" y="3790400"/>
                  <a:pt x="797872" y="3224673"/>
                  <a:pt x="797872" y="3224673"/>
                </a:cubicBezTo>
                <a:cubicBezTo>
                  <a:pt x="645472" y="2942964"/>
                  <a:pt x="146708" y="2319509"/>
                  <a:pt x="35872" y="1811509"/>
                </a:cubicBezTo>
                <a:cubicBezTo>
                  <a:pt x="-74964" y="1303509"/>
                  <a:pt x="105145" y="412200"/>
                  <a:pt x="118999" y="1489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6C4512F9-125C-CF42-3AFE-6B5C1057CA89}"/>
              </a:ext>
            </a:extLst>
          </p:cNvPr>
          <p:cNvSpPr/>
          <p:nvPr/>
        </p:nvSpPr>
        <p:spPr>
          <a:xfrm>
            <a:off x="2631299" y="7327410"/>
            <a:ext cx="1899699" cy="3661413"/>
          </a:xfrm>
          <a:custGeom>
            <a:avLst/>
            <a:gdLst>
              <a:gd name="connsiteX0" fmla="*/ 139610 w 1899699"/>
              <a:gd name="connsiteY0" fmla="*/ 112481 h 3661413"/>
              <a:gd name="connsiteX1" fmla="*/ 1441937 w 1899699"/>
              <a:gd name="connsiteY1" fmla="*/ 1691899 h 3661413"/>
              <a:gd name="connsiteX2" fmla="*/ 1871428 w 1899699"/>
              <a:gd name="connsiteY2" fmla="*/ 3603826 h 3661413"/>
              <a:gd name="connsiteX3" fmla="*/ 1816010 w 1899699"/>
              <a:gd name="connsiteY3" fmla="*/ 3035790 h 3661413"/>
              <a:gd name="connsiteX4" fmla="*/ 1469646 w 1899699"/>
              <a:gd name="connsiteY4" fmla="*/ 1733463 h 3661413"/>
              <a:gd name="connsiteX5" fmla="*/ 1192556 w 1899699"/>
              <a:gd name="connsiteY5" fmla="*/ 1165426 h 3661413"/>
              <a:gd name="connsiteX6" fmla="*/ 84192 w 1899699"/>
              <a:gd name="connsiteY6" fmla="*/ 140190 h 3661413"/>
              <a:gd name="connsiteX7" fmla="*/ 84192 w 1899699"/>
              <a:gd name="connsiteY7" fmla="*/ 126335 h 3661413"/>
              <a:gd name="connsiteX8" fmla="*/ 139610 w 1899699"/>
              <a:gd name="connsiteY8" fmla="*/ 112481 h 366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9699" h="3661413">
                <a:moveTo>
                  <a:pt x="139610" y="112481"/>
                </a:moveTo>
                <a:cubicBezTo>
                  <a:pt x="365901" y="373408"/>
                  <a:pt x="1153301" y="1110008"/>
                  <a:pt x="1441937" y="1691899"/>
                </a:cubicBezTo>
                <a:cubicBezTo>
                  <a:pt x="1730573" y="2273790"/>
                  <a:pt x="1809083" y="3379844"/>
                  <a:pt x="1871428" y="3603826"/>
                </a:cubicBezTo>
                <a:cubicBezTo>
                  <a:pt x="1933773" y="3827808"/>
                  <a:pt x="1882974" y="3347517"/>
                  <a:pt x="1816010" y="3035790"/>
                </a:cubicBezTo>
                <a:cubicBezTo>
                  <a:pt x="1749046" y="2724063"/>
                  <a:pt x="1573555" y="2045190"/>
                  <a:pt x="1469646" y="1733463"/>
                </a:cubicBezTo>
                <a:cubicBezTo>
                  <a:pt x="1365737" y="1421736"/>
                  <a:pt x="1423465" y="1430972"/>
                  <a:pt x="1192556" y="1165426"/>
                </a:cubicBezTo>
                <a:cubicBezTo>
                  <a:pt x="961647" y="899881"/>
                  <a:pt x="268919" y="313372"/>
                  <a:pt x="84192" y="140190"/>
                </a:cubicBezTo>
                <a:cubicBezTo>
                  <a:pt x="-100535" y="-32992"/>
                  <a:pt x="74956" y="126335"/>
                  <a:pt x="84192" y="126335"/>
                </a:cubicBezTo>
                <a:cubicBezTo>
                  <a:pt x="93428" y="126335"/>
                  <a:pt x="-86681" y="-148446"/>
                  <a:pt x="139610" y="1124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1D93A7A7-1C04-EE02-DCE6-D5D0D401052F}"/>
              </a:ext>
            </a:extLst>
          </p:cNvPr>
          <p:cNvSpPr/>
          <p:nvPr/>
        </p:nvSpPr>
        <p:spPr>
          <a:xfrm>
            <a:off x="7279464" y="6745885"/>
            <a:ext cx="449064" cy="2529369"/>
          </a:xfrm>
          <a:custGeom>
            <a:avLst/>
            <a:gdLst>
              <a:gd name="connsiteX0" fmla="*/ 146572 w 449064"/>
              <a:gd name="connsiteY0" fmla="*/ 1279 h 2529369"/>
              <a:gd name="connsiteX1" fmla="*/ 8027 w 449064"/>
              <a:gd name="connsiteY1" fmla="*/ 1054224 h 2529369"/>
              <a:gd name="connsiteX2" fmla="*/ 437518 w 449064"/>
              <a:gd name="connsiteY2" fmla="*/ 2467388 h 2529369"/>
              <a:gd name="connsiteX3" fmla="*/ 298972 w 449064"/>
              <a:gd name="connsiteY3" fmla="*/ 2176442 h 2529369"/>
              <a:gd name="connsiteX4" fmla="*/ 8027 w 449064"/>
              <a:gd name="connsiteY4" fmla="*/ 1262042 h 2529369"/>
              <a:gd name="connsiteX5" fmla="*/ 146572 w 449064"/>
              <a:gd name="connsiteY5" fmla="*/ 1279 h 252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064" h="2529369">
                <a:moveTo>
                  <a:pt x="146572" y="1279"/>
                </a:moveTo>
                <a:cubicBezTo>
                  <a:pt x="146572" y="-33357"/>
                  <a:pt x="-40464" y="643206"/>
                  <a:pt x="8027" y="1054224"/>
                </a:cubicBezTo>
                <a:cubicBezTo>
                  <a:pt x="56518" y="1465242"/>
                  <a:pt x="389027" y="2280352"/>
                  <a:pt x="437518" y="2467388"/>
                </a:cubicBezTo>
                <a:cubicBezTo>
                  <a:pt x="486009" y="2654424"/>
                  <a:pt x="370554" y="2377333"/>
                  <a:pt x="298972" y="2176442"/>
                </a:cubicBezTo>
                <a:cubicBezTo>
                  <a:pt x="227390" y="1975551"/>
                  <a:pt x="35736" y="1617642"/>
                  <a:pt x="8027" y="1262042"/>
                </a:cubicBezTo>
                <a:cubicBezTo>
                  <a:pt x="-19682" y="906442"/>
                  <a:pt x="146572" y="35915"/>
                  <a:pt x="146572" y="127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ACE1B504-4CE5-7E38-8425-A0EA0119EE64}"/>
              </a:ext>
            </a:extLst>
          </p:cNvPr>
          <p:cNvSpPr/>
          <p:nvPr/>
        </p:nvSpPr>
        <p:spPr>
          <a:xfrm>
            <a:off x="1192944" y="6031348"/>
            <a:ext cx="3964107" cy="5654618"/>
          </a:xfrm>
          <a:custGeom>
            <a:avLst/>
            <a:gdLst>
              <a:gd name="connsiteX0" fmla="*/ 12401 w 3964107"/>
              <a:gd name="connsiteY0" fmla="*/ 9234 h 5654618"/>
              <a:gd name="connsiteX1" fmla="*/ 2326111 w 3964107"/>
              <a:gd name="connsiteY1" fmla="*/ 2142834 h 5654618"/>
              <a:gd name="connsiteX2" fmla="*/ 1965892 w 3964107"/>
              <a:gd name="connsiteY2" fmla="*/ 1879597 h 5654618"/>
              <a:gd name="connsiteX3" fmla="*/ 2741747 w 3964107"/>
              <a:gd name="connsiteY3" fmla="*/ 2974107 h 5654618"/>
              <a:gd name="connsiteX4" fmla="*/ 2423092 w 3964107"/>
              <a:gd name="connsiteY4" fmla="*/ 2530761 h 5654618"/>
              <a:gd name="connsiteX5" fmla="*/ 3088111 w 3964107"/>
              <a:gd name="connsiteY5" fmla="*/ 3916216 h 5654618"/>
              <a:gd name="connsiteX6" fmla="*/ 2824874 w 3964107"/>
              <a:gd name="connsiteY6" fmla="*/ 3486725 h 5654618"/>
              <a:gd name="connsiteX7" fmla="*/ 3891674 w 3964107"/>
              <a:gd name="connsiteY7" fmla="*/ 5537197 h 5654618"/>
              <a:gd name="connsiteX8" fmla="*/ 3794692 w 3964107"/>
              <a:gd name="connsiteY8" fmla="*/ 5287816 h 5654618"/>
              <a:gd name="connsiteX9" fmla="*/ 3198947 w 3964107"/>
              <a:gd name="connsiteY9" fmla="*/ 4317997 h 5654618"/>
              <a:gd name="connsiteX10" fmla="*/ 2700183 w 3964107"/>
              <a:gd name="connsiteY10" fmla="*/ 2932543 h 5654618"/>
              <a:gd name="connsiteX11" fmla="*/ 1855056 w 3964107"/>
              <a:gd name="connsiteY11" fmla="*/ 1754907 h 5654618"/>
              <a:gd name="connsiteX12" fmla="*/ 2187565 w 3964107"/>
              <a:gd name="connsiteY12" fmla="*/ 2101270 h 5654618"/>
              <a:gd name="connsiteX13" fmla="*/ 1508692 w 3964107"/>
              <a:gd name="connsiteY13" fmla="*/ 1353125 h 5654618"/>
              <a:gd name="connsiteX14" fmla="*/ 926801 w 3964107"/>
              <a:gd name="connsiteY14" fmla="*/ 951343 h 5654618"/>
              <a:gd name="connsiteX15" fmla="*/ 1384001 w 3964107"/>
              <a:gd name="connsiteY15" fmla="*/ 1353125 h 5654618"/>
              <a:gd name="connsiteX16" fmla="*/ 12401 w 3964107"/>
              <a:gd name="connsiteY16" fmla="*/ 9234 h 565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64107" h="5654618">
                <a:moveTo>
                  <a:pt x="12401" y="9234"/>
                </a:moveTo>
                <a:cubicBezTo>
                  <a:pt x="169419" y="140852"/>
                  <a:pt x="2000529" y="1831107"/>
                  <a:pt x="2326111" y="2142834"/>
                </a:cubicBezTo>
                <a:cubicBezTo>
                  <a:pt x="2651693" y="2454561"/>
                  <a:pt x="1896619" y="1741052"/>
                  <a:pt x="1965892" y="1879597"/>
                </a:cubicBezTo>
                <a:cubicBezTo>
                  <a:pt x="2035165" y="2018142"/>
                  <a:pt x="2665547" y="2865580"/>
                  <a:pt x="2741747" y="2974107"/>
                </a:cubicBezTo>
                <a:cubicBezTo>
                  <a:pt x="2817947" y="3082634"/>
                  <a:pt x="2365365" y="2373743"/>
                  <a:pt x="2423092" y="2530761"/>
                </a:cubicBezTo>
                <a:cubicBezTo>
                  <a:pt x="2480819" y="2687779"/>
                  <a:pt x="3021147" y="3756889"/>
                  <a:pt x="3088111" y="3916216"/>
                </a:cubicBezTo>
                <a:cubicBezTo>
                  <a:pt x="3155075" y="4075543"/>
                  <a:pt x="2690947" y="3216561"/>
                  <a:pt x="2824874" y="3486725"/>
                </a:cubicBezTo>
                <a:cubicBezTo>
                  <a:pt x="2958801" y="3756889"/>
                  <a:pt x="3730038" y="5237015"/>
                  <a:pt x="3891674" y="5537197"/>
                </a:cubicBezTo>
                <a:cubicBezTo>
                  <a:pt x="4053310" y="5837379"/>
                  <a:pt x="3910146" y="5491016"/>
                  <a:pt x="3794692" y="5287816"/>
                </a:cubicBezTo>
                <a:cubicBezTo>
                  <a:pt x="3679238" y="5084616"/>
                  <a:pt x="3381365" y="4710543"/>
                  <a:pt x="3198947" y="4317997"/>
                </a:cubicBezTo>
                <a:cubicBezTo>
                  <a:pt x="3016529" y="3925452"/>
                  <a:pt x="2924165" y="3359725"/>
                  <a:pt x="2700183" y="2932543"/>
                </a:cubicBezTo>
                <a:cubicBezTo>
                  <a:pt x="2476201" y="2505361"/>
                  <a:pt x="1940492" y="1893453"/>
                  <a:pt x="1855056" y="1754907"/>
                </a:cubicBezTo>
                <a:cubicBezTo>
                  <a:pt x="1769620" y="1616362"/>
                  <a:pt x="2245292" y="2168233"/>
                  <a:pt x="2187565" y="2101270"/>
                </a:cubicBezTo>
                <a:cubicBezTo>
                  <a:pt x="2129838" y="2034307"/>
                  <a:pt x="1718819" y="1544779"/>
                  <a:pt x="1508692" y="1353125"/>
                </a:cubicBezTo>
                <a:cubicBezTo>
                  <a:pt x="1298565" y="1161471"/>
                  <a:pt x="947583" y="951343"/>
                  <a:pt x="926801" y="951343"/>
                </a:cubicBezTo>
                <a:cubicBezTo>
                  <a:pt x="906019" y="951343"/>
                  <a:pt x="1529474" y="1512452"/>
                  <a:pt x="1384001" y="1353125"/>
                </a:cubicBezTo>
                <a:cubicBezTo>
                  <a:pt x="1238528" y="1193798"/>
                  <a:pt x="-144617" y="-122384"/>
                  <a:pt x="12401" y="923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DE0F6876-A2DB-FF32-6004-7A8F7721F79A}"/>
              </a:ext>
            </a:extLst>
          </p:cNvPr>
          <p:cNvSpPr/>
          <p:nvPr/>
        </p:nvSpPr>
        <p:spPr>
          <a:xfrm>
            <a:off x="5748174" y="6732929"/>
            <a:ext cx="874514" cy="3515341"/>
          </a:xfrm>
          <a:custGeom>
            <a:avLst/>
            <a:gdLst>
              <a:gd name="connsiteX0" fmla="*/ 874299 w 874514"/>
              <a:gd name="connsiteY0" fmla="*/ 380 h 3515341"/>
              <a:gd name="connsiteX1" fmla="*/ 250844 w 874514"/>
              <a:gd name="connsiteY1" fmla="*/ 790089 h 3515341"/>
              <a:gd name="connsiteX2" fmla="*/ 1462 w 874514"/>
              <a:gd name="connsiteY2" fmla="*/ 1662926 h 3515341"/>
              <a:gd name="connsiteX3" fmla="*/ 347826 w 874514"/>
              <a:gd name="connsiteY3" fmla="*/ 845507 h 3515341"/>
              <a:gd name="connsiteX4" fmla="*/ 264699 w 874514"/>
              <a:gd name="connsiteY4" fmla="*/ 1247289 h 3515341"/>
              <a:gd name="connsiteX5" fmla="*/ 347826 w 874514"/>
              <a:gd name="connsiteY5" fmla="*/ 3436307 h 3515341"/>
              <a:gd name="connsiteX6" fmla="*/ 389390 w 874514"/>
              <a:gd name="connsiteY6" fmla="*/ 2826707 h 3515341"/>
              <a:gd name="connsiteX7" fmla="*/ 292408 w 874514"/>
              <a:gd name="connsiteY7" fmla="*/ 859362 h 3515341"/>
              <a:gd name="connsiteX8" fmla="*/ 167717 w 874514"/>
              <a:gd name="connsiteY8" fmla="*/ 1261144 h 3515341"/>
              <a:gd name="connsiteX9" fmla="*/ 320117 w 874514"/>
              <a:gd name="connsiteY9" fmla="*/ 693107 h 3515341"/>
              <a:gd name="connsiteX10" fmla="*/ 874299 w 874514"/>
              <a:gd name="connsiteY10" fmla="*/ 380 h 351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4514" h="3515341">
                <a:moveTo>
                  <a:pt x="874299" y="380"/>
                </a:moveTo>
                <a:cubicBezTo>
                  <a:pt x="862753" y="16544"/>
                  <a:pt x="396317" y="512998"/>
                  <a:pt x="250844" y="790089"/>
                </a:cubicBezTo>
                <a:cubicBezTo>
                  <a:pt x="105371" y="1067180"/>
                  <a:pt x="-14702" y="1653690"/>
                  <a:pt x="1462" y="1662926"/>
                </a:cubicBezTo>
                <a:cubicBezTo>
                  <a:pt x="17626" y="1672162"/>
                  <a:pt x="303953" y="914780"/>
                  <a:pt x="347826" y="845507"/>
                </a:cubicBezTo>
                <a:cubicBezTo>
                  <a:pt x="391699" y="776234"/>
                  <a:pt x="264699" y="815489"/>
                  <a:pt x="264699" y="1247289"/>
                </a:cubicBezTo>
                <a:cubicBezTo>
                  <a:pt x="264699" y="1679089"/>
                  <a:pt x="327044" y="3173071"/>
                  <a:pt x="347826" y="3436307"/>
                </a:cubicBezTo>
                <a:cubicBezTo>
                  <a:pt x="368608" y="3699543"/>
                  <a:pt x="398626" y="3256198"/>
                  <a:pt x="389390" y="2826707"/>
                </a:cubicBezTo>
                <a:cubicBezTo>
                  <a:pt x="380154" y="2397216"/>
                  <a:pt x="329353" y="1120289"/>
                  <a:pt x="292408" y="859362"/>
                </a:cubicBezTo>
                <a:cubicBezTo>
                  <a:pt x="255463" y="598435"/>
                  <a:pt x="163099" y="1288853"/>
                  <a:pt x="167717" y="1261144"/>
                </a:cubicBezTo>
                <a:cubicBezTo>
                  <a:pt x="172335" y="1233435"/>
                  <a:pt x="209281" y="898616"/>
                  <a:pt x="320117" y="693107"/>
                </a:cubicBezTo>
                <a:cubicBezTo>
                  <a:pt x="430953" y="487598"/>
                  <a:pt x="885845" y="-15784"/>
                  <a:pt x="874299" y="38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62EAFE4C-7994-7CE6-4737-04637466FC61}"/>
              </a:ext>
            </a:extLst>
          </p:cNvPr>
          <p:cNvSpPr/>
          <p:nvPr/>
        </p:nvSpPr>
        <p:spPr>
          <a:xfrm>
            <a:off x="6844145" y="5319867"/>
            <a:ext cx="1026698" cy="4086360"/>
          </a:xfrm>
          <a:custGeom>
            <a:avLst/>
            <a:gdLst>
              <a:gd name="connsiteX0" fmla="*/ 1025237 w 1026698"/>
              <a:gd name="connsiteY0" fmla="*/ 278 h 4086360"/>
              <a:gd name="connsiteX1" fmla="*/ 484910 w 1026698"/>
              <a:gd name="connsiteY1" fmla="*/ 1094788 h 4086360"/>
              <a:gd name="connsiteX2" fmla="*/ 249382 w 1026698"/>
              <a:gd name="connsiteY2" fmla="*/ 2771188 h 4086360"/>
              <a:gd name="connsiteX3" fmla="*/ 374073 w 1026698"/>
              <a:gd name="connsiteY3" fmla="*/ 1718242 h 4086360"/>
              <a:gd name="connsiteX4" fmla="*/ 180110 w 1026698"/>
              <a:gd name="connsiteY4" fmla="*/ 3990388 h 4086360"/>
              <a:gd name="connsiteX5" fmla="*/ 235528 w 1026698"/>
              <a:gd name="connsiteY5" fmla="*/ 3463915 h 4086360"/>
              <a:gd name="connsiteX6" fmla="*/ 304800 w 1026698"/>
              <a:gd name="connsiteY6" fmla="*/ 1648969 h 4086360"/>
              <a:gd name="connsiteX7" fmla="*/ 0 w 1026698"/>
              <a:gd name="connsiteY7" fmla="*/ 3131406 h 4086360"/>
              <a:gd name="connsiteX8" fmla="*/ 304800 w 1026698"/>
              <a:gd name="connsiteY8" fmla="*/ 1233333 h 4086360"/>
              <a:gd name="connsiteX9" fmla="*/ 138546 w 1026698"/>
              <a:gd name="connsiteY9" fmla="*/ 2064606 h 4086360"/>
              <a:gd name="connsiteX10" fmla="*/ 609600 w 1026698"/>
              <a:gd name="connsiteY10" fmla="*/ 914678 h 4086360"/>
              <a:gd name="connsiteX11" fmla="*/ 318655 w 1026698"/>
              <a:gd name="connsiteY11" fmla="*/ 1330315 h 4086360"/>
              <a:gd name="connsiteX12" fmla="*/ 512619 w 1026698"/>
              <a:gd name="connsiteY12" fmla="*/ 609878 h 4086360"/>
              <a:gd name="connsiteX13" fmla="*/ 304800 w 1026698"/>
              <a:gd name="connsiteY13" fmla="*/ 983951 h 4086360"/>
              <a:gd name="connsiteX14" fmla="*/ 1025237 w 1026698"/>
              <a:gd name="connsiteY14" fmla="*/ 278 h 408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6698" h="4086360">
                <a:moveTo>
                  <a:pt x="1025237" y="278"/>
                </a:moveTo>
                <a:cubicBezTo>
                  <a:pt x="1055255" y="18751"/>
                  <a:pt x="614219" y="632970"/>
                  <a:pt x="484910" y="1094788"/>
                </a:cubicBezTo>
                <a:cubicBezTo>
                  <a:pt x="355601" y="1556606"/>
                  <a:pt x="267855" y="2667279"/>
                  <a:pt x="249382" y="2771188"/>
                </a:cubicBezTo>
                <a:cubicBezTo>
                  <a:pt x="230909" y="2875097"/>
                  <a:pt x="385618" y="1515042"/>
                  <a:pt x="374073" y="1718242"/>
                </a:cubicBezTo>
                <a:cubicBezTo>
                  <a:pt x="362528" y="1921442"/>
                  <a:pt x="203201" y="3699443"/>
                  <a:pt x="180110" y="3990388"/>
                </a:cubicBezTo>
                <a:cubicBezTo>
                  <a:pt x="157019" y="4281333"/>
                  <a:pt x="214746" y="3854151"/>
                  <a:pt x="235528" y="3463915"/>
                </a:cubicBezTo>
                <a:cubicBezTo>
                  <a:pt x="256310" y="3073679"/>
                  <a:pt x="344055" y="1704387"/>
                  <a:pt x="304800" y="1648969"/>
                </a:cubicBezTo>
                <a:cubicBezTo>
                  <a:pt x="265545" y="1593551"/>
                  <a:pt x="0" y="3200679"/>
                  <a:pt x="0" y="3131406"/>
                </a:cubicBezTo>
                <a:cubicBezTo>
                  <a:pt x="0" y="3062133"/>
                  <a:pt x="281709" y="1411133"/>
                  <a:pt x="304800" y="1233333"/>
                </a:cubicBezTo>
                <a:cubicBezTo>
                  <a:pt x="327891" y="1055533"/>
                  <a:pt x="87746" y="2117715"/>
                  <a:pt x="138546" y="2064606"/>
                </a:cubicBezTo>
                <a:cubicBezTo>
                  <a:pt x="189346" y="2011497"/>
                  <a:pt x="579582" y="1037060"/>
                  <a:pt x="609600" y="914678"/>
                </a:cubicBezTo>
                <a:cubicBezTo>
                  <a:pt x="639618" y="792296"/>
                  <a:pt x="334818" y="1381115"/>
                  <a:pt x="318655" y="1330315"/>
                </a:cubicBezTo>
                <a:cubicBezTo>
                  <a:pt x="302492" y="1279515"/>
                  <a:pt x="514928" y="667605"/>
                  <a:pt x="512619" y="609878"/>
                </a:cubicBezTo>
                <a:cubicBezTo>
                  <a:pt x="510310" y="552151"/>
                  <a:pt x="221673" y="1078624"/>
                  <a:pt x="304800" y="983951"/>
                </a:cubicBezTo>
                <a:cubicBezTo>
                  <a:pt x="387927" y="889278"/>
                  <a:pt x="995219" y="-18195"/>
                  <a:pt x="1025237" y="2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1D85F120-B0D6-8FED-3840-A42274D974AB}"/>
              </a:ext>
            </a:extLst>
          </p:cNvPr>
          <p:cNvSpPr/>
          <p:nvPr/>
        </p:nvSpPr>
        <p:spPr>
          <a:xfrm>
            <a:off x="4087080" y="7010010"/>
            <a:ext cx="1106679" cy="1651219"/>
          </a:xfrm>
          <a:custGeom>
            <a:avLst/>
            <a:gdLst>
              <a:gd name="connsiteX0" fmla="*/ 11 w 1106679"/>
              <a:gd name="connsiteY0" fmla="*/ 390 h 1651219"/>
              <a:gd name="connsiteX1" fmla="*/ 512629 w 1106679"/>
              <a:gd name="connsiteY1" fmla="*/ 651554 h 1651219"/>
              <a:gd name="connsiteX2" fmla="*/ 969829 w 1106679"/>
              <a:gd name="connsiteY2" fmla="*/ 1067190 h 1651219"/>
              <a:gd name="connsiteX3" fmla="*/ 872847 w 1106679"/>
              <a:gd name="connsiteY3" fmla="*/ 859372 h 1651219"/>
              <a:gd name="connsiteX4" fmla="*/ 1094520 w 1106679"/>
              <a:gd name="connsiteY4" fmla="*/ 1635226 h 1651219"/>
              <a:gd name="connsiteX5" fmla="*/ 1052956 w 1106679"/>
              <a:gd name="connsiteY5" fmla="*/ 1358135 h 1651219"/>
              <a:gd name="connsiteX6" fmla="*/ 845138 w 1106679"/>
              <a:gd name="connsiteY6" fmla="*/ 1053335 h 1651219"/>
              <a:gd name="connsiteX7" fmla="*/ 277102 w 1106679"/>
              <a:gd name="connsiteY7" fmla="*/ 443735 h 1651219"/>
              <a:gd name="connsiteX8" fmla="*/ 526484 w 1106679"/>
              <a:gd name="connsiteY8" fmla="*/ 748535 h 1651219"/>
              <a:gd name="connsiteX9" fmla="*/ 11 w 1106679"/>
              <a:gd name="connsiteY9" fmla="*/ 390 h 165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6679" h="1651219">
                <a:moveTo>
                  <a:pt x="11" y="390"/>
                </a:moveTo>
                <a:cubicBezTo>
                  <a:pt x="-2298" y="-15773"/>
                  <a:pt x="350993" y="473754"/>
                  <a:pt x="512629" y="651554"/>
                </a:cubicBezTo>
                <a:cubicBezTo>
                  <a:pt x="674265" y="829354"/>
                  <a:pt x="909793" y="1032554"/>
                  <a:pt x="969829" y="1067190"/>
                </a:cubicBezTo>
                <a:cubicBezTo>
                  <a:pt x="1029865" y="1101826"/>
                  <a:pt x="852065" y="764699"/>
                  <a:pt x="872847" y="859372"/>
                </a:cubicBezTo>
                <a:cubicBezTo>
                  <a:pt x="893629" y="954045"/>
                  <a:pt x="1064502" y="1552099"/>
                  <a:pt x="1094520" y="1635226"/>
                </a:cubicBezTo>
                <a:cubicBezTo>
                  <a:pt x="1124538" y="1718353"/>
                  <a:pt x="1094520" y="1455117"/>
                  <a:pt x="1052956" y="1358135"/>
                </a:cubicBezTo>
                <a:cubicBezTo>
                  <a:pt x="1011392" y="1261153"/>
                  <a:pt x="974447" y="1205735"/>
                  <a:pt x="845138" y="1053335"/>
                </a:cubicBezTo>
                <a:cubicBezTo>
                  <a:pt x="715829" y="900935"/>
                  <a:pt x="330211" y="494535"/>
                  <a:pt x="277102" y="443735"/>
                </a:cubicBezTo>
                <a:cubicBezTo>
                  <a:pt x="223993" y="392935"/>
                  <a:pt x="574975" y="817808"/>
                  <a:pt x="526484" y="748535"/>
                </a:cubicBezTo>
                <a:cubicBezTo>
                  <a:pt x="477993" y="679262"/>
                  <a:pt x="2320" y="16553"/>
                  <a:pt x="11" y="3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622FF9E3-7289-FAB5-4162-EF6986178337}"/>
              </a:ext>
            </a:extLst>
          </p:cNvPr>
          <p:cNvSpPr/>
          <p:nvPr/>
        </p:nvSpPr>
        <p:spPr>
          <a:xfrm>
            <a:off x="5929890" y="3257483"/>
            <a:ext cx="245328" cy="1318183"/>
          </a:xfrm>
          <a:custGeom>
            <a:avLst/>
            <a:gdLst>
              <a:gd name="connsiteX0" fmla="*/ 2666 w 245328"/>
              <a:gd name="connsiteY0" fmla="*/ 22 h 1318183"/>
              <a:gd name="connsiteX1" fmla="*/ 214121 w 245328"/>
              <a:gd name="connsiteY1" fmla="*/ 571522 h 1318183"/>
              <a:gd name="connsiteX2" fmla="*/ 214121 w 245328"/>
              <a:gd name="connsiteY2" fmla="*/ 531517 h 1318183"/>
              <a:gd name="connsiteX3" fmla="*/ 185546 w 245328"/>
              <a:gd name="connsiteY3" fmla="*/ 834412 h 1318183"/>
              <a:gd name="connsiteX4" fmla="*/ 242696 w 245328"/>
              <a:gd name="connsiteY4" fmla="*/ 1057297 h 1318183"/>
              <a:gd name="connsiteX5" fmla="*/ 219836 w 245328"/>
              <a:gd name="connsiteY5" fmla="*/ 908707 h 1318183"/>
              <a:gd name="connsiteX6" fmla="*/ 82676 w 245328"/>
              <a:gd name="connsiteY6" fmla="*/ 1308757 h 1318183"/>
              <a:gd name="connsiteX7" fmla="*/ 134111 w 245328"/>
              <a:gd name="connsiteY7" fmla="*/ 1125877 h 1318183"/>
              <a:gd name="connsiteX8" fmla="*/ 2666 w 245328"/>
              <a:gd name="connsiteY8" fmla="*/ 411502 h 1318183"/>
              <a:gd name="connsiteX9" fmla="*/ 88391 w 245328"/>
              <a:gd name="connsiteY9" fmla="*/ 594382 h 1318183"/>
              <a:gd name="connsiteX10" fmla="*/ 2666 w 245328"/>
              <a:gd name="connsiteY10" fmla="*/ 22 h 131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328" h="1318183">
                <a:moveTo>
                  <a:pt x="2666" y="22"/>
                </a:moveTo>
                <a:cubicBezTo>
                  <a:pt x="23621" y="-3788"/>
                  <a:pt x="178878" y="482939"/>
                  <a:pt x="214121" y="571522"/>
                </a:cubicBezTo>
                <a:cubicBezTo>
                  <a:pt x="249364" y="660105"/>
                  <a:pt x="218884" y="487702"/>
                  <a:pt x="214121" y="531517"/>
                </a:cubicBezTo>
                <a:cubicBezTo>
                  <a:pt x="209359" y="575332"/>
                  <a:pt x="180784" y="746782"/>
                  <a:pt x="185546" y="834412"/>
                </a:cubicBezTo>
                <a:cubicBezTo>
                  <a:pt x="190309" y="922042"/>
                  <a:pt x="236981" y="1044915"/>
                  <a:pt x="242696" y="1057297"/>
                </a:cubicBezTo>
                <a:cubicBezTo>
                  <a:pt x="248411" y="1069679"/>
                  <a:pt x="246506" y="866797"/>
                  <a:pt x="219836" y="908707"/>
                </a:cubicBezTo>
                <a:cubicBezTo>
                  <a:pt x="193166" y="950617"/>
                  <a:pt x="96963" y="1272562"/>
                  <a:pt x="82676" y="1308757"/>
                </a:cubicBezTo>
                <a:cubicBezTo>
                  <a:pt x="68389" y="1344952"/>
                  <a:pt x="147446" y="1275419"/>
                  <a:pt x="134111" y="1125877"/>
                </a:cubicBezTo>
                <a:cubicBezTo>
                  <a:pt x="120776" y="976335"/>
                  <a:pt x="10286" y="500085"/>
                  <a:pt x="2666" y="411502"/>
                </a:cubicBezTo>
                <a:cubicBezTo>
                  <a:pt x="-4954" y="322920"/>
                  <a:pt x="85534" y="658199"/>
                  <a:pt x="88391" y="594382"/>
                </a:cubicBezTo>
                <a:cubicBezTo>
                  <a:pt x="91248" y="530565"/>
                  <a:pt x="-18289" y="3832"/>
                  <a:pt x="2666" y="2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06CE2CAC-F0A8-D0FC-D231-90738587F65D}"/>
              </a:ext>
            </a:extLst>
          </p:cNvPr>
          <p:cNvSpPr/>
          <p:nvPr/>
        </p:nvSpPr>
        <p:spPr>
          <a:xfrm>
            <a:off x="5878997" y="3343269"/>
            <a:ext cx="197830" cy="1203808"/>
          </a:xfrm>
          <a:custGeom>
            <a:avLst/>
            <a:gdLst>
              <a:gd name="connsiteX0" fmla="*/ 58888 w 197830"/>
              <a:gd name="connsiteY0" fmla="*/ 6 h 1203808"/>
              <a:gd name="connsiteX1" fmla="*/ 1738 w 197830"/>
              <a:gd name="connsiteY1" fmla="*/ 474351 h 1203808"/>
              <a:gd name="connsiteX2" fmla="*/ 24598 w 197830"/>
              <a:gd name="connsiteY2" fmla="*/ 382911 h 1203808"/>
              <a:gd name="connsiteX3" fmla="*/ 121753 w 197830"/>
              <a:gd name="connsiteY3" fmla="*/ 920121 h 1203808"/>
              <a:gd name="connsiteX4" fmla="*/ 121753 w 197830"/>
              <a:gd name="connsiteY4" fmla="*/ 720096 h 1203808"/>
              <a:gd name="connsiteX5" fmla="*/ 196048 w 197830"/>
              <a:gd name="connsiteY5" fmla="*/ 1171581 h 1203808"/>
              <a:gd name="connsiteX6" fmla="*/ 173188 w 197830"/>
              <a:gd name="connsiteY6" fmla="*/ 1091571 h 1203808"/>
              <a:gd name="connsiteX7" fmla="*/ 156043 w 197830"/>
              <a:gd name="connsiteY7" fmla="*/ 485781 h 1203808"/>
              <a:gd name="connsiteX8" fmla="*/ 58888 w 197830"/>
              <a:gd name="connsiteY8" fmla="*/ 6 h 120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830" h="1203808">
                <a:moveTo>
                  <a:pt x="58888" y="6"/>
                </a:moveTo>
                <a:cubicBezTo>
                  <a:pt x="33171" y="-1899"/>
                  <a:pt x="7453" y="410534"/>
                  <a:pt x="1738" y="474351"/>
                </a:cubicBezTo>
                <a:cubicBezTo>
                  <a:pt x="-3977" y="538168"/>
                  <a:pt x="4595" y="308616"/>
                  <a:pt x="24598" y="382911"/>
                </a:cubicBezTo>
                <a:cubicBezTo>
                  <a:pt x="44601" y="457206"/>
                  <a:pt x="105561" y="863924"/>
                  <a:pt x="121753" y="920121"/>
                </a:cubicBezTo>
                <a:cubicBezTo>
                  <a:pt x="137945" y="976318"/>
                  <a:pt x="109371" y="678186"/>
                  <a:pt x="121753" y="720096"/>
                </a:cubicBezTo>
                <a:cubicBezTo>
                  <a:pt x="134135" y="762006"/>
                  <a:pt x="187476" y="1109669"/>
                  <a:pt x="196048" y="1171581"/>
                </a:cubicBezTo>
                <a:cubicBezTo>
                  <a:pt x="204620" y="1233493"/>
                  <a:pt x="179856" y="1205871"/>
                  <a:pt x="173188" y="1091571"/>
                </a:cubicBezTo>
                <a:cubicBezTo>
                  <a:pt x="166521" y="977271"/>
                  <a:pt x="176045" y="664851"/>
                  <a:pt x="156043" y="485781"/>
                </a:cubicBezTo>
                <a:cubicBezTo>
                  <a:pt x="136041" y="306711"/>
                  <a:pt x="84605" y="1911"/>
                  <a:pt x="58888" y="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5CBE4374-5DCC-0EC9-8BB3-1AA636262B24}"/>
              </a:ext>
            </a:extLst>
          </p:cNvPr>
          <p:cNvSpPr/>
          <p:nvPr/>
        </p:nvSpPr>
        <p:spPr>
          <a:xfrm>
            <a:off x="5277295" y="4411269"/>
            <a:ext cx="80768" cy="306629"/>
          </a:xfrm>
          <a:custGeom>
            <a:avLst/>
            <a:gdLst>
              <a:gd name="connsiteX0" fmla="*/ 32642 w 80768"/>
              <a:gd name="connsiteY0" fmla="*/ 310 h 306629"/>
              <a:gd name="connsiteX1" fmla="*/ 16600 w 80768"/>
              <a:gd name="connsiteY1" fmla="*/ 192815 h 306629"/>
              <a:gd name="connsiteX2" fmla="*/ 80768 w 80768"/>
              <a:gd name="connsiteY2" fmla="*/ 305110 h 306629"/>
              <a:gd name="connsiteX3" fmla="*/ 558 w 80768"/>
              <a:gd name="connsiteY3" fmla="*/ 240942 h 306629"/>
              <a:gd name="connsiteX4" fmla="*/ 32642 w 80768"/>
              <a:gd name="connsiteY4" fmla="*/ 310 h 30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68" h="306629">
                <a:moveTo>
                  <a:pt x="32642" y="310"/>
                </a:moveTo>
                <a:cubicBezTo>
                  <a:pt x="35316" y="-7711"/>
                  <a:pt x="8579" y="142015"/>
                  <a:pt x="16600" y="192815"/>
                </a:cubicBezTo>
                <a:cubicBezTo>
                  <a:pt x="24621" y="243615"/>
                  <a:pt x="80768" y="305110"/>
                  <a:pt x="80768" y="305110"/>
                </a:cubicBezTo>
                <a:cubicBezTo>
                  <a:pt x="78094" y="313131"/>
                  <a:pt x="5905" y="289068"/>
                  <a:pt x="558" y="240942"/>
                </a:cubicBezTo>
                <a:cubicBezTo>
                  <a:pt x="-4789" y="192816"/>
                  <a:pt x="29968" y="8331"/>
                  <a:pt x="32642" y="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5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🍭 広瀬すず、意外な健康のもとを告白！「食べることで毎日健康でした」『HOT PEPPER』表紙登場【アザーカットあり】 -  Pop'n'Roll(ポップンロール)">
            <a:extLst>
              <a:ext uri="{FF2B5EF4-FFF2-40B4-BE49-F238E27FC236}">
                <a16:creationId xmlns:a16="http://schemas.microsoft.com/office/drawing/2014/main" id="{C5B9B3E4-0FAD-966F-50D2-6082FE205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4" r="11678"/>
          <a:stretch/>
        </p:blipFill>
        <p:spPr bwMode="auto">
          <a:xfrm>
            <a:off x="277812" y="0"/>
            <a:ext cx="9045575" cy="127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25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🍭 広瀬すず、意外な健康のもとを告白！「食べることで毎日健康でした」『HOT PEPPER』表紙登場【アザーカットあり】 -  Pop'n'Roll(ポップンロール)">
            <a:extLst>
              <a:ext uri="{FF2B5EF4-FFF2-40B4-BE49-F238E27FC236}">
                <a16:creationId xmlns:a16="http://schemas.microsoft.com/office/drawing/2014/main" id="{C5B9B3E4-0FAD-966F-50D2-6082FE205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4" r="11678"/>
          <a:stretch/>
        </p:blipFill>
        <p:spPr bwMode="auto">
          <a:xfrm>
            <a:off x="277812" y="0"/>
            <a:ext cx="9045575" cy="127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EBE89360-493B-2DAC-A458-751CDC713EF8}"/>
              </a:ext>
            </a:extLst>
          </p:cNvPr>
          <p:cNvSpPr/>
          <p:nvPr/>
        </p:nvSpPr>
        <p:spPr>
          <a:xfrm>
            <a:off x="4420424" y="3295434"/>
            <a:ext cx="923647" cy="456160"/>
          </a:xfrm>
          <a:custGeom>
            <a:avLst/>
            <a:gdLst>
              <a:gd name="connsiteX0" fmla="*/ 15051 w 923647"/>
              <a:gd name="connsiteY0" fmla="*/ 447891 h 456160"/>
              <a:gd name="connsiteX1" fmla="*/ 611951 w 923647"/>
              <a:gd name="connsiteY1" fmla="*/ 178016 h 456160"/>
              <a:gd name="connsiteX2" fmla="*/ 583376 w 923647"/>
              <a:gd name="connsiteY2" fmla="*/ 181191 h 456160"/>
              <a:gd name="connsiteX3" fmla="*/ 751651 w 923647"/>
              <a:gd name="connsiteY3" fmla="*/ 197066 h 456160"/>
              <a:gd name="connsiteX4" fmla="*/ 846901 w 923647"/>
              <a:gd name="connsiteY4" fmla="*/ 231991 h 456160"/>
              <a:gd name="connsiteX5" fmla="*/ 859601 w 923647"/>
              <a:gd name="connsiteY5" fmla="*/ 235166 h 456160"/>
              <a:gd name="connsiteX6" fmla="*/ 824676 w 923647"/>
              <a:gd name="connsiteY6" fmla="*/ 228816 h 456160"/>
              <a:gd name="connsiteX7" fmla="*/ 869126 w 923647"/>
              <a:gd name="connsiteY7" fmla="*/ 209766 h 456160"/>
              <a:gd name="connsiteX8" fmla="*/ 894526 w 923647"/>
              <a:gd name="connsiteY8" fmla="*/ 178016 h 456160"/>
              <a:gd name="connsiteX9" fmla="*/ 923101 w 923647"/>
              <a:gd name="connsiteY9" fmla="*/ 95466 h 456160"/>
              <a:gd name="connsiteX10" fmla="*/ 910401 w 923647"/>
              <a:gd name="connsiteY10" fmla="*/ 130391 h 456160"/>
              <a:gd name="connsiteX11" fmla="*/ 875476 w 923647"/>
              <a:gd name="connsiteY11" fmla="*/ 222466 h 456160"/>
              <a:gd name="connsiteX12" fmla="*/ 846901 w 923647"/>
              <a:gd name="connsiteY12" fmla="*/ 174841 h 456160"/>
              <a:gd name="connsiteX13" fmla="*/ 846901 w 923647"/>
              <a:gd name="connsiteY13" fmla="*/ 19266 h 456160"/>
              <a:gd name="connsiteX14" fmla="*/ 827851 w 923647"/>
              <a:gd name="connsiteY14" fmla="*/ 146266 h 456160"/>
              <a:gd name="connsiteX15" fmla="*/ 770701 w 923647"/>
              <a:gd name="connsiteY15" fmla="*/ 162141 h 456160"/>
              <a:gd name="connsiteX16" fmla="*/ 792926 w 923647"/>
              <a:gd name="connsiteY16" fmla="*/ 85941 h 456160"/>
              <a:gd name="connsiteX17" fmla="*/ 751651 w 923647"/>
              <a:gd name="connsiteY17" fmla="*/ 162141 h 456160"/>
              <a:gd name="connsiteX18" fmla="*/ 713551 w 923647"/>
              <a:gd name="connsiteY18" fmla="*/ 155791 h 456160"/>
              <a:gd name="connsiteX19" fmla="*/ 707201 w 923647"/>
              <a:gd name="connsiteY19" fmla="*/ 41491 h 456160"/>
              <a:gd name="connsiteX20" fmla="*/ 678626 w 923647"/>
              <a:gd name="connsiteY20" fmla="*/ 158966 h 456160"/>
              <a:gd name="connsiteX21" fmla="*/ 634176 w 923647"/>
              <a:gd name="connsiteY21" fmla="*/ 152616 h 456160"/>
              <a:gd name="connsiteX22" fmla="*/ 618301 w 923647"/>
              <a:gd name="connsiteY22" fmla="*/ 216 h 456160"/>
              <a:gd name="connsiteX23" fmla="*/ 624651 w 923647"/>
              <a:gd name="connsiteY23" fmla="*/ 117691 h 456160"/>
              <a:gd name="connsiteX24" fmla="*/ 605601 w 923647"/>
              <a:gd name="connsiteY24" fmla="*/ 60541 h 456160"/>
              <a:gd name="connsiteX25" fmla="*/ 608776 w 923647"/>
              <a:gd name="connsiteY25" fmla="*/ 158966 h 456160"/>
              <a:gd name="connsiteX26" fmla="*/ 526226 w 923647"/>
              <a:gd name="connsiteY26" fmla="*/ 44666 h 456160"/>
              <a:gd name="connsiteX27" fmla="*/ 583376 w 923647"/>
              <a:gd name="connsiteY27" fmla="*/ 187541 h 456160"/>
              <a:gd name="connsiteX28" fmla="*/ 526226 w 923647"/>
              <a:gd name="connsiteY28" fmla="*/ 108166 h 456160"/>
              <a:gd name="connsiteX29" fmla="*/ 507176 w 923647"/>
              <a:gd name="connsiteY29" fmla="*/ 184366 h 456160"/>
              <a:gd name="connsiteX30" fmla="*/ 516701 w 923647"/>
              <a:gd name="connsiteY30" fmla="*/ 216116 h 456160"/>
              <a:gd name="connsiteX31" fmla="*/ 488126 w 923647"/>
              <a:gd name="connsiteY31" fmla="*/ 114516 h 456160"/>
              <a:gd name="connsiteX32" fmla="*/ 475426 w 923647"/>
              <a:gd name="connsiteY32" fmla="*/ 225641 h 456160"/>
              <a:gd name="connsiteX33" fmla="*/ 462726 w 923647"/>
              <a:gd name="connsiteY33" fmla="*/ 200241 h 456160"/>
              <a:gd name="connsiteX34" fmla="*/ 465901 w 923647"/>
              <a:gd name="connsiteY34" fmla="*/ 92291 h 456160"/>
              <a:gd name="connsiteX35" fmla="*/ 469076 w 923647"/>
              <a:gd name="connsiteY35" fmla="*/ 60541 h 456160"/>
              <a:gd name="connsiteX36" fmla="*/ 456376 w 923647"/>
              <a:gd name="connsiteY36" fmla="*/ 124041 h 456160"/>
              <a:gd name="connsiteX37" fmla="*/ 446851 w 923647"/>
              <a:gd name="connsiteY37" fmla="*/ 79591 h 456160"/>
              <a:gd name="connsiteX38" fmla="*/ 456376 w 923647"/>
              <a:gd name="connsiteY38" fmla="*/ 139916 h 456160"/>
              <a:gd name="connsiteX39" fmla="*/ 450026 w 923647"/>
              <a:gd name="connsiteY39" fmla="*/ 219291 h 456160"/>
              <a:gd name="connsiteX40" fmla="*/ 478601 w 923647"/>
              <a:gd name="connsiteY40" fmla="*/ 260566 h 456160"/>
              <a:gd name="connsiteX41" fmla="*/ 405576 w 923647"/>
              <a:gd name="connsiteY41" fmla="*/ 247866 h 456160"/>
              <a:gd name="connsiteX42" fmla="*/ 342076 w 923647"/>
              <a:gd name="connsiteY42" fmla="*/ 216116 h 456160"/>
              <a:gd name="connsiteX43" fmla="*/ 281751 w 923647"/>
              <a:gd name="connsiteY43" fmla="*/ 85941 h 456160"/>
              <a:gd name="connsiteX44" fmla="*/ 335726 w 923647"/>
              <a:gd name="connsiteY44" fmla="*/ 206591 h 456160"/>
              <a:gd name="connsiteX45" fmla="*/ 351601 w 923647"/>
              <a:gd name="connsiteY45" fmla="*/ 257391 h 456160"/>
              <a:gd name="connsiteX46" fmla="*/ 303976 w 923647"/>
              <a:gd name="connsiteY46" fmla="*/ 216116 h 456160"/>
              <a:gd name="connsiteX47" fmla="*/ 262701 w 923647"/>
              <a:gd name="connsiteY47" fmla="*/ 155791 h 456160"/>
              <a:gd name="connsiteX48" fmla="*/ 313501 w 923647"/>
              <a:gd name="connsiteY48" fmla="*/ 225641 h 456160"/>
              <a:gd name="connsiteX49" fmla="*/ 332551 w 923647"/>
              <a:gd name="connsiteY49" fmla="*/ 257391 h 456160"/>
              <a:gd name="connsiteX50" fmla="*/ 291276 w 923647"/>
              <a:gd name="connsiteY50" fmla="*/ 260566 h 456160"/>
              <a:gd name="connsiteX51" fmla="*/ 180151 w 923647"/>
              <a:gd name="connsiteY51" fmla="*/ 343116 h 456160"/>
              <a:gd name="connsiteX52" fmla="*/ 167451 w 923647"/>
              <a:gd name="connsiteY52" fmla="*/ 317716 h 456160"/>
              <a:gd name="connsiteX53" fmla="*/ 129351 w 923647"/>
              <a:gd name="connsiteY53" fmla="*/ 273266 h 456160"/>
              <a:gd name="connsiteX54" fmla="*/ 94426 w 923647"/>
              <a:gd name="connsiteY54" fmla="*/ 231991 h 456160"/>
              <a:gd name="connsiteX55" fmla="*/ 138876 w 923647"/>
              <a:gd name="connsiteY55" fmla="*/ 292316 h 456160"/>
              <a:gd name="connsiteX56" fmla="*/ 167451 w 923647"/>
              <a:gd name="connsiteY56" fmla="*/ 339941 h 456160"/>
              <a:gd name="connsiteX57" fmla="*/ 129351 w 923647"/>
              <a:gd name="connsiteY57" fmla="*/ 381216 h 456160"/>
              <a:gd name="connsiteX58" fmla="*/ 56326 w 923647"/>
              <a:gd name="connsiteY58" fmla="*/ 346291 h 456160"/>
              <a:gd name="connsiteX59" fmla="*/ 167451 w 923647"/>
              <a:gd name="connsiteY59" fmla="*/ 384391 h 456160"/>
              <a:gd name="connsiteX60" fmla="*/ 15051 w 923647"/>
              <a:gd name="connsiteY60" fmla="*/ 447891 h 45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923647" h="456160">
                <a:moveTo>
                  <a:pt x="15051" y="447891"/>
                </a:moveTo>
                <a:cubicBezTo>
                  <a:pt x="89134" y="413495"/>
                  <a:pt x="517230" y="222466"/>
                  <a:pt x="611951" y="178016"/>
                </a:cubicBezTo>
                <a:cubicBezTo>
                  <a:pt x="706672" y="133566"/>
                  <a:pt x="560093" y="178016"/>
                  <a:pt x="583376" y="181191"/>
                </a:cubicBezTo>
                <a:cubicBezTo>
                  <a:pt x="606659" y="184366"/>
                  <a:pt x="707730" y="188599"/>
                  <a:pt x="751651" y="197066"/>
                </a:cubicBezTo>
                <a:cubicBezTo>
                  <a:pt x="795572" y="205533"/>
                  <a:pt x="846901" y="231991"/>
                  <a:pt x="846901" y="231991"/>
                </a:cubicBezTo>
                <a:cubicBezTo>
                  <a:pt x="864893" y="238341"/>
                  <a:pt x="863305" y="235695"/>
                  <a:pt x="859601" y="235166"/>
                </a:cubicBezTo>
                <a:cubicBezTo>
                  <a:pt x="855897" y="234637"/>
                  <a:pt x="823089" y="233049"/>
                  <a:pt x="824676" y="228816"/>
                </a:cubicBezTo>
                <a:cubicBezTo>
                  <a:pt x="826263" y="224583"/>
                  <a:pt x="857484" y="218233"/>
                  <a:pt x="869126" y="209766"/>
                </a:cubicBezTo>
                <a:cubicBezTo>
                  <a:pt x="880768" y="201299"/>
                  <a:pt x="885530" y="197066"/>
                  <a:pt x="894526" y="178016"/>
                </a:cubicBezTo>
                <a:cubicBezTo>
                  <a:pt x="903522" y="158966"/>
                  <a:pt x="920455" y="103403"/>
                  <a:pt x="923101" y="95466"/>
                </a:cubicBezTo>
                <a:cubicBezTo>
                  <a:pt x="925747" y="87529"/>
                  <a:pt x="918339" y="109224"/>
                  <a:pt x="910401" y="130391"/>
                </a:cubicBezTo>
                <a:cubicBezTo>
                  <a:pt x="902464" y="151558"/>
                  <a:pt x="886059" y="215058"/>
                  <a:pt x="875476" y="222466"/>
                </a:cubicBezTo>
                <a:cubicBezTo>
                  <a:pt x="864893" y="229874"/>
                  <a:pt x="851663" y="208708"/>
                  <a:pt x="846901" y="174841"/>
                </a:cubicBezTo>
                <a:cubicBezTo>
                  <a:pt x="842139" y="140974"/>
                  <a:pt x="850076" y="24028"/>
                  <a:pt x="846901" y="19266"/>
                </a:cubicBezTo>
                <a:cubicBezTo>
                  <a:pt x="843726" y="14504"/>
                  <a:pt x="840551" y="122453"/>
                  <a:pt x="827851" y="146266"/>
                </a:cubicBezTo>
                <a:cubicBezTo>
                  <a:pt x="815151" y="170078"/>
                  <a:pt x="776522" y="172195"/>
                  <a:pt x="770701" y="162141"/>
                </a:cubicBezTo>
                <a:cubicBezTo>
                  <a:pt x="764880" y="152087"/>
                  <a:pt x="796101" y="85941"/>
                  <a:pt x="792926" y="85941"/>
                </a:cubicBezTo>
                <a:cubicBezTo>
                  <a:pt x="789751" y="85941"/>
                  <a:pt x="764880" y="150499"/>
                  <a:pt x="751651" y="162141"/>
                </a:cubicBezTo>
                <a:cubicBezTo>
                  <a:pt x="738422" y="173783"/>
                  <a:pt x="720959" y="175899"/>
                  <a:pt x="713551" y="155791"/>
                </a:cubicBezTo>
                <a:cubicBezTo>
                  <a:pt x="706143" y="135683"/>
                  <a:pt x="713022" y="40962"/>
                  <a:pt x="707201" y="41491"/>
                </a:cubicBezTo>
                <a:cubicBezTo>
                  <a:pt x="701380" y="42020"/>
                  <a:pt x="690797" y="140445"/>
                  <a:pt x="678626" y="158966"/>
                </a:cubicBezTo>
                <a:cubicBezTo>
                  <a:pt x="666455" y="177487"/>
                  <a:pt x="644230" y="179074"/>
                  <a:pt x="634176" y="152616"/>
                </a:cubicBezTo>
                <a:cubicBezTo>
                  <a:pt x="624122" y="126158"/>
                  <a:pt x="619889" y="6037"/>
                  <a:pt x="618301" y="216"/>
                </a:cubicBezTo>
                <a:cubicBezTo>
                  <a:pt x="616714" y="-5605"/>
                  <a:pt x="626768" y="107637"/>
                  <a:pt x="624651" y="117691"/>
                </a:cubicBezTo>
                <a:cubicBezTo>
                  <a:pt x="622534" y="127745"/>
                  <a:pt x="608247" y="53662"/>
                  <a:pt x="605601" y="60541"/>
                </a:cubicBezTo>
                <a:cubicBezTo>
                  <a:pt x="602955" y="67420"/>
                  <a:pt x="622005" y="161612"/>
                  <a:pt x="608776" y="158966"/>
                </a:cubicBezTo>
                <a:cubicBezTo>
                  <a:pt x="595547" y="156320"/>
                  <a:pt x="530459" y="39904"/>
                  <a:pt x="526226" y="44666"/>
                </a:cubicBezTo>
                <a:cubicBezTo>
                  <a:pt x="521993" y="49428"/>
                  <a:pt x="583376" y="176958"/>
                  <a:pt x="583376" y="187541"/>
                </a:cubicBezTo>
                <a:cubicBezTo>
                  <a:pt x="583376" y="198124"/>
                  <a:pt x="538926" y="108695"/>
                  <a:pt x="526226" y="108166"/>
                </a:cubicBezTo>
                <a:cubicBezTo>
                  <a:pt x="513526" y="107637"/>
                  <a:pt x="508764" y="166374"/>
                  <a:pt x="507176" y="184366"/>
                </a:cubicBezTo>
                <a:cubicBezTo>
                  <a:pt x="505589" y="202358"/>
                  <a:pt x="519876" y="227758"/>
                  <a:pt x="516701" y="216116"/>
                </a:cubicBezTo>
                <a:cubicBezTo>
                  <a:pt x="513526" y="204474"/>
                  <a:pt x="495005" y="112929"/>
                  <a:pt x="488126" y="114516"/>
                </a:cubicBezTo>
                <a:cubicBezTo>
                  <a:pt x="481247" y="116103"/>
                  <a:pt x="479659" y="211354"/>
                  <a:pt x="475426" y="225641"/>
                </a:cubicBezTo>
                <a:cubicBezTo>
                  <a:pt x="471193" y="239928"/>
                  <a:pt x="464313" y="222466"/>
                  <a:pt x="462726" y="200241"/>
                </a:cubicBezTo>
                <a:cubicBezTo>
                  <a:pt x="461139" y="178016"/>
                  <a:pt x="464843" y="115574"/>
                  <a:pt x="465901" y="92291"/>
                </a:cubicBezTo>
                <a:cubicBezTo>
                  <a:pt x="466959" y="69008"/>
                  <a:pt x="470663" y="55249"/>
                  <a:pt x="469076" y="60541"/>
                </a:cubicBezTo>
                <a:cubicBezTo>
                  <a:pt x="467489" y="65833"/>
                  <a:pt x="460080" y="120866"/>
                  <a:pt x="456376" y="124041"/>
                </a:cubicBezTo>
                <a:cubicBezTo>
                  <a:pt x="452672" y="127216"/>
                  <a:pt x="446851" y="76945"/>
                  <a:pt x="446851" y="79591"/>
                </a:cubicBezTo>
                <a:cubicBezTo>
                  <a:pt x="446851" y="82237"/>
                  <a:pt x="455847" y="116633"/>
                  <a:pt x="456376" y="139916"/>
                </a:cubicBezTo>
                <a:cubicBezTo>
                  <a:pt x="456905" y="163199"/>
                  <a:pt x="446322" y="199183"/>
                  <a:pt x="450026" y="219291"/>
                </a:cubicBezTo>
                <a:cubicBezTo>
                  <a:pt x="453730" y="239399"/>
                  <a:pt x="486009" y="255803"/>
                  <a:pt x="478601" y="260566"/>
                </a:cubicBezTo>
                <a:cubicBezTo>
                  <a:pt x="471193" y="265328"/>
                  <a:pt x="428330" y="255274"/>
                  <a:pt x="405576" y="247866"/>
                </a:cubicBezTo>
                <a:cubicBezTo>
                  <a:pt x="382822" y="240458"/>
                  <a:pt x="362714" y="243104"/>
                  <a:pt x="342076" y="216116"/>
                </a:cubicBezTo>
                <a:cubicBezTo>
                  <a:pt x="321438" y="189128"/>
                  <a:pt x="282809" y="87529"/>
                  <a:pt x="281751" y="85941"/>
                </a:cubicBezTo>
                <a:cubicBezTo>
                  <a:pt x="280693" y="84353"/>
                  <a:pt x="324084" y="178016"/>
                  <a:pt x="335726" y="206591"/>
                </a:cubicBezTo>
                <a:cubicBezTo>
                  <a:pt x="347368" y="235166"/>
                  <a:pt x="356893" y="255804"/>
                  <a:pt x="351601" y="257391"/>
                </a:cubicBezTo>
                <a:cubicBezTo>
                  <a:pt x="346309" y="258978"/>
                  <a:pt x="318793" y="233049"/>
                  <a:pt x="303976" y="216116"/>
                </a:cubicBezTo>
                <a:cubicBezTo>
                  <a:pt x="289159" y="199183"/>
                  <a:pt x="261114" y="154204"/>
                  <a:pt x="262701" y="155791"/>
                </a:cubicBezTo>
                <a:cubicBezTo>
                  <a:pt x="264288" y="157378"/>
                  <a:pt x="301859" y="208708"/>
                  <a:pt x="313501" y="225641"/>
                </a:cubicBezTo>
                <a:cubicBezTo>
                  <a:pt x="325143" y="242574"/>
                  <a:pt x="336255" y="251570"/>
                  <a:pt x="332551" y="257391"/>
                </a:cubicBezTo>
                <a:cubicBezTo>
                  <a:pt x="328847" y="263212"/>
                  <a:pt x="316676" y="246279"/>
                  <a:pt x="291276" y="260566"/>
                </a:cubicBezTo>
                <a:cubicBezTo>
                  <a:pt x="265876" y="274853"/>
                  <a:pt x="200788" y="333591"/>
                  <a:pt x="180151" y="343116"/>
                </a:cubicBezTo>
                <a:cubicBezTo>
                  <a:pt x="159514" y="352641"/>
                  <a:pt x="175918" y="329358"/>
                  <a:pt x="167451" y="317716"/>
                </a:cubicBezTo>
                <a:cubicBezTo>
                  <a:pt x="158984" y="306074"/>
                  <a:pt x="129351" y="273266"/>
                  <a:pt x="129351" y="273266"/>
                </a:cubicBezTo>
                <a:cubicBezTo>
                  <a:pt x="117180" y="258979"/>
                  <a:pt x="92839" y="228816"/>
                  <a:pt x="94426" y="231991"/>
                </a:cubicBezTo>
                <a:cubicBezTo>
                  <a:pt x="96013" y="235166"/>
                  <a:pt x="126705" y="274324"/>
                  <a:pt x="138876" y="292316"/>
                </a:cubicBezTo>
                <a:cubicBezTo>
                  <a:pt x="151047" y="310308"/>
                  <a:pt x="169038" y="325124"/>
                  <a:pt x="167451" y="339941"/>
                </a:cubicBezTo>
                <a:cubicBezTo>
                  <a:pt x="165864" y="354758"/>
                  <a:pt x="147872" y="380158"/>
                  <a:pt x="129351" y="381216"/>
                </a:cubicBezTo>
                <a:cubicBezTo>
                  <a:pt x="110830" y="382274"/>
                  <a:pt x="49976" y="345762"/>
                  <a:pt x="56326" y="346291"/>
                </a:cubicBezTo>
                <a:cubicBezTo>
                  <a:pt x="62676" y="346820"/>
                  <a:pt x="170626" y="369574"/>
                  <a:pt x="167451" y="384391"/>
                </a:cubicBezTo>
                <a:cubicBezTo>
                  <a:pt x="164276" y="399208"/>
                  <a:pt x="-59032" y="482287"/>
                  <a:pt x="15051" y="447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93FC251-4BD9-D197-D33B-7D9D3B89A8A4}"/>
              </a:ext>
            </a:extLst>
          </p:cNvPr>
          <p:cNvSpPr/>
          <p:nvPr/>
        </p:nvSpPr>
        <p:spPr>
          <a:xfrm>
            <a:off x="4629129" y="3422371"/>
            <a:ext cx="123600" cy="165509"/>
          </a:xfrm>
          <a:custGeom>
            <a:avLst/>
            <a:gdLst>
              <a:gd name="connsiteX0" fmla="*/ 21 w 123600"/>
              <a:gd name="connsiteY0" fmla="*/ 279 h 165509"/>
              <a:gd name="connsiteX1" fmla="*/ 57171 w 123600"/>
              <a:gd name="connsiteY1" fmla="*/ 47904 h 165509"/>
              <a:gd name="connsiteX2" fmla="*/ 120671 w 123600"/>
              <a:gd name="connsiteY2" fmla="*/ 159029 h 165509"/>
              <a:gd name="connsiteX3" fmla="*/ 107971 w 123600"/>
              <a:gd name="connsiteY3" fmla="*/ 143154 h 165509"/>
              <a:gd name="connsiteX4" fmla="*/ 63521 w 123600"/>
              <a:gd name="connsiteY4" fmla="*/ 66954 h 165509"/>
              <a:gd name="connsiteX5" fmla="*/ 21 w 123600"/>
              <a:gd name="connsiteY5" fmla="*/ 279 h 16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00" h="165509">
                <a:moveTo>
                  <a:pt x="21" y="279"/>
                </a:moveTo>
                <a:cubicBezTo>
                  <a:pt x="-1037" y="-2896"/>
                  <a:pt x="37063" y="21446"/>
                  <a:pt x="57171" y="47904"/>
                </a:cubicBezTo>
                <a:cubicBezTo>
                  <a:pt x="77279" y="74362"/>
                  <a:pt x="120671" y="159029"/>
                  <a:pt x="120671" y="159029"/>
                </a:cubicBezTo>
                <a:cubicBezTo>
                  <a:pt x="129138" y="174904"/>
                  <a:pt x="117496" y="158500"/>
                  <a:pt x="107971" y="143154"/>
                </a:cubicBezTo>
                <a:cubicBezTo>
                  <a:pt x="98446" y="127808"/>
                  <a:pt x="77279" y="87062"/>
                  <a:pt x="63521" y="66954"/>
                </a:cubicBezTo>
                <a:cubicBezTo>
                  <a:pt x="49763" y="46846"/>
                  <a:pt x="1079" y="3454"/>
                  <a:pt x="21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48C7167C-5FDB-7B60-68CF-498213C73855}"/>
              </a:ext>
            </a:extLst>
          </p:cNvPr>
          <p:cNvSpPr/>
          <p:nvPr/>
        </p:nvSpPr>
        <p:spPr>
          <a:xfrm>
            <a:off x="5283188" y="3457347"/>
            <a:ext cx="286539" cy="236284"/>
          </a:xfrm>
          <a:custGeom>
            <a:avLst/>
            <a:gdLst>
              <a:gd name="connsiteX0" fmla="*/ 12 w 286539"/>
              <a:gd name="connsiteY0" fmla="*/ 228 h 236284"/>
              <a:gd name="connsiteX1" fmla="*/ 95262 w 286539"/>
              <a:gd name="connsiteY1" fmla="*/ 63728 h 236284"/>
              <a:gd name="connsiteX2" fmla="*/ 203212 w 286539"/>
              <a:gd name="connsiteY2" fmla="*/ 127228 h 236284"/>
              <a:gd name="connsiteX3" fmla="*/ 247662 w 286539"/>
              <a:gd name="connsiteY3" fmla="*/ 162153 h 236284"/>
              <a:gd name="connsiteX4" fmla="*/ 279412 w 286539"/>
              <a:gd name="connsiteY4" fmla="*/ 235178 h 236284"/>
              <a:gd name="connsiteX5" fmla="*/ 276237 w 286539"/>
              <a:gd name="connsiteY5" fmla="*/ 200253 h 236284"/>
              <a:gd name="connsiteX6" fmla="*/ 171462 w 286539"/>
              <a:gd name="connsiteY6" fmla="*/ 120878 h 236284"/>
              <a:gd name="connsiteX7" fmla="*/ 88912 w 286539"/>
              <a:gd name="connsiteY7" fmla="*/ 44678 h 236284"/>
              <a:gd name="connsiteX8" fmla="*/ 12 w 286539"/>
              <a:gd name="connsiteY8" fmla="*/ 228 h 23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539" h="236284">
                <a:moveTo>
                  <a:pt x="12" y="228"/>
                </a:moveTo>
                <a:cubicBezTo>
                  <a:pt x="1070" y="3403"/>
                  <a:pt x="61395" y="42561"/>
                  <a:pt x="95262" y="63728"/>
                </a:cubicBezTo>
                <a:cubicBezTo>
                  <a:pt x="129129" y="84895"/>
                  <a:pt x="177812" y="110824"/>
                  <a:pt x="203212" y="127228"/>
                </a:cubicBezTo>
                <a:cubicBezTo>
                  <a:pt x="228612" y="143632"/>
                  <a:pt x="234962" y="144161"/>
                  <a:pt x="247662" y="162153"/>
                </a:cubicBezTo>
                <a:cubicBezTo>
                  <a:pt x="260362" y="180145"/>
                  <a:pt x="274650" y="228828"/>
                  <a:pt x="279412" y="235178"/>
                </a:cubicBezTo>
                <a:cubicBezTo>
                  <a:pt x="284174" y="241528"/>
                  <a:pt x="294229" y="219303"/>
                  <a:pt x="276237" y="200253"/>
                </a:cubicBezTo>
                <a:cubicBezTo>
                  <a:pt x="258245" y="181203"/>
                  <a:pt x="202683" y="146807"/>
                  <a:pt x="171462" y="120878"/>
                </a:cubicBezTo>
                <a:cubicBezTo>
                  <a:pt x="140241" y="94949"/>
                  <a:pt x="113254" y="61611"/>
                  <a:pt x="88912" y="44678"/>
                </a:cubicBezTo>
                <a:cubicBezTo>
                  <a:pt x="64570" y="27745"/>
                  <a:pt x="-1046" y="-2947"/>
                  <a:pt x="12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90A999A-803A-2172-A1B7-A6258AC185B4}"/>
              </a:ext>
            </a:extLst>
          </p:cNvPr>
          <p:cNvSpPr/>
          <p:nvPr/>
        </p:nvSpPr>
        <p:spPr>
          <a:xfrm>
            <a:off x="5289784" y="3390180"/>
            <a:ext cx="70428" cy="133351"/>
          </a:xfrm>
          <a:custGeom>
            <a:avLst/>
            <a:gdLst>
              <a:gd name="connsiteX0" fmla="*/ 69616 w 70428"/>
              <a:gd name="connsiteY0" fmla="*/ 720 h 133351"/>
              <a:gd name="connsiteX1" fmla="*/ 37866 w 70428"/>
              <a:gd name="connsiteY1" fmla="*/ 41995 h 133351"/>
              <a:gd name="connsiteX2" fmla="*/ 6116 w 70428"/>
              <a:gd name="connsiteY2" fmla="*/ 130895 h 133351"/>
              <a:gd name="connsiteX3" fmla="*/ 6116 w 70428"/>
              <a:gd name="connsiteY3" fmla="*/ 105495 h 133351"/>
              <a:gd name="connsiteX4" fmla="*/ 2941 w 70428"/>
              <a:gd name="connsiteY4" fmla="*/ 73745 h 133351"/>
              <a:gd name="connsiteX5" fmla="*/ 69616 w 70428"/>
              <a:gd name="connsiteY5" fmla="*/ 720 h 13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28" h="133351">
                <a:moveTo>
                  <a:pt x="69616" y="720"/>
                </a:moveTo>
                <a:cubicBezTo>
                  <a:pt x="75437" y="-4572"/>
                  <a:pt x="48449" y="20299"/>
                  <a:pt x="37866" y="41995"/>
                </a:cubicBezTo>
                <a:cubicBezTo>
                  <a:pt x="27283" y="63691"/>
                  <a:pt x="11408" y="120312"/>
                  <a:pt x="6116" y="130895"/>
                </a:cubicBezTo>
                <a:cubicBezTo>
                  <a:pt x="824" y="141478"/>
                  <a:pt x="6645" y="115020"/>
                  <a:pt x="6116" y="105495"/>
                </a:cubicBezTo>
                <a:cubicBezTo>
                  <a:pt x="5587" y="95970"/>
                  <a:pt x="-4996" y="86974"/>
                  <a:pt x="2941" y="73745"/>
                </a:cubicBezTo>
                <a:cubicBezTo>
                  <a:pt x="10878" y="60516"/>
                  <a:pt x="63795" y="6012"/>
                  <a:pt x="69616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A287B05-421F-CDF6-2F40-B648630ED9FB}"/>
              </a:ext>
            </a:extLst>
          </p:cNvPr>
          <p:cNvSpPr/>
          <p:nvPr/>
        </p:nvSpPr>
        <p:spPr>
          <a:xfrm>
            <a:off x="4402859" y="3745999"/>
            <a:ext cx="185803" cy="120612"/>
          </a:xfrm>
          <a:custGeom>
            <a:avLst/>
            <a:gdLst>
              <a:gd name="connsiteX0" fmla="*/ 185016 w 185803"/>
              <a:gd name="connsiteY0" fmla="*/ 501 h 120612"/>
              <a:gd name="connsiteX1" fmla="*/ 108816 w 185803"/>
              <a:gd name="connsiteY1" fmla="*/ 29076 h 120612"/>
              <a:gd name="connsiteX2" fmla="*/ 4041 w 185803"/>
              <a:gd name="connsiteY2" fmla="*/ 117976 h 120612"/>
              <a:gd name="connsiteX3" fmla="*/ 19916 w 185803"/>
              <a:gd name="connsiteY3" fmla="*/ 98926 h 120612"/>
              <a:gd name="connsiteX4" fmla="*/ 61191 w 185803"/>
              <a:gd name="connsiteY4" fmla="*/ 48126 h 120612"/>
              <a:gd name="connsiteX5" fmla="*/ 185016 w 185803"/>
              <a:gd name="connsiteY5" fmla="*/ 501 h 12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03" h="120612">
                <a:moveTo>
                  <a:pt x="185016" y="501"/>
                </a:moveTo>
                <a:cubicBezTo>
                  <a:pt x="192954" y="-2674"/>
                  <a:pt x="138978" y="9497"/>
                  <a:pt x="108816" y="29076"/>
                </a:cubicBezTo>
                <a:cubicBezTo>
                  <a:pt x="78653" y="48655"/>
                  <a:pt x="4041" y="117976"/>
                  <a:pt x="4041" y="117976"/>
                </a:cubicBezTo>
                <a:cubicBezTo>
                  <a:pt x="-10775" y="129618"/>
                  <a:pt x="19916" y="98926"/>
                  <a:pt x="19916" y="98926"/>
                </a:cubicBezTo>
                <a:cubicBezTo>
                  <a:pt x="29441" y="87284"/>
                  <a:pt x="34733" y="60826"/>
                  <a:pt x="61191" y="48126"/>
                </a:cubicBezTo>
                <a:cubicBezTo>
                  <a:pt x="87649" y="35426"/>
                  <a:pt x="177078" y="3676"/>
                  <a:pt x="185016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8C4A378-BAC0-790E-1875-CE6EE38F8450}"/>
              </a:ext>
            </a:extLst>
          </p:cNvPr>
          <p:cNvSpPr/>
          <p:nvPr/>
        </p:nvSpPr>
        <p:spPr>
          <a:xfrm>
            <a:off x="4491566" y="3775034"/>
            <a:ext cx="681485" cy="208016"/>
          </a:xfrm>
          <a:custGeom>
            <a:avLst/>
            <a:gdLst>
              <a:gd name="connsiteX0" fmla="*/ 13759 w 681485"/>
              <a:gd name="connsiteY0" fmla="*/ 41 h 208016"/>
              <a:gd name="connsiteX1" fmla="*/ 223309 w 681485"/>
              <a:gd name="connsiteY1" fmla="*/ 54016 h 208016"/>
              <a:gd name="connsiteX2" fmla="*/ 416984 w 681485"/>
              <a:gd name="connsiteY2" fmla="*/ 63541 h 208016"/>
              <a:gd name="connsiteX3" fmla="*/ 251884 w 681485"/>
              <a:gd name="connsiteY3" fmla="*/ 76241 h 208016"/>
              <a:gd name="connsiteX4" fmla="*/ 575734 w 681485"/>
              <a:gd name="connsiteY4" fmla="*/ 44491 h 208016"/>
              <a:gd name="connsiteX5" fmla="*/ 620184 w 681485"/>
              <a:gd name="connsiteY5" fmla="*/ 12741 h 208016"/>
              <a:gd name="connsiteX6" fmla="*/ 575734 w 681485"/>
              <a:gd name="connsiteY6" fmla="*/ 19091 h 208016"/>
              <a:gd name="connsiteX7" fmla="*/ 626534 w 681485"/>
              <a:gd name="connsiteY7" fmla="*/ 28616 h 208016"/>
              <a:gd name="connsiteX8" fmla="*/ 680509 w 681485"/>
              <a:gd name="connsiteY8" fmla="*/ 76241 h 208016"/>
              <a:gd name="connsiteX9" fmla="*/ 651934 w 681485"/>
              <a:gd name="connsiteY9" fmla="*/ 44491 h 208016"/>
              <a:gd name="connsiteX10" fmla="*/ 540809 w 681485"/>
              <a:gd name="connsiteY10" fmla="*/ 73066 h 208016"/>
              <a:gd name="connsiteX11" fmla="*/ 490009 w 681485"/>
              <a:gd name="connsiteY11" fmla="*/ 50841 h 208016"/>
              <a:gd name="connsiteX12" fmla="*/ 575734 w 681485"/>
              <a:gd name="connsiteY12" fmla="*/ 92116 h 208016"/>
              <a:gd name="connsiteX13" fmla="*/ 439209 w 681485"/>
              <a:gd name="connsiteY13" fmla="*/ 69891 h 208016"/>
              <a:gd name="connsiteX14" fmla="*/ 423334 w 681485"/>
              <a:gd name="connsiteY14" fmla="*/ 85766 h 208016"/>
              <a:gd name="connsiteX15" fmla="*/ 429684 w 681485"/>
              <a:gd name="connsiteY15" fmla="*/ 171491 h 208016"/>
              <a:gd name="connsiteX16" fmla="*/ 423334 w 681485"/>
              <a:gd name="connsiteY16" fmla="*/ 133391 h 208016"/>
              <a:gd name="connsiteX17" fmla="*/ 382059 w 681485"/>
              <a:gd name="connsiteY17" fmla="*/ 82591 h 208016"/>
              <a:gd name="connsiteX18" fmla="*/ 220134 w 681485"/>
              <a:gd name="connsiteY18" fmla="*/ 206416 h 208016"/>
              <a:gd name="connsiteX19" fmla="*/ 280459 w 681485"/>
              <a:gd name="connsiteY19" fmla="*/ 149266 h 208016"/>
              <a:gd name="connsiteX20" fmla="*/ 299509 w 681485"/>
              <a:gd name="connsiteY20" fmla="*/ 95291 h 208016"/>
              <a:gd name="connsiteX21" fmla="*/ 248709 w 681485"/>
              <a:gd name="connsiteY21" fmla="*/ 88941 h 208016"/>
              <a:gd name="connsiteX22" fmla="*/ 153459 w 681485"/>
              <a:gd name="connsiteY22" fmla="*/ 168316 h 208016"/>
              <a:gd name="connsiteX23" fmla="*/ 188384 w 681485"/>
              <a:gd name="connsiteY23" fmla="*/ 120691 h 208016"/>
              <a:gd name="connsiteX24" fmla="*/ 188384 w 681485"/>
              <a:gd name="connsiteY24" fmla="*/ 73066 h 208016"/>
              <a:gd name="connsiteX25" fmla="*/ 169334 w 681485"/>
              <a:gd name="connsiteY25" fmla="*/ 120691 h 208016"/>
              <a:gd name="connsiteX26" fmla="*/ 150284 w 681485"/>
              <a:gd name="connsiteY26" fmla="*/ 25441 h 208016"/>
              <a:gd name="connsiteX27" fmla="*/ 131234 w 681485"/>
              <a:gd name="connsiteY27" fmla="*/ 82591 h 208016"/>
              <a:gd name="connsiteX28" fmla="*/ 112184 w 681485"/>
              <a:gd name="connsiteY28" fmla="*/ 184191 h 208016"/>
              <a:gd name="connsiteX29" fmla="*/ 112184 w 681485"/>
              <a:gd name="connsiteY29" fmla="*/ 136566 h 208016"/>
              <a:gd name="connsiteX30" fmla="*/ 128059 w 681485"/>
              <a:gd name="connsiteY30" fmla="*/ 60366 h 208016"/>
              <a:gd name="connsiteX31" fmla="*/ 99484 w 681485"/>
              <a:gd name="connsiteY31" fmla="*/ 57191 h 208016"/>
              <a:gd name="connsiteX32" fmla="*/ 48684 w 681485"/>
              <a:gd name="connsiteY32" fmla="*/ 76241 h 208016"/>
              <a:gd name="connsiteX33" fmla="*/ 1059 w 681485"/>
              <a:gd name="connsiteY33" fmla="*/ 123866 h 208016"/>
              <a:gd name="connsiteX34" fmla="*/ 20109 w 681485"/>
              <a:gd name="connsiteY34" fmla="*/ 92116 h 208016"/>
              <a:gd name="connsiteX35" fmla="*/ 70909 w 681485"/>
              <a:gd name="connsiteY35" fmla="*/ 63541 h 208016"/>
              <a:gd name="connsiteX36" fmla="*/ 13759 w 681485"/>
              <a:gd name="connsiteY36" fmla="*/ 41 h 20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81485" h="208016">
                <a:moveTo>
                  <a:pt x="13759" y="41"/>
                </a:moveTo>
                <a:cubicBezTo>
                  <a:pt x="39159" y="-1547"/>
                  <a:pt x="156105" y="43433"/>
                  <a:pt x="223309" y="54016"/>
                </a:cubicBezTo>
                <a:cubicBezTo>
                  <a:pt x="290513" y="64599"/>
                  <a:pt x="412222" y="59837"/>
                  <a:pt x="416984" y="63541"/>
                </a:cubicBezTo>
                <a:cubicBezTo>
                  <a:pt x="421746" y="67245"/>
                  <a:pt x="225426" y="79416"/>
                  <a:pt x="251884" y="76241"/>
                </a:cubicBezTo>
                <a:cubicBezTo>
                  <a:pt x="278342" y="73066"/>
                  <a:pt x="514351" y="55074"/>
                  <a:pt x="575734" y="44491"/>
                </a:cubicBezTo>
                <a:cubicBezTo>
                  <a:pt x="637117" y="33908"/>
                  <a:pt x="620184" y="16974"/>
                  <a:pt x="620184" y="12741"/>
                </a:cubicBezTo>
                <a:cubicBezTo>
                  <a:pt x="620184" y="8508"/>
                  <a:pt x="574676" y="16445"/>
                  <a:pt x="575734" y="19091"/>
                </a:cubicBezTo>
                <a:cubicBezTo>
                  <a:pt x="576792" y="21737"/>
                  <a:pt x="609072" y="19091"/>
                  <a:pt x="626534" y="28616"/>
                </a:cubicBezTo>
                <a:cubicBezTo>
                  <a:pt x="643997" y="38141"/>
                  <a:pt x="676276" y="73595"/>
                  <a:pt x="680509" y="76241"/>
                </a:cubicBezTo>
                <a:cubicBezTo>
                  <a:pt x="684742" y="78887"/>
                  <a:pt x="675217" y="45020"/>
                  <a:pt x="651934" y="44491"/>
                </a:cubicBezTo>
                <a:cubicBezTo>
                  <a:pt x="628651" y="43962"/>
                  <a:pt x="567796" y="72008"/>
                  <a:pt x="540809" y="73066"/>
                </a:cubicBezTo>
                <a:cubicBezTo>
                  <a:pt x="513822" y="74124"/>
                  <a:pt x="484188" y="47666"/>
                  <a:pt x="490009" y="50841"/>
                </a:cubicBezTo>
                <a:cubicBezTo>
                  <a:pt x="495830" y="54016"/>
                  <a:pt x="584201" y="88941"/>
                  <a:pt x="575734" y="92116"/>
                </a:cubicBezTo>
                <a:cubicBezTo>
                  <a:pt x="567267" y="95291"/>
                  <a:pt x="464609" y="70949"/>
                  <a:pt x="439209" y="69891"/>
                </a:cubicBezTo>
                <a:cubicBezTo>
                  <a:pt x="413809" y="68833"/>
                  <a:pt x="424922" y="68833"/>
                  <a:pt x="423334" y="85766"/>
                </a:cubicBezTo>
                <a:cubicBezTo>
                  <a:pt x="421747" y="102699"/>
                  <a:pt x="429684" y="163554"/>
                  <a:pt x="429684" y="171491"/>
                </a:cubicBezTo>
                <a:cubicBezTo>
                  <a:pt x="429684" y="179428"/>
                  <a:pt x="431272" y="148208"/>
                  <a:pt x="423334" y="133391"/>
                </a:cubicBezTo>
                <a:cubicBezTo>
                  <a:pt x="415397" y="118574"/>
                  <a:pt x="415926" y="70420"/>
                  <a:pt x="382059" y="82591"/>
                </a:cubicBezTo>
                <a:cubicBezTo>
                  <a:pt x="348192" y="94762"/>
                  <a:pt x="237067" y="195304"/>
                  <a:pt x="220134" y="206416"/>
                </a:cubicBezTo>
                <a:cubicBezTo>
                  <a:pt x="203201" y="217528"/>
                  <a:pt x="267230" y="167787"/>
                  <a:pt x="280459" y="149266"/>
                </a:cubicBezTo>
                <a:cubicBezTo>
                  <a:pt x="293688" y="130745"/>
                  <a:pt x="304801" y="105345"/>
                  <a:pt x="299509" y="95291"/>
                </a:cubicBezTo>
                <a:cubicBezTo>
                  <a:pt x="294217" y="85237"/>
                  <a:pt x="273051" y="76770"/>
                  <a:pt x="248709" y="88941"/>
                </a:cubicBezTo>
                <a:cubicBezTo>
                  <a:pt x="224367" y="101112"/>
                  <a:pt x="163513" y="163024"/>
                  <a:pt x="153459" y="168316"/>
                </a:cubicBezTo>
                <a:cubicBezTo>
                  <a:pt x="143405" y="173608"/>
                  <a:pt x="182563" y="136566"/>
                  <a:pt x="188384" y="120691"/>
                </a:cubicBezTo>
                <a:cubicBezTo>
                  <a:pt x="194205" y="104816"/>
                  <a:pt x="191559" y="73066"/>
                  <a:pt x="188384" y="73066"/>
                </a:cubicBezTo>
                <a:cubicBezTo>
                  <a:pt x="185209" y="73066"/>
                  <a:pt x="175684" y="128628"/>
                  <a:pt x="169334" y="120691"/>
                </a:cubicBezTo>
                <a:cubicBezTo>
                  <a:pt x="162984" y="112754"/>
                  <a:pt x="156634" y="31791"/>
                  <a:pt x="150284" y="25441"/>
                </a:cubicBezTo>
                <a:cubicBezTo>
                  <a:pt x="143934" y="19091"/>
                  <a:pt x="137584" y="56133"/>
                  <a:pt x="131234" y="82591"/>
                </a:cubicBezTo>
                <a:cubicBezTo>
                  <a:pt x="124884" y="109049"/>
                  <a:pt x="115359" y="175195"/>
                  <a:pt x="112184" y="184191"/>
                </a:cubicBezTo>
                <a:cubicBezTo>
                  <a:pt x="109009" y="193187"/>
                  <a:pt x="109538" y="157203"/>
                  <a:pt x="112184" y="136566"/>
                </a:cubicBezTo>
                <a:cubicBezTo>
                  <a:pt x="114830" y="115929"/>
                  <a:pt x="130176" y="73595"/>
                  <a:pt x="128059" y="60366"/>
                </a:cubicBezTo>
                <a:cubicBezTo>
                  <a:pt x="125942" y="47137"/>
                  <a:pt x="112713" y="54545"/>
                  <a:pt x="99484" y="57191"/>
                </a:cubicBezTo>
                <a:cubicBezTo>
                  <a:pt x="86255" y="59837"/>
                  <a:pt x="65088" y="65129"/>
                  <a:pt x="48684" y="76241"/>
                </a:cubicBezTo>
                <a:cubicBezTo>
                  <a:pt x="32280" y="87353"/>
                  <a:pt x="5821" y="121220"/>
                  <a:pt x="1059" y="123866"/>
                </a:cubicBezTo>
                <a:cubicBezTo>
                  <a:pt x="-3703" y="126512"/>
                  <a:pt x="8467" y="102170"/>
                  <a:pt x="20109" y="92116"/>
                </a:cubicBezTo>
                <a:cubicBezTo>
                  <a:pt x="31751" y="82062"/>
                  <a:pt x="67205" y="74124"/>
                  <a:pt x="70909" y="63541"/>
                </a:cubicBezTo>
                <a:cubicBezTo>
                  <a:pt x="74613" y="52958"/>
                  <a:pt x="-11641" y="1629"/>
                  <a:pt x="13759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679DE316-A2DC-0EF5-A3AE-485D173B6FAB}"/>
              </a:ext>
            </a:extLst>
          </p:cNvPr>
          <p:cNvSpPr/>
          <p:nvPr/>
        </p:nvSpPr>
        <p:spPr>
          <a:xfrm>
            <a:off x="4913944" y="3700992"/>
            <a:ext cx="639422" cy="172725"/>
          </a:xfrm>
          <a:custGeom>
            <a:avLst/>
            <a:gdLst>
              <a:gd name="connsiteX0" fmla="*/ 956 w 639422"/>
              <a:gd name="connsiteY0" fmla="*/ 172508 h 172725"/>
              <a:gd name="connsiteX1" fmla="*/ 353381 w 639422"/>
              <a:gd name="connsiteY1" fmla="*/ 70908 h 172725"/>
              <a:gd name="connsiteX2" fmla="*/ 486731 w 639422"/>
              <a:gd name="connsiteY2" fmla="*/ 1058 h 172725"/>
              <a:gd name="connsiteX3" fmla="*/ 331156 w 639422"/>
              <a:gd name="connsiteY3" fmla="*/ 61383 h 172725"/>
              <a:gd name="connsiteX4" fmla="*/ 521656 w 639422"/>
              <a:gd name="connsiteY4" fmla="*/ 4233 h 172725"/>
              <a:gd name="connsiteX5" fmla="*/ 639131 w 639422"/>
              <a:gd name="connsiteY5" fmla="*/ 4233 h 172725"/>
              <a:gd name="connsiteX6" fmla="*/ 553406 w 639422"/>
              <a:gd name="connsiteY6" fmla="*/ 4233 h 172725"/>
              <a:gd name="connsiteX7" fmla="*/ 502606 w 639422"/>
              <a:gd name="connsiteY7" fmla="*/ 10583 h 172725"/>
              <a:gd name="connsiteX8" fmla="*/ 280356 w 639422"/>
              <a:gd name="connsiteY8" fmla="*/ 93133 h 172725"/>
              <a:gd name="connsiteX9" fmla="*/ 347031 w 639422"/>
              <a:gd name="connsiteY9" fmla="*/ 45508 h 172725"/>
              <a:gd name="connsiteX10" fmla="*/ 251781 w 639422"/>
              <a:gd name="connsiteY10" fmla="*/ 96308 h 172725"/>
              <a:gd name="connsiteX11" fmla="*/ 956 w 639422"/>
              <a:gd name="connsiteY11" fmla="*/ 172508 h 17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422" h="172725">
                <a:moveTo>
                  <a:pt x="956" y="172508"/>
                </a:moveTo>
                <a:cubicBezTo>
                  <a:pt x="17889" y="168275"/>
                  <a:pt x="272419" y="99483"/>
                  <a:pt x="353381" y="70908"/>
                </a:cubicBezTo>
                <a:cubicBezTo>
                  <a:pt x="434344" y="42333"/>
                  <a:pt x="490435" y="2645"/>
                  <a:pt x="486731" y="1058"/>
                </a:cubicBezTo>
                <a:cubicBezTo>
                  <a:pt x="483027" y="-529"/>
                  <a:pt x="325335" y="60854"/>
                  <a:pt x="331156" y="61383"/>
                </a:cubicBezTo>
                <a:cubicBezTo>
                  <a:pt x="336977" y="61912"/>
                  <a:pt x="470327" y="13758"/>
                  <a:pt x="521656" y="4233"/>
                </a:cubicBezTo>
                <a:cubicBezTo>
                  <a:pt x="572985" y="-5292"/>
                  <a:pt x="639131" y="4233"/>
                  <a:pt x="639131" y="4233"/>
                </a:cubicBezTo>
                <a:cubicBezTo>
                  <a:pt x="644423" y="4233"/>
                  <a:pt x="576160" y="3175"/>
                  <a:pt x="553406" y="4233"/>
                </a:cubicBezTo>
                <a:cubicBezTo>
                  <a:pt x="530652" y="5291"/>
                  <a:pt x="548114" y="-4234"/>
                  <a:pt x="502606" y="10583"/>
                </a:cubicBezTo>
                <a:cubicBezTo>
                  <a:pt x="457098" y="25400"/>
                  <a:pt x="306285" y="87312"/>
                  <a:pt x="280356" y="93133"/>
                </a:cubicBezTo>
                <a:cubicBezTo>
                  <a:pt x="254427" y="98954"/>
                  <a:pt x="351794" y="44979"/>
                  <a:pt x="347031" y="45508"/>
                </a:cubicBezTo>
                <a:cubicBezTo>
                  <a:pt x="342269" y="46037"/>
                  <a:pt x="306814" y="74612"/>
                  <a:pt x="251781" y="96308"/>
                </a:cubicBezTo>
                <a:cubicBezTo>
                  <a:pt x="196748" y="118004"/>
                  <a:pt x="-15977" y="176741"/>
                  <a:pt x="956" y="172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74764A6-84EA-6BB8-98C4-5F1009B000A7}"/>
              </a:ext>
            </a:extLst>
          </p:cNvPr>
          <p:cNvSpPr/>
          <p:nvPr/>
        </p:nvSpPr>
        <p:spPr>
          <a:xfrm>
            <a:off x="5016266" y="3653288"/>
            <a:ext cx="517662" cy="175778"/>
          </a:xfrm>
          <a:custGeom>
            <a:avLst/>
            <a:gdLst>
              <a:gd name="connsiteX0" fmla="*/ 234 w 517662"/>
              <a:gd name="connsiteY0" fmla="*/ 175762 h 175778"/>
              <a:gd name="connsiteX1" fmla="*/ 203434 w 517662"/>
              <a:gd name="connsiteY1" fmla="*/ 99562 h 175778"/>
              <a:gd name="connsiteX2" fmla="*/ 384409 w 517662"/>
              <a:gd name="connsiteY2" fmla="*/ 4312 h 175778"/>
              <a:gd name="connsiteX3" fmla="*/ 352659 w 517662"/>
              <a:gd name="connsiteY3" fmla="*/ 17012 h 175778"/>
              <a:gd name="connsiteX4" fmla="*/ 406634 w 517662"/>
              <a:gd name="connsiteY4" fmla="*/ 23362 h 175778"/>
              <a:gd name="connsiteX5" fmla="*/ 514584 w 517662"/>
              <a:gd name="connsiteY5" fmla="*/ 42412 h 175778"/>
              <a:gd name="connsiteX6" fmla="*/ 479659 w 517662"/>
              <a:gd name="connsiteY6" fmla="*/ 29712 h 175778"/>
              <a:gd name="connsiteX7" fmla="*/ 390759 w 517662"/>
              <a:gd name="connsiteY7" fmla="*/ 29712 h 175778"/>
              <a:gd name="connsiteX8" fmla="*/ 336784 w 517662"/>
              <a:gd name="connsiteY8" fmla="*/ 55112 h 175778"/>
              <a:gd name="connsiteX9" fmla="*/ 285984 w 517662"/>
              <a:gd name="connsiteY9" fmla="*/ 67812 h 175778"/>
              <a:gd name="connsiteX10" fmla="*/ 324084 w 517662"/>
              <a:gd name="connsiteY10" fmla="*/ 45587 h 175778"/>
              <a:gd name="connsiteX11" fmla="*/ 244709 w 517662"/>
              <a:gd name="connsiteY11" fmla="*/ 105912 h 175778"/>
              <a:gd name="connsiteX12" fmla="*/ 234 w 517662"/>
              <a:gd name="connsiteY12" fmla="*/ 175762 h 17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7662" h="175778">
                <a:moveTo>
                  <a:pt x="234" y="175762"/>
                </a:moveTo>
                <a:cubicBezTo>
                  <a:pt x="-6645" y="174704"/>
                  <a:pt x="139405" y="128137"/>
                  <a:pt x="203434" y="99562"/>
                </a:cubicBezTo>
                <a:cubicBezTo>
                  <a:pt x="267463" y="70987"/>
                  <a:pt x="359538" y="18070"/>
                  <a:pt x="384409" y="4312"/>
                </a:cubicBezTo>
                <a:cubicBezTo>
                  <a:pt x="409280" y="-9446"/>
                  <a:pt x="348955" y="13837"/>
                  <a:pt x="352659" y="17012"/>
                </a:cubicBezTo>
                <a:cubicBezTo>
                  <a:pt x="356363" y="20187"/>
                  <a:pt x="379647" y="19129"/>
                  <a:pt x="406634" y="23362"/>
                </a:cubicBezTo>
                <a:cubicBezTo>
                  <a:pt x="433622" y="27595"/>
                  <a:pt x="502413" y="41354"/>
                  <a:pt x="514584" y="42412"/>
                </a:cubicBezTo>
                <a:cubicBezTo>
                  <a:pt x="526755" y="43470"/>
                  <a:pt x="500296" y="31829"/>
                  <a:pt x="479659" y="29712"/>
                </a:cubicBezTo>
                <a:cubicBezTo>
                  <a:pt x="459022" y="27595"/>
                  <a:pt x="414571" y="25479"/>
                  <a:pt x="390759" y="29712"/>
                </a:cubicBezTo>
                <a:cubicBezTo>
                  <a:pt x="366947" y="33945"/>
                  <a:pt x="354246" y="48762"/>
                  <a:pt x="336784" y="55112"/>
                </a:cubicBezTo>
                <a:cubicBezTo>
                  <a:pt x="319322" y="61462"/>
                  <a:pt x="288101" y="69400"/>
                  <a:pt x="285984" y="67812"/>
                </a:cubicBezTo>
                <a:cubicBezTo>
                  <a:pt x="283867" y="66224"/>
                  <a:pt x="330963" y="39237"/>
                  <a:pt x="324084" y="45587"/>
                </a:cubicBezTo>
                <a:cubicBezTo>
                  <a:pt x="317205" y="51937"/>
                  <a:pt x="295509" y="85804"/>
                  <a:pt x="244709" y="105912"/>
                </a:cubicBezTo>
                <a:cubicBezTo>
                  <a:pt x="193909" y="126020"/>
                  <a:pt x="7113" y="176820"/>
                  <a:pt x="234" y="175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96D5EEDF-A0F2-A527-DEE4-63B1FD34C94A}"/>
              </a:ext>
            </a:extLst>
          </p:cNvPr>
          <p:cNvSpPr/>
          <p:nvPr/>
        </p:nvSpPr>
        <p:spPr>
          <a:xfrm>
            <a:off x="4555342" y="3520875"/>
            <a:ext cx="293509" cy="280182"/>
          </a:xfrm>
          <a:custGeom>
            <a:avLst/>
            <a:gdLst>
              <a:gd name="connsiteX0" fmla="*/ 292883 w 293509"/>
              <a:gd name="connsiteY0" fmla="*/ 200 h 280182"/>
              <a:gd name="connsiteX1" fmla="*/ 137308 w 293509"/>
              <a:gd name="connsiteY1" fmla="*/ 108150 h 280182"/>
              <a:gd name="connsiteX2" fmla="*/ 54758 w 293509"/>
              <a:gd name="connsiteY2" fmla="*/ 187525 h 280182"/>
              <a:gd name="connsiteX3" fmla="*/ 783 w 293509"/>
              <a:gd name="connsiteY3" fmla="*/ 279600 h 280182"/>
              <a:gd name="connsiteX4" fmla="*/ 26183 w 293509"/>
              <a:gd name="connsiteY4" fmla="*/ 222450 h 280182"/>
              <a:gd name="connsiteX5" fmla="*/ 73808 w 293509"/>
              <a:gd name="connsiteY5" fmla="*/ 136725 h 280182"/>
              <a:gd name="connsiteX6" fmla="*/ 292883 w 293509"/>
              <a:gd name="connsiteY6" fmla="*/ 200 h 28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509" h="280182">
                <a:moveTo>
                  <a:pt x="292883" y="200"/>
                </a:moveTo>
                <a:cubicBezTo>
                  <a:pt x="303466" y="-4563"/>
                  <a:pt x="176995" y="76929"/>
                  <a:pt x="137308" y="108150"/>
                </a:cubicBezTo>
                <a:cubicBezTo>
                  <a:pt x="97621" y="139371"/>
                  <a:pt x="77512" y="158950"/>
                  <a:pt x="54758" y="187525"/>
                </a:cubicBezTo>
                <a:cubicBezTo>
                  <a:pt x="32004" y="216100"/>
                  <a:pt x="5545" y="273779"/>
                  <a:pt x="783" y="279600"/>
                </a:cubicBezTo>
                <a:cubicBezTo>
                  <a:pt x="-3979" y="285421"/>
                  <a:pt x="14012" y="246263"/>
                  <a:pt x="26183" y="222450"/>
                </a:cubicBezTo>
                <a:cubicBezTo>
                  <a:pt x="38354" y="198638"/>
                  <a:pt x="32533" y="169004"/>
                  <a:pt x="73808" y="136725"/>
                </a:cubicBezTo>
                <a:cubicBezTo>
                  <a:pt x="115083" y="104446"/>
                  <a:pt x="282300" y="4963"/>
                  <a:pt x="292883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105B8F3-72CD-A1D6-81BA-500A38FD03FD}"/>
              </a:ext>
            </a:extLst>
          </p:cNvPr>
          <p:cNvSpPr/>
          <p:nvPr/>
        </p:nvSpPr>
        <p:spPr>
          <a:xfrm>
            <a:off x="5133496" y="3466416"/>
            <a:ext cx="397500" cy="191506"/>
          </a:xfrm>
          <a:custGeom>
            <a:avLst/>
            <a:gdLst>
              <a:gd name="connsiteX0" fmla="*/ 479 w 397500"/>
              <a:gd name="connsiteY0" fmla="*/ 684 h 191506"/>
              <a:gd name="connsiteX1" fmla="*/ 197329 w 397500"/>
              <a:gd name="connsiteY1" fmla="*/ 76884 h 191506"/>
              <a:gd name="connsiteX2" fmla="*/ 324329 w 397500"/>
              <a:gd name="connsiteY2" fmla="*/ 159434 h 191506"/>
              <a:gd name="connsiteX3" fmla="*/ 305279 w 397500"/>
              <a:gd name="connsiteY3" fmla="*/ 127684 h 191506"/>
              <a:gd name="connsiteX4" fmla="*/ 397354 w 397500"/>
              <a:gd name="connsiteY4" fmla="*/ 191184 h 191506"/>
              <a:gd name="connsiteX5" fmla="*/ 324329 w 397500"/>
              <a:gd name="connsiteY5" fmla="*/ 149909 h 191506"/>
              <a:gd name="connsiteX6" fmla="*/ 235429 w 397500"/>
              <a:gd name="connsiteY6" fmla="*/ 95934 h 191506"/>
              <a:gd name="connsiteX7" fmla="*/ 143354 w 397500"/>
              <a:gd name="connsiteY7" fmla="*/ 41959 h 191506"/>
              <a:gd name="connsiteX8" fmla="*/ 479 w 397500"/>
              <a:gd name="connsiteY8" fmla="*/ 684 h 1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500" h="191506">
                <a:moveTo>
                  <a:pt x="479" y="684"/>
                </a:moveTo>
                <a:cubicBezTo>
                  <a:pt x="9475" y="6505"/>
                  <a:pt x="143354" y="50426"/>
                  <a:pt x="197329" y="76884"/>
                </a:cubicBezTo>
                <a:cubicBezTo>
                  <a:pt x="251304" y="103342"/>
                  <a:pt x="306337" y="150967"/>
                  <a:pt x="324329" y="159434"/>
                </a:cubicBezTo>
                <a:cubicBezTo>
                  <a:pt x="342321" y="167901"/>
                  <a:pt x="293108" y="122392"/>
                  <a:pt x="305279" y="127684"/>
                </a:cubicBezTo>
                <a:cubicBezTo>
                  <a:pt x="317450" y="132976"/>
                  <a:pt x="394179" y="187480"/>
                  <a:pt x="397354" y="191184"/>
                </a:cubicBezTo>
                <a:cubicBezTo>
                  <a:pt x="400529" y="194888"/>
                  <a:pt x="351317" y="165784"/>
                  <a:pt x="324329" y="149909"/>
                </a:cubicBezTo>
                <a:cubicBezTo>
                  <a:pt x="297342" y="134034"/>
                  <a:pt x="265591" y="113926"/>
                  <a:pt x="235429" y="95934"/>
                </a:cubicBezTo>
                <a:cubicBezTo>
                  <a:pt x="205267" y="77942"/>
                  <a:pt x="175104" y="56247"/>
                  <a:pt x="143354" y="41959"/>
                </a:cubicBezTo>
                <a:cubicBezTo>
                  <a:pt x="111604" y="27672"/>
                  <a:pt x="-8517" y="-5137"/>
                  <a:pt x="479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8E4797B-3BE4-2038-3E89-C4145FB3FB19}"/>
              </a:ext>
            </a:extLst>
          </p:cNvPr>
          <p:cNvSpPr/>
          <p:nvPr/>
        </p:nvSpPr>
        <p:spPr>
          <a:xfrm>
            <a:off x="5276662" y="3492435"/>
            <a:ext cx="132808" cy="209642"/>
          </a:xfrm>
          <a:custGeom>
            <a:avLst/>
            <a:gdLst>
              <a:gd name="connsiteX0" fmla="*/ 188 w 132808"/>
              <a:gd name="connsiteY0" fmla="*/ 65 h 209642"/>
              <a:gd name="connsiteX1" fmla="*/ 101788 w 132808"/>
              <a:gd name="connsiteY1" fmla="*/ 101665 h 209642"/>
              <a:gd name="connsiteX2" fmla="*/ 117663 w 132808"/>
              <a:gd name="connsiteY2" fmla="*/ 158815 h 209642"/>
              <a:gd name="connsiteX3" fmla="*/ 89088 w 132808"/>
              <a:gd name="connsiteY3" fmla="*/ 209615 h 209642"/>
              <a:gd name="connsiteX4" fmla="*/ 101788 w 132808"/>
              <a:gd name="connsiteY4" fmla="*/ 165165 h 209642"/>
              <a:gd name="connsiteX5" fmla="*/ 130363 w 132808"/>
              <a:gd name="connsiteY5" fmla="*/ 117540 h 209642"/>
              <a:gd name="connsiteX6" fmla="*/ 188 w 132808"/>
              <a:gd name="connsiteY6" fmla="*/ 65 h 2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08" h="209642">
                <a:moveTo>
                  <a:pt x="188" y="65"/>
                </a:moveTo>
                <a:cubicBezTo>
                  <a:pt x="-4574" y="-2581"/>
                  <a:pt x="82209" y="75207"/>
                  <a:pt x="101788" y="101665"/>
                </a:cubicBezTo>
                <a:cubicBezTo>
                  <a:pt x="121367" y="128123"/>
                  <a:pt x="119780" y="140823"/>
                  <a:pt x="117663" y="158815"/>
                </a:cubicBezTo>
                <a:cubicBezTo>
                  <a:pt x="115546" y="176807"/>
                  <a:pt x="91734" y="208557"/>
                  <a:pt x="89088" y="209615"/>
                </a:cubicBezTo>
                <a:cubicBezTo>
                  <a:pt x="86442" y="210673"/>
                  <a:pt x="94909" y="180511"/>
                  <a:pt x="101788" y="165165"/>
                </a:cubicBezTo>
                <a:cubicBezTo>
                  <a:pt x="108667" y="149819"/>
                  <a:pt x="142005" y="139765"/>
                  <a:pt x="130363" y="117540"/>
                </a:cubicBezTo>
                <a:cubicBezTo>
                  <a:pt x="118721" y="95315"/>
                  <a:pt x="4950" y="2711"/>
                  <a:pt x="18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CE4D4D6-7D8D-4598-A896-D9D5DBCF81DC}"/>
              </a:ext>
            </a:extLst>
          </p:cNvPr>
          <p:cNvSpPr/>
          <p:nvPr/>
        </p:nvSpPr>
        <p:spPr>
          <a:xfrm>
            <a:off x="5304106" y="3550931"/>
            <a:ext cx="173396" cy="192786"/>
          </a:xfrm>
          <a:custGeom>
            <a:avLst/>
            <a:gdLst>
              <a:gd name="connsiteX0" fmla="*/ 96569 w 173396"/>
              <a:gd name="connsiteY0" fmla="*/ 1894 h 192786"/>
              <a:gd name="connsiteX1" fmla="*/ 144194 w 173396"/>
              <a:gd name="connsiteY1" fmla="*/ 65394 h 192786"/>
              <a:gd name="connsiteX2" fmla="*/ 147369 w 173396"/>
              <a:gd name="connsiteY2" fmla="*/ 103494 h 192786"/>
              <a:gd name="connsiteX3" fmla="*/ 172769 w 173396"/>
              <a:gd name="connsiteY3" fmla="*/ 132069 h 192786"/>
              <a:gd name="connsiteX4" fmla="*/ 147369 w 173396"/>
              <a:gd name="connsiteY4" fmla="*/ 132069 h 192786"/>
              <a:gd name="connsiteX5" fmla="*/ 1319 w 173396"/>
              <a:gd name="connsiteY5" fmla="*/ 192394 h 192786"/>
              <a:gd name="connsiteX6" fmla="*/ 80694 w 173396"/>
              <a:gd name="connsiteY6" fmla="*/ 157469 h 192786"/>
              <a:gd name="connsiteX7" fmla="*/ 172769 w 173396"/>
              <a:gd name="connsiteY7" fmla="*/ 144769 h 192786"/>
              <a:gd name="connsiteX8" fmla="*/ 96569 w 173396"/>
              <a:gd name="connsiteY8" fmla="*/ 1894 h 1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96" h="192786">
                <a:moveTo>
                  <a:pt x="96569" y="1894"/>
                </a:moveTo>
                <a:cubicBezTo>
                  <a:pt x="91807" y="-11335"/>
                  <a:pt x="135727" y="48461"/>
                  <a:pt x="144194" y="65394"/>
                </a:cubicBezTo>
                <a:cubicBezTo>
                  <a:pt x="152661" y="82327"/>
                  <a:pt x="142607" y="92382"/>
                  <a:pt x="147369" y="103494"/>
                </a:cubicBezTo>
                <a:cubicBezTo>
                  <a:pt x="152131" y="114606"/>
                  <a:pt x="172769" y="127307"/>
                  <a:pt x="172769" y="132069"/>
                </a:cubicBezTo>
                <a:cubicBezTo>
                  <a:pt x="172769" y="136831"/>
                  <a:pt x="175944" y="122015"/>
                  <a:pt x="147369" y="132069"/>
                </a:cubicBezTo>
                <a:cubicBezTo>
                  <a:pt x="118794" y="142123"/>
                  <a:pt x="12431" y="188161"/>
                  <a:pt x="1319" y="192394"/>
                </a:cubicBezTo>
                <a:cubicBezTo>
                  <a:pt x="-9794" y="196627"/>
                  <a:pt x="52119" y="165407"/>
                  <a:pt x="80694" y="157469"/>
                </a:cubicBezTo>
                <a:cubicBezTo>
                  <a:pt x="109269" y="149531"/>
                  <a:pt x="164302" y="168052"/>
                  <a:pt x="172769" y="144769"/>
                </a:cubicBezTo>
                <a:cubicBezTo>
                  <a:pt x="181236" y="121486"/>
                  <a:pt x="101331" y="15123"/>
                  <a:pt x="96569" y="1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43F1F3A-4320-9C4D-79FF-AAF203F205CE}"/>
              </a:ext>
            </a:extLst>
          </p:cNvPr>
          <p:cNvSpPr/>
          <p:nvPr/>
        </p:nvSpPr>
        <p:spPr>
          <a:xfrm>
            <a:off x="4780355" y="3465512"/>
            <a:ext cx="506258" cy="111344"/>
          </a:xfrm>
          <a:custGeom>
            <a:avLst/>
            <a:gdLst>
              <a:gd name="connsiteX0" fmla="*/ 1195 w 506258"/>
              <a:gd name="connsiteY0" fmla="*/ 109538 h 111344"/>
              <a:gd name="connsiteX1" fmla="*/ 163120 w 506258"/>
              <a:gd name="connsiteY1" fmla="*/ 52388 h 111344"/>
              <a:gd name="connsiteX2" fmla="*/ 305995 w 506258"/>
              <a:gd name="connsiteY2" fmla="*/ 42863 h 111344"/>
              <a:gd name="connsiteX3" fmla="*/ 255195 w 506258"/>
              <a:gd name="connsiteY3" fmla="*/ 23813 h 111344"/>
              <a:gd name="connsiteX4" fmla="*/ 394895 w 506258"/>
              <a:gd name="connsiteY4" fmla="*/ 39688 h 111344"/>
              <a:gd name="connsiteX5" fmla="*/ 506020 w 506258"/>
              <a:gd name="connsiteY5" fmla="*/ 55563 h 111344"/>
              <a:gd name="connsiteX6" fmla="*/ 426645 w 506258"/>
              <a:gd name="connsiteY6" fmla="*/ 33338 h 111344"/>
              <a:gd name="connsiteX7" fmla="*/ 315520 w 506258"/>
              <a:gd name="connsiteY7" fmla="*/ 1588 h 111344"/>
              <a:gd name="connsiteX8" fmla="*/ 99620 w 506258"/>
              <a:gd name="connsiteY8" fmla="*/ 87313 h 111344"/>
              <a:gd name="connsiteX9" fmla="*/ 1195 w 506258"/>
              <a:gd name="connsiteY9" fmla="*/ 109538 h 11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6258" h="111344">
                <a:moveTo>
                  <a:pt x="1195" y="109538"/>
                </a:moveTo>
                <a:cubicBezTo>
                  <a:pt x="11778" y="103717"/>
                  <a:pt x="112320" y="63500"/>
                  <a:pt x="163120" y="52388"/>
                </a:cubicBezTo>
                <a:cubicBezTo>
                  <a:pt x="213920" y="41275"/>
                  <a:pt x="290649" y="47626"/>
                  <a:pt x="305995" y="42863"/>
                </a:cubicBezTo>
                <a:cubicBezTo>
                  <a:pt x="321341" y="38100"/>
                  <a:pt x="240378" y="24342"/>
                  <a:pt x="255195" y="23813"/>
                </a:cubicBezTo>
                <a:cubicBezTo>
                  <a:pt x="270012" y="23284"/>
                  <a:pt x="353091" y="34396"/>
                  <a:pt x="394895" y="39688"/>
                </a:cubicBezTo>
                <a:cubicBezTo>
                  <a:pt x="436699" y="44980"/>
                  <a:pt x="500729" y="56621"/>
                  <a:pt x="506020" y="55563"/>
                </a:cubicBezTo>
                <a:cubicBezTo>
                  <a:pt x="511311" y="54505"/>
                  <a:pt x="426645" y="33338"/>
                  <a:pt x="426645" y="33338"/>
                </a:cubicBezTo>
                <a:cubicBezTo>
                  <a:pt x="394895" y="24342"/>
                  <a:pt x="370024" y="-7408"/>
                  <a:pt x="315520" y="1588"/>
                </a:cubicBezTo>
                <a:cubicBezTo>
                  <a:pt x="261016" y="10584"/>
                  <a:pt x="146716" y="67734"/>
                  <a:pt x="99620" y="87313"/>
                </a:cubicBezTo>
                <a:cubicBezTo>
                  <a:pt x="52524" y="106892"/>
                  <a:pt x="-9388" y="115359"/>
                  <a:pt x="1195" y="109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41BF36C-9849-3756-87CD-CA7237546958}"/>
              </a:ext>
            </a:extLst>
          </p:cNvPr>
          <p:cNvSpPr/>
          <p:nvPr/>
        </p:nvSpPr>
        <p:spPr>
          <a:xfrm>
            <a:off x="4612970" y="3489102"/>
            <a:ext cx="496417" cy="348207"/>
          </a:xfrm>
          <a:custGeom>
            <a:avLst/>
            <a:gdLst>
              <a:gd name="connsiteX0" fmla="*/ 352730 w 496417"/>
              <a:gd name="connsiteY0" fmla="*/ 3398 h 348207"/>
              <a:gd name="connsiteX1" fmla="*/ 447980 w 496417"/>
              <a:gd name="connsiteY1" fmla="*/ 76423 h 348207"/>
              <a:gd name="connsiteX2" fmla="*/ 489255 w 496417"/>
              <a:gd name="connsiteY2" fmla="*/ 162148 h 348207"/>
              <a:gd name="connsiteX3" fmla="*/ 492430 w 496417"/>
              <a:gd name="connsiteY3" fmla="*/ 225648 h 348207"/>
              <a:gd name="connsiteX4" fmla="*/ 447980 w 496417"/>
              <a:gd name="connsiteY4" fmla="*/ 289148 h 348207"/>
              <a:gd name="connsiteX5" fmla="*/ 336855 w 496417"/>
              <a:gd name="connsiteY5" fmla="*/ 330423 h 348207"/>
              <a:gd name="connsiteX6" fmla="*/ 254305 w 496417"/>
              <a:gd name="connsiteY6" fmla="*/ 339948 h 348207"/>
              <a:gd name="connsiteX7" fmla="*/ 140005 w 496417"/>
              <a:gd name="connsiteY7" fmla="*/ 343123 h 348207"/>
              <a:gd name="connsiteX8" fmla="*/ 101905 w 496417"/>
              <a:gd name="connsiteY8" fmla="*/ 266923 h 348207"/>
              <a:gd name="connsiteX9" fmla="*/ 89205 w 496417"/>
              <a:gd name="connsiteY9" fmla="*/ 184373 h 348207"/>
              <a:gd name="connsiteX10" fmla="*/ 305 w 496417"/>
              <a:gd name="connsiteY10" fmla="*/ 228823 h 348207"/>
              <a:gd name="connsiteX11" fmla="*/ 60630 w 496417"/>
              <a:gd name="connsiteY11" fmla="*/ 155798 h 348207"/>
              <a:gd name="connsiteX12" fmla="*/ 76505 w 496417"/>
              <a:gd name="connsiteY12" fmla="*/ 130398 h 348207"/>
              <a:gd name="connsiteX13" fmla="*/ 171755 w 496417"/>
              <a:gd name="connsiteY13" fmla="*/ 85948 h 348207"/>
              <a:gd name="connsiteX14" fmla="*/ 270180 w 496417"/>
              <a:gd name="connsiteY14" fmla="*/ 19273 h 348207"/>
              <a:gd name="connsiteX15" fmla="*/ 352730 w 496417"/>
              <a:gd name="connsiteY15" fmla="*/ 3398 h 34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6417" h="348207">
                <a:moveTo>
                  <a:pt x="352730" y="3398"/>
                </a:moveTo>
                <a:cubicBezTo>
                  <a:pt x="382363" y="12923"/>
                  <a:pt x="425226" y="49965"/>
                  <a:pt x="447980" y="76423"/>
                </a:cubicBezTo>
                <a:cubicBezTo>
                  <a:pt x="470734" y="102881"/>
                  <a:pt x="481847" y="137277"/>
                  <a:pt x="489255" y="162148"/>
                </a:cubicBezTo>
                <a:cubicBezTo>
                  <a:pt x="496663" y="187019"/>
                  <a:pt x="499309" y="204482"/>
                  <a:pt x="492430" y="225648"/>
                </a:cubicBezTo>
                <a:cubicBezTo>
                  <a:pt x="485551" y="246814"/>
                  <a:pt x="473909" y="271686"/>
                  <a:pt x="447980" y="289148"/>
                </a:cubicBezTo>
                <a:cubicBezTo>
                  <a:pt x="422051" y="306610"/>
                  <a:pt x="369134" y="321956"/>
                  <a:pt x="336855" y="330423"/>
                </a:cubicBezTo>
                <a:cubicBezTo>
                  <a:pt x="304576" y="338890"/>
                  <a:pt x="287113" y="337831"/>
                  <a:pt x="254305" y="339948"/>
                </a:cubicBezTo>
                <a:cubicBezTo>
                  <a:pt x="221497" y="342065"/>
                  <a:pt x="165405" y="355294"/>
                  <a:pt x="140005" y="343123"/>
                </a:cubicBezTo>
                <a:cubicBezTo>
                  <a:pt x="114605" y="330952"/>
                  <a:pt x="110372" y="293381"/>
                  <a:pt x="101905" y="266923"/>
                </a:cubicBezTo>
                <a:cubicBezTo>
                  <a:pt x="93438" y="240465"/>
                  <a:pt x="106138" y="190723"/>
                  <a:pt x="89205" y="184373"/>
                </a:cubicBezTo>
                <a:cubicBezTo>
                  <a:pt x="72272" y="178023"/>
                  <a:pt x="5067" y="233585"/>
                  <a:pt x="305" y="228823"/>
                </a:cubicBezTo>
                <a:cubicBezTo>
                  <a:pt x="-4457" y="224061"/>
                  <a:pt x="47930" y="172202"/>
                  <a:pt x="60630" y="155798"/>
                </a:cubicBezTo>
                <a:cubicBezTo>
                  <a:pt x="73330" y="139394"/>
                  <a:pt x="57984" y="142040"/>
                  <a:pt x="76505" y="130398"/>
                </a:cubicBezTo>
                <a:cubicBezTo>
                  <a:pt x="95026" y="118756"/>
                  <a:pt x="139476" y="104469"/>
                  <a:pt x="171755" y="85948"/>
                </a:cubicBezTo>
                <a:cubicBezTo>
                  <a:pt x="204034" y="67427"/>
                  <a:pt x="234726" y="32502"/>
                  <a:pt x="270180" y="19273"/>
                </a:cubicBezTo>
                <a:cubicBezTo>
                  <a:pt x="305634" y="6044"/>
                  <a:pt x="323097" y="-6127"/>
                  <a:pt x="352730" y="33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0AC9225-88AD-9FA4-5C45-1F075D642255}"/>
              </a:ext>
            </a:extLst>
          </p:cNvPr>
          <p:cNvSpPr/>
          <p:nvPr/>
        </p:nvSpPr>
        <p:spPr>
          <a:xfrm>
            <a:off x="4665836" y="3606037"/>
            <a:ext cx="174427" cy="233710"/>
          </a:xfrm>
          <a:custGeom>
            <a:avLst/>
            <a:gdLst>
              <a:gd name="connsiteX0" fmla="*/ 10939 w 174427"/>
              <a:gd name="connsiteY0" fmla="*/ 763 h 233710"/>
              <a:gd name="connsiteX1" fmla="*/ 14114 w 174427"/>
              <a:gd name="connsiteY1" fmla="*/ 70613 h 233710"/>
              <a:gd name="connsiteX2" fmla="*/ 29989 w 174427"/>
              <a:gd name="connsiteY2" fmla="*/ 130938 h 233710"/>
              <a:gd name="connsiteX3" fmla="*/ 80789 w 174427"/>
              <a:gd name="connsiteY3" fmla="*/ 219838 h 233710"/>
              <a:gd name="connsiteX4" fmla="*/ 160164 w 174427"/>
              <a:gd name="connsiteY4" fmla="*/ 223013 h 233710"/>
              <a:gd name="connsiteX5" fmla="*/ 163339 w 174427"/>
              <a:gd name="connsiteY5" fmla="*/ 118238 h 233710"/>
              <a:gd name="connsiteX6" fmla="*/ 10939 w 174427"/>
              <a:gd name="connsiteY6" fmla="*/ 763 h 2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27" h="233710">
                <a:moveTo>
                  <a:pt x="10939" y="763"/>
                </a:moveTo>
                <a:cubicBezTo>
                  <a:pt x="-13932" y="-7174"/>
                  <a:pt x="10939" y="48917"/>
                  <a:pt x="14114" y="70613"/>
                </a:cubicBezTo>
                <a:cubicBezTo>
                  <a:pt x="17289" y="92309"/>
                  <a:pt x="18877" y="106067"/>
                  <a:pt x="29989" y="130938"/>
                </a:cubicBezTo>
                <a:cubicBezTo>
                  <a:pt x="41101" y="155809"/>
                  <a:pt x="59093" y="204492"/>
                  <a:pt x="80789" y="219838"/>
                </a:cubicBezTo>
                <a:cubicBezTo>
                  <a:pt x="102485" y="235184"/>
                  <a:pt x="146406" y="239946"/>
                  <a:pt x="160164" y="223013"/>
                </a:cubicBezTo>
                <a:cubicBezTo>
                  <a:pt x="173922" y="206080"/>
                  <a:pt x="182389" y="151576"/>
                  <a:pt x="163339" y="118238"/>
                </a:cubicBezTo>
                <a:cubicBezTo>
                  <a:pt x="144289" y="84901"/>
                  <a:pt x="35810" y="8700"/>
                  <a:pt x="10939" y="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E15D2772-98B6-5E38-1A64-19AB577C32FB}"/>
              </a:ext>
            </a:extLst>
          </p:cNvPr>
          <p:cNvSpPr/>
          <p:nvPr/>
        </p:nvSpPr>
        <p:spPr>
          <a:xfrm rot="20949346">
            <a:off x="4861676" y="3580080"/>
            <a:ext cx="160028" cy="984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D6A608DD-1273-0B28-DD5A-B87C77BD4245}"/>
              </a:ext>
            </a:extLst>
          </p:cNvPr>
          <p:cNvSpPr/>
          <p:nvPr/>
        </p:nvSpPr>
        <p:spPr>
          <a:xfrm>
            <a:off x="4836083" y="3711041"/>
            <a:ext cx="273030" cy="124408"/>
          </a:xfrm>
          <a:custGeom>
            <a:avLst/>
            <a:gdLst>
              <a:gd name="connsiteX0" fmla="*/ 269317 w 273030"/>
              <a:gd name="connsiteY0" fmla="*/ 534 h 124408"/>
              <a:gd name="connsiteX1" fmla="*/ 240742 w 273030"/>
              <a:gd name="connsiteY1" fmla="*/ 86259 h 124408"/>
              <a:gd name="connsiteX2" fmla="*/ 196292 w 273030"/>
              <a:gd name="connsiteY2" fmla="*/ 114834 h 124408"/>
              <a:gd name="connsiteX3" fmla="*/ 104217 w 273030"/>
              <a:gd name="connsiteY3" fmla="*/ 124359 h 124408"/>
              <a:gd name="connsiteX4" fmla="*/ 2617 w 273030"/>
              <a:gd name="connsiteY4" fmla="*/ 111659 h 124408"/>
              <a:gd name="connsiteX5" fmla="*/ 40717 w 273030"/>
              <a:gd name="connsiteY5" fmla="*/ 98959 h 124408"/>
              <a:gd name="connsiteX6" fmla="*/ 155017 w 273030"/>
              <a:gd name="connsiteY6" fmla="*/ 51334 h 124408"/>
              <a:gd name="connsiteX7" fmla="*/ 269317 w 273030"/>
              <a:gd name="connsiteY7" fmla="*/ 534 h 1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30" h="124408">
                <a:moveTo>
                  <a:pt x="269317" y="534"/>
                </a:moveTo>
                <a:cubicBezTo>
                  <a:pt x="283604" y="6355"/>
                  <a:pt x="252913" y="67209"/>
                  <a:pt x="240742" y="86259"/>
                </a:cubicBezTo>
                <a:cubicBezTo>
                  <a:pt x="228571" y="105309"/>
                  <a:pt x="219046" y="108484"/>
                  <a:pt x="196292" y="114834"/>
                </a:cubicBezTo>
                <a:cubicBezTo>
                  <a:pt x="173538" y="121184"/>
                  <a:pt x="136496" y="124888"/>
                  <a:pt x="104217" y="124359"/>
                </a:cubicBezTo>
                <a:cubicBezTo>
                  <a:pt x="71938" y="123830"/>
                  <a:pt x="13200" y="115892"/>
                  <a:pt x="2617" y="111659"/>
                </a:cubicBezTo>
                <a:cubicBezTo>
                  <a:pt x="-7966" y="107426"/>
                  <a:pt x="15317" y="109013"/>
                  <a:pt x="40717" y="98959"/>
                </a:cubicBezTo>
                <a:cubicBezTo>
                  <a:pt x="66117" y="88905"/>
                  <a:pt x="121150" y="64563"/>
                  <a:pt x="155017" y="51334"/>
                </a:cubicBezTo>
                <a:cubicBezTo>
                  <a:pt x="188884" y="38105"/>
                  <a:pt x="255030" y="-5287"/>
                  <a:pt x="269317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F68D3E1-1779-557D-A81E-48C8CE156556}"/>
              </a:ext>
            </a:extLst>
          </p:cNvPr>
          <p:cNvSpPr/>
          <p:nvPr/>
        </p:nvSpPr>
        <p:spPr>
          <a:xfrm>
            <a:off x="4485230" y="3342113"/>
            <a:ext cx="989263" cy="245814"/>
          </a:xfrm>
          <a:custGeom>
            <a:avLst/>
            <a:gdLst>
              <a:gd name="connsiteX0" fmla="*/ 1045 w 989263"/>
              <a:gd name="connsiteY0" fmla="*/ 226587 h 245814"/>
              <a:gd name="connsiteX1" fmla="*/ 299495 w 989263"/>
              <a:gd name="connsiteY1" fmla="*/ 58312 h 245814"/>
              <a:gd name="connsiteX2" fmla="*/ 216945 w 989263"/>
              <a:gd name="connsiteY2" fmla="*/ 80537 h 245814"/>
              <a:gd name="connsiteX3" fmla="*/ 442370 w 989263"/>
              <a:gd name="connsiteY3" fmla="*/ 20212 h 245814"/>
              <a:gd name="connsiteX4" fmla="*/ 648745 w 989263"/>
              <a:gd name="connsiteY4" fmla="*/ 26562 h 245814"/>
              <a:gd name="connsiteX5" fmla="*/ 588420 w 989263"/>
              <a:gd name="connsiteY5" fmla="*/ 13862 h 245814"/>
              <a:gd name="connsiteX6" fmla="*/ 683670 w 989263"/>
              <a:gd name="connsiteY6" fmla="*/ 26562 h 245814"/>
              <a:gd name="connsiteX7" fmla="*/ 788445 w 989263"/>
              <a:gd name="connsiteY7" fmla="*/ 80537 h 245814"/>
              <a:gd name="connsiteX8" fmla="*/ 791620 w 989263"/>
              <a:gd name="connsiteY8" fmla="*/ 55137 h 245814"/>
              <a:gd name="connsiteX9" fmla="*/ 918620 w 989263"/>
              <a:gd name="connsiteY9" fmla="*/ 169437 h 245814"/>
              <a:gd name="connsiteX10" fmla="*/ 886870 w 989263"/>
              <a:gd name="connsiteY10" fmla="*/ 124987 h 245814"/>
              <a:gd name="connsiteX11" fmla="*/ 950370 w 989263"/>
              <a:gd name="connsiteY11" fmla="*/ 207537 h 245814"/>
              <a:gd name="connsiteX12" fmla="*/ 988470 w 989263"/>
              <a:gd name="connsiteY12" fmla="*/ 245637 h 245814"/>
              <a:gd name="connsiteX13" fmla="*/ 969420 w 989263"/>
              <a:gd name="connsiteY13" fmla="*/ 217062 h 245814"/>
              <a:gd name="connsiteX14" fmla="*/ 893220 w 989263"/>
              <a:gd name="connsiteY14" fmla="*/ 118637 h 245814"/>
              <a:gd name="connsiteX15" fmla="*/ 763045 w 989263"/>
              <a:gd name="connsiteY15" fmla="*/ 48787 h 245814"/>
              <a:gd name="connsiteX16" fmla="*/ 728120 w 989263"/>
              <a:gd name="connsiteY16" fmla="*/ 23387 h 245814"/>
              <a:gd name="connsiteX17" fmla="*/ 616995 w 989263"/>
              <a:gd name="connsiteY17" fmla="*/ 13862 h 245814"/>
              <a:gd name="connsiteX18" fmla="*/ 455070 w 989263"/>
              <a:gd name="connsiteY18" fmla="*/ 1162 h 245814"/>
              <a:gd name="connsiteX19" fmla="*/ 312195 w 989263"/>
              <a:gd name="connsiteY19" fmla="*/ 45612 h 245814"/>
              <a:gd name="connsiteX20" fmla="*/ 204245 w 989263"/>
              <a:gd name="connsiteY20" fmla="*/ 93237 h 245814"/>
              <a:gd name="connsiteX21" fmla="*/ 1045 w 989263"/>
              <a:gd name="connsiteY21" fmla="*/ 226587 h 24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89263" h="245814">
                <a:moveTo>
                  <a:pt x="1045" y="226587"/>
                </a:moveTo>
                <a:cubicBezTo>
                  <a:pt x="16920" y="220766"/>
                  <a:pt x="263512" y="82654"/>
                  <a:pt x="299495" y="58312"/>
                </a:cubicBezTo>
                <a:cubicBezTo>
                  <a:pt x="335478" y="33970"/>
                  <a:pt x="216945" y="80537"/>
                  <a:pt x="216945" y="80537"/>
                </a:cubicBezTo>
                <a:cubicBezTo>
                  <a:pt x="240757" y="74187"/>
                  <a:pt x="370403" y="29208"/>
                  <a:pt x="442370" y="20212"/>
                </a:cubicBezTo>
                <a:cubicBezTo>
                  <a:pt x="514337" y="11216"/>
                  <a:pt x="624403" y="27620"/>
                  <a:pt x="648745" y="26562"/>
                </a:cubicBezTo>
                <a:cubicBezTo>
                  <a:pt x="673087" y="25504"/>
                  <a:pt x="582599" y="13862"/>
                  <a:pt x="588420" y="13862"/>
                </a:cubicBezTo>
                <a:cubicBezTo>
                  <a:pt x="594241" y="13862"/>
                  <a:pt x="650333" y="15450"/>
                  <a:pt x="683670" y="26562"/>
                </a:cubicBezTo>
                <a:cubicBezTo>
                  <a:pt x="717007" y="37674"/>
                  <a:pt x="770453" y="75774"/>
                  <a:pt x="788445" y="80537"/>
                </a:cubicBezTo>
                <a:cubicBezTo>
                  <a:pt x="806437" y="85299"/>
                  <a:pt x="769924" y="40320"/>
                  <a:pt x="791620" y="55137"/>
                </a:cubicBezTo>
                <a:cubicBezTo>
                  <a:pt x="813316" y="69954"/>
                  <a:pt x="902745" y="157795"/>
                  <a:pt x="918620" y="169437"/>
                </a:cubicBezTo>
                <a:cubicBezTo>
                  <a:pt x="934495" y="181079"/>
                  <a:pt x="881578" y="118637"/>
                  <a:pt x="886870" y="124987"/>
                </a:cubicBezTo>
                <a:cubicBezTo>
                  <a:pt x="892162" y="131337"/>
                  <a:pt x="933437" y="187429"/>
                  <a:pt x="950370" y="207537"/>
                </a:cubicBezTo>
                <a:cubicBezTo>
                  <a:pt x="967303" y="227645"/>
                  <a:pt x="985295" y="244050"/>
                  <a:pt x="988470" y="245637"/>
                </a:cubicBezTo>
                <a:cubicBezTo>
                  <a:pt x="991645" y="247224"/>
                  <a:pt x="985295" y="238229"/>
                  <a:pt x="969420" y="217062"/>
                </a:cubicBezTo>
                <a:cubicBezTo>
                  <a:pt x="953545" y="195895"/>
                  <a:pt x="927616" y="146683"/>
                  <a:pt x="893220" y="118637"/>
                </a:cubicBezTo>
                <a:cubicBezTo>
                  <a:pt x="858824" y="90591"/>
                  <a:pt x="790562" y="64662"/>
                  <a:pt x="763045" y="48787"/>
                </a:cubicBezTo>
                <a:cubicBezTo>
                  <a:pt x="735528" y="32912"/>
                  <a:pt x="752462" y="29208"/>
                  <a:pt x="728120" y="23387"/>
                </a:cubicBezTo>
                <a:cubicBezTo>
                  <a:pt x="703778" y="17566"/>
                  <a:pt x="616995" y="13862"/>
                  <a:pt x="616995" y="13862"/>
                </a:cubicBezTo>
                <a:cubicBezTo>
                  <a:pt x="571487" y="10158"/>
                  <a:pt x="505870" y="-4130"/>
                  <a:pt x="455070" y="1162"/>
                </a:cubicBezTo>
                <a:cubicBezTo>
                  <a:pt x="404270" y="6454"/>
                  <a:pt x="353999" y="30266"/>
                  <a:pt x="312195" y="45612"/>
                </a:cubicBezTo>
                <a:cubicBezTo>
                  <a:pt x="270391" y="60958"/>
                  <a:pt x="253987" y="60429"/>
                  <a:pt x="204245" y="93237"/>
                </a:cubicBezTo>
                <a:cubicBezTo>
                  <a:pt x="154503" y="126045"/>
                  <a:pt x="-14830" y="232408"/>
                  <a:pt x="1045" y="226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114B5C7-3415-B585-03BC-B09478E4BCD9}"/>
              </a:ext>
            </a:extLst>
          </p:cNvPr>
          <p:cNvSpPr/>
          <p:nvPr/>
        </p:nvSpPr>
        <p:spPr>
          <a:xfrm>
            <a:off x="4492625" y="3317551"/>
            <a:ext cx="1061304" cy="392078"/>
          </a:xfrm>
          <a:custGeom>
            <a:avLst/>
            <a:gdLst>
              <a:gd name="connsiteX0" fmla="*/ 0 w 1061304"/>
              <a:gd name="connsiteY0" fmla="*/ 203524 h 392078"/>
              <a:gd name="connsiteX1" fmla="*/ 387350 w 1061304"/>
              <a:gd name="connsiteY1" fmla="*/ 25724 h 392078"/>
              <a:gd name="connsiteX2" fmla="*/ 622300 w 1061304"/>
              <a:gd name="connsiteY2" fmla="*/ 16199 h 392078"/>
              <a:gd name="connsiteX3" fmla="*/ 612775 w 1061304"/>
              <a:gd name="connsiteY3" fmla="*/ 324 h 392078"/>
              <a:gd name="connsiteX4" fmla="*/ 768350 w 1061304"/>
              <a:gd name="connsiteY4" fmla="*/ 32074 h 392078"/>
              <a:gd name="connsiteX5" fmla="*/ 831850 w 1061304"/>
              <a:gd name="connsiteY5" fmla="*/ 82874 h 392078"/>
              <a:gd name="connsiteX6" fmla="*/ 1006475 w 1061304"/>
              <a:gd name="connsiteY6" fmla="*/ 238449 h 392078"/>
              <a:gd name="connsiteX7" fmla="*/ 974725 w 1061304"/>
              <a:gd name="connsiteY7" fmla="*/ 203524 h 392078"/>
              <a:gd name="connsiteX8" fmla="*/ 1038225 w 1061304"/>
              <a:gd name="connsiteY8" fmla="*/ 270199 h 392078"/>
              <a:gd name="connsiteX9" fmla="*/ 1057275 w 1061304"/>
              <a:gd name="connsiteY9" fmla="*/ 390849 h 392078"/>
              <a:gd name="connsiteX10" fmla="*/ 1054100 w 1061304"/>
              <a:gd name="connsiteY10" fmla="*/ 327349 h 392078"/>
              <a:gd name="connsiteX11" fmla="*/ 984250 w 1061304"/>
              <a:gd name="connsiteY11" fmla="*/ 241624 h 392078"/>
              <a:gd name="connsiteX12" fmla="*/ 819150 w 1061304"/>
              <a:gd name="connsiteY12" fmla="*/ 70174 h 392078"/>
              <a:gd name="connsiteX13" fmla="*/ 752475 w 1061304"/>
              <a:gd name="connsiteY13" fmla="*/ 47949 h 392078"/>
              <a:gd name="connsiteX14" fmla="*/ 657225 w 1061304"/>
              <a:gd name="connsiteY14" fmla="*/ 32074 h 392078"/>
              <a:gd name="connsiteX15" fmla="*/ 463550 w 1061304"/>
              <a:gd name="connsiteY15" fmla="*/ 25724 h 392078"/>
              <a:gd name="connsiteX16" fmla="*/ 269875 w 1061304"/>
              <a:gd name="connsiteY16" fmla="*/ 86049 h 392078"/>
              <a:gd name="connsiteX17" fmla="*/ 374650 w 1061304"/>
              <a:gd name="connsiteY17" fmla="*/ 28899 h 392078"/>
              <a:gd name="connsiteX18" fmla="*/ 219075 w 1061304"/>
              <a:gd name="connsiteY18" fmla="*/ 111449 h 392078"/>
              <a:gd name="connsiteX19" fmla="*/ 0 w 1061304"/>
              <a:gd name="connsiteY19" fmla="*/ 203524 h 3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1304" h="392078">
                <a:moveTo>
                  <a:pt x="0" y="203524"/>
                </a:moveTo>
                <a:cubicBezTo>
                  <a:pt x="141816" y="130234"/>
                  <a:pt x="283633" y="56945"/>
                  <a:pt x="387350" y="25724"/>
                </a:cubicBezTo>
                <a:cubicBezTo>
                  <a:pt x="491067" y="-5497"/>
                  <a:pt x="622300" y="16199"/>
                  <a:pt x="622300" y="16199"/>
                </a:cubicBezTo>
                <a:cubicBezTo>
                  <a:pt x="659871" y="11966"/>
                  <a:pt x="588433" y="-2322"/>
                  <a:pt x="612775" y="324"/>
                </a:cubicBezTo>
                <a:cubicBezTo>
                  <a:pt x="637117" y="2970"/>
                  <a:pt x="731838" y="18316"/>
                  <a:pt x="768350" y="32074"/>
                </a:cubicBezTo>
                <a:cubicBezTo>
                  <a:pt x="804862" y="45832"/>
                  <a:pt x="792163" y="48478"/>
                  <a:pt x="831850" y="82874"/>
                </a:cubicBezTo>
                <a:cubicBezTo>
                  <a:pt x="871537" y="117270"/>
                  <a:pt x="982663" y="218341"/>
                  <a:pt x="1006475" y="238449"/>
                </a:cubicBezTo>
                <a:cubicBezTo>
                  <a:pt x="1030287" y="258557"/>
                  <a:pt x="969433" y="198232"/>
                  <a:pt x="974725" y="203524"/>
                </a:cubicBezTo>
                <a:cubicBezTo>
                  <a:pt x="980017" y="208816"/>
                  <a:pt x="1024467" y="238978"/>
                  <a:pt x="1038225" y="270199"/>
                </a:cubicBezTo>
                <a:cubicBezTo>
                  <a:pt x="1051983" y="301420"/>
                  <a:pt x="1054629" y="381324"/>
                  <a:pt x="1057275" y="390849"/>
                </a:cubicBezTo>
                <a:cubicBezTo>
                  <a:pt x="1059921" y="400374"/>
                  <a:pt x="1066271" y="352220"/>
                  <a:pt x="1054100" y="327349"/>
                </a:cubicBezTo>
                <a:cubicBezTo>
                  <a:pt x="1041929" y="302478"/>
                  <a:pt x="1023408" y="284487"/>
                  <a:pt x="984250" y="241624"/>
                </a:cubicBezTo>
                <a:cubicBezTo>
                  <a:pt x="945092" y="198761"/>
                  <a:pt x="857779" y="102453"/>
                  <a:pt x="819150" y="70174"/>
                </a:cubicBezTo>
                <a:cubicBezTo>
                  <a:pt x="780521" y="37895"/>
                  <a:pt x="779462" y="54299"/>
                  <a:pt x="752475" y="47949"/>
                </a:cubicBezTo>
                <a:cubicBezTo>
                  <a:pt x="725488" y="41599"/>
                  <a:pt x="705379" y="35778"/>
                  <a:pt x="657225" y="32074"/>
                </a:cubicBezTo>
                <a:cubicBezTo>
                  <a:pt x="609071" y="28370"/>
                  <a:pt x="528108" y="16728"/>
                  <a:pt x="463550" y="25724"/>
                </a:cubicBezTo>
                <a:cubicBezTo>
                  <a:pt x="398992" y="34720"/>
                  <a:pt x="284692" y="85520"/>
                  <a:pt x="269875" y="86049"/>
                </a:cubicBezTo>
                <a:cubicBezTo>
                  <a:pt x="255058" y="86578"/>
                  <a:pt x="383117" y="24666"/>
                  <a:pt x="374650" y="28899"/>
                </a:cubicBezTo>
                <a:cubicBezTo>
                  <a:pt x="366183" y="33132"/>
                  <a:pt x="219075" y="111449"/>
                  <a:pt x="219075" y="111449"/>
                </a:cubicBezTo>
                <a:lnTo>
                  <a:pt x="0" y="2035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A2C9069-0ED7-9E4D-E2B2-69A3ABDD567E}"/>
              </a:ext>
            </a:extLst>
          </p:cNvPr>
          <p:cNvSpPr/>
          <p:nvPr/>
        </p:nvSpPr>
        <p:spPr>
          <a:xfrm>
            <a:off x="5033977" y="3682641"/>
            <a:ext cx="434381" cy="180483"/>
          </a:xfrm>
          <a:custGeom>
            <a:avLst/>
            <a:gdLst>
              <a:gd name="connsiteX0" fmla="*/ 14273 w 434381"/>
              <a:gd name="connsiteY0" fmla="*/ 174984 h 180483"/>
              <a:gd name="connsiteX1" fmla="*/ 293673 w 434381"/>
              <a:gd name="connsiteY1" fmla="*/ 63859 h 180483"/>
              <a:gd name="connsiteX2" fmla="*/ 433373 w 434381"/>
              <a:gd name="connsiteY2" fmla="*/ 3534 h 180483"/>
              <a:gd name="connsiteX3" fmla="*/ 341298 w 434381"/>
              <a:gd name="connsiteY3" fmla="*/ 22584 h 180483"/>
              <a:gd name="connsiteX4" fmla="*/ 71423 w 434381"/>
              <a:gd name="connsiteY4" fmla="*/ 149584 h 180483"/>
              <a:gd name="connsiteX5" fmla="*/ 14273 w 434381"/>
              <a:gd name="connsiteY5" fmla="*/ 174984 h 1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381" h="180483">
                <a:moveTo>
                  <a:pt x="14273" y="174984"/>
                </a:moveTo>
                <a:cubicBezTo>
                  <a:pt x="51315" y="160696"/>
                  <a:pt x="223823" y="92434"/>
                  <a:pt x="293673" y="63859"/>
                </a:cubicBezTo>
                <a:cubicBezTo>
                  <a:pt x="363523" y="35284"/>
                  <a:pt x="425435" y="10413"/>
                  <a:pt x="433373" y="3534"/>
                </a:cubicBezTo>
                <a:cubicBezTo>
                  <a:pt x="441311" y="-3345"/>
                  <a:pt x="401623" y="-1758"/>
                  <a:pt x="341298" y="22584"/>
                </a:cubicBezTo>
                <a:cubicBezTo>
                  <a:pt x="280973" y="46926"/>
                  <a:pt x="124869" y="125242"/>
                  <a:pt x="71423" y="149584"/>
                </a:cubicBezTo>
                <a:cubicBezTo>
                  <a:pt x="17977" y="173926"/>
                  <a:pt x="-22769" y="189272"/>
                  <a:pt x="14273" y="174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E0F33BC-8B15-2581-3C45-9B3D001B07AB}"/>
              </a:ext>
            </a:extLst>
          </p:cNvPr>
          <p:cNvSpPr/>
          <p:nvPr/>
        </p:nvSpPr>
        <p:spPr>
          <a:xfrm>
            <a:off x="4324309" y="3447732"/>
            <a:ext cx="547359" cy="381324"/>
          </a:xfrm>
          <a:custGeom>
            <a:avLst/>
            <a:gdLst>
              <a:gd name="connsiteX0" fmla="*/ 546141 w 547359"/>
              <a:gd name="connsiteY0" fmla="*/ 318 h 381324"/>
              <a:gd name="connsiteX1" fmla="*/ 231816 w 547359"/>
              <a:gd name="connsiteY1" fmla="*/ 178118 h 381324"/>
              <a:gd name="connsiteX2" fmla="*/ 279441 w 547359"/>
              <a:gd name="connsiteY2" fmla="*/ 155893 h 381324"/>
              <a:gd name="connsiteX3" fmla="*/ 193716 w 547359"/>
              <a:gd name="connsiteY3" fmla="*/ 200343 h 381324"/>
              <a:gd name="connsiteX4" fmla="*/ 136566 w 547359"/>
              <a:gd name="connsiteY4" fmla="*/ 254318 h 381324"/>
              <a:gd name="connsiteX5" fmla="*/ 85766 w 547359"/>
              <a:gd name="connsiteY5" fmla="*/ 317818 h 381324"/>
              <a:gd name="connsiteX6" fmla="*/ 41 w 547359"/>
              <a:gd name="connsiteY6" fmla="*/ 381318 h 381324"/>
              <a:gd name="connsiteX7" fmla="*/ 76241 w 547359"/>
              <a:gd name="connsiteY7" fmla="*/ 320993 h 381324"/>
              <a:gd name="connsiteX8" fmla="*/ 200066 w 547359"/>
              <a:gd name="connsiteY8" fmla="*/ 193993 h 381324"/>
              <a:gd name="connsiteX9" fmla="*/ 142916 w 547359"/>
              <a:gd name="connsiteY9" fmla="*/ 251143 h 381324"/>
              <a:gd name="connsiteX10" fmla="*/ 333416 w 547359"/>
              <a:gd name="connsiteY10" fmla="*/ 136843 h 381324"/>
              <a:gd name="connsiteX11" fmla="*/ 546141 w 547359"/>
              <a:gd name="connsiteY11" fmla="*/ 318 h 38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359" h="381324">
                <a:moveTo>
                  <a:pt x="546141" y="318"/>
                </a:moveTo>
                <a:cubicBezTo>
                  <a:pt x="529208" y="7197"/>
                  <a:pt x="276266" y="152189"/>
                  <a:pt x="231816" y="178118"/>
                </a:cubicBezTo>
                <a:cubicBezTo>
                  <a:pt x="187366" y="204047"/>
                  <a:pt x="285791" y="152189"/>
                  <a:pt x="279441" y="155893"/>
                </a:cubicBezTo>
                <a:cubicBezTo>
                  <a:pt x="273091" y="159597"/>
                  <a:pt x="217528" y="183939"/>
                  <a:pt x="193716" y="200343"/>
                </a:cubicBezTo>
                <a:cubicBezTo>
                  <a:pt x="169904" y="216747"/>
                  <a:pt x="154558" y="234739"/>
                  <a:pt x="136566" y="254318"/>
                </a:cubicBezTo>
                <a:cubicBezTo>
                  <a:pt x="118574" y="273897"/>
                  <a:pt x="108520" y="296651"/>
                  <a:pt x="85766" y="317818"/>
                </a:cubicBezTo>
                <a:cubicBezTo>
                  <a:pt x="63012" y="338985"/>
                  <a:pt x="1628" y="380789"/>
                  <a:pt x="41" y="381318"/>
                </a:cubicBezTo>
                <a:cubicBezTo>
                  <a:pt x="-1546" y="381847"/>
                  <a:pt x="42904" y="352214"/>
                  <a:pt x="76241" y="320993"/>
                </a:cubicBezTo>
                <a:cubicBezTo>
                  <a:pt x="109578" y="289772"/>
                  <a:pt x="188953" y="205635"/>
                  <a:pt x="200066" y="193993"/>
                </a:cubicBezTo>
                <a:cubicBezTo>
                  <a:pt x="211178" y="182351"/>
                  <a:pt x="120691" y="260668"/>
                  <a:pt x="142916" y="251143"/>
                </a:cubicBezTo>
                <a:cubicBezTo>
                  <a:pt x="165141" y="241618"/>
                  <a:pt x="267799" y="173885"/>
                  <a:pt x="333416" y="136843"/>
                </a:cubicBezTo>
                <a:cubicBezTo>
                  <a:pt x="399033" y="99801"/>
                  <a:pt x="563074" y="-6561"/>
                  <a:pt x="546141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B1FD115F-192C-8F59-1DBD-05B344F39E7B}"/>
              </a:ext>
            </a:extLst>
          </p:cNvPr>
          <p:cNvSpPr/>
          <p:nvPr/>
        </p:nvSpPr>
        <p:spPr>
          <a:xfrm>
            <a:off x="5002986" y="3635000"/>
            <a:ext cx="466269" cy="340854"/>
          </a:xfrm>
          <a:custGeom>
            <a:avLst/>
            <a:gdLst>
              <a:gd name="connsiteX0" fmla="*/ 454839 w 466269"/>
              <a:gd name="connsiteY0" fmla="*/ 375 h 340854"/>
              <a:gd name="connsiteX1" fmla="*/ 451664 w 466269"/>
              <a:gd name="connsiteY1" fmla="*/ 114675 h 340854"/>
              <a:gd name="connsiteX2" fmla="*/ 337364 w 466269"/>
              <a:gd name="connsiteY2" fmla="*/ 190875 h 340854"/>
              <a:gd name="connsiteX3" fmla="*/ 137339 w 466269"/>
              <a:gd name="connsiteY3" fmla="*/ 251200 h 340854"/>
              <a:gd name="connsiteX4" fmla="*/ 248464 w 466269"/>
              <a:gd name="connsiteY4" fmla="*/ 213100 h 340854"/>
              <a:gd name="connsiteX5" fmla="*/ 814 w 466269"/>
              <a:gd name="connsiteY5" fmla="*/ 340100 h 340854"/>
              <a:gd name="connsiteX6" fmla="*/ 178614 w 466269"/>
              <a:gd name="connsiteY6" fmla="*/ 260725 h 340854"/>
              <a:gd name="connsiteX7" fmla="*/ 442139 w 466269"/>
              <a:gd name="connsiteY7" fmla="*/ 155950 h 340854"/>
              <a:gd name="connsiteX8" fmla="*/ 454839 w 466269"/>
              <a:gd name="connsiteY8" fmla="*/ 375 h 34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269" h="340854">
                <a:moveTo>
                  <a:pt x="454839" y="375"/>
                </a:moveTo>
                <a:cubicBezTo>
                  <a:pt x="456426" y="-6504"/>
                  <a:pt x="471243" y="82925"/>
                  <a:pt x="451664" y="114675"/>
                </a:cubicBezTo>
                <a:cubicBezTo>
                  <a:pt x="432085" y="146425"/>
                  <a:pt x="389751" y="168121"/>
                  <a:pt x="337364" y="190875"/>
                </a:cubicBezTo>
                <a:cubicBezTo>
                  <a:pt x="284976" y="213629"/>
                  <a:pt x="152156" y="247496"/>
                  <a:pt x="137339" y="251200"/>
                </a:cubicBezTo>
                <a:cubicBezTo>
                  <a:pt x="122522" y="254904"/>
                  <a:pt x="271218" y="198283"/>
                  <a:pt x="248464" y="213100"/>
                </a:cubicBezTo>
                <a:cubicBezTo>
                  <a:pt x="225710" y="227917"/>
                  <a:pt x="12456" y="332163"/>
                  <a:pt x="814" y="340100"/>
                </a:cubicBezTo>
                <a:cubicBezTo>
                  <a:pt x="-10828" y="348038"/>
                  <a:pt x="105060" y="291417"/>
                  <a:pt x="178614" y="260725"/>
                </a:cubicBezTo>
                <a:cubicBezTo>
                  <a:pt x="252168" y="230033"/>
                  <a:pt x="395572" y="202517"/>
                  <a:pt x="442139" y="155950"/>
                </a:cubicBezTo>
                <a:cubicBezTo>
                  <a:pt x="488706" y="109383"/>
                  <a:pt x="453252" y="7254"/>
                  <a:pt x="454839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7CB4A4D-2EE7-3AE0-87D1-54A3EBCC2224}"/>
              </a:ext>
            </a:extLst>
          </p:cNvPr>
          <p:cNvSpPr/>
          <p:nvPr/>
        </p:nvSpPr>
        <p:spPr>
          <a:xfrm>
            <a:off x="4600111" y="3854450"/>
            <a:ext cx="636212" cy="79427"/>
          </a:xfrm>
          <a:custGeom>
            <a:avLst/>
            <a:gdLst>
              <a:gd name="connsiteX0" fmla="*/ 464 w 636212"/>
              <a:gd name="connsiteY0" fmla="*/ 79375 h 79427"/>
              <a:gd name="connsiteX1" fmla="*/ 324314 w 636212"/>
              <a:gd name="connsiteY1" fmla="*/ 66675 h 79427"/>
              <a:gd name="connsiteX2" fmla="*/ 635464 w 636212"/>
              <a:gd name="connsiteY2" fmla="*/ 0 h 79427"/>
              <a:gd name="connsiteX3" fmla="*/ 397339 w 636212"/>
              <a:gd name="connsiteY3" fmla="*/ 66675 h 79427"/>
              <a:gd name="connsiteX4" fmla="*/ 464 w 636212"/>
              <a:gd name="connsiteY4" fmla="*/ 79375 h 7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212" h="79427">
                <a:moveTo>
                  <a:pt x="464" y="79375"/>
                </a:moveTo>
                <a:cubicBezTo>
                  <a:pt x="-11707" y="79375"/>
                  <a:pt x="218481" y="79904"/>
                  <a:pt x="324314" y="66675"/>
                </a:cubicBezTo>
                <a:cubicBezTo>
                  <a:pt x="430147" y="53446"/>
                  <a:pt x="623293" y="0"/>
                  <a:pt x="635464" y="0"/>
                </a:cubicBezTo>
                <a:cubicBezTo>
                  <a:pt x="647635" y="0"/>
                  <a:pt x="508993" y="52387"/>
                  <a:pt x="397339" y="66675"/>
                </a:cubicBezTo>
                <a:cubicBezTo>
                  <a:pt x="285685" y="80963"/>
                  <a:pt x="12635" y="79375"/>
                  <a:pt x="464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D621BC7-AD34-4766-2DD9-7D26029DE8C2}"/>
              </a:ext>
            </a:extLst>
          </p:cNvPr>
          <p:cNvSpPr/>
          <p:nvPr/>
        </p:nvSpPr>
        <p:spPr>
          <a:xfrm>
            <a:off x="5032401" y="3706564"/>
            <a:ext cx="482944" cy="170810"/>
          </a:xfrm>
          <a:custGeom>
            <a:avLst/>
            <a:gdLst>
              <a:gd name="connsiteX0" fmla="*/ 457174 w 482944"/>
              <a:gd name="connsiteY0" fmla="*/ 8186 h 170810"/>
              <a:gd name="connsiteX1" fmla="*/ 3149 w 482944"/>
              <a:gd name="connsiteY1" fmla="*/ 170111 h 170810"/>
              <a:gd name="connsiteX2" fmla="*/ 263499 w 482944"/>
              <a:gd name="connsiteY2" fmla="*/ 65336 h 170810"/>
              <a:gd name="connsiteX3" fmla="*/ 409549 w 482944"/>
              <a:gd name="connsiteY3" fmla="*/ 27236 h 170810"/>
              <a:gd name="connsiteX4" fmla="*/ 457174 w 482944"/>
              <a:gd name="connsiteY4" fmla="*/ 8186 h 17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944" h="170810">
                <a:moveTo>
                  <a:pt x="457174" y="8186"/>
                </a:moveTo>
                <a:lnTo>
                  <a:pt x="3149" y="170111"/>
                </a:lnTo>
                <a:cubicBezTo>
                  <a:pt x="-29130" y="179636"/>
                  <a:pt x="195766" y="89149"/>
                  <a:pt x="263499" y="65336"/>
                </a:cubicBezTo>
                <a:cubicBezTo>
                  <a:pt x="331232" y="41523"/>
                  <a:pt x="377799" y="35173"/>
                  <a:pt x="409549" y="27236"/>
                </a:cubicBezTo>
                <a:cubicBezTo>
                  <a:pt x="441299" y="19299"/>
                  <a:pt x="524907" y="-15627"/>
                  <a:pt x="457174" y="8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D9E38A0-8B62-4565-9CD5-E9F0A332C64D}"/>
              </a:ext>
            </a:extLst>
          </p:cNvPr>
          <p:cNvSpPr/>
          <p:nvPr/>
        </p:nvSpPr>
        <p:spPr>
          <a:xfrm>
            <a:off x="5254403" y="3466434"/>
            <a:ext cx="117493" cy="226235"/>
          </a:xfrm>
          <a:custGeom>
            <a:avLst/>
            <a:gdLst>
              <a:gd name="connsiteX0" fmla="*/ 222 w 117493"/>
              <a:gd name="connsiteY0" fmla="*/ 666 h 226235"/>
              <a:gd name="connsiteX1" fmla="*/ 85947 w 117493"/>
              <a:gd name="connsiteY1" fmla="*/ 99091 h 226235"/>
              <a:gd name="connsiteX2" fmla="*/ 104997 w 117493"/>
              <a:gd name="connsiteY2" fmla="*/ 137191 h 226235"/>
              <a:gd name="connsiteX3" fmla="*/ 98647 w 117493"/>
              <a:gd name="connsiteY3" fmla="*/ 181641 h 226235"/>
              <a:gd name="connsiteX4" fmla="*/ 79597 w 117493"/>
              <a:gd name="connsiteY4" fmla="*/ 226091 h 226235"/>
              <a:gd name="connsiteX5" fmla="*/ 98647 w 117493"/>
              <a:gd name="connsiteY5" fmla="*/ 194341 h 226235"/>
              <a:gd name="connsiteX6" fmla="*/ 114522 w 117493"/>
              <a:gd name="connsiteY6" fmla="*/ 153066 h 226235"/>
              <a:gd name="connsiteX7" fmla="*/ 222 w 117493"/>
              <a:gd name="connsiteY7" fmla="*/ 666 h 22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493" h="226235">
                <a:moveTo>
                  <a:pt x="222" y="666"/>
                </a:moveTo>
                <a:cubicBezTo>
                  <a:pt x="-4540" y="-8330"/>
                  <a:pt x="68485" y="76337"/>
                  <a:pt x="85947" y="99091"/>
                </a:cubicBezTo>
                <a:cubicBezTo>
                  <a:pt x="103410" y="121845"/>
                  <a:pt x="102880" y="123433"/>
                  <a:pt x="104997" y="137191"/>
                </a:cubicBezTo>
                <a:cubicBezTo>
                  <a:pt x="107114" y="150949"/>
                  <a:pt x="102880" y="166824"/>
                  <a:pt x="98647" y="181641"/>
                </a:cubicBezTo>
                <a:cubicBezTo>
                  <a:pt x="94414" y="196458"/>
                  <a:pt x="79597" y="223974"/>
                  <a:pt x="79597" y="226091"/>
                </a:cubicBezTo>
                <a:cubicBezTo>
                  <a:pt x="79597" y="228208"/>
                  <a:pt x="92826" y="206512"/>
                  <a:pt x="98647" y="194341"/>
                </a:cubicBezTo>
                <a:cubicBezTo>
                  <a:pt x="104468" y="182170"/>
                  <a:pt x="125105" y="182170"/>
                  <a:pt x="114522" y="153066"/>
                </a:cubicBezTo>
                <a:cubicBezTo>
                  <a:pt x="103939" y="123962"/>
                  <a:pt x="4984" y="9662"/>
                  <a:pt x="22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73B00150-675B-3BB4-ECB7-F945EC0933BC}"/>
              </a:ext>
            </a:extLst>
          </p:cNvPr>
          <p:cNvSpPr/>
          <p:nvPr/>
        </p:nvSpPr>
        <p:spPr>
          <a:xfrm>
            <a:off x="4608172" y="2800100"/>
            <a:ext cx="599001" cy="102189"/>
          </a:xfrm>
          <a:custGeom>
            <a:avLst/>
            <a:gdLst>
              <a:gd name="connsiteX0" fmla="*/ 1928 w 599001"/>
              <a:gd name="connsiteY0" fmla="*/ 101850 h 102189"/>
              <a:gd name="connsiteX1" fmla="*/ 268628 w 599001"/>
              <a:gd name="connsiteY1" fmla="*/ 35175 h 102189"/>
              <a:gd name="connsiteX2" fmla="*/ 471828 w 599001"/>
              <a:gd name="connsiteY2" fmla="*/ 19300 h 102189"/>
              <a:gd name="connsiteX3" fmla="*/ 424203 w 599001"/>
              <a:gd name="connsiteY3" fmla="*/ 12950 h 102189"/>
              <a:gd name="connsiteX4" fmla="*/ 598828 w 599001"/>
              <a:gd name="connsiteY4" fmla="*/ 63750 h 102189"/>
              <a:gd name="connsiteX5" fmla="*/ 455953 w 599001"/>
              <a:gd name="connsiteY5" fmla="*/ 19300 h 102189"/>
              <a:gd name="connsiteX6" fmla="*/ 414678 w 599001"/>
              <a:gd name="connsiteY6" fmla="*/ 3425 h 102189"/>
              <a:gd name="connsiteX7" fmla="*/ 1928 w 599001"/>
              <a:gd name="connsiteY7" fmla="*/ 101850 h 10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001" h="102189">
                <a:moveTo>
                  <a:pt x="1928" y="101850"/>
                </a:moveTo>
                <a:cubicBezTo>
                  <a:pt x="-22414" y="107142"/>
                  <a:pt x="190311" y="48933"/>
                  <a:pt x="268628" y="35175"/>
                </a:cubicBezTo>
                <a:cubicBezTo>
                  <a:pt x="346945" y="21417"/>
                  <a:pt x="445899" y="23004"/>
                  <a:pt x="471828" y="19300"/>
                </a:cubicBezTo>
                <a:cubicBezTo>
                  <a:pt x="497757" y="15596"/>
                  <a:pt x="403036" y="5542"/>
                  <a:pt x="424203" y="12950"/>
                </a:cubicBezTo>
                <a:cubicBezTo>
                  <a:pt x="445370" y="20358"/>
                  <a:pt x="593537" y="62692"/>
                  <a:pt x="598828" y="63750"/>
                </a:cubicBezTo>
                <a:cubicBezTo>
                  <a:pt x="604119" y="64808"/>
                  <a:pt x="486645" y="29354"/>
                  <a:pt x="455953" y="19300"/>
                </a:cubicBezTo>
                <a:cubicBezTo>
                  <a:pt x="425261" y="9246"/>
                  <a:pt x="489820" y="-7158"/>
                  <a:pt x="414678" y="3425"/>
                </a:cubicBezTo>
                <a:cubicBezTo>
                  <a:pt x="339536" y="14008"/>
                  <a:pt x="26270" y="96558"/>
                  <a:pt x="1928" y="101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1993B39-CEA4-1931-FEBC-DCD84C1DC330}"/>
              </a:ext>
            </a:extLst>
          </p:cNvPr>
          <p:cNvSpPr/>
          <p:nvPr/>
        </p:nvSpPr>
        <p:spPr>
          <a:xfrm>
            <a:off x="4479648" y="2605834"/>
            <a:ext cx="531690" cy="143961"/>
          </a:xfrm>
          <a:custGeom>
            <a:avLst/>
            <a:gdLst>
              <a:gd name="connsiteX0" fmla="*/ 277 w 531690"/>
              <a:gd name="connsiteY0" fmla="*/ 143716 h 143961"/>
              <a:gd name="connsiteX1" fmla="*/ 340002 w 531690"/>
              <a:gd name="connsiteY1" fmla="*/ 64341 h 143961"/>
              <a:gd name="connsiteX2" fmla="*/ 273327 w 531690"/>
              <a:gd name="connsiteY2" fmla="*/ 102441 h 143961"/>
              <a:gd name="connsiteX3" fmla="*/ 390802 w 531690"/>
              <a:gd name="connsiteY3" fmla="*/ 89741 h 143961"/>
              <a:gd name="connsiteX4" fmla="*/ 530502 w 531690"/>
              <a:gd name="connsiteY4" fmla="*/ 841 h 143961"/>
              <a:gd name="connsiteX5" fmla="*/ 451127 w 531690"/>
              <a:gd name="connsiteY5" fmla="*/ 48466 h 143961"/>
              <a:gd name="connsiteX6" fmla="*/ 330477 w 531690"/>
              <a:gd name="connsiteY6" fmla="*/ 105616 h 143961"/>
              <a:gd name="connsiteX7" fmla="*/ 260627 w 531690"/>
              <a:gd name="connsiteY7" fmla="*/ 108791 h 143961"/>
              <a:gd name="connsiteX8" fmla="*/ 165377 w 531690"/>
              <a:gd name="connsiteY8" fmla="*/ 115141 h 143961"/>
              <a:gd name="connsiteX9" fmla="*/ 279677 w 531690"/>
              <a:gd name="connsiteY9" fmla="*/ 89741 h 143961"/>
              <a:gd name="connsiteX10" fmla="*/ 277 w 531690"/>
              <a:gd name="connsiteY10" fmla="*/ 143716 h 14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690" h="143961">
                <a:moveTo>
                  <a:pt x="277" y="143716"/>
                </a:moveTo>
                <a:cubicBezTo>
                  <a:pt x="10331" y="139483"/>
                  <a:pt x="294494" y="71220"/>
                  <a:pt x="340002" y="64341"/>
                </a:cubicBezTo>
                <a:cubicBezTo>
                  <a:pt x="385510" y="57462"/>
                  <a:pt x="264860" y="98208"/>
                  <a:pt x="273327" y="102441"/>
                </a:cubicBezTo>
                <a:cubicBezTo>
                  <a:pt x="281794" y="106674"/>
                  <a:pt x="347940" y="106674"/>
                  <a:pt x="390802" y="89741"/>
                </a:cubicBezTo>
                <a:cubicBezTo>
                  <a:pt x="433664" y="72808"/>
                  <a:pt x="520448" y="7720"/>
                  <a:pt x="530502" y="841"/>
                </a:cubicBezTo>
                <a:cubicBezTo>
                  <a:pt x="540556" y="-6038"/>
                  <a:pt x="484464" y="31004"/>
                  <a:pt x="451127" y="48466"/>
                </a:cubicBezTo>
                <a:cubicBezTo>
                  <a:pt x="417790" y="65928"/>
                  <a:pt x="362227" y="95562"/>
                  <a:pt x="330477" y="105616"/>
                </a:cubicBezTo>
                <a:cubicBezTo>
                  <a:pt x="298727" y="115670"/>
                  <a:pt x="260627" y="108791"/>
                  <a:pt x="260627" y="108791"/>
                </a:cubicBezTo>
                <a:cubicBezTo>
                  <a:pt x="233110" y="110378"/>
                  <a:pt x="162202" y="118316"/>
                  <a:pt x="165377" y="115141"/>
                </a:cubicBezTo>
                <a:cubicBezTo>
                  <a:pt x="168552" y="111966"/>
                  <a:pt x="302960" y="83391"/>
                  <a:pt x="279677" y="89741"/>
                </a:cubicBezTo>
                <a:cubicBezTo>
                  <a:pt x="256394" y="96091"/>
                  <a:pt x="-9777" y="147949"/>
                  <a:pt x="277" y="143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0656BD3E-EF11-F1EE-3D5D-91B66D1CFFAA}"/>
              </a:ext>
            </a:extLst>
          </p:cNvPr>
          <p:cNvSpPr/>
          <p:nvPr/>
        </p:nvSpPr>
        <p:spPr>
          <a:xfrm>
            <a:off x="4917801" y="2644132"/>
            <a:ext cx="492462" cy="80023"/>
          </a:xfrm>
          <a:custGeom>
            <a:avLst/>
            <a:gdLst>
              <a:gd name="connsiteX0" fmla="*/ 274 w 492462"/>
              <a:gd name="connsiteY0" fmla="*/ 80018 h 80023"/>
              <a:gd name="connsiteX1" fmla="*/ 181249 w 492462"/>
              <a:gd name="connsiteY1" fmla="*/ 32393 h 80023"/>
              <a:gd name="connsiteX2" fmla="*/ 301899 w 492462"/>
              <a:gd name="connsiteY2" fmla="*/ 35568 h 80023"/>
              <a:gd name="connsiteX3" fmla="*/ 232049 w 492462"/>
              <a:gd name="connsiteY3" fmla="*/ 643 h 80023"/>
              <a:gd name="connsiteX4" fmla="*/ 489224 w 492462"/>
              <a:gd name="connsiteY4" fmla="*/ 70493 h 80023"/>
              <a:gd name="connsiteX5" fmla="*/ 368574 w 492462"/>
              <a:gd name="connsiteY5" fmla="*/ 41918 h 80023"/>
              <a:gd name="connsiteX6" fmla="*/ 247924 w 492462"/>
              <a:gd name="connsiteY6" fmla="*/ 19693 h 80023"/>
              <a:gd name="connsiteX7" fmla="*/ 143149 w 492462"/>
              <a:gd name="connsiteY7" fmla="*/ 29218 h 80023"/>
              <a:gd name="connsiteX8" fmla="*/ 274 w 492462"/>
              <a:gd name="connsiteY8" fmla="*/ 80018 h 8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462" h="80023">
                <a:moveTo>
                  <a:pt x="274" y="80018"/>
                </a:moveTo>
                <a:cubicBezTo>
                  <a:pt x="6624" y="80547"/>
                  <a:pt x="130978" y="39801"/>
                  <a:pt x="181249" y="32393"/>
                </a:cubicBezTo>
                <a:cubicBezTo>
                  <a:pt x="231520" y="24985"/>
                  <a:pt x="293432" y="40860"/>
                  <a:pt x="301899" y="35568"/>
                </a:cubicBezTo>
                <a:cubicBezTo>
                  <a:pt x="310366" y="30276"/>
                  <a:pt x="200828" y="-5178"/>
                  <a:pt x="232049" y="643"/>
                </a:cubicBezTo>
                <a:cubicBezTo>
                  <a:pt x="263270" y="6464"/>
                  <a:pt x="466470" y="63614"/>
                  <a:pt x="489224" y="70493"/>
                </a:cubicBezTo>
                <a:cubicBezTo>
                  <a:pt x="511978" y="77372"/>
                  <a:pt x="408790" y="50385"/>
                  <a:pt x="368574" y="41918"/>
                </a:cubicBezTo>
                <a:cubicBezTo>
                  <a:pt x="328358" y="33451"/>
                  <a:pt x="285495" y="21810"/>
                  <a:pt x="247924" y="19693"/>
                </a:cubicBezTo>
                <a:cubicBezTo>
                  <a:pt x="210353" y="17576"/>
                  <a:pt x="187070" y="19164"/>
                  <a:pt x="143149" y="29218"/>
                </a:cubicBezTo>
                <a:cubicBezTo>
                  <a:pt x="99228" y="39272"/>
                  <a:pt x="-6076" y="79489"/>
                  <a:pt x="274" y="80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FBD8D1F-DCA5-762A-C0E4-50950C0AD64E}"/>
              </a:ext>
            </a:extLst>
          </p:cNvPr>
          <p:cNvSpPr/>
          <p:nvPr/>
        </p:nvSpPr>
        <p:spPr>
          <a:xfrm>
            <a:off x="6291854" y="2612839"/>
            <a:ext cx="147155" cy="266895"/>
          </a:xfrm>
          <a:custGeom>
            <a:avLst/>
            <a:gdLst>
              <a:gd name="connsiteX0" fmla="*/ 147046 w 147155"/>
              <a:gd name="connsiteY0" fmla="*/ 186 h 266895"/>
              <a:gd name="connsiteX1" fmla="*/ 26396 w 147155"/>
              <a:gd name="connsiteY1" fmla="*/ 120836 h 266895"/>
              <a:gd name="connsiteX2" fmla="*/ 118471 w 147155"/>
              <a:gd name="connsiteY2" fmla="*/ 263711 h 266895"/>
              <a:gd name="connsiteX3" fmla="*/ 74021 w 147155"/>
              <a:gd name="connsiteY3" fmla="*/ 212911 h 266895"/>
              <a:gd name="connsiteX4" fmla="*/ 7346 w 147155"/>
              <a:gd name="connsiteY4" fmla="*/ 130361 h 266895"/>
              <a:gd name="connsiteX5" fmla="*/ 61321 w 147155"/>
              <a:gd name="connsiteY5" fmla="*/ 73211 h 266895"/>
              <a:gd name="connsiteX6" fmla="*/ 996 w 147155"/>
              <a:gd name="connsiteY6" fmla="*/ 92261 h 266895"/>
              <a:gd name="connsiteX7" fmla="*/ 147046 w 147155"/>
              <a:gd name="connsiteY7" fmla="*/ 186 h 26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155" h="266895">
                <a:moveTo>
                  <a:pt x="147046" y="186"/>
                </a:moveTo>
                <a:cubicBezTo>
                  <a:pt x="151279" y="4948"/>
                  <a:pt x="31158" y="76915"/>
                  <a:pt x="26396" y="120836"/>
                </a:cubicBezTo>
                <a:cubicBezTo>
                  <a:pt x="21634" y="164757"/>
                  <a:pt x="110534" y="248365"/>
                  <a:pt x="118471" y="263711"/>
                </a:cubicBezTo>
                <a:cubicBezTo>
                  <a:pt x="126408" y="279057"/>
                  <a:pt x="92542" y="235136"/>
                  <a:pt x="74021" y="212911"/>
                </a:cubicBezTo>
                <a:cubicBezTo>
                  <a:pt x="55500" y="190686"/>
                  <a:pt x="9463" y="153644"/>
                  <a:pt x="7346" y="130361"/>
                </a:cubicBezTo>
                <a:cubicBezTo>
                  <a:pt x="5229" y="107078"/>
                  <a:pt x="62379" y="79561"/>
                  <a:pt x="61321" y="73211"/>
                </a:cubicBezTo>
                <a:cubicBezTo>
                  <a:pt x="60263" y="66861"/>
                  <a:pt x="-9058" y="101257"/>
                  <a:pt x="996" y="92261"/>
                </a:cubicBezTo>
                <a:cubicBezTo>
                  <a:pt x="11050" y="83265"/>
                  <a:pt x="142813" y="-4576"/>
                  <a:pt x="147046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EF658C5-CA9B-FD38-3A3F-182FAAB817B0}"/>
              </a:ext>
            </a:extLst>
          </p:cNvPr>
          <p:cNvSpPr/>
          <p:nvPr/>
        </p:nvSpPr>
        <p:spPr>
          <a:xfrm>
            <a:off x="6580397" y="2636837"/>
            <a:ext cx="387235" cy="142057"/>
          </a:xfrm>
          <a:custGeom>
            <a:avLst/>
            <a:gdLst>
              <a:gd name="connsiteX0" fmla="*/ 385553 w 387235"/>
              <a:gd name="connsiteY0" fmla="*/ 17463 h 142057"/>
              <a:gd name="connsiteX1" fmla="*/ 214103 w 387235"/>
              <a:gd name="connsiteY1" fmla="*/ 20638 h 142057"/>
              <a:gd name="connsiteX2" fmla="*/ 131553 w 387235"/>
              <a:gd name="connsiteY2" fmla="*/ 30163 h 142057"/>
              <a:gd name="connsiteX3" fmla="*/ 150603 w 387235"/>
              <a:gd name="connsiteY3" fmla="*/ 4763 h 142057"/>
              <a:gd name="connsiteX4" fmla="*/ 1378 w 387235"/>
              <a:gd name="connsiteY4" fmla="*/ 141288 h 142057"/>
              <a:gd name="connsiteX5" fmla="*/ 77578 w 387235"/>
              <a:gd name="connsiteY5" fmla="*/ 58738 h 142057"/>
              <a:gd name="connsiteX6" fmla="*/ 99803 w 387235"/>
              <a:gd name="connsiteY6" fmla="*/ 26988 h 142057"/>
              <a:gd name="connsiteX7" fmla="*/ 385553 w 387235"/>
              <a:gd name="connsiteY7" fmla="*/ 17463 h 14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235" h="142057">
                <a:moveTo>
                  <a:pt x="385553" y="17463"/>
                </a:moveTo>
                <a:cubicBezTo>
                  <a:pt x="404603" y="16405"/>
                  <a:pt x="256436" y="18521"/>
                  <a:pt x="214103" y="20638"/>
                </a:cubicBezTo>
                <a:cubicBezTo>
                  <a:pt x="171770" y="22755"/>
                  <a:pt x="142136" y="32809"/>
                  <a:pt x="131553" y="30163"/>
                </a:cubicBezTo>
                <a:cubicBezTo>
                  <a:pt x="120970" y="27517"/>
                  <a:pt x="172299" y="-13758"/>
                  <a:pt x="150603" y="4763"/>
                </a:cubicBezTo>
                <a:cubicBezTo>
                  <a:pt x="128907" y="23284"/>
                  <a:pt x="13549" y="132292"/>
                  <a:pt x="1378" y="141288"/>
                </a:cubicBezTo>
                <a:cubicBezTo>
                  <a:pt x="-10793" y="150284"/>
                  <a:pt x="61174" y="77788"/>
                  <a:pt x="77578" y="58738"/>
                </a:cubicBezTo>
                <a:cubicBezTo>
                  <a:pt x="93982" y="39688"/>
                  <a:pt x="51120" y="35984"/>
                  <a:pt x="99803" y="26988"/>
                </a:cubicBezTo>
                <a:cubicBezTo>
                  <a:pt x="148486" y="17992"/>
                  <a:pt x="366503" y="18521"/>
                  <a:pt x="385553" y="17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8978E0E-263A-D819-4032-9DFCF07726FE}"/>
              </a:ext>
            </a:extLst>
          </p:cNvPr>
          <p:cNvSpPr/>
          <p:nvPr/>
        </p:nvSpPr>
        <p:spPr>
          <a:xfrm>
            <a:off x="6432121" y="2482700"/>
            <a:ext cx="494567" cy="108112"/>
          </a:xfrm>
          <a:custGeom>
            <a:avLst/>
            <a:gdLst>
              <a:gd name="connsiteX0" fmla="*/ 429 w 494567"/>
              <a:gd name="connsiteY0" fmla="*/ 108100 h 108112"/>
              <a:gd name="connsiteX1" fmla="*/ 159179 w 494567"/>
              <a:gd name="connsiteY1" fmla="*/ 35075 h 108112"/>
              <a:gd name="connsiteX2" fmla="*/ 98854 w 494567"/>
              <a:gd name="connsiteY2" fmla="*/ 47775 h 108112"/>
              <a:gd name="connsiteX3" fmla="*/ 248079 w 494567"/>
              <a:gd name="connsiteY3" fmla="*/ 150 h 108112"/>
              <a:gd name="connsiteX4" fmla="*/ 336979 w 494567"/>
              <a:gd name="connsiteY4" fmla="*/ 12850 h 108112"/>
              <a:gd name="connsiteX5" fmla="*/ 276654 w 494567"/>
              <a:gd name="connsiteY5" fmla="*/ 150 h 108112"/>
              <a:gd name="connsiteX6" fmla="*/ 492554 w 494567"/>
              <a:gd name="connsiteY6" fmla="*/ 6500 h 108112"/>
              <a:gd name="connsiteX7" fmla="*/ 375079 w 494567"/>
              <a:gd name="connsiteY7" fmla="*/ 16025 h 108112"/>
              <a:gd name="connsiteX8" fmla="*/ 216329 w 494567"/>
              <a:gd name="connsiteY8" fmla="*/ 38250 h 108112"/>
              <a:gd name="connsiteX9" fmla="*/ 324279 w 494567"/>
              <a:gd name="connsiteY9" fmla="*/ 12850 h 108112"/>
              <a:gd name="connsiteX10" fmla="*/ 216329 w 494567"/>
              <a:gd name="connsiteY10" fmla="*/ 28725 h 108112"/>
              <a:gd name="connsiteX11" fmla="*/ 429 w 494567"/>
              <a:gd name="connsiteY11" fmla="*/ 108100 h 1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4567" h="108112">
                <a:moveTo>
                  <a:pt x="429" y="108100"/>
                </a:moveTo>
                <a:cubicBezTo>
                  <a:pt x="-9096" y="109158"/>
                  <a:pt x="142775" y="45129"/>
                  <a:pt x="159179" y="35075"/>
                </a:cubicBezTo>
                <a:cubicBezTo>
                  <a:pt x="175583" y="25021"/>
                  <a:pt x="84037" y="53596"/>
                  <a:pt x="98854" y="47775"/>
                </a:cubicBezTo>
                <a:cubicBezTo>
                  <a:pt x="113671" y="41954"/>
                  <a:pt x="208392" y="5971"/>
                  <a:pt x="248079" y="150"/>
                </a:cubicBezTo>
                <a:lnTo>
                  <a:pt x="336979" y="12850"/>
                </a:lnTo>
                <a:cubicBezTo>
                  <a:pt x="341741" y="12850"/>
                  <a:pt x="250725" y="1208"/>
                  <a:pt x="276654" y="150"/>
                </a:cubicBezTo>
                <a:cubicBezTo>
                  <a:pt x="302583" y="-908"/>
                  <a:pt x="476150" y="3854"/>
                  <a:pt x="492554" y="6500"/>
                </a:cubicBezTo>
                <a:cubicBezTo>
                  <a:pt x="508958" y="9146"/>
                  <a:pt x="421117" y="10733"/>
                  <a:pt x="375079" y="16025"/>
                </a:cubicBezTo>
                <a:cubicBezTo>
                  <a:pt x="329042" y="21317"/>
                  <a:pt x="224796" y="38779"/>
                  <a:pt x="216329" y="38250"/>
                </a:cubicBezTo>
                <a:cubicBezTo>
                  <a:pt x="207862" y="37721"/>
                  <a:pt x="324279" y="14437"/>
                  <a:pt x="324279" y="12850"/>
                </a:cubicBezTo>
                <a:cubicBezTo>
                  <a:pt x="324279" y="11263"/>
                  <a:pt x="266600" y="13908"/>
                  <a:pt x="216329" y="28725"/>
                </a:cubicBezTo>
                <a:cubicBezTo>
                  <a:pt x="166058" y="43542"/>
                  <a:pt x="9954" y="107042"/>
                  <a:pt x="429" y="10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A61F562-11D9-88AD-B537-181B91ACF505}"/>
              </a:ext>
            </a:extLst>
          </p:cNvPr>
          <p:cNvSpPr/>
          <p:nvPr/>
        </p:nvSpPr>
        <p:spPr>
          <a:xfrm>
            <a:off x="6737085" y="2619317"/>
            <a:ext cx="238527" cy="41338"/>
          </a:xfrm>
          <a:custGeom>
            <a:avLst/>
            <a:gdLst>
              <a:gd name="connsiteX0" fmla="*/ 265 w 238527"/>
              <a:gd name="connsiteY0" fmla="*/ 12758 h 41338"/>
              <a:gd name="connsiteX1" fmla="*/ 174890 w 238527"/>
              <a:gd name="connsiteY1" fmla="*/ 31808 h 41338"/>
              <a:gd name="connsiteX2" fmla="*/ 114565 w 238527"/>
              <a:gd name="connsiteY2" fmla="*/ 58 h 41338"/>
              <a:gd name="connsiteX3" fmla="*/ 238390 w 238527"/>
              <a:gd name="connsiteY3" fmla="*/ 41333 h 41338"/>
              <a:gd name="connsiteX4" fmla="*/ 136790 w 238527"/>
              <a:gd name="connsiteY4" fmla="*/ 3233 h 41338"/>
              <a:gd name="connsiteX5" fmla="*/ 265 w 238527"/>
              <a:gd name="connsiteY5" fmla="*/ 12758 h 4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527" h="41338">
                <a:moveTo>
                  <a:pt x="265" y="12758"/>
                </a:moveTo>
                <a:cubicBezTo>
                  <a:pt x="6615" y="17520"/>
                  <a:pt x="155840" y="33925"/>
                  <a:pt x="174890" y="31808"/>
                </a:cubicBezTo>
                <a:cubicBezTo>
                  <a:pt x="193940" y="29691"/>
                  <a:pt x="103982" y="-1530"/>
                  <a:pt x="114565" y="58"/>
                </a:cubicBezTo>
                <a:cubicBezTo>
                  <a:pt x="125148" y="1645"/>
                  <a:pt x="234686" y="40804"/>
                  <a:pt x="238390" y="41333"/>
                </a:cubicBezTo>
                <a:cubicBezTo>
                  <a:pt x="242094" y="41862"/>
                  <a:pt x="170128" y="5879"/>
                  <a:pt x="136790" y="3233"/>
                </a:cubicBezTo>
                <a:cubicBezTo>
                  <a:pt x="103453" y="587"/>
                  <a:pt x="-6085" y="7996"/>
                  <a:pt x="265" y="1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B571A67-835E-2D72-FDEA-32A7052598C3}"/>
              </a:ext>
            </a:extLst>
          </p:cNvPr>
          <p:cNvSpPr/>
          <p:nvPr/>
        </p:nvSpPr>
        <p:spPr>
          <a:xfrm>
            <a:off x="6482072" y="3003175"/>
            <a:ext cx="661712" cy="366432"/>
          </a:xfrm>
          <a:custGeom>
            <a:avLst/>
            <a:gdLst>
              <a:gd name="connsiteX0" fmla="*/ 556903 w 661712"/>
              <a:gd name="connsiteY0" fmla="*/ 365500 h 366432"/>
              <a:gd name="connsiteX1" fmla="*/ 569603 w 661712"/>
              <a:gd name="connsiteY1" fmla="*/ 289300 h 366432"/>
              <a:gd name="connsiteX2" fmla="*/ 623578 w 661712"/>
              <a:gd name="connsiteY2" fmla="*/ 248025 h 366432"/>
              <a:gd name="connsiteX3" fmla="*/ 661678 w 661712"/>
              <a:gd name="connsiteY3" fmla="*/ 178175 h 366432"/>
              <a:gd name="connsiteX4" fmla="*/ 617228 w 661712"/>
              <a:gd name="connsiteY4" fmla="*/ 216275 h 366432"/>
              <a:gd name="connsiteX5" fmla="*/ 623578 w 661712"/>
              <a:gd name="connsiteY5" fmla="*/ 187700 h 366432"/>
              <a:gd name="connsiteX6" fmla="*/ 572778 w 661712"/>
              <a:gd name="connsiteY6" fmla="*/ 194050 h 366432"/>
              <a:gd name="connsiteX7" fmla="*/ 521978 w 661712"/>
              <a:gd name="connsiteY7" fmla="*/ 149600 h 366432"/>
              <a:gd name="connsiteX8" fmla="*/ 645803 w 661712"/>
              <a:gd name="connsiteY8" fmla="*/ 60700 h 366432"/>
              <a:gd name="connsiteX9" fmla="*/ 544203 w 661712"/>
              <a:gd name="connsiteY9" fmla="*/ 114675 h 366432"/>
              <a:gd name="connsiteX10" fmla="*/ 512453 w 661712"/>
              <a:gd name="connsiteY10" fmla="*/ 152775 h 366432"/>
              <a:gd name="connsiteX11" fmla="*/ 547378 w 661712"/>
              <a:gd name="connsiteY11" fmla="*/ 95625 h 366432"/>
              <a:gd name="connsiteX12" fmla="*/ 502928 w 661712"/>
              <a:gd name="connsiteY12" fmla="*/ 140075 h 366432"/>
              <a:gd name="connsiteX13" fmla="*/ 455303 w 661712"/>
              <a:gd name="connsiteY13" fmla="*/ 146425 h 366432"/>
              <a:gd name="connsiteX14" fmla="*/ 487053 w 661712"/>
              <a:gd name="connsiteY14" fmla="*/ 114675 h 366432"/>
              <a:gd name="connsiteX15" fmla="*/ 502928 w 661712"/>
              <a:gd name="connsiteY15" fmla="*/ 375 h 366432"/>
              <a:gd name="connsiteX16" fmla="*/ 490228 w 661712"/>
              <a:gd name="connsiteY16" fmla="*/ 79750 h 366432"/>
              <a:gd name="connsiteX17" fmla="*/ 433078 w 661712"/>
              <a:gd name="connsiteY17" fmla="*/ 130550 h 366432"/>
              <a:gd name="connsiteX18" fmla="*/ 423553 w 661712"/>
              <a:gd name="connsiteY18" fmla="*/ 63875 h 366432"/>
              <a:gd name="connsiteX19" fmla="*/ 423553 w 661712"/>
              <a:gd name="connsiteY19" fmla="*/ 6725 h 366432"/>
              <a:gd name="connsiteX20" fmla="*/ 414028 w 661712"/>
              <a:gd name="connsiteY20" fmla="*/ 162300 h 366432"/>
              <a:gd name="connsiteX21" fmla="*/ 375928 w 661712"/>
              <a:gd name="connsiteY21" fmla="*/ 130550 h 366432"/>
              <a:gd name="connsiteX22" fmla="*/ 363228 w 661712"/>
              <a:gd name="connsiteY22" fmla="*/ 25775 h 366432"/>
              <a:gd name="connsiteX23" fmla="*/ 363228 w 661712"/>
              <a:gd name="connsiteY23" fmla="*/ 92450 h 366432"/>
              <a:gd name="connsiteX24" fmla="*/ 331478 w 661712"/>
              <a:gd name="connsiteY24" fmla="*/ 130550 h 366432"/>
              <a:gd name="connsiteX25" fmla="*/ 315603 w 661712"/>
              <a:gd name="connsiteY25" fmla="*/ 70225 h 366432"/>
              <a:gd name="connsiteX26" fmla="*/ 325128 w 661712"/>
              <a:gd name="connsiteY26" fmla="*/ 133725 h 366432"/>
              <a:gd name="connsiteX27" fmla="*/ 306078 w 661712"/>
              <a:gd name="connsiteY27" fmla="*/ 136900 h 366432"/>
              <a:gd name="connsiteX28" fmla="*/ 283853 w 661712"/>
              <a:gd name="connsiteY28" fmla="*/ 82925 h 366432"/>
              <a:gd name="connsiteX29" fmla="*/ 293378 w 661712"/>
              <a:gd name="connsiteY29" fmla="*/ 130550 h 366432"/>
              <a:gd name="connsiteX30" fmla="*/ 274328 w 661712"/>
              <a:gd name="connsiteY30" fmla="*/ 155950 h 366432"/>
              <a:gd name="connsiteX31" fmla="*/ 179078 w 661712"/>
              <a:gd name="connsiteY31" fmla="*/ 187700 h 366432"/>
              <a:gd name="connsiteX32" fmla="*/ 13978 w 661712"/>
              <a:gd name="connsiteY32" fmla="*/ 286125 h 366432"/>
              <a:gd name="connsiteX33" fmla="*/ 45728 w 661712"/>
              <a:gd name="connsiteY33" fmla="*/ 260725 h 366432"/>
              <a:gd name="connsiteX34" fmla="*/ 337828 w 661712"/>
              <a:gd name="connsiteY34" fmla="*/ 143250 h 366432"/>
              <a:gd name="connsiteX35" fmla="*/ 448953 w 661712"/>
              <a:gd name="connsiteY35" fmla="*/ 178175 h 366432"/>
              <a:gd name="connsiteX36" fmla="*/ 452128 w 661712"/>
              <a:gd name="connsiteY36" fmla="*/ 162300 h 366432"/>
              <a:gd name="connsiteX37" fmla="*/ 518803 w 661712"/>
              <a:gd name="connsiteY37" fmla="*/ 203575 h 366432"/>
              <a:gd name="connsiteX38" fmla="*/ 550553 w 661712"/>
              <a:gd name="connsiteY38" fmla="*/ 219450 h 366432"/>
              <a:gd name="connsiteX39" fmla="*/ 582303 w 661712"/>
              <a:gd name="connsiteY39" fmla="*/ 251200 h 366432"/>
              <a:gd name="connsiteX40" fmla="*/ 629928 w 661712"/>
              <a:gd name="connsiteY40" fmla="*/ 232150 h 366432"/>
              <a:gd name="connsiteX41" fmla="*/ 556903 w 661712"/>
              <a:gd name="connsiteY41" fmla="*/ 365500 h 36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61712" h="366432">
                <a:moveTo>
                  <a:pt x="556903" y="365500"/>
                </a:moveTo>
                <a:cubicBezTo>
                  <a:pt x="546849" y="375025"/>
                  <a:pt x="558491" y="308879"/>
                  <a:pt x="569603" y="289300"/>
                </a:cubicBezTo>
                <a:cubicBezTo>
                  <a:pt x="580715" y="269721"/>
                  <a:pt x="608232" y="266546"/>
                  <a:pt x="623578" y="248025"/>
                </a:cubicBezTo>
                <a:cubicBezTo>
                  <a:pt x="638924" y="229504"/>
                  <a:pt x="662736" y="183466"/>
                  <a:pt x="661678" y="178175"/>
                </a:cubicBezTo>
                <a:cubicBezTo>
                  <a:pt x="660620" y="172884"/>
                  <a:pt x="623578" y="214687"/>
                  <a:pt x="617228" y="216275"/>
                </a:cubicBezTo>
                <a:cubicBezTo>
                  <a:pt x="610878" y="217862"/>
                  <a:pt x="630986" y="191404"/>
                  <a:pt x="623578" y="187700"/>
                </a:cubicBezTo>
                <a:cubicBezTo>
                  <a:pt x="616170" y="183996"/>
                  <a:pt x="589711" y="200400"/>
                  <a:pt x="572778" y="194050"/>
                </a:cubicBezTo>
                <a:cubicBezTo>
                  <a:pt x="555845" y="187700"/>
                  <a:pt x="509807" y="171825"/>
                  <a:pt x="521978" y="149600"/>
                </a:cubicBezTo>
                <a:cubicBezTo>
                  <a:pt x="534149" y="127375"/>
                  <a:pt x="642099" y="66521"/>
                  <a:pt x="645803" y="60700"/>
                </a:cubicBezTo>
                <a:cubicBezTo>
                  <a:pt x="649507" y="54879"/>
                  <a:pt x="566428" y="99329"/>
                  <a:pt x="544203" y="114675"/>
                </a:cubicBezTo>
                <a:cubicBezTo>
                  <a:pt x="521978" y="130021"/>
                  <a:pt x="511924" y="155950"/>
                  <a:pt x="512453" y="152775"/>
                </a:cubicBezTo>
                <a:cubicBezTo>
                  <a:pt x="512982" y="149600"/>
                  <a:pt x="548966" y="97742"/>
                  <a:pt x="547378" y="95625"/>
                </a:cubicBezTo>
                <a:cubicBezTo>
                  <a:pt x="545790" y="93508"/>
                  <a:pt x="518274" y="131608"/>
                  <a:pt x="502928" y="140075"/>
                </a:cubicBezTo>
                <a:cubicBezTo>
                  <a:pt x="487582" y="148542"/>
                  <a:pt x="457949" y="150658"/>
                  <a:pt x="455303" y="146425"/>
                </a:cubicBezTo>
                <a:cubicBezTo>
                  <a:pt x="452657" y="142192"/>
                  <a:pt x="479116" y="139017"/>
                  <a:pt x="487053" y="114675"/>
                </a:cubicBezTo>
                <a:cubicBezTo>
                  <a:pt x="494990" y="90333"/>
                  <a:pt x="502399" y="6196"/>
                  <a:pt x="502928" y="375"/>
                </a:cubicBezTo>
                <a:cubicBezTo>
                  <a:pt x="503457" y="-5446"/>
                  <a:pt x="501870" y="58054"/>
                  <a:pt x="490228" y="79750"/>
                </a:cubicBezTo>
                <a:cubicBezTo>
                  <a:pt x="478586" y="101446"/>
                  <a:pt x="444191" y="133196"/>
                  <a:pt x="433078" y="130550"/>
                </a:cubicBezTo>
                <a:cubicBezTo>
                  <a:pt x="421965" y="127904"/>
                  <a:pt x="425140" y="84512"/>
                  <a:pt x="423553" y="63875"/>
                </a:cubicBezTo>
                <a:cubicBezTo>
                  <a:pt x="421966" y="43238"/>
                  <a:pt x="425140" y="-9679"/>
                  <a:pt x="423553" y="6725"/>
                </a:cubicBezTo>
                <a:cubicBezTo>
                  <a:pt x="421966" y="23129"/>
                  <a:pt x="421965" y="141662"/>
                  <a:pt x="414028" y="162300"/>
                </a:cubicBezTo>
                <a:cubicBezTo>
                  <a:pt x="406090" y="182937"/>
                  <a:pt x="384395" y="153304"/>
                  <a:pt x="375928" y="130550"/>
                </a:cubicBezTo>
                <a:cubicBezTo>
                  <a:pt x="367461" y="107796"/>
                  <a:pt x="365345" y="32125"/>
                  <a:pt x="363228" y="25775"/>
                </a:cubicBezTo>
                <a:cubicBezTo>
                  <a:pt x="361111" y="19425"/>
                  <a:pt x="368520" y="74988"/>
                  <a:pt x="363228" y="92450"/>
                </a:cubicBezTo>
                <a:cubicBezTo>
                  <a:pt x="357936" y="109912"/>
                  <a:pt x="339415" y="134254"/>
                  <a:pt x="331478" y="130550"/>
                </a:cubicBezTo>
                <a:cubicBezTo>
                  <a:pt x="323541" y="126846"/>
                  <a:pt x="316661" y="69696"/>
                  <a:pt x="315603" y="70225"/>
                </a:cubicBezTo>
                <a:cubicBezTo>
                  <a:pt x="314545" y="70754"/>
                  <a:pt x="325128" y="133725"/>
                  <a:pt x="325128" y="133725"/>
                </a:cubicBezTo>
                <a:cubicBezTo>
                  <a:pt x="323541" y="144837"/>
                  <a:pt x="312957" y="145367"/>
                  <a:pt x="306078" y="136900"/>
                </a:cubicBezTo>
                <a:cubicBezTo>
                  <a:pt x="299199" y="128433"/>
                  <a:pt x="285970" y="83983"/>
                  <a:pt x="283853" y="82925"/>
                </a:cubicBezTo>
                <a:cubicBezTo>
                  <a:pt x="281736" y="81867"/>
                  <a:pt x="294965" y="118379"/>
                  <a:pt x="293378" y="130550"/>
                </a:cubicBezTo>
                <a:cubicBezTo>
                  <a:pt x="291791" y="142721"/>
                  <a:pt x="293378" y="146425"/>
                  <a:pt x="274328" y="155950"/>
                </a:cubicBezTo>
                <a:cubicBezTo>
                  <a:pt x="255278" y="165475"/>
                  <a:pt x="222470" y="166004"/>
                  <a:pt x="179078" y="187700"/>
                </a:cubicBezTo>
                <a:cubicBezTo>
                  <a:pt x="135686" y="209396"/>
                  <a:pt x="36203" y="273954"/>
                  <a:pt x="13978" y="286125"/>
                </a:cubicBezTo>
                <a:cubicBezTo>
                  <a:pt x="-8247" y="298296"/>
                  <a:pt x="-8247" y="284537"/>
                  <a:pt x="45728" y="260725"/>
                </a:cubicBezTo>
                <a:cubicBezTo>
                  <a:pt x="99703" y="236913"/>
                  <a:pt x="270624" y="157008"/>
                  <a:pt x="337828" y="143250"/>
                </a:cubicBezTo>
                <a:cubicBezTo>
                  <a:pt x="405032" y="129492"/>
                  <a:pt x="448953" y="178175"/>
                  <a:pt x="448953" y="178175"/>
                </a:cubicBezTo>
                <a:cubicBezTo>
                  <a:pt x="468003" y="181350"/>
                  <a:pt x="440486" y="158067"/>
                  <a:pt x="452128" y="162300"/>
                </a:cubicBezTo>
                <a:cubicBezTo>
                  <a:pt x="463770" y="166533"/>
                  <a:pt x="502399" y="194050"/>
                  <a:pt x="518803" y="203575"/>
                </a:cubicBezTo>
                <a:cubicBezTo>
                  <a:pt x="535207" y="213100"/>
                  <a:pt x="539970" y="211513"/>
                  <a:pt x="550553" y="219450"/>
                </a:cubicBezTo>
                <a:cubicBezTo>
                  <a:pt x="561136" y="227387"/>
                  <a:pt x="569074" y="249083"/>
                  <a:pt x="582303" y="251200"/>
                </a:cubicBezTo>
                <a:cubicBezTo>
                  <a:pt x="595532" y="253317"/>
                  <a:pt x="633103" y="221037"/>
                  <a:pt x="629928" y="232150"/>
                </a:cubicBezTo>
                <a:cubicBezTo>
                  <a:pt x="626753" y="243263"/>
                  <a:pt x="566957" y="355975"/>
                  <a:pt x="556903" y="365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C1A383E-66D2-E521-6D84-E757345D6A32}"/>
              </a:ext>
            </a:extLst>
          </p:cNvPr>
          <p:cNvSpPr/>
          <p:nvPr/>
        </p:nvSpPr>
        <p:spPr>
          <a:xfrm>
            <a:off x="6723753" y="3374539"/>
            <a:ext cx="468213" cy="140312"/>
          </a:xfrm>
          <a:custGeom>
            <a:avLst/>
            <a:gdLst>
              <a:gd name="connsiteX0" fmla="*/ 897 w 468213"/>
              <a:gd name="connsiteY0" fmla="*/ 124311 h 140312"/>
              <a:gd name="connsiteX1" fmla="*/ 226322 w 468213"/>
              <a:gd name="connsiteY1" fmla="*/ 70336 h 140312"/>
              <a:gd name="connsiteX2" fmla="*/ 112022 w 468213"/>
              <a:gd name="connsiteY2" fmla="*/ 83036 h 140312"/>
              <a:gd name="connsiteX3" fmla="*/ 286647 w 468213"/>
              <a:gd name="connsiteY3" fmla="*/ 41761 h 140312"/>
              <a:gd name="connsiteX4" fmla="*/ 391422 w 468213"/>
              <a:gd name="connsiteY4" fmla="*/ 486 h 140312"/>
              <a:gd name="connsiteX5" fmla="*/ 353322 w 468213"/>
              <a:gd name="connsiteY5" fmla="*/ 19536 h 140312"/>
              <a:gd name="connsiteX6" fmla="*/ 467622 w 468213"/>
              <a:gd name="connsiteY6" fmla="*/ 25886 h 140312"/>
              <a:gd name="connsiteX7" fmla="*/ 400947 w 468213"/>
              <a:gd name="connsiteY7" fmla="*/ 32236 h 140312"/>
              <a:gd name="connsiteX8" fmla="*/ 324747 w 468213"/>
              <a:gd name="connsiteY8" fmla="*/ 38586 h 140312"/>
              <a:gd name="connsiteX9" fmla="*/ 359672 w 468213"/>
              <a:gd name="connsiteY9" fmla="*/ 51286 h 140312"/>
              <a:gd name="connsiteX10" fmla="*/ 391422 w 468213"/>
              <a:gd name="connsiteY10" fmla="*/ 83036 h 140312"/>
              <a:gd name="connsiteX11" fmla="*/ 350147 w 468213"/>
              <a:gd name="connsiteY11" fmla="*/ 57636 h 140312"/>
              <a:gd name="connsiteX12" fmla="*/ 261247 w 468213"/>
              <a:gd name="connsiteY12" fmla="*/ 73511 h 140312"/>
              <a:gd name="connsiteX13" fmla="*/ 331097 w 468213"/>
              <a:gd name="connsiteY13" fmla="*/ 108436 h 140312"/>
              <a:gd name="connsiteX14" fmla="*/ 267597 w 468213"/>
              <a:gd name="connsiteY14" fmla="*/ 92561 h 140312"/>
              <a:gd name="connsiteX15" fmla="*/ 165997 w 468213"/>
              <a:gd name="connsiteY15" fmla="*/ 98911 h 140312"/>
              <a:gd name="connsiteX16" fmla="*/ 165997 w 468213"/>
              <a:gd name="connsiteY16" fmla="*/ 121136 h 140312"/>
              <a:gd name="connsiteX17" fmla="*/ 210447 w 468213"/>
              <a:gd name="connsiteY17" fmla="*/ 140186 h 140312"/>
              <a:gd name="connsiteX18" fmla="*/ 156472 w 468213"/>
              <a:gd name="connsiteY18" fmla="*/ 111611 h 140312"/>
              <a:gd name="connsiteX19" fmla="*/ 146947 w 468213"/>
              <a:gd name="connsiteY19" fmla="*/ 86211 h 140312"/>
              <a:gd name="connsiteX20" fmla="*/ 146947 w 468213"/>
              <a:gd name="connsiteY20" fmla="*/ 76686 h 140312"/>
              <a:gd name="connsiteX21" fmla="*/ 897 w 468213"/>
              <a:gd name="connsiteY21" fmla="*/ 124311 h 14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8213" h="140312">
                <a:moveTo>
                  <a:pt x="897" y="124311"/>
                </a:moveTo>
                <a:cubicBezTo>
                  <a:pt x="14126" y="123253"/>
                  <a:pt x="207801" y="77215"/>
                  <a:pt x="226322" y="70336"/>
                </a:cubicBezTo>
                <a:cubicBezTo>
                  <a:pt x="244843" y="63457"/>
                  <a:pt x="101968" y="87798"/>
                  <a:pt x="112022" y="83036"/>
                </a:cubicBezTo>
                <a:cubicBezTo>
                  <a:pt x="122076" y="78273"/>
                  <a:pt x="240080" y="55519"/>
                  <a:pt x="286647" y="41761"/>
                </a:cubicBezTo>
                <a:cubicBezTo>
                  <a:pt x="333214" y="28003"/>
                  <a:pt x="380310" y="4190"/>
                  <a:pt x="391422" y="486"/>
                </a:cubicBezTo>
                <a:cubicBezTo>
                  <a:pt x="402534" y="-3218"/>
                  <a:pt x="340622" y="15303"/>
                  <a:pt x="353322" y="19536"/>
                </a:cubicBezTo>
                <a:cubicBezTo>
                  <a:pt x="366022" y="23769"/>
                  <a:pt x="459685" y="23769"/>
                  <a:pt x="467622" y="25886"/>
                </a:cubicBezTo>
                <a:cubicBezTo>
                  <a:pt x="475559" y="28003"/>
                  <a:pt x="400947" y="32236"/>
                  <a:pt x="400947" y="32236"/>
                </a:cubicBezTo>
                <a:cubicBezTo>
                  <a:pt x="377134" y="34353"/>
                  <a:pt x="331626" y="35411"/>
                  <a:pt x="324747" y="38586"/>
                </a:cubicBezTo>
                <a:cubicBezTo>
                  <a:pt x="317868" y="41761"/>
                  <a:pt x="348560" y="43878"/>
                  <a:pt x="359672" y="51286"/>
                </a:cubicBezTo>
                <a:cubicBezTo>
                  <a:pt x="370785" y="58694"/>
                  <a:pt x="393010" y="81978"/>
                  <a:pt x="391422" y="83036"/>
                </a:cubicBezTo>
                <a:cubicBezTo>
                  <a:pt x="389834" y="84094"/>
                  <a:pt x="371843" y="59223"/>
                  <a:pt x="350147" y="57636"/>
                </a:cubicBezTo>
                <a:cubicBezTo>
                  <a:pt x="328451" y="56049"/>
                  <a:pt x="264422" y="65044"/>
                  <a:pt x="261247" y="73511"/>
                </a:cubicBezTo>
                <a:cubicBezTo>
                  <a:pt x="258072" y="81978"/>
                  <a:pt x="330039" y="105261"/>
                  <a:pt x="331097" y="108436"/>
                </a:cubicBezTo>
                <a:cubicBezTo>
                  <a:pt x="332155" y="111611"/>
                  <a:pt x="295114" y="94148"/>
                  <a:pt x="267597" y="92561"/>
                </a:cubicBezTo>
                <a:lnTo>
                  <a:pt x="165997" y="98911"/>
                </a:lnTo>
                <a:cubicBezTo>
                  <a:pt x="149064" y="103673"/>
                  <a:pt x="158589" y="114257"/>
                  <a:pt x="165997" y="121136"/>
                </a:cubicBezTo>
                <a:cubicBezTo>
                  <a:pt x="173405" y="128015"/>
                  <a:pt x="212034" y="141773"/>
                  <a:pt x="210447" y="140186"/>
                </a:cubicBezTo>
                <a:cubicBezTo>
                  <a:pt x="208860" y="138599"/>
                  <a:pt x="167055" y="120607"/>
                  <a:pt x="156472" y="111611"/>
                </a:cubicBezTo>
                <a:cubicBezTo>
                  <a:pt x="145889" y="102615"/>
                  <a:pt x="146947" y="86211"/>
                  <a:pt x="146947" y="86211"/>
                </a:cubicBezTo>
                <a:cubicBezTo>
                  <a:pt x="145360" y="80390"/>
                  <a:pt x="169172" y="72453"/>
                  <a:pt x="146947" y="76686"/>
                </a:cubicBezTo>
                <a:cubicBezTo>
                  <a:pt x="124722" y="80919"/>
                  <a:pt x="-12332" y="125369"/>
                  <a:pt x="897" y="124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A430F8F-109B-7E3C-2334-ABD7CDB546D5}"/>
              </a:ext>
            </a:extLst>
          </p:cNvPr>
          <p:cNvSpPr/>
          <p:nvPr/>
        </p:nvSpPr>
        <p:spPr>
          <a:xfrm>
            <a:off x="6634255" y="3189135"/>
            <a:ext cx="360809" cy="236750"/>
          </a:xfrm>
          <a:custGeom>
            <a:avLst/>
            <a:gdLst>
              <a:gd name="connsiteX0" fmla="*/ 1495 w 360809"/>
              <a:gd name="connsiteY0" fmla="*/ 4915 h 236750"/>
              <a:gd name="connsiteX1" fmla="*/ 214220 w 360809"/>
              <a:gd name="connsiteY1" fmla="*/ 11265 h 236750"/>
              <a:gd name="connsiteX2" fmla="*/ 157070 w 360809"/>
              <a:gd name="connsiteY2" fmla="*/ 4915 h 236750"/>
              <a:gd name="connsiteX3" fmla="*/ 280895 w 360809"/>
              <a:gd name="connsiteY3" fmla="*/ 23965 h 236750"/>
              <a:gd name="connsiteX4" fmla="*/ 306295 w 360809"/>
              <a:gd name="connsiteY4" fmla="*/ 68415 h 236750"/>
              <a:gd name="connsiteX5" fmla="*/ 287245 w 360809"/>
              <a:gd name="connsiteY5" fmla="*/ 27140 h 236750"/>
              <a:gd name="connsiteX6" fmla="*/ 347570 w 360809"/>
              <a:gd name="connsiteY6" fmla="*/ 106515 h 236750"/>
              <a:gd name="connsiteX7" fmla="*/ 344395 w 360809"/>
              <a:gd name="connsiteY7" fmla="*/ 46190 h 236750"/>
              <a:gd name="connsiteX8" fmla="*/ 360270 w 360809"/>
              <a:gd name="connsiteY8" fmla="*/ 170015 h 236750"/>
              <a:gd name="connsiteX9" fmla="*/ 357095 w 360809"/>
              <a:gd name="connsiteY9" fmla="*/ 236690 h 236750"/>
              <a:gd name="connsiteX10" fmla="*/ 357095 w 360809"/>
              <a:gd name="connsiteY10" fmla="*/ 179540 h 236750"/>
              <a:gd name="connsiteX11" fmla="*/ 344395 w 360809"/>
              <a:gd name="connsiteY11" fmla="*/ 65240 h 236750"/>
              <a:gd name="connsiteX12" fmla="*/ 303120 w 360809"/>
              <a:gd name="connsiteY12" fmla="*/ 27140 h 236750"/>
              <a:gd name="connsiteX13" fmla="*/ 128495 w 360809"/>
              <a:gd name="connsiteY13" fmla="*/ 1740 h 236750"/>
              <a:gd name="connsiteX14" fmla="*/ 1495 w 360809"/>
              <a:gd name="connsiteY14" fmla="*/ 4915 h 2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9" h="236750">
                <a:moveTo>
                  <a:pt x="1495" y="4915"/>
                </a:moveTo>
                <a:cubicBezTo>
                  <a:pt x="15782" y="6502"/>
                  <a:pt x="188291" y="11265"/>
                  <a:pt x="214220" y="11265"/>
                </a:cubicBezTo>
                <a:cubicBezTo>
                  <a:pt x="240149" y="11265"/>
                  <a:pt x="145958" y="2798"/>
                  <a:pt x="157070" y="4915"/>
                </a:cubicBezTo>
                <a:cubicBezTo>
                  <a:pt x="168182" y="7032"/>
                  <a:pt x="256024" y="13382"/>
                  <a:pt x="280895" y="23965"/>
                </a:cubicBezTo>
                <a:cubicBezTo>
                  <a:pt x="305766" y="34548"/>
                  <a:pt x="305237" y="67886"/>
                  <a:pt x="306295" y="68415"/>
                </a:cubicBezTo>
                <a:cubicBezTo>
                  <a:pt x="307353" y="68944"/>
                  <a:pt x="280366" y="20790"/>
                  <a:pt x="287245" y="27140"/>
                </a:cubicBezTo>
                <a:cubicBezTo>
                  <a:pt x="294124" y="33490"/>
                  <a:pt x="338045" y="103340"/>
                  <a:pt x="347570" y="106515"/>
                </a:cubicBezTo>
                <a:cubicBezTo>
                  <a:pt x="357095" y="109690"/>
                  <a:pt x="342278" y="35607"/>
                  <a:pt x="344395" y="46190"/>
                </a:cubicBezTo>
                <a:cubicBezTo>
                  <a:pt x="346512" y="56773"/>
                  <a:pt x="358153" y="138265"/>
                  <a:pt x="360270" y="170015"/>
                </a:cubicBezTo>
                <a:cubicBezTo>
                  <a:pt x="362387" y="201765"/>
                  <a:pt x="357624" y="235103"/>
                  <a:pt x="357095" y="236690"/>
                </a:cubicBezTo>
                <a:cubicBezTo>
                  <a:pt x="356566" y="238277"/>
                  <a:pt x="359212" y="208115"/>
                  <a:pt x="357095" y="179540"/>
                </a:cubicBezTo>
                <a:cubicBezTo>
                  <a:pt x="354978" y="150965"/>
                  <a:pt x="353391" y="90640"/>
                  <a:pt x="344395" y="65240"/>
                </a:cubicBezTo>
                <a:cubicBezTo>
                  <a:pt x="335399" y="39840"/>
                  <a:pt x="339103" y="37723"/>
                  <a:pt x="303120" y="27140"/>
                </a:cubicBezTo>
                <a:cubicBezTo>
                  <a:pt x="267137" y="16557"/>
                  <a:pt x="178237" y="6502"/>
                  <a:pt x="128495" y="1740"/>
                </a:cubicBezTo>
                <a:cubicBezTo>
                  <a:pt x="78753" y="-3022"/>
                  <a:pt x="-12792" y="3328"/>
                  <a:pt x="1495" y="4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A24048B-98B7-96AF-BECE-786DB574E7B6}"/>
              </a:ext>
            </a:extLst>
          </p:cNvPr>
          <p:cNvSpPr/>
          <p:nvPr/>
        </p:nvSpPr>
        <p:spPr>
          <a:xfrm>
            <a:off x="6639970" y="3182144"/>
            <a:ext cx="459339" cy="215116"/>
          </a:xfrm>
          <a:custGeom>
            <a:avLst/>
            <a:gdLst>
              <a:gd name="connsiteX0" fmla="*/ 18005 w 459339"/>
              <a:gd name="connsiteY0" fmla="*/ 2381 h 215116"/>
              <a:gd name="connsiteX1" fmla="*/ 348205 w 459339"/>
              <a:gd name="connsiteY1" fmla="*/ 21431 h 215116"/>
              <a:gd name="connsiteX2" fmla="*/ 291055 w 459339"/>
              <a:gd name="connsiteY2" fmla="*/ 37306 h 215116"/>
              <a:gd name="connsiteX3" fmla="*/ 364080 w 459339"/>
              <a:gd name="connsiteY3" fmla="*/ 56356 h 215116"/>
              <a:gd name="connsiteX4" fmla="*/ 376780 w 459339"/>
              <a:gd name="connsiteY4" fmla="*/ 135731 h 215116"/>
              <a:gd name="connsiteX5" fmla="*/ 386305 w 459339"/>
              <a:gd name="connsiteY5" fmla="*/ 81756 h 215116"/>
              <a:gd name="connsiteX6" fmla="*/ 386305 w 459339"/>
              <a:gd name="connsiteY6" fmla="*/ 177006 h 215116"/>
              <a:gd name="connsiteX7" fmla="*/ 424405 w 459339"/>
              <a:gd name="connsiteY7" fmla="*/ 173831 h 215116"/>
              <a:gd name="connsiteX8" fmla="*/ 459330 w 459339"/>
              <a:gd name="connsiteY8" fmla="*/ 215106 h 215116"/>
              <a:gd name="connsiteX9" fmla="*/ 427580 w 459339"/>
              <a:gd name="connsiteY9" fmla="*/ 177006 h 215116"/>
              <a:gd name="connsiteX10" fmla="*/ 389480 w 459339"/>
              <a:gd name="connsiteY10" fmla="*/ 100806 h 215116"/>
              <a:gd name="connsiteX11" fmla="*/ 351380 w 459339"/>
              <a:gd name="connsiteY11" fmla="*/ 37306 h 215116"/>
              <a:gd name="connsiteX12" fmla="*/ 294230 w 459339"/>
              <a:gd name="connsiteY12" fmla="*/ 15081 h 215116"/>
              <a:gd name="connsiteX13" fmla="*/ 68805 w 459339"/>
              <a:gd name="connsiteY13" fmla="*/ 2381 h 215116"/>
              <a:gd name="connsiteX14" fmla="*/ 18005 w 459339"/>
              <a:gd name="connsiteY14" fmla="*/ 2381 h 21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9339" h="215116">
                <a:moveTo>
                  <a:pt x="18005" y="2381"/>
                </a:moveTo>
                <a:cubicBezTo>
                  <a:pt x="64572" y="5556"/>
                  <a:pt x="302697" y="15610"/>
                  <a:pt x="348205" y="21431"/>
                </a:cubicBezTo>
                <a:cubicBezTo>
                  <a:pt x="393713" y="27252"/>
                  <a:pt x="288409" y="31485"/>
                  <a:pt x="291055" y="37306"/>
                </a:cubicBezTo>
                <a:cubicBezTo>
                  <a:pt x="293701" y="43127"/>
                  <a:pt x="349792" y="39952"/>
                  <a:pt x="364080" y="56356"/>
                </a:cubicBezTo>
                <a:cubicBezTo>
                  <a:pt x="378368" y="72760"/>
                  <a:pt x="373076" y="131498"/>
                  <a:pt x="376780" y="135731"/>
                </a:cubicBezTo>
                <a:cubicBezTo>
                  <a:pt x="380484" y="139964"/>
                  <a:pt x="384718" y="74877"/>
                  <a:pt x="386305" y="81756"/>
                </a:cubicBezTo>
                <a:cubicBezTo>
                  <a:pt x="387892" y="88635"/>
                  <a:pt x="379955" y="161660"/>
                  <a:pt x="386305" y="177006"/>
                </a:cubicBezTo>
                <a:cubicBezTo>
                  <a:pt x="392655" y="192352"/>
                  <a:pt x="412234" y="167481"/>
                  <a:pt x="424405" y="173831"/>
                </a:cubicBezTo>
                <a:cubicBezTo>
                  <a:pt x="436576" y="180181"/>
                  <a:pt x="458801" y="214577"/>
                  <a:pt x="459330" y="215106"/>
                </a:cubicBezTo>
                <a:cubicBezTo>
                  <a:pt x="459859" y="215635"/>
                  <a:pt x="439222" y="196056"/>
                  <a:pt x="427580" y="177006"/>
                </a:cubicBezTo>
                <a:cubicBezTo>
                  <a:pt x="415938" y="157956"/>
                  <a:pt x="402180" y="124089"/>
                  <a:pt x="389480" y="100806"/>
                </a:cubicBezTo>
                <a:cubicBezTo>
                  <a:pt x="376780" y="77523"/>
                  <a:pt x="367255" y="51594"/>
                  <a:pt x="351380" y="37306"/>
                </a:cubicBezTo>
                <a:cubicBezTo>
                  <a:pt x="335505" y="23019"/>
                  <a:pt x="341326" y="20902"/>
                  <a:pt x="294230" y="15081"/>
                </a:cubicBezTo>
                <a:cubicBezTo>
                  <a:pt x="247134" y="9260"/>
                  <a:pt x="112726" y="5556"/>
                  <a:pt x="68805" y="2381"/>
                </a:cubicBezTo>
                <a:cubicBezTo>
                  <a:pt x="24884" y="-794"/>
                  <a:pt x="-28562" y="-794"/>
                  <a:pt x="18005" y="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090997F-3998-40E5-4C53-FF5AF3BB8B7A}"/>
              </a:ext>
            </a:extLst>
          </p:cNvPr>
          <p:cNvSpPr/>
          <p:nvPr/>
        </p:nvSpPr>
        <p:spPr>
          <a:xfrm>
            <a:off x="6437350" y="3241469"/>
            <a:ext cx="90638" cy="287822"/>
          </a:xfrm>
          <a:custGeom>
            <a:avLst/>
            <a:gdLst>
              <a:gd name="connsiteX0" fmla="*/ 90450 w 90638"/>
              <a:gd name="connsiteY0" fmla="*/ 206 h 287822"/>
              <a:gd name="connsiteX1" fmla="*/ 30125 w 90638"/>
              <a:gd name="connsiteY1" fmla="*/ 120856 h 287822"/>
              <a:gd name="connsiteX2" fmla="*/ 17425 w 90638"/>
              <a:gd name="connsiteY2" fmla="*/ 279606 h 287822"/>
              <a:gd name="connsiteX3" fmla="*/ 11075 w 90638"/>
              <a:gd name="connsiteY3" fmla="*/ 257381 h 287822"/>
              <a:gd name="connsiteX4" fmla="*/ 4725 w 90638"/>
              <a:gd name="connsiteY4" fmla="*/ 190706 h 287822"/>
              <a:gd name="connsiteX5" fmla="*/ 7900 w 90638"/>
              <a:gd name="connsiteY5" fmla="*/ 149431 h 287822"/>
              <a:gd name="connsiteX6" fmla="*/ 90450 w 90638"/>
              <a:gd name="connsiteY6" fmla="*/ 206 h 28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38" h="287822">
                <a:moveTo>
                  <a:pt x="90450" y="206"/>
                </a:moveTo>
                <a:cubicBezTo>
                  <a:pt x="94154" y="-4556"/>
                  <a:pt x="42296" y="74289"/>
                  <a:pt x="30125" y="120856"/>
                </a:cubicBezTo>
                <a:cubicBezTo>
                  <a:pt x="17954" y="167423"/>
                  <a:pt x="20600" y="256852"/>
                  <a:pt x="17425" y="279606"/>
                </a:cubicBezTo>
                <a:cubicBezTo>
                  <a:pt x="14250" y="302360"/>
                  <a:pt x="13192" y="272198"/>
                  <a:pt x="11075" y="257381"/>
                </a:cubicBezTo>
                <a:cubicBezTo>
                  <a:pt x="8958" y="242564"/>
                  <a:pt x="5254" y="208698"/>
                  <a:pt x="4725" y="190706"/>
                </a:cubicBezTo>
                <a:cubicBezTo>
                  <a:pt x="4196" y="172714"/>
                  <a:pt x="-7446" y="178006"/>
                  <a:pt x="7900" y="149431"/>
                </a:cubicBezTo>
                <a:cubicBezTo>
                  <a:pt x="23246" y="120856"/>
                  <a:pt x="86746" y="4968"/>
                  <a:pt x="90450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ACB84CB-CDAE-F7D1-66C8-D4E9AB443FC2}"/>
              </a:ext>
            </a:extLst>
          </p:cNvPr>
          <p:cNvSpPr/>
          <p:nvPr/>
        </p:nvSpPr>
        <p:spPr>
          <a:xfrm>
            <a:off x="6423542" y="3463578"/>
            <a:ext cx="393295" cy="76837"/>
          </a:xfrm>
          <a:custGeom>
            <a:avLst/>
            <a:gdLst>
              <a:gd name="connsiteX0" fmla="*/ 2658 w 393295"/>
              <a:gd name="connsiteY0" fmla="*/ 76547 h 76837"/>
              <a:gd name="connsiteX1" fmla="*/ 72508 w 393295"/>
              <a:gd name="connsiteY1" fmla="*/ 41622 h 76837"/>
              <a:gd name="connsiteX2" fmla="*/ 345558 w 393295"/>
              <a:gd name="connsiteY2" fmla="*/ 41622 h 76837"/>
              <a:gd name="connsiteX3" fmla="*/ 291583 w 393295"/>
              <a:gd name="connsiteY3" fmla="*/ 38447 h 76837"/>
              <a:gd name="connsiteX4" fmla="*/ 393183 w 393295"/>
              <a:gd name="connsiteY4" fmla="*/ 347 h 76837"/>
              <a:gd name="connsiteX5" fmla="*/ 310633 w 393295"/>
              <a:gd name="connsiteY5" fmla="*/ 19397 h 76837"/>
              <a:gd name="connsiteX6" fmla="*/ 269358 w 393295"/>
              <a:gd name="connsiteY6" fmla="*/ 16222 h 76837"/>
              <a:gd name="connsiteX7" fmla="*/ 113783 w 393295"/>
              <a:gd name="connsiteY7" fmla="*/ 44797 h 76837"/>
              <a:gd name="connsiteX8" fmla="*/ 139183 w 393295"/>
              <a:gd name="connsiteY8" fmla="*/ 19397 h 76837"/>
              <a:gd name="connsiteX9" fmla="*/ 2658 w 393295"/>
              <a:gd name="connsiteY9" fmla="*/ 76547 h 7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295" h="76837">
                <a:moveTo>
                  <a:pt x="2658" y="76547"/>
                </a:moveTo>
                <a:cubicBezTo>
                  <a:pt x="-8454" y="80251"/>
                  <a:pt x="15358" y="47443"/>
                  <a:pt x="72508" y="41622"/>
                </a:cubicBezTo>
                <a:cubicBezTo>
                  <a:pt x="129658" y="35801"/>
                  <a:pt x="309046" y="42151"/>
                  <a:pt x="345558" y="41622"/>
                </a:cubicBezTo>
                <a:cubicBezTo>
                  <a:pt x="382070" y="41093"/>
                  <a:pt x="283645" y="45326"/>
                  <a:pt x="291583" y="38447"/>
                </a:cubicBezTo>
                <a:cubicBezTo>
                  <a:pt x="299521" y="31568"/>
                  <a:pt x="390008" y="3522"/>
                  <a:pt x="393183" y="347"/>
                </a:cubicBezTo>
                <a:cubicBezTo>
                  <a:pt x="396358" y="-2828"/>
                  <a:pt x="331270" y="16751"/>
                  <a:pt x="310633" y="19397"/>
                </a:cubicBezTo>
                <a:cubicBezTo>
                  <a:pt x="289996" y="22043"/>
                  <a:pt x="302166" y="11989"/>
                  <a:pt x="269358" y="16222"/>
                </a:cubicBezTo>
                <a:cubicBezTo>
                  <a:pt x="236550" y="20455"/>
                  <a:pt x="135479" y="44268"/>
                  <a:pt x="113783" y="44797"/>
                </a:cubicBezTo>
                <a:cubicBezTo>
                  <a:pt x="92087" y="45326"/>
                  <a:pt x="152941" y="14635"/>
                  <a:pt x="139183" y="19397"/>
                </a:cubicBezTo>
                <a:cubicBezTo>
                  <a:pt x="125425" y="24159"/>
                  <a:pt x="13770" y="72843"/>
                  <a:pt x="2658" y="76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05A5DA3-8795-2DA1-A98E-1C352D6C27DD}"/>
              </a:ext>
            </a:extLst>
          </p:cNvPr>
          <p:cNvSpPr/>
          <p:nvPr/>
        </p:nvSpPr>
        <p:spPr>
          <a:xfrm>
            <a:off x="6451397" y="3177651"/>
            <a:ext cx="345679" cy="329200"/>
          </a:xfrm>
          <a:custGeom>
            <a:avLst/>
            <a:gdLst>
              <a:gd name="connsiteX0" fmla="*/ 209753 w 345679"/>
              <a:gd name="connsiteY0" fmla="*/ 524 h 329200"/>
              <a:gd name="connsiteX1" fmla="*/ 279603 w 345679"/>
              <a:gd name="connsiteY1" fmla="*/ 73549 h 329200"/>
              <a:gd name="connsiteX2" fmla="*/ 339928 w 345679"/>
              <a:gd name="connsiteY2" fmla="*/ 159274 h 329200"/>
              <a:gd name="connsiteX3" fmla="*/ 336753 w 345679"/>
              <a:gd name="connsiteY3" fmla="*/ 276749 h 329200"/>
              <a:gd name="connsiteX4" fmla="*/ 282778 w 345679"/>
              <a:gd name="connsiteY4" fmla="*/ 305324 h 329200"/>
              <a:gd name="connsiteX5" fmla="*/ 197053 w 345679"/>
              <a:gd name="connsiteY5" fmla="*/ 327549 h 329200"/>
              <a:gd name="connsiteX6" fmla="*/ 82753 w 345679"/>
              <a:gd name="connsiteY6" fmla="*/ 324374 h 329200"/>
              <a:gd name="connsiteX7" fmla="*/ 12903 w 345679"/>
              <a:gd name="connsiteY7" fmla="*/ 298974 h 329200"/>
              <a:gd name="connsiteX8" fmla="*/ 203 w 345679"/>
              <a:gd name="connsiteY8" fmla="*/ 264049 h 329200"/>
              <a:gd name="connsiteX9" fmla="*/ 16078 w 345679"/>
              <a:gd name="connsiteY9" fmla="*/ 178324 h 329200"/>
              <a:gd name="connsiteX10" fmla="*/ 38303 w 345679"/>
              <a:gd name="connsiteY10" fmla="*/ 111649 h 329200"/>
              <a:gd name="connsiteX11" fmla="*/ 209753 w 345679"/>
              <a:gd name="connsiteY11" fmla="*/ 524 h 3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679" h="329200">
                <a:moveTo>
                  <a:pt x="209753" y="524"/>
                </a:moveTo>
                <a:cubicBezTo>
                  <a:pt x="249970" y="-5826"/>
                  <a:pt x="257907" y="47091"/>
                  <a:pt x="279603" y="73549"/>
                </a:cubicBezTo>
                <a:cubicBezTo>
                  <a:pt x="301299" y="100007"/>
                  <a:pt x="330403" y="125407"/>
                  <a:pt x="339928" y="159274"/>
                </a:cubicBezTo>
                <a:cubicBezTo>
                  <a:pt x="349453" y="193141"/>
                  <a:pt x="346278" y="252407"/>
                  <a:pt x="336753" y="276749"/>
                </a:cubicBezTo>
                <a:cubicBezTo>
                  <a:pt x="327228" y="301091"/>
                  <a:pt x="306061" y="296857"/>
                  <a:pt x="282778" y="305324"/>
                </a:cubicBezTo>
                <a:cubicBezTo>
                  <a:pt x="259495" y="313791"/>
                  <a:pt x="230390" y="324374"/>
                  <a:pt x="197053" y="327549"/>
                </a:cubicBezTo>
                <a:cubicBezTo>
                  <a:pt x="163716" y="330724"/>
                  <a:pt x="113444" y="329136"/>
                  <a:pt x="82753" y="324374"/>
                </a:cubicBezTo>
                <a:cubicBezTo>
                  <a:pt x="52062" y="319612"/>
                  <a:pt x="26661" y="309028"/>
                  <a:pt x="12903" y="298974"/>
                </a:cubicBezTo>
                <a:cubicBezTo>
                  <a:pt x="-855" y="288920"/>
                  <a:pt x="-326" y="284157"/>
                  <a:pt x="203" y="264049"/>
                </a:cubicBezTo>
                <a:cubicBezTo>
                  <a:pt x="732" y="243941"/>
                  <a:pt x="9728" y="203724"/>
                  <a:pt x="16078" y="178324"/>
                </a:cubicBezTo>
                <a:cubicBezTo>
                  <a:pt x="22428" y="152924"/>
                  <a:pt x="11315" y="138107"/>
                  <a:pt x="38303" y="111649"/>
                </a:cubicBezTo>
                <a:cubicBezTo>
                  <a:pt x="65291" y="85191"/>
                  <a:pt x="169536" y="6874"/>
                  <a:pt x="209753" y="5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46B86A9-8128-C6B4-CD87-AD540CFEBBA8}"/>
              </a:ext>
            </a:extLst>
          </p:cNvPr>
          <p:cNvSpPr/>
          <p:nvPr/>
        </p:nvSpPr>
        <p:spPr>
          <a:xfrm>
            <a:off x="6446611" y="3457375"/>
            <a:ext cx="214630" cy="64139"/>
          </a:xfrm>
          <a:custGeom>
            <a:avLst/>
            <a:gdLst>
              <a:gd name="connsiteX0" fmla="*/ 214539 w 214630"/>
              <a:gd name="connsiteY0" fmla="*/ 12900 h 64139"/>
              <a:gd name="connsiteX1" fmla="*/ 90714 w 214630"/>
              <a:gd name="connsiteY1" fmla="*/ 31950 h 64139"/>
              <a:gd name="connsiteX2" fmla="*/ 8164 w 214630"/>
              <a:gd name="connsiteY2" fmla="*/ 63700 h 64139"/>
              <a:gd name="connsiteX3" fmla="*/ 14514 w 214630"/>
              <a:gd name="connsiteY3" fmla="*/ 6550 h 64139"/>
              <a:gd name="connsiteX4" fmla="*/ 109764 w 214630"/>
              <a:gd name="connsiteY4" fmla="*/ 3375 h 64139"/>
              <a:gd name="connsiteX5" fmla="*/ 214539 w 214630"/>
              <a:gd name="connsiteY5" fmla="*/ 12900 h 6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630" h="64139">
                <a:moveTo>
                  <a:pt x="214539" y="12900"/>
                </a:moveTo>
                <a:cubicBezTo>
                  <a:pt x="211364" y="17662"/>
                  <a:pt x="125110" y="23483"/>
                  <a:pt x="90714" y="31950"/>
                </a:cubicBezTo>
                <a:cubicBezTo>
                  <a:pt x="56318" y="40417"/>
                  <a:pt x="20864" y="67933"/>
                  <a:pt x="8164" y="63700"/>
                </a:cubicBezTo>
                <a:cubicBezTo>
                  <a:pt x="-4536" y="59467"/>
                  <a:pt x="-2419" y="16604"/>
                  <a:pt x="14514" y="6550"/>
                </a:cubicBezTo>
                <a:cubicBezTo>
                  <a:pt x="31447" y="-3504"/>
                  <a:pt x="81718" y="200"/>
                  <a:pt x="109764" y="3375"/>
                </a:cubicBezTo>
                <a:cubicBezTo>
                  <a:pt x="137810" y="6550"/>
                  <a:pt x="217714" y="8138"/>
                  <a:pt x="214539" y="12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DED75654-3FEF-E047-8C45-9EDAEA61C101}"/>
              </a:ext>
            </a:extLst>
          </p:cNvPr>
          <p:cNvSpPr/>
          <p:nvPr/>
        </p:nvSpPr>
        <p:spPr>
          <a:xfrm>
            <a:off x="6573655" y="3293482"/>
            <a:ext cx="110769" cy="1107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月 46">
            <a:extLst>
              <a:ext uri="{FF2B5EF4-FFF2-40B4-BE49-F238E27FC236}">
                <a16:creationId xmlns:a16="http://schemas.microsoft.com/office/drawing/2014/main" id="{35C1D6FE-0A1C-7B27-CA63-D18937A3B518}"/>
              </a:ext>
            </a:extLst>
          </p:cNvPr>
          <p:cNvSpPr/>
          <p:nvPr/>
        </p:nvSpPr>
        <p:spPr>
          <a:xfrm rot="460020">
            <a:off x="6513596" y="3285973"/>
            <a:ext cx="101397" cy="15096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60D985F-47E0-10F0-EBE0-E9638BB7CFA2}"/>
              </a:ext>
            </a:extLst>
          </p:cNvPr>
          <p:cNvSpPr/>
          <p:nvPr/>
        </p:nvSpPr>
        <p:spPr>
          <a:xfrm>
            <a:off x="6443729" y="3162274"/>
            <a:ext cx="128982" cy="383223"/>
          </a:xfrm>
          <a:custGeom>
            <a:avLst/>
            <a:gdLst>
              <a:gd name="connsiteX0" fmla="*/ 128521 w 128982"/>
              <a:gd name="connsiteY0" fmla="*/ 26 h 383223"/>
              <a:gd name="connsiteX1" fmla="*/ 65021 w 128982"/>
              <a:gd name="connsiteY1" fmla="*/ 107976 h 383223"/>
              <a:gd name="connsiteX2" fmla="*/ 17396 w 128982"/>
              <a:gd name="connsiteY2" fmla="*/ 234976 h 383223"/>
              <a:gd name="connsiteX3" fmla="*/ 33271 w 128982"/>
              <a:gd name="connsiteY3" fmla="*/ 168301 h 383223"/>
              <a:gd name="connsiteX4" fmla="*/ 1521 w 128982"/>
              <a:gd name="connsiteY4" fmla="*/ 285776 h 383223"/>
              <a:gd name="connsiteX5" fmla="*/ 4696 w 128982"/>
              <a:gd name="connsiteY5" fmla="*/ 381026 h 383223"/>
              <a:gd name="connsiteX6" fmla="*/ 1521 w 128982"/>
              <a:gd name="connsiteY6" fmla="*/ 339751 h 383223"/>
              <a:gd name="connsiteX7" fmla="*/ 4696 w 128982"/>
              <a:gd name="connsiteY7" fmla="*/ 196876 h 383223"/>
              <a:gd name="connsiteX8" fmla="*/ 11046 w 128982"/>
              <a:gd name="connsiteY8" fmla="*/ 228626 h 383223"/>
              <a:gd name="connsiteX9" fmla="*/ 30096 w 128982"/>
              <a:gd name="connsiteY9" fmla="*/ 117501 h 383223"/>
              <a:gd name="connsiteX10" fmla="*/ 128521 w 128982"/>
              <a:gd name="connsiteY10" fmla="*/ 26 h 38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982" h="383223">
                <a:moveTo>
                  <a:pt x="128521" y="26"/>
                </a:moveTo>
                <a:cubicBezTo>
                  <a:pt x="134342" y="-1562"/>
                  <a:pt x="83542" y="68818"/>
                  <a:pt x="65021" y="107976"/>
                </a:cubicBezTo>
                <a:cubicBezTo>
                  <a:pt x="46500" y="147134"/>
                  <a:pt x="22688" y="224922"/>
                  <a:pt x="17396" y="234976"/>
                </a:cubicBezTo>
                <a:cubicBezTo>
                  <a:pt x="12104" y="245030"/>
                  <a:pt x="35917" y="159834"/>
                  <a:pt x="33271" y="168301"/>
                </a:cubicBezTo>
                <a:cubicBezTo>
                  <a:pt x="30625" y="176768"/>
                  <a:pt x="6283" y="250322"/>
                  <a:pt x="1521" y="285776"/>
                </a:cubicBezTo>
                <a:cubicBezTo>
                  <a:pt x="-3241" y="321230"/>
                  <a:pt x="4696" y="372030"/>
                  <a:pt x="4696" y="381026"/>
                </a:cubicBezTo>
                <a:cubicBezTo>
                  <a:pt x="4696" y="390022"/>
                  <a:pt x="1521" y="370443"/>
                  <a:pt x="1521" y="339751"/>
                </a:cubicBezTo>
                <a:cubicBezTo>
                  <a:pt x="1521" y="309059"/>
                  <a:pt x="3109" y="215397"/>
                  <a:pt x="4696" y="196876"/>
                </a:cubicBezTo>
                <a:cubicBezTo>
                  <a:pt x="6283" y="178355"/>
                  <a:pt x="6813" y="241855"/>
                  <a:pt x="11046" y="228626"/>
                </a:cubicBezTo>
                <a:cubicBezTo>
                  <a:pt x="15279" y="215397"/>
                  <a:pt x="16338" y="152426"/>
                  <a:pt x="30096" y="117501"/>
                </a:cubicBezTo>
                <a:cubicBezTo>
                  <a:pt x="43854" y="82576"/>
                  <a:pt x="122700" y="1614"/>
                  <a:pt x="12852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6144DB-837E-9E23-8A8A-B1F37A2801E0}"/>
              </a:ext>
            </a:extLst>
          </p:cNvPr>
          <p:cNvSpPr/>
          <p:nvPr/>
        </p:nvSpPr>
        <p:spPr>
          <a:xfrm>
            <a:off x="6514343" y="3113556"/>
            <a:ext cx="554629" cy="134469"/>
          </a:xfrm>
          <a:custGeom>
            <a:avLst/>
            <a:gdLst>
              <a:gd name="connsiteX0" fmla="*/ 757 w 554629"/>
              <a:gd name="connsiteY0" fmla="*/ 134469 h 134469"/>
              <a:gd name="connsiteX1" fmla="*/ 251582 w 554629"/>
              <a:gd name="connsiteY1" fmla="*/ 32869 h 134469"/>
              <a:gd name="connsiteX2" fmla="*/ 181732 w 554629"/>
              <a:gd name="connsiteY2" fmla="*/ 58269 h 134469"/>
              <a:gd name="connsiteX3" fmla="*/ 391282 w 554629"/>
              <a:gd name="connsiteY3" fmla="*/ 7469 h 134469"/>
              <a:gd name="connsiteX4" fmla="*/ 346832 w 554629"/>
              <a:gd name="connsiteY4" fmla="*/ 26519 h 134469"/>
              <a:gd name="connsiteX5" fmla="*/ 442082 w 554629"/>
              <a:gd name="connsiteY5" fmla="*/ 26519 h 134469"/>
              <a:gd name="connsiteX6" fmla="*/ 546857 w 554629"/>
              <a:gd name="connsiteY6" fmla="*/ 96369 h 134469"/>
              <a:gd name="connsiteX7" fmla="*/ 537332 w 554629"/>
              <a:gd name="connsiteY7" fmla="*/ 61444 h 134469"/>
              <a:gd name="connsiteX8" fmla="*/ 461132 w 554629"/>
              <a:gd name="connsiteY8" fmla="*/ 13819 h 134469"/>
              <a:gd name="connsiteX9" fmla="*/ 359532 w 554629"/>
              <a:gd name="connsiteY9" fmla="*/ 23344 h 134469"/>
              <a:gd name="connsiteX10" fmla="*/ 305557 w 554629"/>
              <a:gd name="connsiteY10" fmla="*/ 1119 h 134469"/>
              <a:gd name="connsiteX11" fmla="*/ 137282 w 554629"/>
              <a:gd name="connsiteY11" fmla="*/ 64619 h 134469"/>
              <a:gd name="connsiteX12" fmla="*/ 172207 w 554629"/>
              <a:gd name="connsiteY12" fmla="*/ 32869 h 134469"/>
              <a:gd name="connsiteX13" fmla="*/ 757 w 554629"/>
              <a:gd name="connsiteY13" fmla="*/ 134469 h 13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4629" h="134469">
                <a:moveTo>
                  <a:pt x="757" y="134469"/>
                </a:moveTo>
                <a:cubicBezTo>
                  <a:pt x="13986" y="134469"/>
                  <a:pt x="221420" y="45569"/>
                  <a:pt x="251582" y="32869"/>
                </a:cubicBezTo>
                <a:cubicBezTo>
                  <a:pt x="281745" y="20169"/>
                  <a:pt x="158449" y="62502"/>
                  <a:pt x="181732" y="58269"/>
                </a:cubicBezTo>
                <a:cubicBezTo>
                  <a:pt x="205015" y="54036"/>
                  <a:pt x="363765" y="12761"/>
                  <a:pt x="391282" y="7469"/>
                </a:cubicBezTo>
                <a:cubicBezTo>
                  <a:pt x="418799" y="2177"/>
                  <a:pt x="338365" y="23344"/>
                  <a:pt x="346832" y="26519"/>
                </a:cubicBezTo>
                <a:cubicBezTo>
                  <a:pt x="355299" y="29694"/>
                  <a:pt x="408745" y="14877"/>
                  <a:pt x="442082" y="26519"/>
                </a:cubicBezTo>
                <a:cubicBezTo>
                  <a:pt x="475419" y="38161"/>
                  <a:pt x="530982" y="90548"/>
                  <a:pt x="546857" y="96369"/>
                </a:cubicBezTo>
                <a:cubicBezTo>
                  <a:pt x="562732" y="102190"/>
                  <a:pt x="551620" y="75202"/>
                  <a:pt x="537332" y="61444"/>
                </a:cubicBezTo>
                <a:cubicBezTo>
                  <a:pt x="523044" y="47686"/>
                  <a:pt x="490765" y="20169"/>
                  <a:pt x="461132" y="13819"/>
                </a:cubicBezTo>
                <a:cubicBezTo>
                  <a:pt x="431499" y="7469"/>
                  <a:pt x="385461" y="25461"/>
                  <a:pt x="359532" y="23344"/>
                </a:cubicBezTo>
                <a:cubicBezTo>
                  <a:pt x="333603" y="21227"/>
                  <a:pt x="342599" y="-5760"/>
                  <a:pt x="305557" y="1119"/>
                </a:cubicBezTo>
                <a:cubicBezTo>
                  <a:pt x="268515" y="7998"/>
                  <a:pt x="159507" y="59327"/>
                  <a:pt x="137282" y="64619"/>
                </a:cubicBezTo>
                <a:cubicBezTo>
                  <a:pt x="115057" y="69911"/>
                  <a:pt x="192844" y="21227"/>
                  <a:pt x="172207" y="32869"/>
                </a:cubicBezTo>
                <a:cubicBezTo>
                  <a:pt x="151570" y="44511"/>
                  <a:pt x="-12472" y="134469"/>
                  <a:pt x="757" y="134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E1E2E2EA-250E-0D69-9D46-C79662A4FDF6}"/>
              </a:ext>
            </a:extLst>
          </p:cNvPr>
          <p:cNvSpPr/>
          <p:nvPr/>
        </p:nvSpPr>
        <p:spPr>
          <a:xfrm>
            <a:off x="6886435" y="3168648"/>
            <a:ext cx="112497" cy="252505"/>
          </a:xfrm>
          <a:custGeom>
            <a:avLst/>
            <a:gdLst>
              <a:gd name="connsiteX0" fmla="*/ 140 w 112497"/>
              <a:gd name="connsiteY0" fmla="*/ 2 h 252505"/>
              <a:gd name="connsiteX1" fmla="*/ 82690 w 112497"/>
              <a:gd name="connsiteY1" fmla="*/ 120652 h 252505"/>
              <a:gd name="connsiteX2" fmla="*/ 95390 w 112497"/>
              <a:gd name="connsiteY2" fmla="*/ 155577 h 252505"/>
              <a:gd name="connsiteX3" fmla="*/ 101740 w 112497"/>
              <a:gd name="connsiteY3" fmla="*/ 250827 h 252505"/>
              <a:gd name="connsiteX4" fmla="*/ 101740 w 112497"/>
              <a:gd name="connsiteY4" fmla="*/ 209552 h 252505"/>
              <a:gd name="connsiteX5" fmla="*/ 104915 w 112497"/>
              <a:gd name="connsiteY5" fmla="*/ 123827 h 252505"/>
              <a:gd name="connsiteX6" fmla="*/ 140 w 112497"/>
              <a:gd name="connsiteY6" fmla="*/ 2 h 25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97" h="252505">
                <a:moveTo>
                  <a:pt x="140" y="2"/>
                </a:moveTo>
                <a:cubicBezTo>
                  <a:pt x="-3564" y="-527"/>
                  <a:pt x="66815" y="94723"/>
                  <a:pt x="82690" y="120652"/>
                </a:cubicBezTo>
                <a:cubicBezTo>
                  <a:pt x="98565" y="146581"/>
                  <a:pt x="92215" y="133881"/>
                  <a:pt x="95390" y="155577"/>
                </a:cubicBezTo>
                <a:cubicBezTo>
                  <a:pt x="98565" y="177273"/>
                  <a:pt x="100682" y="241831"/>
                  <a:pt x="101740" y="250827"/>
                </a:cubicBezTo>
                <a:cubicBezTo>
                  <a:pt x="102798" y="259823"/>
                  <a:pt x="101211" y="230719"/>
                  <a:pt x="101740" y="209552"/>
                </a:cubicBezTo>
                <a:cubicBezTo>
                  <a:pt x="102269" y="188385"/>
                  <a:pt x="123436" y="166690"/>
                  <a:pt x="104915" y="123827"/>
                </a:cubicBezTo>
                <a:cubicBezTo>
                  <a:pt x="86394" y="80965"/>
                  <a:pt x="3844" y="531"/>
                  <a:pt x="1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F9B56D4-533F-9A90-7FFB-1A9925C1E3E8}"/>
              </a:ext>
            </a:extLst>
          </p:cNvPr>
          <p:cNvSpPr/>
          <p:nvPr/>
        </p:nvSpPr>
        <p:spPr>
          <a:xfrm>
            <a:off x="6683372" y="3470261"/>
            <a:ext cx="237620" cy="69956"/>
          </a:xfrm>
          <a:custGeom>
            <a:avLst/>
            <a:gdLst>
              <a:gd name="connsiteX0" fmla="*/ 3 w 237620"/>
              <a:gd name="connsiteY0" fmla="*/ 15889 h 69956"/>
              <a:gd name="connsiteX1" fmla="*/ 101603 w 237620"/>
              <a:gd name="connsiteY1" fmla="*/ 12714 h 69956"/>
              <a:gd name="connsiteX2" fmla="*/ 234953 w 237620"/>
              <a:gd name="connsiteY2" fmla="*/ 69864 h 69956"/>
              <a:gd name="connsiteX3" fmla="*/ 184153 w 237620"/>
              <a:gd name="connsiteY3" fmla="*/ 25414 h 69956"/>
              <a:gd name="connsiteX4" fmla="*/ 104778 w 237620"/>
              <a:gd name="connsiteY4" fmla="*/ 14 h 69956"/>
              <a:gd name="connsiteX5" fmla="*/ 3 w 237620"/>
              <a:gd name="connsiteY5" fmla="*/ 15889 h 6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20" h="69956">
                <a:moveTo>
                  <a:pt x="3" y="15889"/>
                </a:moveTo>
                <a:cubicBezTo>
                  <a:pt x="-526" y="18006"/>
                  <a:pt x="62445" y="3718"/>
                  <a:pt x="101603" y="12714"/>
                </a:cubicBezTo>
                <a:cubicBezTo>
                  <a:pt x="140761" y="21710"/>
                  <a:pt x="221195" y="67747"/>
                  <a:pt x="234953" y="69864"/>
                </a:cubicBezTo>
                <a:cubicBezTo>
                  <a:pt x="248711" y="71981"/>
                  <a:pt x="205849" y="37056"/>
                  <a:pt x="184153" y="25414"/>
                </a:cubicBezTo>
                <a:cubicBezTo>
                  <a:pt x="162457" y="13772"/>
                  <a:pt x="135999" y="543"/>
                  <a:pt x="104778" y="14"/>
                </a:cubicBezTo>
                <a:cubicBezTo>
                  <a:pt x="73557" y="-515"/>
                  <a:pt x="532" y="13772"/>
                  <a:pt x="3" y="15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AB76D61-5FA9-70B7-CF94-DB6BA3C343CF}"/>
              </a:ext>
            </a:extLst>
          </p:cNvPr>
          <p:cNvSpPr/>
          <p:nvPr/>
        </p:nvSpPr>
        <p:spPr>
          <a:xfrm>
            <a:off x="6503614" y="3060463"/>
            <a:ext cx="555377" cy="206410"/>
          </a:xfrm>
          <a:custGeom>
            <a:avLst/>
            <a:gdLst>
              <a:gd name="connsiteX0" fmla="*/ 5136 w 555377"/>
              <a:gd name="connsiteY0" fmla="*/ 203437 h 206410"/>
              <a:gd name="connsiteX1" fmla="*/ 227386 w 555377"/>
              <a:gd name="connsiteY1" fmla="*/ 38337 h 206410"/>
              <a:gd name="connsiteX2" fmla="*/ 141661 w 555377"/>
              <a:gd name="connsiteY2" fmla="*/ 76437 h 206410"/>
              <a:gd name="connsiteX3" fmla="*/ 271836 w 555377"/>
              <a:gd name="connsiteY3" fmla="*/ 12937 h 206410"/>
              <a:gd name="connsiteX4" fmla="*/ 405186 w 555377"/>
              <a:gd name="connsiteY4" fmla="*/ 12937 h 206410"/>
              <a:gd name="connsiteX5" fmla="*/ 392486 w 555377"/>
              <a:gd name="connsiteY5" fmla="*/ 237 h 206410"/>
              <a:gd name="connsiteX6" fmla="*/ 509961 w 555377"/>
              <a:gd name="connsiteY6" fmla="*/ 25637 h 206410"/>
              <a:gd name="connsiteX7" fmla="*/ 554411 w 555377"/>
              <a:gd name="connsiteY7" fmla="*/ 85962 h 206410"/>
              <a:gd name="connsiteX8" fmla="*/ 529011 w 555377"/>
              <a:gd name="connsiteY8" fmla="*/ 41512 h 206410"/>
              <a:gd name="connsiteX9" fmla="*/ 405186 w 555377"/>
              <a:gd name="connsiteY9" fmla="*/ 9762 h 206410"/>
              <a:gd name="connsiteX10" fmla="*/ 303586 w 555377"/>
              <a:gd name="connsiteY10" fmla="*/ 19287 h 206410"/>
              <a:gd name="connsiteX11" fmla="*/ 87686 w 555377"/>
              <a:gd name="connsiteY11" fmla="*/ 136762 h 206410"/>
              <a:gd name="connsiteX12" fmla="*/ 5136 w 555377"/>
              <a:gd name="connsiteY12" fmla="*/ 203437 h 20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5377" h="206410">
                <a:moveTo>
                  <a:pt x="5136" y="203437"/>
                </a:moveTo>
                <a:cubicBezTo>
                  <a:pt x="28419" y="187033"/>
                  <a:pt x="204632" y="59504"/>
                  <a:pt x="227386" y="38337"/>
                </a:cubicBezTo>
                <a:cubicBezTo>
                  <a:pt x="250140" y="17170"/>
                  <a:pt x="134253" y="80670"/>
                  <a:pt x="141661" y="76437"/>
                </a:cubicBezTo>
                <a:cubicBezTo>
                  <a:pt x="149069" y="72204"/>
                  <a:pt x="227915" y="23520"/>
                  <a:pt x="271836" y="12937"/>
                </a:cubicBezTo>
                <a:cubicBezTo>
                  <a:pt x="315757" y="2354"/>
                  <a:pt x="405186" y="12937"/>
                  <a:pt x="405186" y="12937"/>
                </a:cubicBezTo>
                <a:cubicBezTo>
                  <a:pt x="425294" y="10820"/>
                  <a:pt x="375024" y="-1880"/>
                  <a:pt x="392486" y="237"/>
                </a:cubicBezTo>
                <a:cubicBezTo>
                  <a:pt x="409948" y="2354"/>
                  <a:pt x="482974" y="11349"/>
                  <a:pt x="509961" y="25637"/>
                </a:cubicBezTo>
                <a:cubicBezTo>
                  <a:pt x="536949" y="39924"/>
                  <a:pt x="551236" y="83316"/>
                  <a:pt x="554411" y="85962"/>
                </a:cubicBezTo>
                <a:cubicBezTo>
                  <a:pt x="557586" y="88608"/>
                  <a:pt x="553882" y="54212"/>
                  <a:pt x="529011" y="41512"/>
                </a:cubicBezTo>
                <a:cubicBezTo>
                  <a:pt x="504140" y="28812"/>
                  <a:pt x="442757" y="13466"/>
                  <a:pt x="405186" y="9762"/>
                </a:cubicBezTo>
                <a:cubicBezTo>
                  <a:pt x="367615" y="6058"/>
                  <a:pt x="356503" y="-1880"/>
                  <a:pt x="303586" y="19287"/>
                </a:cubicBezTo>
                <a:cubicBezTo>
                  <a:pt x="250669" y="40454"/>
                  <a:pt x="132665" y="109245"/>
                  <a:pt x="87686" y="136762"/>
                </a:cubicBezTo>
                <a:cubicBezTo>
                  <a:pt x="42707" y="164279"/>
                  <a:pt x="-18147" y="219841"/>
                  <a:pt x="5136" y="203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CDCE491-97F0-04EA-0837-2A69FA48874F}"/>
              </a:ext>
            </a:extLst>
          </p:cNvPr>
          <p:cNvSpPr/>
          <p:nvPr/>
        </p:nvSpPr>
        <p:spPr>
          <a:xfrm>
            <a:off x="6507738" y="3038023"/>
            <a:ext cx="521759" cy="225984"/>
          </a:xfrm>
          <a:custGeom>
            <a:avLst/>
            <a:gdLst>
              <a:gd name="connsiteX0" fmla="*/ 1012 w 521759"/>
              <a:gd name="connsiteY0" fmla="*/ 225877 h 225984"/>
              <a:gd name="connsiteX1" fmla="*/ 147062 w 521759"/>
              <a:gd name="connsiteY1" fmla="*/ 70302 h 225984"/>
              <a:gd name="connsiteX2" fmla="*/ 293112 w 521759"/>
              <a:gd name="connsiteY2" fmla="*/ 452 h 225984"/>
              <a:gd name="connsiteX3" fmla="*/ 223262 w 521759"/>
              <a:gd name="connsiteY3" fmla="*/ 38552 h 225984"/>
              <a:gd name="connsiteX4" fmla="*/ 321687 w 521759"/>
              <a:gd name="connsiteY4" fmla="*/ 3627 h 225984"/>
              <a:gd name="connsiteX5" fmla="*/ 451862 w 521759"/>
              <a:gd name="connsiteY5" fmla="*/ 9977 h 225984"/>
              <a:gd name="connsiteX6" fmla="*/ 356612 w 521759"/>
              <a:gd name="connsiteY6" fmla="*/ 6802 h 225984"/>
              <a:gd name="connsiteX7" fmla="*/ 521712 w 521759"/>
              <a:gd name="connsiteY7" fmla="*/ 9977 h 225984"/>
              <a:gd name="connsiteX8" fmla="*/ 337562 w 521759"/>
              <a:gd name="connsiteY8" fmla="*/ 9977 h 225984"/>
              <a:gd name="connsiteX9" fmla="*/ 223262 w 521759"/>
              <a:gd name="connsiteY9" fmla="*/ 44902 h 225984"/>
              <a:gd name="connsiteX10" fmla="*/ 1012 w 521759"/>
              <a:gd name="connsiteY10" fmla="*/ 225877 h 2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759" h="225984">
                <a:moveTo>
                  <a:pt x="1012" y="225877"/>
                </a:moveTo>
                <a:cubicBezTo>
                  <a:pt x="-11688" y="230110"/>
                  <a:pt x="98379" y="107873"/>
                  <a:pt x="147062" y="70302"/>
                </a:cubicBezTo>
                <a:cubicBezTo>
                  <a:pt x="195745" y="32731"/>
                  <a:pt x="280412" y="5744"/>
                  <a:pt x="293112" y="452"/>
                </a:cubicBezTo>
                <a:cubicBezTo>
                  <a:pt x="305812" y="-4840"/>
                  <a:pt x="218500" y="38023"/>
                  <a:pt x="223262" y="38552"/>
                </a:cubicBezTo>
                <a:cubicBezTo>
                  <a:pt x="228025" y="39081"/>
                  <a:pt x="283587" y="8389"/>
                  <a:pt x="321687" y="3627"/>
                </a:cubicBezTo>
                <a:cubicBezTo>
                  <a:pt x="359787" y="-1136"/>
                  <a:pt x="446041" y="9448"/>
                  <a:pt x="451862" y="9977"/>
                </a:cubicBezTo>
                <a:cubicBezTo>
                  <a:pt x="457683" y="10506"/>
                  <a:pt x="344970" y="6802"/>
                  <a:pt x="356612" y="6802"/>
                </a:cubicBezTo>
                <a:cubicBezTo>
                  <a:pt x="368254" y="6802"/>
                  <a:pt x="524887" y="9448"/>
                  <a:pt x="521712" y="9977"/>
                </a:cubicBezTo>
                <a:cubicBezTo>
                  <a:pt x="518537" y="10506"/>
                  <a:pt x="387304" y="4156"/>
                  <a:pt x="337562" y="9977"/>
                </a:cubicBezTo>
                <a:cubicBezTo>
                  <a:pt x="287820" y="15798"/>
                  <a:pt x="279354" y="9448"/>
                  <a:pt x="223262" y="44902"/>
                </a:cubicBezTo>
                <a:cubicBezTo>
                  <a:pt x="167170" y="80356"/>
                  <a:pt x="13712" y="221644"/>
                  <a:pt x="1012" y="22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A5A76C8-4283-0E42-5935-F06400FDE66A}"/>
              </a:ext>
            </a:extLst>
          </p:cNvPr>
          <p:cNvSpPr/>
          <p:nvPr/>
        </p:nvSpPr>
        <p:spPr>
          <a:xfrm>
            <a:off x="6372132" y="3098105"/>
            <a:ext cx="152574" cy="558791"/>
          </a:xfrm>
          <a:custGeom>
            <a:avLst/>
            <a:gdLst>
              <a:gd name="connsiteX0" fmla="*/ 152493 w 152574"/>
              <a:gd name="connsiteY0" fmla="*/ 695 h 558791"/>
              <a:gd name="connsiteX1" fmla="*/ 35018 w 152574"/>
              <a:gd name="connsiteY1" fmla="*/ 267395 h 558791"/>
              <a:gd name="connsiteX2" fmla="*/ 38193 w 152574"/>
              <a:gd name="connsiteY2" fmla="*/ 213420 h 558791"/>
              <a:gd name="connsiteX3" fmla="*/ 93 w 152574"/>
              <a:gd name="connsiteY3" fmla="*/ 343595 h 558791"/>
              <a:gd name="connsiteX4" fmla="*/ 50893 w 152574"/>
              <a:gd name="connsiteY4" fmla="*/ 480120 h 558791"/>
              <a:gd name="connsiteX5" fmla="*/ 25493 w 152574"/>
              <a:gd name="connsiteY5" fmla="*/ 400745 h 558791"/>
              <a:gd name="connsiteX6" fmla="*/ 92168 w 152574"/>
              <a:gd name="connsiteY6" fmla="*/ 556320 h 558791"/>
              <a:gd name="connsiteX7" fmla="*/ 66768 w 152574"/>
              <a:gd name="connsiteY7" fmla="*/ 489645 h 558791"/>
              <a:gd name="connsiteX8" fmla="*/ 28668 w 152574"/>
              <a:gd name="connsiteY8" fmla="*/ 400745 h 558791"/>
              <a:gd name="connsiteX9" fmla="*/ 38193 w 152574"/>
              <a:gd name="connsiteY9" fmla="*/ 302320 h 558791"/>
              <a:gd name="connsiteX10" fmla="*/ 22318 w 152574"/>
              <a:gd name="connsiteY10" fmla="*/ 321370 h 558791"/>
              <a:gd name="connsiteX11" fmla="*/ 60418 w 152574"/>
              <a:gd name="connsiteY11" fmla="*/ 219770 h 558791"/>
              <a:gd name="connsiteX12" fmla="*/ 79468 w 152574"/>
              <a:gd name="connsiteY12" fmla="*/ 67370 h 558791"/>
              <a:gd name="connsiteX13" fmla="*/ 54068 w 152574"/>
              <a:gd name="connsiteY13" fmla="*/ 184845 h 558791"/>
              <a:gd name="connsiteX14" fmla="*/ 152493 w 152574"/>
              <a:gd name="connsiteY14" fmla="*/ 695 h 55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574" h="558791">
                <a:moveTo>
                  <a:pt x="152493" y="695"/>
                </a:moveTo>
                <a:cubicBezTo>
                  <a:pt x="149318" y="14453"/>
                  <a:pt x="54068" y="231941"/>
                  <a:pt x="35018" y="267395"/>
                </a:cubicBezTo>
                <a:cubicBezTo>
                  <a:pt x="15968" y="302849"/>
                  <a:pt x="44014" y="200720"/>
                  <a:pt x="38193" y="213420"/>
                </a:cubicBezTo>
                <a:cubicBezTo>
                  <a:pt x="32372" y="226120"/>
                  <a:pt x="-2024" y="299145"/>
                  <a:pt x="93" y="343595"/>
                </a:cubicBezTo>
                <a:cubicBezTo>
                  <a:pt x="2210" y="388045"/>
                  <a:pt x="46660" y="470595"/>
                  <a:pt x="50893" y="480120"/>
                </a:cubicBezTo>
                <a:cubicBezTo>
                  <a:pt x="55126" y="489645"/>
                  <a:pt x="18614" y="388045"/>
                  <a:pt x="25493" y="400745"/>
                </a:cubicBezTo>
                <a:cubicBezTo>
                  <a:pt x="32372" y="413445"/>
                  <a:pt x="85289" y="541503"/>
                  <a:pt x="92168" y="556320"/>
                </a:cubicBezTo>
                <a:cubicBezTo>
                  <a:pt x="99047" y="571137"/>
                  <a:pt x="77351" y="515574"/>
                  <a:pt x="66768" y="489645"/>
                </a:cubicBezTo>
                <a:cubicBezTo>
                  <a:pt x="56185" y="463716"/>
                  <a:pt x="33430" y="431966"/>
                  <a:pt x="28668" y="400745"/>
                </a:cubicBezTo>
                <a:cubicBezTo>
                  <a:pt x="23906" y="369524"/>
                  <a:pt x="38193" y="302320"/>
                  <a:pt x="38193" y="302320"/>
                </a:cubicBezTo>
                <a:cubicBezTo>
                  <a:pt x="37135" y="289091"/>
                  <a:pt x="18614" y="335128"/>
                  <a:pt x="22318" y="321370"/>
                </a:cubicBezTo>
                <a:cubicBezTo>
                  <a:pt x="26022" y="307612"/>
                  <a:pt x="50893" y="262103"/>
                  <a:pt x="60418" y="219770"/>
                </a:cubicBezTo>
                <a:cubicBezTo>
                  <a:pt x="69943" y="177437"/>
                  <a:pt x="80526" y="73191"/>
                  <a:pt x="79468" y="67370"/>
                </a:cubicBezTo>
                <a:cubicBezTo>
                  <a:pt x="78410" y="61549"/>
                  <a:pt x="43485" y="188020"/>
                  <a:pt x="54068" y="184845"/>
                </a:cubicBezTo>
                <a:cubicBezTo>
                  <a:pt x="64651" y="181670"/>
                  <a:pt x="155668" y="-13063"/>
                  <a:pt x="152493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6421400-5F1A-1051-13EC-0DA239015829}"/>
              </a:ext>
            </a:extLst>
          </p:cNvPr>
          <p:cNvSpPr/>
          <p:nvPr/>
        </p:nvSpPr>
        <p:spPr>
          <a:xfrm>
            <a:off x="6553169" y="3489285"/>
            <a:ext cx="508610" cy="82968"/>
          </a:xfrm>
          <a:custGeom>
            <a:avLst/>
            <a:gdLst>
              <a:gd name="connsiteX0" fmla="*/ 31 w 508610"/>
              <a:gd name="connsiteY0" fmla="*/ 76240 h 82968"/>
              <a:gd name="connsiteX1" fmla="*/ 301656 w 508610"/>
              <a:gd name="connsiteY1" fmla="*/ 76240 h 82968"/>
              <a:gd name="connsiteX2" fmla="*/ 247681 w 508610"/>
              <a:gd name="connsiteY2" fmla="*/ 73065 h 82968"/>
              <a:gd name="connsiteX3" fmla="*/ 387381 w 508610"/>
              <a:gd name="connsiteY3" fmla="*/ 66715 h 82968"/>
              <a:gd name="connsiteX4" fmla="*/ 508031 w 508610"/>
              <a:gd name="connsiteY4" fmla="*/ 40 h 82968"/>
              <a:gd name="connsiteX5" fmla="*/ 428656 w 508610"/>
              <a:gd name="connsiteY5" fmla="*/ 57190 h 82968"/>
              <a:gd name="connsiteX6" fmla="*/ 327056 w 508610"/>
              <a:gd name="connsiteY6" fmla="*/ 76240 h 82968"/>
              <a:gd name="connsiteX7" fmla="*/ 282606 w 508610"/>
              <a:gd name="connsiteY7" fmla="*/ 82590 h 82968"/>
              <a:gd name="connsiteX8" fmla="*/ 31 w 508610"/>
              <a:gd name="connsiteY8" fmla="*/ 76240 h 8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610" h="82968">
                <a:moveTo>
                  <a:pt x="31" y="76240"/>
                </a:moveTo>
                <a:cubicBezTo>
                  <a:pt x="3206" y="75182"/>
                  <a:pt x="260381" y="76769"/>
                  <a:pt x="301656" y="76240"/>
                </a:cubicBezTo>
                <a:cubicBezTo>
                  <a:pt x="342931" y="75711"/>
                  <a:pt x="233394" y="74652"/>
                  <a:pt x="247681" y="73065"/>
                </a:cubicBezTo>
                <a:cubicBezTo>
                  <a:pt x="261968" y="71478"/>
                  <a:pt x="343989" y="78886"/>
                  <a:pt x="387381" y="66715"/>
                </a:cubicBezTo>
                <a:cubicBezTo>
                  <a:pt x="430773" y="54544"/>
                  <a:pt x="501152" y="1627"/>
                  <a:pt x="508031" y="40"/>
                </a:cubicBezTo>
                <a:cubicBezTo>
                  <a:pt x="514910" y="-1547"/>
                  <a:pt x="458819" y="44490"/>
                  <a:pt x="428656" y="57190"/>
                </a:cubicBezTo>
                <a:cubicBezTo>
                  <a:pt x="398494" y="69890"/>
                  <a:pt x="351398" y="72007"/>
                  <a:pt x="327056" y="76240"/>
                </a:cubicBezTo>
                <a:cubicBezTo>
                  <a:pt x="302714" y="80473"/>
                  <a:pt x="332877" y="80473"/>
                  <a:pt x="282606" y="82590"/>
                </a:cubicBezTo>
                <a:cubicBezTo>
                  <a:pt x="232335" y="84707"/>
                  <a:pt x="-3144" y="77298"/>
                  <a:pt x="31" y="76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C6CA9A5-591E-D865-D151-C14E3A1C2C31}"/>
              </a:ext>
            </a:extLst>
          </p:cNvPr>
          <p:cNvSpPr/>
          <p:nvPr/>
        </p:nvSpPr>
        <p:spPr>
          <a:xfrm>
            <a:off x="6562660" y="3549627"/>
            <a:ext cx="501968" cy="50446"/>
          </a:xfrm>
          <a:custGeom>
            <a:avLst/>
            <a:gdLst>
              <a:gd name="connsiteX0" fmla="*/ 65 w 501968"/>
              <a:gd name="connsiteY0" fmla="*/ 44473 h 50446"/>
              <a:gd name="connsiteX1" fmla="*/ 336615 w 501968"/>
              <a:gd name="connsiteY1" fmla="*/ 41298 h 50446"/>
              <a:gd name="connsiteX2" fmla="*/ 501715 w 501968"/>
              <a:gd name="connsiteY2" fmla="*/ 23 h 50446"/>
              <a:gd name="connsiteX3" fmla="*/ 365190 w 501968"/>
              <a:gd name="connsiteY3" fmla="*/ 47648 h 50446"/>
              <a:gd name="connsiteX4" fmla="*/ 65 w 501968"/>
              <a:gd name="connsiteY4" fmla="*/ 44473 h 5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968" h="50446">
                <a:moveTo>
                  <a:pt x="65" y="44473"/>
                </a:moveTo>
                <a:cubicBezTo>
                  <a:pt x="-4697" y="43415"/>
                  <a:pt x="253007" y="48706"/>
                  <a:pt x="336615" y="41298"/>
                </a:cubicBezTo>
                <a:cubicBezTo>
                  <a:pt x="420223" y="33890"/>
                  <a:pt x="496953" y="-1035"/>
                  <a:pt x="501715" y="23"/>
                </a:cubicBezTo>
                <a:cubicBezTo>
                  <a:pt x="506477" y="1081"/>
                  <a:pt x="443507" y="40240"/>
                  <a:pt x="365190" y="47648"/>
                </a:cubicBezTo>
                <a:cubicBezTo>
                  <a:pt x="286873" y="55056"/>
                  <a:pt x="4827" y="45531"/>
                  <a:pt x="65" y="44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DC8DF8F-9B06-A986-9288-3E0AADB9EF46}"/>
              </a:ext>
            </a:extLst>
          </p:cNvPr>
          <p:cNvSpPr/>
          <p:nvPr/>
        </p:nvSpPr>
        <p:spPr>
          <a:xfrm>
            <a:off x="6619798" y="3508363"/>
            <a:ext cx="501933" cy="143732"/>
          </a:xfrm>
          <a:custGeom>
            <a:avLst/>
            <a:gdLst>
              <a:gd name="connsiteX0" fmla="*/ 501727 w 501933"/>
              <a:gd name="connsiteY0" fmla="*/ 12 h 143732"/>
              <a:gd name="connsiteX1" fmla="*/ 435052 w 501933"/>
              <a:gd name="connsiteY1" fmla="*/ 85737 h 143732"/>
              <a:gd name="connsiteX2" fmla="*/ 362027 w 501933"/>
              <a:gd name="connsiteY2" fmla="*/ 123837 h 143732"/>
              <a:gd name="connsiteX3" fmla="*/ 77 w 501933"/>
              <a:gd name="connsiteY3" fmla="*/ 123837 h 143732"/>
              <a:gd name="connsiteX4" fmla="*/ 330277 w 501933"/>
              <a:gd name="connsiteY4" fmla="*/ 142887 h 143732"/>
              <a:gd name="connsiteX5" fmla="*/ 412827 w 501933"/>
              <a:gd name="connsiteY5" fmla="*/ 92087 h 143732"/>
              <a:gd name="connsiteX6" fmla="*/ 501727 w 501933"/>
              <a:gd name="connsiteY6" fmla="*/ 12 h 14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933" h="143732">
                <a:moveTo>
                  <a:pt x="501727" y="12"/>
                </a:moveTo>
                <a:cubicBezTo>
                  <a:pt x="505431" y="-1046"/>
                  <a:pt x="458335" y="65100"/>
                  <a:pt x="435052" y="85737"/>
                </a:cubicBezTo>
                <a:cubicBezTo>
                  <a:pt x="411769" y="106374"/>
                  <a:pt x="434523" y="117487"/>
                  <a:pt x="362027" y="123837"/>
                </a:cubicBezTo>
                <a:cubicBezTo>
                  <a:pt x="289531" y="130187"/>
                  <a:pt x="5369" y="120662"/>
                  <a:pt x="77" y="123837"/>
                </a:cubicBezTo>
                <a:cubicBezTo>
                  <a:pt x="-5215" y="127012"/>
                  <a:pt x="261485" y="148179"/>
                  <a:pt x="330277" y="142887"/>
                </a:cubicBezTo>
                <a:cubicBezTo>
                  <a:pt x="399069" y="137595"/>
                  <a:pt x="383194" y="114841"/>
                  <a:pt x="412827" y="92087"/>
                </a:cubicBezTo>
                <a:cubicBezTo>
                  <a:pt x="442460" y="69333"/>
                  <a:pt x="498023" y="1070"/>
                  <a:pt x="50172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E5812B5-D228-F506-FEB1-E43C9AAD0862}"/>
              </a:ext>
            </a:extLst>
          </p:cNvPr>
          <p:cNvSpPr/>
          <p:nvPr/>
        </p:nvSpPr>
        <p:spPr>
          <a:xfrm>
            <a:off x="4965700" y="3837948"/>
            <a:ext cx="476513" cy="187952"/>
          </a:xfrm>
          <a:custGeom>
            <a:avLst/>
            <a:gdLst>
              <a:gd name="connsiteX0" fmla="*/ 0 w 476513"/>
              <a:gd name="connsiteY0" fmla="*/ 187952 h 187952"/>
              <a:gd name="connsiteX1" fmla="*/ 327025 w 476513"/>
              <a:gd name="connsiteY1" fmla="*/ 45077 h 187952"/>
              <a:gd name="connsiteX2" fmla="*/ 476250 w 476513"/>
              <a:gd name="connsiteY2" fmla="*/ 627 h 187952"/>
              <a:gd name="connsiteX3" fmla="*/ 295275 w 476513"/>
              <a:gd name="connsiteY3" fmla="*/ 70477 h 187952"/>
              <a:gd name="connsiteX4" fmla="*/ 0 w 476513"/>
              <a:gd name="connsiteY4" fmla="*/ 187952 h 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513" h="187952">
                <a:moveTo>
                  <a:pt x="0" y="187952"/>
                </a:moveTo>
                <a:cubicBezTo>
                  <a:pt x="5292" y="183719"/>
                  <a:pt x="247650" y="76298"/>
                  <a:pt x="327025" y="45077"/>
                </a:cubicBezTo>
                <a:cubicBezTo>
                  <a:pt x="406400" y="13856"/>
                  <a:pt x="481542" y="-3606"/>
                  <a:pt x="476250" y="627"/>
                </a:cubicBezTo>
                <a:cubicBezTo>
                  <a:pt x="470958" y="4860"/>
                  <a:pt x="372533" y="39256"/>
                  <a:pt x="295275" y="70477"/>
                </a:cubicBezTo>
                <a:lnTo>
                  <a:pt x="0" y="1879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7977577C-A8F6-A292-158D-DD5CAD14F5F4}"/>
              </a:ext>
            </a:extLst>
          </p:cNvPr>
          <p:cNvSpPr/>
          <p:nvPr/>
        </p:nvSpPr>
        <p:spPr>
          <a:xfrm>
            <a:off x="6181459" y="3089197"/>
            <a:ext cx="263936" cy="676911"/>
          </a:xfrm>
          <a:custGeom>
            <a:avLst/>
            <a:gdLst>
              <a:gd name="connsiteX0" fmla="*/ 3441 w 263936"/>
              <a:gd name="connsiteY0" fmla="*/ 78 h 676911"/>
              <a:gd name="connsiteX1" fmla="*/ 12966 w 263936"/>
              <a:gd name="connsiteY1" fmla="*/ 190578 h 676911"/>
              <a:gd name="connsiteX2" fmla="*/ 73291 w 263936"/>
              <a:gd name="connsiteY2" fmla="*/ 400128 h 676911"/>
              <a:gd name="connsiteX3" fmla="*/ 60591 w 263936"/>
              <a:gd name="connsiteY3" fmla="*/ 352503 h 676911"/>
              <a:gd name="connsiteX4" fmla="*/ 263791 w 263936"/>
              <a:gd name="connsiteY4" fmla="*/ 676353 h 676911"/>
              <a:gd name="connsiteX5" fmla="*/ 92341 w 263936"/>
              <a:gd name="connsiteY5" fmla="*/ 428703 h 676911"/>
              <a:gd name="connsiteX6" fmla="*/ 44716 w 263936"/>
              <a:gd name="connsiteY6" fmla="*/ 358853 h 676911"/>
              <a:gd name="connsiteX7" fmla="*/ 3441 w 263936"/>
              <a:gd name="connsiteY7" fmla="*/ 212803 h 676911"/>
              <a:gd name="connsiteX8" fmla="*/ 3441 w 263936"/>
              <a:gd name="connsiteY8" fmla="*/ 78 h 67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936" h="676911">
                <a:moveTo>
                  <a:pt x="3441" y="78"/>
                </a:moveTo>
                <a:cubicBezTo>
                  <a:pt x="5028" y="-3626"/>
                  <a:pt x="1324" y="123903"/>
                  <a:pt x="12966" y="190578"/>
                </a:cubicBezTo>
                <a:cubicBezTo>
                  <a:pt x="24608" y="257253"/>
                  <a:pt x="65354" y="373141"/>
                  <a:pt x="73291" y="400128"/>
                </a:cubicBezTo>
                <a:cubicBezTo>
                  <a:pt x="81228" y="427115"/>
                  <a:pt x="28841" y="306466"/>
                  <a:pt x="60591" y="352503"/>
                </a:cubicBezTo>
                <a:cubicBezTo>
                  <a:pt x="92341" y="398540"/>
                  <a:pt x="258499" y="663653"/>
                  <a:pt x="263791" y="676353"/>
                </a:cubicBezTo>
                <a:cubicBezTo>
                  <a:pt x="269083" y="689053"/>
                  <a:pt x="128854" y="481620"/>
                  <a:pt x="92341" y="428703"/>
                </a:cubicBezTo>
                <a:cubicBezTo>
                  <a:pt x="55829" y="375786"/>
                  <a:pt x="59533" y="394836"/>
                  <a:pt x="44716" y="358853"/>
                </a:cubicBezTo>
                <a:cubicBezTo>
                  <a:pt x="29899" y="322870"/>
                  <a:pt x="10320" y="269953"/>
                  <a:pt x="3441" y="212803"/>
                </a:cubicBezTo>
                <a:cubicBezTo>
                  <a:pt x="-3438" y="155653"/>
                  <a:pt x="1854" y="3782"/>
                  <a:pt x="344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1DCAB17-810F-B05F-14AE-8BEB3D954913}"/>
              </a:ext>
            </a:extLst>
          </p:cNvPr>
          <p:cNvSpPr/>
          <p:nvPr/>
        </p:nvSpPr>
        <p:spPr>
          <a:xfrm>
            <a:off x="6269879" y="3708398"/>
            <a:ext cx="170176" cy="444895"/>
          </a:xfrm>
          <a:custGeom>
            <a:avLst/>
            <a:gdLst>
              <a:gd name="connsiteX0" fmla="*/ 38846 w 170176"/>
              <a:gd name="connsiteY0" fmla="*/ 2 h 444895"/>
              <a:gd name="connsiteX1" fmla="*/ 13446 w 170176"/>
              <a:gd name="connsiteY1" fmla="*/ 158752 h 444895"/>
              <a:gd name="connsiteX2" fmla="*/ 169021 w 170176"/>
              <a:gd name="connsiteY2" fmla="*/ 441327 h 444895"/>
              <a:gd name="connsiteX3" fmla="*/ 80121 w 170176"/>
              <a:gd name="connsiteY3" fmla="*/ 307977 h 444895"/>
              <a:gd name="connsiteX4" fmla="*/ 746 w 170176"/>
              <a:gd name="connsiteY4" fmla="*/ 161927 h 444895"/>
              <a:gd name="connsiteX5" fmla="*/ 38846 w 170176"/>
              <a:gd name="connsiteY5" fmla="*/ 2 h 44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76" h="444895">
                <a:moveTo>
                  <a:pt x="38846" y="2"/>
                </a:moveTo>
                <a:cubicBezTo>
                  <a:pt x="40963" y="-527"/>
                  <a:pt x="-8250" y="85198"/>
                  <a:pt x="13446" y="158752"/>
                </a:cubicBezTo>
                <a:cubicBezTo>
                  <a:pt x="35142" y="232306"/>
                  <a:pt x="157909" y="416456"/>
                  <a:pt x="169021" y="441327"/>
                </a:cubicBezTo>
                <a:cubicBezTo>
                  <a:pt x="180133" y="466198"/>
                  <a:pt x="108167" y="354544"/>
                  <a:pt x="80121" y="307977"/>
                </a:cubicBezTo>
                <a:cubicBezTo>
                  <a:pt x="52075" y="261410"/>
                  <a:pt x="7625" y="210081"/>
                  <a:pt x="746" y="161927"/>
                </a:cubicBezTo>
                <a:cubicBezTo>
                  <a:pt x="-6133" y="113773"/>
                  <a:pt x="36729" y="531"/>
                  <a:pt x="38846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7CE1F644-2B33-6EDA-F193-B60AF80533D4}"/>
              </a:ext>
            </a:extLst>
          </p:cNvPr>
          <p:cNvSpPr/>
          <p:nvPr/>
        </p:nvSpPr>
        <p:spPr>
          <a:xfrm>
            <a:off x="6356270" y="3721100"/>
            <a:ext cx="138460" cy="301698"/>
          </a:xfrm>
          <a:custGeom>
            <a:avLst/>
            <a:gdLst>
              <a:gd name="connsiteX0" fmla="*/ 80 w 138460"/>
              <a:gd name="connsiteY0" fmla="*/ 0 h 301698"/>
              <a:gd name="connsiteX1" fmla="*/ 114380 w 138460"/>
              <a:gd name="connsiteY1" fmla="*/ 184150 h 301698"/>
              <a:gd name="connsiteX2" fmla="*/ 133430 w 138460"/>
              <a:gd name="connsiteY2" fmla="*/ 301625 h 301698"/>
              <a:gd name="connsiteX3" fmla="*/ 133430 w 138460"/>
              <a:gd name="connsiteY3" fmla="*/ 168275 h 301698"/>
              <a:gd name="connsiteX4" fmla="*/ 76280 w 138460"/>
              <a:gd name="connsiteY4" fmla="*/ 79375 h 301698"/>
              <a:gd name="connsiteX5" fmla="*/ 95330 w 138460"/>
              <a:gd name="connsiteY5" fmla="*/ 184150 h 301698"/>
              <a:gd name="connsiteX6" fmla="*/ 80 w 138460"/>
              <a:gd name="connsiteY6" fmla="*/ 0 h 30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460" h="301698">
                <a:moveTo>
                  <a:pt x="80" y="0"/>
                </a:moveTo>
                <a:cubicBezTo>
                  <a:pt x="3255" y="0"/>
                  <a:pt x="92155" y="133879"/>
                  <a:pt x="114380" y="184150"/>
                </a:cubicBezTo>
                <a:cubicBezTo>
                  <a:pt x="136605" y="234421"/>
                  <a:pt x="130255" y="304271"/>
                  <a:pt x="133430" y="301625"/>
                </a:cubicBezTo>
                <a:cubicBezTo>
                  <a:pt x="136605" y="298979"/>
                  <a:pt x="142955" y="205317"/>
                  <a:pt x="133430" y="168275"/>
                </a:cubicBezTo>
                <a:cubicBezTo>
                  <a:pt x="123905" y="131233"/>
                  <a:pt x="82630" y="76729"/>
                  <a:pt x="76280" y="79375"/>
                </a:cubicBezTo>
                <a:cubicBezTo>
                  <a:pt x="69930" y="82021"/>
                  <a:pt x="102209" y="193146"/>
                  <a:pt x="95330" y="184150"/>
                </a:cubicBezTo>
                <a:cubicBezTo>
                  <a:pt x="88451" y="175154"/>
                  <a:pt x="-3095" y="0"/>
                  <a:pt x="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4FE69C0-D987-68C2-023B-7EB78A8D4905}"/>
              </a:ext>
            </a:extLst>
          </p:cNvPr>
          <p:cNvSpPr/>
          <p:nvPr/>
        </p:nvSpPr>
        <p:spPr>
          <a:xfrm>
            <a:off x="6696069" y="4171883"/>
            <a:ext cx="184826" cy="235223"/>
          </a:xfrm>
          <a:custGeom>
            <a:avLst/>
            <a:gdLst>
              <a:gd name="connsiteX0" fmla="*/ 6 w 184826"/>
              <a:gd name="connsiteY0" fmla="*/ 67 h 235223"/>
              <a:gd name="connsiteX1" fmla="*/ 149231 w 184826"/>
              <a:gd name="connsiteY1" fmla="*/ 165167 h 235223"/>
              <a:gd name="connsiteX2" fmla="*/ 184156 w 184826"/>
              <a:gd name="connsiteY2" fmla="*/ 235017 h 235223"/>
              <a:gd name="connsiteX3" fmla="*/ 155581 w 184826"/>
              <a:gd name="connsiteY3" fmla="*/ 146117 h 235223"/>
              <a:gd name="connsiteX4" fmla="*/ 6 w 184826"/>
              <a:gd name="connsiteY4" fmla="*/ 67 h 23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826" h="235223">
                <a:moveTo>
                  <a:pt x="6" y="67"/>
                </a:moveTo>
                <a:cubicBezTo>
                  <a:pt x="-1052" y="3242"/>
                  <a:pt x="118539" y="126009"/>
                  <a:pt x="149231" y="165167"/>
                </a:cubicBezTo>
                <a:cubicBezTo>
                  <a:pt x="179923" y="204325"/>
                  <a:pt x="183098" y="238192"/>
                  <a:pt x="184156" y="235017"/>
                </a:cubicBezTo>
                <a:cubicBezTo>
                  <a:pt x="185214" y="231842"/>
                  <a:pt x="188918" y="186334"/>
                  <a:pt x="155581" y="146117"/>
                </a:cubicBezTo>
                <a:cubicBezTo>
                  <a:pt x="122244" y="105900"/>
                  <a:pt x="1064" y="-3108"/>
                  <a:pt x="6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CEE5591-A224-803F-6ED0-642D28CD6651}"/>
              </a:ext>
            </a:extLst>
          </p:cNvPr>
          <p:cNvSpPr/>
          <p:nvPr/>
        </p:nvSpPr>
        <p:spPr>
          <a:xfrm>
            <a:off x="6470264" y="3904950"/>
            <a:ext cx="170091" cy="225931"/>
          </a:xfrm>
          <a:custGeom>
            <a:avLst/>
            <a:gdLst>
              <a:gd name="connsiteX0" fmla="*/ 386 w 170091"/>
              <a:gd name="connsiteY0" fmla="*/ 300 h 225931"/>
              <a:gd name="connsiteX1" fmla="*/ 95636 w 170091"/>
              <a:gd name="connsiteY1" fmla="*/ 86025 h 225931"/>
              <a:gd name="connsiteX2" fmla="*/ 168661 w 170091"/>
              <a:gd name="connsiteY2" fmla="*/ 225725 h 225931"/>
              <a:gd name="connsiteX3" fmla="*/ 133736 w 170091"/>
              <a:gd name="connsiteY3" fmla="*/ 114600 h 225931"/>
              <a:gd name="connsiteX4" fmla="*/ 386 w 170091"/>
              <a:gd name="connsiteY4" fmla="*/ 300 h 22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091" h="225931">
                <a:moveTo>
                  <a:pt x="386" y="300"/>
                </a:moveTo>
                <a:cubicBezTo>
                  <a:pt x="-5964" y="-4462"/>
                  <a:pt x="67590" y="48454"/>
                  <a:pt x="95636" y="86025"/>
                </a:cubicBezTo>
                <a:cubicBezTo>
                  <a:pt x="123682" y="123596"/>
                  <a:pt x="162311" y="220963"/>
                  <a:pt x="168661" y="225725"/>
                </a:cubicBezTo>
                <a:cubicBezTo>
                  <a:pt x="175011" y="230487"/>
                  <a:pt x="159665" y="151642"/>
                  <a:pt x="133736" y="114600"/>
                </a:cubicBezTo>
                <a:cubicBezTo>
                  <a:pt x="107807" y="77558"/>
                  <a:pt x="6736" y="5062"/>
                  <a:pt x="386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2C035D78-CB98-687E-811D-EB18AD1B2AF9}"/>
              </a:ext>
            </a:extLst>
          </p:cNvPr>
          <p:cNvSpPr/>
          <p:nvPr/>
        </p:nvSpPr>
        <p:spPr>
          <a:xfrm>
            <a:off x="6565615" y="3946470"/>
            <a:ext cx="213583" cy="225582"/>
          </a:xfrm>
          <a:custGeom>
            <a:avLst/>
            <a:gdLst>
              <a:gd name="connsiteX0" fmla="*/ 285 w 213583"/>
              <a:gd name="connsiteY0" fmla="*/ 55 h 225582"/>
              <a:gd name="connsiteX1" fmla="*/ 114585 w 213583"/>
              <a:gd name="connsiteY1" fmla="*/ 127055 h 225582"/>
              <a:gd name="connsiteX2" fmla="*/ 213010 w 213583"/>
              <a:gd name="connsiteY2" fmla="*/ 225480 h 225582"/>
              <a:gd name="connsiteX3" fmla="*/ 149510 w 213583"/>
              <a:gd name="connsiteY3" fmla="*/ 142930 h 225582"/>
              <a:gd name="connsiteX4" fmla="*/ 285 w 213583"/>
              <a:gd name="connsiteY4" fmla="*/ 55 h 22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583" h="225582">
                <a:moveTo>
                  <a:pt x="285" y="55"/>
                </a:moveTo>
                <a:cubicBezTo>
                  <a:pt x="-5536" y="-2591"/>
                  <a:pt x="79131" y="89484"/>
                  <a:pt x="114585" y="127055"/>
                </a:cubicBezTo>
                <a:cubicBezTo>
                  <a:pt x="150039" y="164626"/>
                  <a:pt x="207189" y="222834"/>
                  <a:pt x="213010" y="225480"/>
                </a:cubicBezTo>
                <a:cubicBezTo>
                  <a:pt x="218831" y="228126"/>
                  <a:pt x="179143" y="178913"/>
                  <a:pt x="149510" y="142930"/>
                </a:cubicBezTo>
                <a:cubicBezTo>
                  <a:pt x="119877" y="106947"/>
                  <a:pt x="6106" y="2701"/>
                  <a:pt x="28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E9FEC619-99DF-27CF-8ABD-F57B83FA01FD}"/>
              </a:ext>
            </a:extLst>
          </p:cNvPr>
          <p:cNvSpPr/>
          <p:nvPr/>
        </p:nvSpPr>
        <p:spPr>
          <a:xfrm>
            <a:off x="6747294" y="4463201"/>
            <a:ext cx="171176" cy="265779"/>
          </a:xfrm>
          <a:custGeom>
            <a:avLst/>
            <a:gdLst>
              <a:gd name="connsiteX0" fmla="*/ 167856 w 171176"/>
              <a:gd name="connsiteY0" fmla="*/ 849 h 265779"/>
              <a:gd name="connsiteX1" fmla="*/ 155156 w 171176"/>
              <a:gd name="connsiteY1" fmla="*/ 51649 h 265779"/>
              <a:gd name="connsiteX2" fmla="*/ 94831 w 171176"/>
              <a:gd name="connsiteY2" fmla="*/ 127849 h 265779"/>
              <a:gd name="connsiteX3" fmla="*/ 34506 w 171176"/>
              <a:gd name="connsiteY3" fmla="*/ 210399 h 265779"/>
              <a:gd name="connsiteX4" fmla="*/ 2756 w 171176"/>
              <a:gd name="connsiteY4" fmla="*/ 261199 h 265779"/>
              <a:gd name="connsiteX5" fmla="*/ 104356 w 171176"/>
              <a:gd name="connsiteY5" fmla="*/ 92924 h 265779"/>
              <a:gd name="connsiteX6" fmla="*/ 167856 w 171176"/>
              <a:gd name="connsiteY6" fmla="*/ 849 h 26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76" h="265779">
                <a:moveTo>
                  <a:pt x="167856" y="849"/>
                </a:moveTo>
                <a:cubicBezTo>
                  <a:pt x="176323" y="-6030"/>
                  <a:pt x="167327" y="30482"/>
                  <a:pt x="155156" y="51649"/>
                </a:cubicBezTo>
                <a:cubicBezTo>
                  <a:pt x="142985" y="72816"/>
                  <a:pt x="114939" y="101391"/>
                  <a:pt x="94831" y="127849"/>
                </a:cubicBezTo>
                <a:cubicBezTo>
                  <a:pt x="74723" y="154307"/>
                  <a:pt x="49852" y="188174"/>
                  <a:pt x="34506" y="210399"/>
                </a:cubicBezTo>
                <a:cubicBezTo>
                  <a:pt x="19160" y="232624"/>
                  <a:pt x="-8886" y="280778"/>
                  <a:pt x="2756" y="261199"/>
                </a:cubicBezTo>
                <a:cubicBezTo>
                  <a:pt x="14398" y="241620"/>
                  <a:pt x="77898" y="132611"/>
                  <a:pt x="104356" y="92924"/>
                </a:cubicBezTo>
                <a:cubicBezTo>
                  <a:pt x="130814" y="53237"/>
                  <a:pt x="159389" y="7728"/>
                  <a:pt x="167856" y="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B4C1E88B-4053-F850-91DB-E99B2B991F82}"/>
              </a:ext>
            </a:extLst>
          </p:cNvPr>
          <p:cNvSpPr/>
          <p:nvPr/>
        </p:nvSpPr>
        <p:spPr>
          <a:xfrm>
            <a:off x="6870562" y="4416278"/>
            <a:ext cx="80316" cy="257342"/>
          </a:xfrm>
          <a:custGeom>
            <a:avLst/>
            <a:gdLst>
              <a:gd name="connsiteX0" fmla="*/ 31888 w 80316"/>
              <a:gd name="connsiteY0" fmla="*/ 147 h 257342"/>
              <a:gd name="connsiteX1" fmla="*/ 66813 w 80316"/>
              <a:gd name="connsiteY1" fmla="*/ 108097 h 257342"/>
              <a:gd name="connsiteX2" fmla="*/ 60463 w 80316"/>
              <a:gd name="connsiteY2" fmla="*/ 143022 h 257342"/>
              <a:gd name="connsiteX3" fmla="*/ 138 w 80316"/>
              <a:gd name="connsiteY3" fmla="*/ 257322 h 257342"/>
              <a:gd name="connsiteX4" fmla="*/ 79513 w 80316"/>
              <a:gd name="connsiteY4" fmla="*/ 133497 h 257342"/>
              <a:gd name="connsiteX5" fmla="*/ 31888 w 80316"/>
              <a:gd name="connsiteY5" fmla="*/ 147 h 2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16" h="257342">
                <a:moveTo>
                  <a:pt x="31888" y="147"/>
                </a:moveTo>
                <a:cubicBezTo>
                  <a:pt x="29771" y="-4086"/>
                  <a:pt x="62051" y="84285"/>
                  <a:pt x="66813" y="108097"/>
                </a:cubicBezTo>
                <a:cubicBezTo>
                  <a:pt x="71575" y="131909"/>
                  <a:pt x="71575" y="118151"/>
                  <a:pt x="60463" y="143022"/>
                </a:cubicBezTo>
                <a:cubicBezTo>
                  <a:pt x="49351" y="167893"/>
                  <a:pt x="-3037" y="258909"/>
                  <a:pt x="138" y="257322"/>
                </a:cubicBezTo>
                <a:cubicBezTo>
                  <a:pt x="3313" y="255735"/>
                  <a:pt x="71576" y="175301"/>
                  <a:pt x="79513" y="133497"/>
                </a:cubicBezTo>
                <a:cubicBezTo>
                  <a:pt x="87450" y="91693"/>
                  <a:pt x="34005" y="4380"/>
                  <a:pt x="31888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6AD9C5EB-6048-EC4E-F9E5-B9DBA9FB4FCE}"/>
              </a:ext>
            </a:extLst>
          </p:cNvPr>
          <p:cNvSpPr/>
          <p:nvPr/>
        </p:nvSpPr>
        <p:spPr>
          <a:xfrm>
            <a:off x="6814201" y="4532947"/>
            <a:ext cx="111438" cy="137062"/>
          </a:xfrm>
          <a:custGeom>
            <a:avLst/>
            <a:gdLst>
              <a:gd name="connsiteX0" fmla="*/ 110474 w 111438"/>
              <a:gd name="connsiteY0" fmla="*/ 953 h 137062"/>
              <a:gd name="connsiteX1" fmla="*/ 5699 w 111438"/>
              <a:gd name="connsiteY1" fmla="*/ 134303 h 137062"/>
              <a:gd name="connsiteX2" fmla="*/ 18399 w 111438"/>
              <a:gd name="connsiteY2" fmla="*/ 89853 h 137062"/>
              <a:gd name="connsiteX3" fmla="*/ 56499 w 111438"/>
              <a:gd name="connsiteY3" fmla="*/ 73978 h 137062"/>
              <a:gd name="connsiteX4" fmla="*/ 110474 w 111438"/>
              <a:gd name="connsiteY4" fmla="*/ 953 h 13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438" h="137062">
                <a:moveTo>
                  <a:pt x="110474" y="953"/>
                </a:moveTo>
                <a:cubicBezTo>
                  <a:pt x="102007" y="11007"/>
                  <a:pt x="21045" y="119486"/>
                  <a:pt x="5699" y="134303"/>
                </a:cubicBezTo>
                <a:cubicBezTo>
                  <a:pt x="-9647" y="149120"/>
                  <a:pt x="9932" y="99907"/>
                  <a:pt x="18399" y="89853"/>
                </a:cubicBezTo>
                <a:cubicBezTo>
                  <a:pt x="26866" y="79799"/>
                  <a:pt x="43799" y="84561"/>
                  <a:pt x="56499" y="73978"/>
                </a:cubicBezTo>
                <a:cubicBezTo>
                  <a:pt x="69199" y="63395"/>
                  <a:pt x="118941" y="-9101"/>
                  <a:pt x="110474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37C48C4-ABDD-37F5-9F9A-E874E1A3DD38}"/>
              </a:ext>
            </a:extLst>
          </p:cNvPr>
          <p:cNvSpPr/>
          <p:nvPr/>
        </p:nvSpPr>
        <p:spPr>
          <a:xfrm>
            <a:off x="5903153" y="4549054"/>
            <a:ext cx="124404" cy="307235"/>
          </a:xfrm>
          <a:custGeom>
            <a:avLst/>
            <a:gdLst>
              <a:gd name="connsiteX0" fmla="*/ 46797 w 124404"/>
              <a:gd name="connsiteY0" fmla="*/ 721 h 307235"/>
              <a:gd name="connsiteX1" fmla="*/ 18222 w 124404"/>
              <a:gd name="connsiteY1" fmla="*/ 121371 h 307235"/>
              <a:gd name="connsiteX2" fmla="*/ 8697 w 124404"/>
              <a:gd name="connsiteY2" fmla="*/ 200746 h 307235"/>
              <a:gd name="connsiteX3" fmla="*/ 30922 w 124404"/>
              <a:gd name="connsiteY3" fmla="*/ 242021 h 307235"/>
              <a:gd name="connsiteX4" fmla="*/ 122997 w 124404"/>
              <a:gd name="connsiteY4" fmla="*/ 305521 h 307235"/>
              <a:gd name="connsiteX5" fmla="*/ 81722 w 124404"/>
              <a:gd name="connsiteY5" fmla="*/ 286471 h 307235"/>
              <a:gd name="connsiteX6" fmla="*/ 15047 w 124404"/>
              <a:gd name="connsiteY6" fmla="*/ 257896 h 307235"/>
              <a:gd name="connsiteX7" fmla="*/ 2347 w 124404"/>
              <a:gd name="connsiteY7" fmla="*/ 226146 h 307235"/>
              <a:gd name="connsiteX8" fmla="*/ 49972 w 124404"/>
              <a:gd name="connsiteY8" fmla="*/ 76921 h 307235"/>
              <a:gd name="connsiteX9" fmla="*/ 46797 w 124404"/>
              <a:gd name="connsiteY9" fmla="*/ 721 h 3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04" h="307235">
                <a:moveTo>
                  <a:pt x="46797" y="721"/>
                </a:moveTo>
                <a:cubicBezTo>
                  <a:pt x="41505" y="8129"/>
                  <a:pt x="24572" y="88034"/>
                  <a:pt x="18222" y="121371"/>
                </a:cubicBezTo>
                <a:cubicBezTo>
                  <a:pt x="11872" y="154709"/>
                  <a:pt x="6580" y="180638"/>
                  <a:pt x="8697" y="200746"/>
                </a:cubicBezTo>
                <a:cubicBezTo>
                  <a:pt x="10814" y="220854"/>
                  <a:pt x="11872" y="224559"/>
                  <a:pt x="30922" y="242021"/>
                </a:cubicBezTo>
                <a:cubicBezTo>
                  <a:pt x="49972" y="259483"/>
                  <a:pt x="114530" y="298113"/>
                  <a:pt x="122997" y="305521"/>
                </a:cubicBezTo>
                <a:cubicBezTo>
                  <a:pt x="131464" y="312929"/>
                  <a:pt x="99714" y="294409"/>
                  <a:pt x="81722" y="286471"/>
                </a:cubicBezTo>
                <a:cubicBezTo>
                  <a:pt x="63730" y="278534"/>
                  <a:pt x="28276" y="267950"/>
                  <a:pt x="15047" y="257896"/>
                </a:cubicBezTo>
                <a:cubicBezTo>
                  <a:pt x="1818" y="247842"/>
                  <a:pt x="-3474" y="256309"/>
                  <a:pt x="2347" y="226146"/>
                </a:cubicBezTo>
                <a:cubicBezTo>
                  <a:pt x="8168" y="195983"/>
                  <a:pt x="41505" y="109200"/>
                  <a:pt x="49972" y="76921"/>
                </a:cubicBezTo>
                <a:cubicBezTo>
                  <a:pt x="58439" y="44642"/>
                  <a:pt x="52089" y="-6687"/>
                  <a:pt x="46797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CE7F7A1-D10D-31F2-1A40-57BD48363BCA}"/>
              </a:ext>
            </a:extLst>
          </p:cNvPr>
          <p:cNvSpPr/>
          <p:nvPr/>
        </p:nvSpPr>
        <p:spPr>
          <a:xfrm>
            <a:off x="6632564" y="4324165"/>
            <a:ext cx="108221" cy="181176"/>
          </a:xfrm>
          <a:custGeom>
            <a:avLst/>
            <a:gdLst>
              <a:gd name="connsiteX0" fmla="*/ 11 w 108221"/>
              <a:gd name="connsiteY0" fmla="*/ 185 h 181176"/>
              <a:gd name="connsiteX1" fmla="*/ 95261 w 108221"/>
              <a:gd name="connsiteY1" fmla="*/ 101785 h 181176"/>
              <a:gd name="connsiteX2" fmla="*/ 107961 w 108221"/>
              <a:gd name="connsiteY2" fmla="*/ 181160 h 181176"/>
              <a:gd name="connsiteX3" fmla="*/ 101611 w 108221"/>
              <a:gd name="connsiteY3" fmla="*/ 95435 h 181176"/>
              <a:gd name="connsiteX4" fmla="*/ 88911 w 108221"/>
              <a:gd name="connsiteY4" fmla="*/ 76385 h 181176"/>
              <a:gd name="connsiteX5" fmla="*/ 11 w 108221"/>
              <a:gd name="connsiteY5" fmla="*/ 185 h 18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21" h="181176">
                <a:moveTo>
                  <a:pt x="11" y="185"/>
                </a:moveTo>
                <a:cubicBezTo>
                  <a:pt x="1069" y="4418"/>
                  <a:pt x="77269" y="71623"/>
                  <a:pt x="95261" y="101785"/>
                </a:cubicBezTo>
                <a:cubicBezTo>
                  <a:pt x="113253" y="131947"/>
                  <a:pt x="106903" y="182218"/>
                  <a:pt x="107961" y="181160"/>
                </a:cubicBezTo>
                <a:cubicBezTo>
                  <a:pt x="109019" y="180102"/>
                  <a:pt x="101611" y="95435"/>
                  <a:pt x="101611" y="95435"/>
                </a:cubicBezTo>
                <a:cubicBezTo>
                  <a:pt x="98436" y="77973"/>
                  <a:pt x="104257" y="87497"/>
                  <a:pt x="88911" y="76385"/>
                </a:cubicBezTo>
                <a:cubicBezTo>
                  <a:pt x="73565" y="65273"/>
                  <a:pt x="-1047" y="-4048"/>
                  <a:pt x="11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E360C05-2ADA-1BC7-B71A-45930DAB73CC}"/>
              </a:ext>
            </a:extLst>
          </p:cNvPr>
          <p:cNvSpPr/>
          <p:nvPr/>
        </p:nvSpPr>
        <p:spPr>
          <a:xfrm>
            <a:off x="6442027" y="4321175"/>
            <a:ext cx="222315" cy="114300"/>
          </a:xfrm>
          <a:custGeom>
            <a:avLst/>
            <a:gdLst>
              <a:gd name="connsiteX0" fmla="*/ 48 w 222315"/>
              <a:gd name="connsiteY0" fmla="*/ 0 h 114300"/>
              <a:gd name="connsiteX1" fmla="*/ 73073 w 222315"/>
              <a:gd name="connsiteY1" fmla="*/ 88900 h 114300"/>
              <a:gd name="connsiteX2" fmla="*/ 222298 w 222315"/>
              <a:gd name="connsiteY2" fmla="*/ 114300 h 114300"/>
              <a:gd name="connsiteX3" fmla="*/ 82598 w 222315"/>
              <a:gd name="connsiteY3" fmla="*/ 88900 h 114300"/>
              <a:gd name="connsiteX4" fmla="*/ 48 w 222315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15" h="114300">
                <a:moveTo>
                  <a:pt x="48" y="0"/>
                </a:moveTo>
                <a:cubicBezTo>
                  <a:pt x="-1539" y="0"/>
                  <a:pt x="36031" y="69850"/>
                  <a:pt x="73073" y="88900"/>
                </a:cubicBezTo>
                <a:cubicBezTo>
                  <a:pt x="110115" y="107950"/>
                  <a:pt x="220711" y="114300"/>
                  <a:pt x="222298" y="114300"/>
                </a:cubicBezTo>
                <a:cubicBezTo>
                  <a:pt x="223885" y="114300"/>
                  <a:pt x="115936" y="104246"/>
                  <a:pt x="82598" y="88900"/>
                </a:cubicBezTo>
                <a:cubicBezTo>
                  <a:pt x="49260" y="73554"/>
                  <a:pt x="1635" y="0"/>
                  <a:pt x="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BCFE125-8947-508C-10A9-78CBA4089D4C}"/>
              </a:ext>
            </a:extLst>
          </p:cNvPr>
          <p:cNvSpPr/>
          <p:nvPr/>
        </p:nvSpPr>
        <p:spPr>
          <a:xfrm>
            <a:off x="6126397" y="4496672"/>
            <a:ext cx="324890" cy="81813"/>
          </a:xfrm>
          <a:custGeom>
            <a:avLst/>
            <a:gdLst>
              <a:gd name="connsiteX0" fmla="*/ 1353 w 324890"/>
              <a:gd name="connsiteY0" fmla="*/ 81678 h 81813"/>
              <a:gd name="connsiteX1" fmla="*/ 150578 w 324890"/>
              <a:gd name="connsiteY1" fmla="*/ 21353 h 81813"/>
              <a:gd name="connsiteX2" fmla="*/ 322028 w 324890"/>
              <a:gd name="connsiteY2" fmla="*/ 21353 h 81813"/>
              <a:gd name="connsiteX3" fmla="*/ 239478 w 324890"/>
              <a:gd name="connsiteY3" fmla="*/ 2303 h 81813"/>
              <a:gd name="connsiteX4" fmla="*/ 1353 w 324890"/>
              <a:gd name="connsiteY4" fmla="*/ 81678 h 8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0" h="81813">
                <a:moveTo>
                  <a:pt x="1353" y="81678"/>
                </a:moveTo>
                <a:cubicBezTo>
                  <a:pt x="-13464" y="84853"/>
                  <a:pt x="97132" y="31407"/>
                  <a:pt x="150578" y="21353"/>
                </a:cubicBezTo>
                <a:cubicBezTo>
                  <a:pt x="204024" y="11299"/>
                  <a:pt x="307211" y="24528"/>
                  <a:pt x="322028" y="21353"/>
                </a:cubicBezTo>
                <a:cubicBezTo>
                  <a:pt x="336845" y="18178"/>
                  <a:pt x="291866" y="-7751"/>
                  <a:pt x="239478" y="2303"/>
                </a:cubicBezTo>
                <a:cubicBezTo>
                  <a:pt x="187091" y="12357"/>
                  <a:pt x="16170" y="78503"/>
                  <a:pt x="1353" y="81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ABB6CB97-AFAA-9051-8EA4-A439B0C1DFE9}"/>
              </a:ext>
            </a:extLst>
          </p:cNvPr>
          <p:cNvSpPr/>
          <p:nvPr/>
        </p:nvSpPr>
        <p:spPr>
          <a:xfrm>
            <a:off x="6254431" y="4187197"/>
            <a:ext cx="19727" cy="162616"/>
          </a:xfrm>
          <a:custGeom>
            <a:avLst/>
            <a:gdLst>
              <a:gd name="connsiteX0" fmla="*/ 19369 w 19727"/>
              <a:gd name="connsiteY0" fmla="*/ 628 h 162616"/>
              <a:gd name="connsiteX1" fmla="*/ 13019 w 19727"/>
              <a:gd name="connsiteY1" fmla="*/ 108578 h 162616"/>
              <a:gd name="connsiteX2" fmla="*/ 16194 w 19727"/>
              <a:gd name="connsiteY2" fmla="*/ 162553 h 162616"/>
              <a:gd name="connsiteX3" fmla="*/ 9844 w 19727"/>
              <a:gd name="connsiteY3" fmla="*/ 99053 h 162616"/>
              <a:gd name="connsiteX4" fmla="*/ 319 w 19727"/>
              <a:gd name="connsiteY4" fmla="*/ 64128 h 162616"/>
              <a:gd name="connsiteX5" fmla="*/ 19369 w 19727"/>
              <a:gd name="connsiteY5" fmla="*/ 628 h 16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7" h="162616">
                <a:moveTo>
                  <a:pt x="19369" y="628"/>
                </a:moveTo>
                <a:cubicBezTo>
                  <a:pt x="21486" y="8036"/>
                  <a:pt x="13548" y="81591"/>
                  <a:pt x="13019" y="108578"/>
                </a:cubicBezTo>
                <a:cubicBezTo>
                  <a:pt x="12490" y="135565"/>
                  <a:pt x="16723" y="164140"/>
                  <a:pt x="16194" y="162553"/>
                </a:cubicBezTo>
                <a:cubicBezTo>
                  <a:pt x="15665" y="160966"/>
                  <a:pt x="12490" y="115457"/>
                  <a:pt x="9844" y="99053"/>
                </a:cubicBezTo>
                <a:cubicBezTo>
                  <a:pt x="7198" y="82649"/>
                  <a:pt x="-1798" y="74711"/>
                  <a:pt x="319" y="64128"/>
                </a:cubicBezTo>
                <a:cubicBezTo>
                  <a:pt x="2436" y="53545"/>
                  <a:pt x="17252" y="-6780"/>
                  <a:pt x="19369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A845E08-61A4-4B2F-7774-9934DBFF8D67}"/>
              </a:ext>
            </a:extLst>
          </p:cNvPr>
          <p:cNvSpPr/>
          <p:nvPr/>
        </p:nvSpPr>
        <p:spPr>
          <a:xfrm>
            <a:off x="6378435" y="4346420"/>
            <a:ext cx="134453" cy="156056"/>
          </a:xfrm>
          <a:custGeom>
            <a:avLst/>
            <a:gdLst>
              <a:gd name="connsiteX0" fmla="*/ 140 w 134453"/>
              <a:gd name="connsiteY0" fmla="*/ 155 h 156056"/>
              <a:gd name="connsiteX1" fmla="*/ 89040 w 134453"/>
              <a:gd name="connsiteY1" fmla="*/ 85880 h 156056"/>
              <a:gd name="connsiteX2" fmla="*/ 133490 w 134453"/>
              <a:gd name="connsiteY2" fmla="*/ 155730 h 156056"/>
              <a:gd name="connsiteX3" fmla="*/ 111265 w 134453"/>
              <a:gd name="connsiteY3" fmla="*/ 108105 h 156056"/>
              <a:gd name="connsiteX4" fmla="*/ 140 w 134453"/>
              <a:gd name="connsiteY4" fmla="*/ 155 h 15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53" h="156056">
                <a:moveTo>
                  <a:pt x="140" y="155"/>
                </a:moveTo>
                <a:cubicBezTo>
                  <a:pt x="-3564" y="-3549"/>
                  <a:pt x="66815" y="59951"/>
                  <a:pt x="89040" y="85880"/>
                </a:cubicBezTo>
                <a:cubicBezTo>
                  <a:pt x="111265" y="111809"/>
                  <a:pt x="129786" y="152026"/>
                  <a:pt x="133490" y="155730"/>
                </a:cubicBezTo>
                <a:cubicBezTo>
                  <a:pt x="137194" y="159434"/>
                  <a:pt x="130315" y="130859"/>
                  <a:pt x="111265" y="108105"/>
                </a:cubicBezTo>
                <a:cubicBezTo>
                  <a:pt x="92215" y="85351"/>
                  <a:pt x="3844" y="3859"/>
                  <a:pt x="14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0D71154-825A-6C45-1F2B-99216ED9C240}"/>
              </a:ext>
            </a:extLst>
          </p:cNvPr>
          <p:cNvSpPr/>
          <p:nvPr/>
        </p:nvSpPr>
        <p:spPr>
          <a:xfrm>
            <a:off x="6473383" y="4572778"/>
            <a:ext cx="184621" cy="78616"/>
          </a:xfrm>
          <a:custGeom>
            <a:avLst/>
            <a:gdLst>
              <a:gd name="connsiteX0" fmla="*/ 442 w 184621"/>
              <a:gd name="connsiteY0" fmla="*/ 2397 h 78616"/>
              <a:gd name="connsiteX1" fmla="*/ 136967 w 184621"/>
              <a:gd name="connsiteY1" fmla="*/ 24622 h 78616"/>
              <a:gd name="connsiteX2" fmla="*/ 184592 w 184621"/>
              <a:gd name="connsiteY2" fmla="*/ 78597 h 78616"/>
              <a:gd name="connsiteX3" fmla="*/ 143317 w 184621"/>
              <a:gd name="connsiteY3" fmla="*/ 18272 h 78616"/>
              <a:gd name="connsiteX4" fmla="*/ 95692 w 184621"/>
              <a:gd name="connsiteY4" fmla="*/ 2397 h 78616"/>
              <a:gd name="connsiteX5" fmla="*/ 442 w 184621"/>
              <a:gd name="connsiteY5" fmla="*/ 2397 h 7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621" h="78616">
                <a:moveTo>
                  <a:pt x="442" y="2397"/>
                </a:moveTo>
                <a:cubicBezTo>
                  <a:pt x="7321" y="6101"/>
                  <a:pt x="106275" y="11922"/>
                  <a:pt x="136967" y="24622"/>
                </a:cubicBezTo>
                <a:cubicBezTo>
                  <a:pt x="167659" y="37322"/>
                  <a:pt x="183534" y="79655"/>
                  <a:pt x="184592" y="78597"/>
                </a:cubicBezTo>
                <a:cubicBezTo>
                  <a:pt x="185650" y="77539"/>
                  <a:pt x="158134" y="30972"/>
                  <a:pt x="143317" y="18272"/>
                </a:cubicBezTo>
                <a:cubicBezTo>
                  <a:pt x="128500" y="5572"/>
                  <a:pt x="122680" y="5043"/>
                  <a:pt x="95692" y="2397"/>
                </a:cubicBezTo>
                <a:cubicBezTo>
                  <a:pt x="68705" y="-249"/>
                  <a:pt x="-6437" y="-1307"/>
                  <a:pt x="442" y="2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2DA31C9-668D-8FBF-B04E-50973738F850}"/>
              </a:ext>
            </a:extLst>
          </p:cNvPr>
          <p:cNvSpPr/>
          <p:nvPr/>
        </p:nvSpPr>
        <p:spPr>
          <a:xfrm>
            <a:off x="6644440" y="4472100"/>
            <a:ext cx="99670" cy="331840"/>
          </a:xfrm>
          <a:custGeom>
            <a:avLst/>
            <a:gdLst>
              <a:gd name="connsiteX0" fmla="*/ 96085 w 99670"/>
              <a:gd name="connsiteY0" fmla="*/ 58625 h 331840"/>
              <a:gd name="connsiteX1" fmla="*/ 96085 w 99670"/>
              <a:gd name="connsiteY1" fmla="*/ 153875 h 331840"/>
              <a:gd name="connsiteX2" fmla="*/ 86560 w 99670"/>
              <a:gd name="connsiteY2" fmla="*/ 185625 h 331840"/>
              <a:gd name="connsiteX3" fmla="*/ 51635 w 99670"/>
              <a:gd name="connsiteY3" fmla="*/ 233250 h 331840"/>
              <a:gd name="connsiteX4" fmla="*/ 835 w 99670"/>
              <a:gd name="connsiteY4" fmla="*/ 331675 h 331840"/>
              <a:gd name="connsiteX5" fmla="*/ 96085 w 99670"/>
              <a:gd name="connsiteY5" fmla="*/ 207850 h 331840"/>
              <a:gd name="connsiteX6" fmla="*/ 80210 w 99670"/>
              <a:gd name="connsiteY6" fmla="*/ 7825 h 331840"/>
              <a:gd name="connsiteX7" fmla="*/ 96085 w 99670"/>
              <a:gd name="connsiteY7" fmla="*/ 58625 h 33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670" h="331840">
                <a:moveTo>
                  <a:pt x="96085" y="58625"/>
                </a:moveTo>
                <a:cubicBezTo>
                  <a:pt x="98731" y="82967"/>
                  <a:pt x="97672" y="132708"/>
                  <a:pt x="96085" y="153875"/>
                </a:cubicBezTo>
                <a:cubicBezTo>
                  <a:pt x="94498" y="175042"/>
                  <a:pt x="93968" y="172396"/>
                  <a:pt x="86560" y="185625"/>
                </a:cubicBezTo>
                <a:cubicBezTo>
                  <a:pt x="79152" y="198854"/>
                  <a:pt x="65922" y="208908"/>
                  <a:pt x="51635" y="233250"/>
                </a:cubicBezTo>
                <a:cubicBezTo>
                  <a:pt x="37348" y="257592"/>
                  <a:pt x="-6573" y="335908"/>
                  <a:pt x="835" y="331675"/>
                </a:cubicBezTo>
                <a:cubicBezTo>
                  <a:pt x="8243" y="327442"/>
                  <a:pt x="82856" y="261825"/>
                  <a:pt x="96085" y="207850"/>
                </a:cubicBezTo>
                <a:cubicBezTo>
                  <a:pt x="109314" y="153875"/>
                  <a:pt x="81797" y="35871"/>
                  <a:pt x="80210" y="7825"/>
                </a:cubicBezTo>
                <a:cubicBezTo>
                  <a:pt x="78623" y="-20221"/>
                  <a:pt x="93439" y="34283"/>
                  <a:pt x="96085" y="586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688F2FA1-CC1C-35AE-883C-0C177EE195B4}"/>
              </a:ext>
            </a:extLst>
          </p:cNvPr>
          <p:cNvSpPr/>
          <p:nvPr/>
        </p:nvSpPr>
        <p:spPr>
          <a:xfrm>
            <a:off x="6492452" y="4476750"/>
            <a:ext cx="219781" cy="120660"/>
          </a:xfrm>
          <a:custGeom>
            <a:avLst/>
            <a:gdLst>
              <a:gd name="connsiteX0" fmla="*/ 423 w 219781"/>
              <a:gd name="connsiteY0" fmla="*/ 22225 h 120660"/>
              <a:gd name="connsiteX1" fmla="*/ 124248 w 219781"/>
              <a:gd name="connsiteY1" fmla="*/ 0 h 120660"/>
              <a:gd name="connsiteX2" fmla="*/ 155998 w 219781"/>
              <a:gd name="connsiteY2" fmla="*/ 22225 h 120660"/>
              <a:gd name="connsiteX3" fmla="*/ 219498 w 219781"/>
              <a:gd name="connsiteY3" fmla="*/ 120650 h 120660"/>
              <a:gd name="connsiteX4" fmla="*/ 171873 w 219781"/>
              <a:gd name="connsiteY4" fmla="*/ 15875 h 120660"/>
              <a:gd name="connsiteX5" fmla="*/ 423 w 219781"/>
              <a:gd name="connsiteY5" fmla="*/ 22225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81" h="120660">
                <a:moveTo>
                  <a:pt x="423" y="22225"/>
                </a:moveTo>
                <a:cubicBezTo>
                  <a:pt x="-7514" y="19579"/>
                  <a:pt x="98319" y="0"/>
                  <a:pt x="124248" y="0"/>
                </a:cubicBezTo>
                <a:cubicBezTo>
                  <a:pt x="150177" y="0"/>
                  <a:pt x="140123" y="2117"/>
                  <a:pt x="155998" y="22225"/>
                </a:cubicBezTo>
                <a:cubicBezTo>
                  <a:pt x="171873" y="42333"/>
                  <a:pt x="216852" y="121708"/>
                  <a:pt x="219498" y="120650"/>
                </a:cubicBezTo>
                <a:cubicBezTo>
                  <a:pt x="222144" y="119592"/>
                  <a:pt x="206269" y="32279"/>
                  <a:pt x="171873" y="15875"/>
                </a:cubicBezTo>
                <a:cubicBezTo>
                  <a:pt x="137477" y="-529"/>
                  <a:pt x="8360" y="24871"/>
                  <a:pt x="423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CD74585D-7841-79FF-C8ED-D35BDC71D23B}"/>
              </a:ext>
            </a:extLst>
          </p:cNvPr>
          <p:cNvSpPr/>
          <p:nvPr/>
        </p:nvSpPr>
        <p:spPr>
          <a:xfrm>
            <a:off x="6015800" y="4582433"/>
            <a:ext cx="599342" cy="135809"/>
          </a:xfrm>
          <a:custGeom>
            <a:avLst/>
            <a:gdLst>
              <a:gd name="connsiteX0" fmla="*/ 825 w 599342"/>
              <a:gd name="connsiteY0" fmla="*/ 135617 h 135809"/>
              <a:gd name="connsiteX1" fmla="*/ 210375 w 599342"/>
              <a:gd name="connsiteY1" fmla="*/ 37192 h 135809"/>
              <a:gd name="connsiteX2" fmla="*/ 369125 w 599342"/>
              <a:gd name="connsiteY2" fmla="*/ 27667 h 135809"/>
              <a:gd name="connsiteX3" fmla="*/ 353250 w 599342"/>
              <a:gd name="connsiteY3" fmla="*/ 11792 h 135809"/>
              <a:gd name="connsiteX4" fmla="*/ 562800 w 599342"/>
              <a:gd name="connsiteY4" fmla="*/ 62592 h 135809"/>
              <a:gd name="connsiteX5" fmla="*/ 585025 w 599342"/>
              <a:gd name="connsiteY5" fmla="*/ 75292 h 135809"/>
              <a:gd name="connsiteX6" fmla="*/ 410400 w 599342"/>
              <a:gd name="connsiteY6" fmla="*/ 40367 h 135809"/>
              <a:gd name="connsiteX7" fmla="*/ 321500 w 599342"/>
              <a:gd name="connsiteY7" fmla="*/ 21317 h 135809"/>
              <a:gd name="connsiteX8" fmla="*/ 292925 w 599342"/>
              <a:gd name="connsiteY8" fmla="*/ 8617 h 135809"/>
              <a:gd name="connsiteX9" fmla="*/ 825 w 599342"/>
              <a:gd name="connsiteY9" fmla="*/ 135617 h 13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42" h="135809">
                <a:moveTo>
                  <a:pt x="825" y="135617"/>
                </a:moveTo>
                <a:cubicBezTo>
                  <a:pt x="-12933" y="140379"/>
                  <a:pt x="148992" y="55184"/>
                  <a:pt x="210375" y="37192"/>
                </a:cubicBezTo>
                <a:cubicBezTo>
                  <a:pt x="271758" y="19200"/>
                  <a:pt x="345313" y="31900"/>
                  <a:pt x="369125" y="27667"/>
                </a:cubicBezTo>
                <a:cubicBezTo>
                  <a:pt x="392937" y="23434"/>
                  <a:pt x="320971" y="5971"/>
                  <a:pt x="353250" y="11792"/>
                </a:cubicBezTo>
                <a:cubicBezTo>
                  <a:pt x="385529" y="17613"/>
                  <a:pt x="524171" y="52009"/>
                  <a:pt x="562800" y="62592"/>
                </a:cubicBezTo>
                <a:cubicBezTo>
                  <a:pt x="601429" y="73175"/>
                  <a:pt x="610425" y="78996"/>
                  <a:pt x="585025" y="75292"/>
                </a:cubicBezTo>
                <a:cubicBezTo>
                  <a:pt x="559625" y="71588"/>
                  <a:pt x="410400" y="40367"/>
                  <a:pt x="410400" y="40367"/>
                </a:cubicBezTo>
                <a:cubicBezTo>
                  <a:pt x="366479" y="31371"/>
                  <a:pt x="341079" y="26609"/>
                  <a:pt x="321500" y="21317"/>
                </a:cubicBezTo>
                <a:cubicBezTo>
                  <a:pt x="301921" y="16025"/>
                  <a:pt x="352192" y="-14666"/>
                  <a:pt x="292925" y="8617"/>
                </a:cubicBezTo>
                <a:cubicBezTo>
                  <a:pt x="233658" y="31900"/>
                  <a:pt x="14583" y="130855"/>
                  <a:pt x="825" y="135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A61A669-9BAF-1A01-4F93-2C03433D62AF}"/>
              </a:ext>
            </a:extLst>
          </p:cNvPr>
          <p:cNvSpPr/>
          <p:nvPr/>
        </p:nvSpPr>
        <p:spPr>
          <a:xfrm>
            <a:off x="6048368" y="4456493"/>
            <a:ext cx="266721" cy="71128"/>
          </a:xfrm>
          <a:custGeom>
            <a:avLst/>
            <a:gdLst>
              <a:gd name="connsiteX0" fmla="*/ 7 w 266721"/>
              <a:gd name="connsiteY0" fmla="*/ 71057 h 71128"/>
              <a:gd name="connsiteX1" fmla="*/ 158757 w 266721"/>
              <a:gd name="connsiteY1" fmla="*/ 17082 h 71128"/>
              <a:gd name="connsiteX2" fmla="*/ 266707 w 266721"/>
              <a:gd name="connsiteY2" fmla="*/ 7557 h 71128"/>
              <a:gd name="connsiteX3" fmla="*/ 165107 w 266721"/>
              <a:gd name="connsiteY3" fmla="*/ 4382 h 71128"/>
              <a:gd name="connsiteX4" fmla="*/ 7 w 266721"/>
              <a:gd name="connsiteY4" fmla="*/ 71057 h 7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21" h="71128">
                <a:moveTo>
                  <a:pt x="7" y="71057"/>
                </a:moveTo>
                <a:cubicBezTo>
                  <a:pt x="-1051" y="73174"/>
                  <a:pt x="114307" y="27665"/>
                  <a:pt x="158757" y="17082"/>
                </a:cubicBezTo>
                <a:cubicBezTo>
                  <a:pt x="203207" y="6499"/>
                  <a:pt x="265649" y="9674"/>
                  <a:pt x="266707" y="7557"/>
                </a:cubicBezTo>
                <a:cubicBezTo>
                  <a:pt x="267765" y="5440"/>
                  <a:pt x="209557" y="-6201"/>
                  <a:pt x="165107" y="4382"/>
                </a:cubicBezTo>
                <a:cubicBezTo>
                  <a:pt x="120657" y="14965"/>
                  <a:pt x="1065" y="68940"/>
                  <a:pt x="7" y="71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45EEA7E-109E-E195-386F-79DD62AE8853}"/>
              </a:ext>
            </a:extLst>
          </p:cNvPr>
          <p:cNvSpPr/>
          <p:nvPr/>
        </p:nvSpPr>
        <p:spPr>
          <a:xfrm>
            <a:off x="5984870" y="4384212"/>
            <a:ext cx="54450" cy="156485"/>
          </a:xfrm>
          <a:custGeom>
            <a:avLst/>
            <a:gdLst>
              <a:gd name="connsiteX0" fmla="*/ 5 w 54450"/>
              <a:gd name="connsiteY0" fmla="*/ 463 h 156485"/>
              <a:gd name="connsiteX1" fmla="*/ 44455 w 54450"/>
              <a:gd name="connsiteY1" fmla="*/ 92538 h 156485"/>
              <a:gd name="connsiteX2" fmla="*/ 53980 w 54450"/>
              <a:gd name="connsiteY2" fmla="*/ 156038 h 156485"/>
              <a:gd name="connsiteX3" fmla="*/ 47630 w 54450"/>
              <a:gd name="connsiteY3" fmla="*/ 60788 h 156485"/>
              <a:gd name="connsiteX4" fmla="*/ 5 w 54450"/>
              <a:gd name="connsiteY4" fmla="*/ 463 h 15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50" h="156485">
                <a:moveTo>
                  <a:pt x="5" y="463"/>
                </a:moveTo>
                <a:cubicBezTo>
                  <a:pt x="-524" y="5755"/>
                  <a:pt x="35459" y="66609"/>
                  <a:pt x="44455" y="92538"/>
                </a:cubicBezTo>
                <a:cubicBezTo>
                  <a:pt x="53451" y="118467"/>
                  <a:pt x="53451" y="161330"/>
                  <a:pt x="53980" y="156038"/>
                </a:cubicBezTo>
                <a:cubicBezTo>
                  <a:pt x="54509" y="150746"/>
                  <a:pt x="56097" y="85130"/>
                  <a:pt x="47630" y="60788"/>
                </a:cubicBezTo>
                <a:cubicBezTo>
                  <a:pt x="39163" y="36446"/>
                  <a:pt x="534" y="-4829"/>
                  <a:pt x="5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5DB92872-E4CC-8016-F40E-A9607ABA3EC4}"/>
              </a:ext>
            </a:extLst>
          </p:cNvPr>
          <p:cNvSpPr/>
          <p:nvPr/>
        </p:nvSpPr>
        <p:spPr>
          <a:xfrm>
            <a:off x="6158108" y="3545095"/>
            <a:ext cx="45848" cy="402672"/>
          </a:xfrm>
          <a:custGeom>
            <a:avLst/>
            <a:gdLst>
              <a:gd name="connsiteX0" fmla="*/ 4567 w 45848"/>
              <a:gd name="connsiteY0" fmla="*/ 1380 h 402672"/>
              <a:gd name="connsiteX1" fmla="*/ 7742 w 45848"/>
              <a:gd name="connsiteY1" fmla="*/ 185530 h 402672"/>
              <a:gd name="connsiteX2" fmla="*/ 45842 w 45848"/>
              <a:gd name="connsiteY2" fmla="*/ 401430 h 402672"/>
              <a:gd name="connsiteX3" fmla="*/ 4567 w 45848"/>
              <a:gd name="connsiteY3" fmla="*/ 274430 h 402672"/>
              <a:gd name="connsiteX4" fmla="*/ 1392 w 45848"/>
              <a:gd name="connsiteY4" fmla="*/ 283955 h 402672"/>
              <a:gd name="connsiteX5" fmla="*/ 4567 w 45848"/>
              <a:gd name="connsiteY5" fmla="*/ 1380 h 40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48" h="402672">
                <a:moveTo>
                  <a:pt x="4567" y="1380"/>
                </a:moveTo>
                <a:cubicBezTo>
                  <a:pt x="5625" y="-15024"/>
                  <a:pt x="863" y="118855"/>
                  <a:pt x="7742" y="185530"/>
                </a:cubicBezTo>
                <a:cubicBezTo>
                  <a:pt x="14621" y="252205"/>
                  <a:pt x="46371" y="386613"/>
                  <a:pt x="45842" y="401430"/>
                </a:cubicBezTo>
                <a:cubicBezTo>
                  <a:pt x="45313" y="416247"/>
                  <a:pt x="11975" y="294009"/>
                  <a:pt x="4567" y="274430"/>
                </a:cubicBezTo>
                <a:cubicBezTo>
                  <a:pt x="-2841" y="254851"/>
                  <a:pt x="863" y="326288"/>
                  <a:pt x="1392" y="283955"/>
                </a:cubicBezTo>
                <a:cubicBezTo>
                  <a:pt x="1921" y="241622"/>
                  <a:pt x="3509" y="17784"/>
                  <a:pt x="4567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6A29E86-1520-B8A0-D275-5046B8134B64}"/>
              </a:ext>
            </a:extLst>
          </p:cNvPr>
          <p:cNvSpPr/>
          <p:nvPr/>
        </p:nvSpPr>
        <p:spPr>
          <a:xfrm>
            <a:off x="6244892" y="3968222"/>
            <a:ext cx="98771" cy="182068"/>
          </a:xfrm>
          <a:custGeom>
            <a:avLst/>
            <a:gdLst>
              <a:gd name="connsiteX0" fmla="*/ 333 w 98771"/>
              <a:gd name="connsiteY0" fmla="*/ 528 h 182068"/>
              <a:gd name="connsiteX1" fmla="*/ 16208 w 98771"/>
              <a:gd name="connsiteY1" fmla="*/ 76728 h 182068"/>
              <a:gd name="connsiteX2" fmla="*/ 98758 w 98771"/>
              <a:gd name="connsiteY2" fmla="*/ 181503 h 182068"/>
              <a:gd name="connsiteX3" fmla="*/ 22558 w 98771"/>
              <a:gd name="connsiteY3" fmla="*/ 114828 h 182068"/>
              <a:gd name="connsiteX4" fmla="*/ 333 w 98771"/>
              <a:gd name="connsiteY4" fmla="*/ 528 h 18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71" h="182068">
                <a:moveTo>
                  <a:pt x="333" y="528"/>
                </a:moveTo>
                <a:cubicBezTo>
                  <a:pt x="-725" y="-5822"/>
                  <a:pt x="-196" y="46566"/>
                  <a:pt x="16208" y="76728"/>
                </a:cubicBezTo>
                <a:cubicBezTo>
                  <a:pt x="32612" y="106890"/>
                  <a:pt x="97700" y="175153"/>
                  <a:pt x="98758" y="181503"/>
                </a:cubicBezTo>
                <a:cubicBezTo>
                  <a:pt x="99816" y="187853"/>
                  <a:pt x="38433" y="139170"/>
                  <a:pt x="22558" y="114828"/>
                </a:cubicBezTo>
                <a:cubicBezTo>
                  <a:pt x="6683" y="90486"/>
                  <a:pt x="1391" y="6878"/>
                  <a:pt x="333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6B9FDBEC-9342-DFB8-5F7B-170F113574E3}"/>
              </a:ext>
            </a:extLst>
          </p:cNvPr>
          <p:cNvSpPr/>
          <p:nvPr/>
        </p:nvSpPr>
        <p:spPr>
          <a:xfrm>
            <a:off x="6486465" y="4114797"/>
            <a:ext cx="87513" cy="130184"/>
          </a:xfrm>
          <a:custGeom>
            <a:avLst/>
            <a:gdLst>
              <a:gd name="connsiteX0" fmla="*/ 60 w 87513"/>
              <a:gd name="connsiteY0" fmla="*/ 3 h 130184"/>
              <a:gd name="connsiteX1" fmla="*/ 66735 w 87513"/>
              <a:gd name="connsiteY1" fmla="*/ 76203 h 130184"/>
              <a:gd name="connsiteX2" fmla="*/ 85785 w 87513"/>
              <a:gd name="connsiteY2" fmla="*/ 130178 h 130184"/>
              <a:gd name="connsiteX3" fmla="*/ 79435 w 87513"/>
              <a:gd name="connsiteY3" fmla="*/ 79378 h 130184"/>
              <a:gd name="connsiteX4" fmla="*/ 60 w 87513"/>
              <a:gd name="connsiteY4" fmla="*/ 3 h 13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13" h="130184">
                <a:moveTo>
                  <a:pt x="60" y="3"/>
                </a:moveTo>
                <a:cubicBezTo>
                  <a:pt x="-2057" y="-526"/>
                  <a:pt x="52448" y="54507"/>
                  <a:pt x="66735" y="76203"/>
                </a:cubicBezTo>
                <a:cubicBezTo>
                  <a:pt x="81023" y="97899"/>
                  <a:pt x="83668" y="129649"/>
                  <a:pt x="85785" y="130178"/>
                </a:cubicBezTo>
                <a:cubicBezTo>
                  <a:pt x="87902" y="130707"/>
                  <a:pt x="90018" y="96311"/>
                  <a:pt x="79435" y="79378"/>
                </a:cubicBezTo>
                <a:cubicBezTo>
                  <a:pt x="68852" y="62445"/>
                  <a:pt x="2177" y="532"/>
                  <a:pt x="6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89EB550-9948-195F-FB07-104F1EFC3BF5}"/>
              </a:ext>
            </a:extLst>
          </p:cNvPr>
          <p:cNvSpPr/>
          <p:nvPr/>
        </p:nvSpPr>
        <p:spPr>
          <a:xfrm>
            <a:off x="6019443" y="4704700"/>
            <a:ext cx="144175" cy="121415"/>
          </a:xfrm>
          <a:custGeom>
            <a:avLst/>
            <a:gdLst>
              <a:gd name="connsiteX0" fmla="*/ 143232 w 144175"/>
              <a:gd name="connsiteY0" fmla="*/ 650 h 121415"/>
              <a:gd name="connsiteX1" fmla="*/ 32107 w 144175"/>
              <a:gd name="connsiteY1" fmla="*/ 48275 h 121415"/>
              <a:gd name="connsiteX2" fmla="*/ 6707 w 144175"/>
              <a:gd name="connsiteY2" fmla="*/ 121300 h 121415"/>
              <a:gd name="connsiteX3" fmla="*/ 6707 w 144175"/>
              <a:gd name="connsiteY3" fmla="*/ 64150 h 121415"/>
              <a:gd name="connsiteX4" fmla="*/ 82907 w 144175"/>
              <a:gd name="connsiteY4" fmla="*/ 22875 h 121415"/>
              <a:gd name="connsiteX5" fmla="*/ 143232 w 144175"/>
              <a:gd name="connsiteY5" fmla="*/ 650 h 12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175" h="121415">
                <a:moveTo>
                  <a:pt x="143232" y="650"/>
                </a:moveTo>
                <a:cubicBezTo>
                  <a:pt x="134765" y="4883"/>
                  <a:pt x="54861" y="28167"/>
                  <a:pt x="32107" y="48275"/>
                </a:cubicBezTo>
                <a:cubicBezTo>
                  <a:pt x="9353" y="68383"/>
                  <a:pt x="10940" y="118654"/>
                  <a:pt x="6707" y="121300"/>
                </a:cubicBezTo>
                <a:cubicBezTo>
                  <a:pt x="2474" y="123946"/>
                  <a:pt x="-5993" y="80554"/>
                  <a:pt x="6707" y="64150"/>
                </a:cubicBezTo>
                <a:cubicBezTo>
                  <a:pt x="19407" y="47746"/>
                  <a:pt x="64915" y="31871"/>
                  <a:pt x="82907" y="22875"/>
                </a:cubicBezTo>
                <a:cubicBezTo>
                  <a:pt x="100899" y="13879"/>
                  <a:pt x="151699" y="-3583"/>
                  <a:pt x="143232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AE480DB-6215-74D7-10B6-EA18B990C41C}"/>
              </a:ext>
            </a:extLst>
          </p:cNvPr>
          <p:cNvSpPr/>
          <p:nvPr/>
        </p:nvSpPr>
        <p:spPr>
          <a:xfrm>
            <a:off x="6218867" y="4647421"/>
            <a:ext cx="244768" cy="48505"/>
          </a:xfrm>
          <a:custGeom>
            <a:avLst/>
            <a:gdLst>
              <a:gd name="connsiteX0" fmla="*/ 958 w 244768"/>
              <a:gd name="connsiteY0" fmla="*/ 48404 h 48505"/>
              <a:gd name="connsiteX1" fmla="*/ 118433 w 244768"/>
              <a:gd name="connsiteY1" fmla="*/ 13479 h 48505"/>
              <a:gd name="connsiteX2" fmla="*/ 242258 w 244768"/>
              <a:gd name="connsiteY2" fmla="*/ 16654 h 48505"/>
              <a:gd name="connsiteX3" fmla="*/ 185108 w 244768"/>
              <a:gd name="connsiteY3" fmla="*/ 779 h 48505"/>
              <a:gd name="connsiteX4" fmla="*/ 958 w 244768"/>
              <a:gd name="connsiteY4" fmla="*/ 48404 h 4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68" h="48505">
                <a:moveTo>
                  <a:pt x="958" y="48404"/>
                </a:moveTo>
                <a:cubicBezTo>
                  <a:pt x="-10154" y="50521"/>
                  <a:pt x="78216" y="18771"/>
                  <a:pt x="118433" y="13479"/>
                </a:cubicBezTo>
                <a:cubicBezTo>
                  <a:pt x="158650" y="8187"/>
                  <a:pt x="231146" y="18771"/>
                  <a:pt x="242258" y="16654"/>
                </a:cubicBezTo>
                <a:cubicBezTo>
                  <a:pt x="253370" y="14537"/>
                  <a:pt x="226383" y="-3983"/>
                  <a:pt x="185108" y="779"/>
                </a:cubicBezTo>
                <a:cubicBezTo>
                  <a:pt x="143833" y="5541"/>
                  <a:pt x="12070" y="46287"/>
                  <a:pt x="958" y="48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6F421C3F-322A-CF26-49F5-FFE80325DF48}"/>
              </a:ext>
            </a:extLst>
          </p:cNvPr>
          <p:cNvSpPr/>
          <p:nvPr/>
        </p:nvSpPr>
        <p:spPr>
          <a:xfrm>
            <a:off x="5878187" y="3141820"/>
            <a:ext cx="195447" cy="492048"/>
          </a:xfrm>
          <a:custGeom>
            <a:avLst/>
            <a:gdLst>
              <a:gd name="connsiteX0" fmla="*/ 2849 w 195447"/>
              <a:gd name="connsiteY0" fmla="*/ 5641 h 492048"/>
              <a:gd name="connsiteX1" fmla="*/ 31725 w 195447"/>
              <a:gd name="connsiteY1" fmla="*/ 159645 h 492048"/>
              <a:gd name="connsiteX2" fmla="*/ 137602 w 195447"/>
              <a:gd name="connsiteY2" fmla="*/ 414715 h 492048"/>
              <a:gd name="connsiteX3" fmla="*/ 108727 w 195447"/>
              <a:gd name="connsiteY3" fmla="*/ 323275 h 492048"/>
              <a:gd name="connsiteX4" fmla="*/ 195354 w 195447"/>
              <a:gd name="connsiteY4" fmla="*/ 491717 h 492048"/>
              <a:gd name="connsiteX5" fmla="*/ 89476 w 195447"/>
              <a:gd name="connsiteY5" fmla="*/ 356963 h 492048"/>
              <a:gd name="connsiteX6" fmla="*/ 2849 w 195447"/>
              <a:gd name="connsiteY6" fmla="*/ 5641 h 4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447" h="492048">
                <a:moveTo>
                  <a:pt x="2849" y="5641"/>
                </a:moveTo>
                <a:cubicBezTo>
                  <a:pt x="-6776" y="-27245"/>
                  <a:pt x="9266" y="91466"/>
                  <a:pt x="31725" y="159645"/>
                </a:cubicBezTo>
                <a:cubicBezTo>
                  <a:pt x="54184" y="227824"/>
                  <a:pt x="124768" y="387443"/>
                  <a:pt x="137602" y="414715"/>
                </a:cubicBezTo>
                <a:cubicBezTo>
                  <a:pt x="150436" y="441987"/>
                  <a:pt x="99102" y="310441"/>
                  <a:pt x="108727" y="323275"/>
                </a:cubicBezTo>
                <a:cubicBezTo>
                  <a:pt x="118352" y="336109"/>
                  <a:pt x="198563" y="486102"/>
                  <a:pt x="195354" y="491717"/>
                </a:cubicBezTo>
                <a:cubicBezTo>
                  <a:pt x="192146" y="497332"/>
                  <a:pt x="119956" y="430757"/>
                  <a:pt x="89476" y="356963"/>
                </a:cubicBezTo>
                <a:cubicBezTo>
                  <a:pt x="58996" y="283169"/>
                  <a:pt x="12474" y="38527"/>
                  <a:pt x="2849" y="5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F919AC9A-3D4E-B702-74C8-92F9CD3F5DCC}"/>
              </a:ext>
            </a:extLst>
          </p:cNvPr>
          <p:cNvSpPr/>
          <p:nvPr/>
        </p:nvSpPr>
        <p:spPr>
          <a:xfrm>
            <a:off x="6050138" y="3054531"/>
            <a:ext cx="90808" cy="416799"/>
          </a:xfrm>
          <a:custGeom>
            <a:avLst/>
            <a:gdLst>
              <a:gd name="connsiteX0" fmla="*/ 13778 w 90808"/>
              <a:gd name="connsiteY0" fmla="*/ 1490 h 416799"/>
              <a:gd name="connsiteX1" fmla="*/ 4153 w 90808"/>
              <a:gd name="connsiteY1" fmla="*/ 160307 h 416799"/>
              <a:gd name="connsiteX2" fmla="*/ 90780 w 90808"/>
              <a:gd name="connsiteY2" fmla="*/ 415376 h 416799"/>
              <a:gd name="connsiteX3" fmla="*/ 13778 w 90808"/>
              <a:gd name="connsiteY3" fmla="*/ 251747 h 416799"/>
              <a:gd name="connsiteX4" fmla="*/ 13778 w 90808"/>
              <a:gd name="connsiteY4" fmla="*/ 1490 h 41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08" h="416799">
                <a:moveTo>
                  <a:pt x="13778" y="1490"/>
                </a:moveTo>
                <a:cubicBezTo>
                  <a:pt x="12174" y="-13750"/>
                  <a:pt x="-8681" y="91326"/>
                  <a:pt x="4153" y="160307"/>
                </a:cubicBezTo>
                <a:cubicBezTo>
                  <a:pt x="16987" y="229288"/>
                  <a:pt x="89176" y="400136"/>
                  <a:pt x="90780" y="415376"/>
                </a:cubicBezTo>
                <a:cubicBezTo>
                  <a:pt x="92384" y="430616"/>
                  <a:pt x="25007" y="319926"/>
                  <a:pt x="13778" y="251747"/>
                </a:cubicBezTo>
                <a:cubicBezTo>
                  <a:pt x="2549" y="183568"/>
                  <a:pt x="15382" y="16730"/>
                  <a:pt x="13778" y="14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C668221A-D55E-CB3B-A24F-2322582DC815}"/>
              </a:ext>
            </a:extLst>
          </p:cNvPr>
          <p:cNvSpPr/>
          <p:nvPr/>
        </p:nvSpPr>
        <p:spPr>
          <a:xfrm>
            <a:off x="6087944" y="3599826"/>
            <a:ext cx="52984" cy="365794"/>
          </a:xfrm>
          <a:custGeom>
            <a:avLst/>
            <a:gdLst>
              <a:gd name="connsiteX0" fmla="*/ 19285 w 52984"/>
              <a:gd name="connsiteY0" fmla="*/ 22 h 365794"/>
              <a:gd name="connsiteX1" fmla="*/ 4848 w 52984"/>
              <a:gd name="connsiteY1" fmla="*/ 144401 h 365794"/>
              <a:gd name="connsiteX2" fmla="*/ 52974 w 52984"/>
              <a:gd name="connsiteY2" fmla="*/ 365782 h 365794"/>
              <a:gd name="connsiteX3" fmla="*/ 35 w 52984"/>
              <a:gd name="connsiteY3" fmla="*/ 154027 h 365794"/>
              <a:gd name="connsiteX4" fmla="*/ 19285 w 52984"/>
              <a:gd name="connsiteY4" fmla="*/ 22 h 36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4" h="365794">
                <a:moveTo>
                  <a:pt x="19285" y="22"/>
                </a:moveTo>
                <a:cubicBezTo>
                  <a:pt x="20087" y="-1582"/>
                  <a:pt x="-767" y="83441"/>
                  <a:pt x="4848" y="144401"/>
                </a:cubicBezTo>
                <a:cubicBezTo>
                  <a:pt x="10463" y="205361"/>
                  <a:pt x="53776" y="364178"/>
                  <a:pt x="52974" y="365782"/>
                </a:cubicBezTo>
                <a:cubicBezTo>
                  <a:pt x="52172" y="367386"/>
                  <a:pt x="-1569" y="214987"/>
                  <a:pt x="35" y="154027"/>
                </a:cubicBezTo>
                <a:cubicBezTo>
                  <a:pt x="1639" y="93067"/>
                  <a:pt x="18483" y="1626"/>
                  <a:pt x="1928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993B46D-8A58-B3A7-1598-6C03A9614EB1}"/>
              </a:ext>
            </a:extLst>
          </p:cNvPr>
          <p:cNvSpPr/>
          <p:nvPr/>
        </p:nvSpPr>
        <p:spPr>
          <a:xfrm>
            <a:off x="6174438" y="4007333"/>
            <a:ext cx="14662" cy="230342"/>
          </a:xfrm>
          <a:custGeom>
            <a:avLst/>
            <a:gdLst>
              <a:gd name="connsiteX0" fmla="*/ 14606 w 14662"/>
              <a:gd name="connsiteY0" fmla="*/ 1589 h 230342"/>
              <a:gd name="connsiteX1" fmla="*/ 4981 w 14662"/>
              <a:gd name="connsiteY1" fmla="*/ 165219 h 230342"/>
              <a:gd name="connsiteX2" fmla="*/ 168 w 14662"/>
              <a:gd name="connsiteY2" fmla="*/ 227783 h 230342"/>
              <a:gd name="connsiteX3" fmla="*/ 168 w 14662"/>
              <a:gd name="connsiteY3" fmla="*/ 88216 h 230342"/>
              <a:gd name="connsiteX4" fmla="*/ 14606 w 14662"/>
              <a:gd name="connsiteY4" fmla="*/ 1589 h 23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2" h="230342">
                <a:moveTo>
                  <a:pt x="14606" y="1589"/>
                </a:moveTo>
                <a:cubicBezTo>
                  <a:pt x="15408" y="14423"/>
                  <a:pt x="7387" y="127520"/>
                  <a:pt x="4981" y="165219"/>
                </a:cubicBezTo>
                <a:cubicBezTo>
                  <a:pt x="2575" y="202918"/>
                  <a:pt x="970" y="240617"/>
                  <a:pt x="168" y="227783"/>
                </a:cubicBezTo>
                <a:cubicBezTo>
                  <a:pt x="-634" y="214949"/>
                  <a:pt x="1772" y="119498"/>
                  <a:pt x="168" y="88216"/>
                </a:cubicBezTo>
                <a:cubicBezTo>
                  <a:pt x="-1436" y="56934"/>
                  <a:pt x="13804" y="-11245"/>
                  <a:pt x="14606" y="1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1CBAE1B-AFBA-01A1-6599-22BA01170C9E}"/>
              </a:ext>
            </a:extLst>
          </p:cNvPr>
          <p:cNvSpPr/>
          <p:nvPr/>
        </p:nvSpPr>
        <p:spPr>
          <a:xfrm>
            <a:off x="6072413" y="4302493"/>
            <a:ext cx="225112" cy="67376"/>
          </a:xfrm>
          <a:custGeom>
            <a:avLst/>
            <a:gdLst>
              <a:gd name="connsiteX0" fmla="*/ 1128 w 225112"/>
              <a:gd name="connsiteY0" fmla="*/ 0 h 67376"/>
              <a:gd name="connsiteX1" fmla="*/ 102193 w 225112"/>
              <a:gd name="connsiteY1" fmla="*/ 14438 h 67376"/>
              <a:gd name="connsiteX2" fmla="*/ 222509 w 225112"/>
              <a:gd name="connsiteY2" fmla="*/ 67376 h 67376"/>
              <a:gd name="connsiteX3" fmla="*/ 169570 w 225112"/>
              <a:gd name="connsiteY3" fmla="*/ 14438 h 67376"/>
              <a:gd name="connsiteX4" fmla="*/ 1128 w 225112"/>
              <a:gd name="connsiteY4" fmla="*/ 0 h 6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112" h="67376">
                <a:moveTo>
                  <a:pt x="1128" y="0"/>
                </a:moveTo>
                <a:cubicBezTo>
                  <a:pt x="-10101" y="0"/>
                  <a:pt x="65296" y="3209"/>
                  <a:pt x="102193" y="14438"/>
                </a:cubicBezTo>
                <a:cubicBezTo>
                  <a:pt x="139090" y="25667"/>
                  <a:pt x="211280" y="67376"/>
                  <a:pt x="222509" y="67376"/>
                </a:cubicBezTo>
                <a:cubicBezTo>
                  <a:pt x="233738" y="67376"/>
                  <a:pt x="207269" y="21657"/>
                  <a:pt x="169570" y="14438"/>
                </a:cubicBezTo>
                <a:cubicBezTo>
                  <a:pt x="131871" y="7219"/>
                  <a:pt x="12357" y="0"/>
                  <a:pt x="1128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AE78DA1-A10E-8E72-CADF-F06FC3685D82}"/>
              </a:ext>
            </a:extLst>
          </p:cNvPr>
          <p:cNvSpPr/>
          <p:nvPr/>
        </p:nvSpPr>
        <p:spPr>
          <a:xfrm>
            <a:off x="6039817" y="3893399"/>
            <a:ext cx="63022" cy="279174"/>
          </a:xfrm>
          <a:custGeom>
            <a:avLst/>
            <a:gdLst>
              <a:gd name="connsiteX0" fmla="*/ 14474 w 63022"/>
              <a:gd name="connsiteY0" fmla="*/ 20 h 279174"/>
              <a:gd name="connsiteX1" fmla="*/ 52975 w 63022"/>
              <a:gd name="connsiteY1" fmla="*/ 139586 h 279174"/>
              <a:gd name="connsiteX2" fmla="*/ 36 w 63022"/>
              <a:gd name="connsiteY2" fmla="*/ 279153 h 279174"/>
              <a:gd name="connsiteX3" fmla="*/ 62600 w 63022"/>
              <a:gd name="connsiteY3" fmla="*/ 149212 h 279174"/>
              <a:gd name="connsiteX4" fmla="*/ 14474 w 63022"/>
              <a:gd name="connsiteY4" fmla="*/ 20 h 27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22" h="279174">
                <a:moveTo>
                  <a:pt x="14474" y="20"/>
                </a:moveTo>
                <a:cubicBezTo>
                  <a:pt x="12870" y="-1584"/>
                  <a:pt x="55381" y="93064"/>
                  <a:pt x="52975" y="139586"/>
                </a:cubicBezTo>
                <a:cubicBezTo>
                  <a:pt x="50569" y="186108"/>
                  <a:pt x="-1568" y="277549"/>
                  <a:pt x="36" y="279153"/>
                </a:cubicBezTo>
                <a:cubicBezTo>
                  <a:pt x="1640" y="280757"/>
                  <a:pt x="56985" y="191724"/>
                  <a:pt x="62600" y="149212"/>
                </a:cubicBezTo>
                <a:cubicBezTo>
                  <a:pt x="68215" y="106700"/>
                  <a:pt x="16078" y="1624"/>
                  <a:pt x="1447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BAEAB55-458D-B6D5-636F-E888C3D8AE13}"/>
              </a:ext>
            </a:extLst>
          </p:cNvPr>
          <p:cNvSpPr/>
          <p:nvPr/>
        </p:nvSpPr>
        <p:spPr>
          <a:xfrm>
            <a:off x="6651057" y="4273617"/>
            <a:ext cx="226645" cy="173267"/>
          </a:xfrm>
          <a:custGeom>
            <a:avLst/>
            <a:gdLst>
              <a:gd name="connsiteX0" fmla="*/ 0 w 226645"/>
              <a:gd name="connsiteY0" fmla="*/ 0 h 173267"/>
              <a:gd name="connsiteX1" fmla="*/ 105878 w 226645"/>
              <a:gd name="connsiteY1" fmla="*/ 129941 h 173267"/>
              <a:gd name="connsiteX2" fmla="*/ 105878 w 226645"/>
              <a:gd name="connsiteY2" fmla="*/ 163629 h 173267"/>
              <a:gd name="connsiteX3" fmla="*/ 129941 w 226645"/>
              <a:gd name="connsiteY3" fmla="*/ 134754 h 173267"/>
              <a:gd name="connsiteX4" fmla="*/ 226194 w 226645"/>
              <a:gd name="connsiteY4" fmla="*/ 173255 h 173267"/>
              <a:gd name="connsiteX5" fmla="*/ 168442 w 226645"/>
              <a:gd name="connsiteY5" fmla="*/ 129941 h 173267"/>
              <a:gd name="connsiteX6" fmla="*/ 0 w 226645"/>
              <a:gd name="connsiteY6" fmla="*/ 0 h 1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45" h="173267">
                <a:moveTo>
                  <a:pt x="0" y="0"/>
                </a:moveTo>
                <a:cubicBezTo>
                  <a:pt x="44116" y="51335"/>
                  <a:pt x="88232" y="102670"/>
                  <a:pt x="105878" y="129941"/>
                </a:cubicBezTo>
                <a:cubicBezTo>
                  <a:pt x="123524" y="157212"/>
                  <a:pt x="105878" y="163629"/>
                  <a:pt x="105878" y="163629"/>
                </a:cubicBezTo>
                <a:cubicBezTo>
                  <a:pt x="109888" y="164431"/>
                  <a:pt x="109888" y="133150"/>
                  <a:pt x="129941" y="134754"/>
                </a:cubicBezTo>
                <a:cubicBezTo>
                  <a:pt x="149994" y="136358"/>
                  <a:pt x="219777" y="174057"/>
                  <a:pt x="226194" y="173255"/>
                </a:cubicBezTo>
                <a:cubicBezTo>
                  <a:pt x="232611" y="172453"/>
                  <a:pt x="168442" y="129941"/>
                  <a:pt x="168442" y="12994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A27B12D-6BA4-D394-6D6C-20A7FD6A1345}"/>
              </a:ext>
            </a:extLst>
          </p:cNvPr>
          <p:cNvSpPr/>
          <p:nvPr/>
        </p:nvSpPr>
        <p:spPr>
          <a:xfrm>
            <a:off x="6142569" y="4643539"/>
            <a:ext cx="104518" cy="160152"/>
          </a:xfrm>
          <a:custGeom>
            <a:avLst/>
            <a:gdLst>
              <a:gd name="connsiteX0" fmla="*/ 104227 w 104518"/>
              <a:gd name="connsiteY0" fmla="*/ 650 h 160152"/>
              <a:gd name="connsiteX1" fmla="*/ 36850 w 104518"/>
              <a:gd name="connsiteY1" fmla="*/ 63215 h 160152"/>
              <a:gd name="connsiteX2" fmla="*/ 7974 w 104518"/>
              <a:gd name="connsiteY2" fmla="*/ 159467 h 160152"/>
              <a:gd name="connsiteX3" fmla="*/ 7974 w 104518"/>
              <a:gd name="connsiteY3" fmla="*/ 101716 h 160152"/>
              <a:gd name="connsiteX4" fmla="*/ 104227 w 104518"/>
              <a:gd name="connsiteY4" fmla="*/ 650 h 16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18" h="160152">
                <a:moveTo>
                  <a:pt x="104227" y="650"/>
                </a:moveTo>
                <a:cubicBezTo>
                  <a:pt x="109040" y="-5767"/>
                  <a:pt x="52892" y="36746"/>
                  <a:pt x="36850" y="63215"/>
                </a:cubicBezTo>
                <a:cubicBezTo>
                  <a:pt x="20808" y="89684"/>
                  <a:pt x="12787" y="153050"/>
                  <a:pt x="7974" y="159467"/>
                </a:cubicBezTo>
                <a:cubicBezTo>
                  <a:pt x="3161" y="165884"/>
                  <a:pt x="-7266" y="125779"/>
                  <a:pt x="7974" y="101716"/>
                </a:cubicBezTo>
                <a:cubicBezTo>
                  <a:pt x="23214" y="77653"/>
                  <a:pt x="99414" y="7067"/>
                  <a:pt x="104227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D994818-4AC6-77FE-6668-3F8F141C98A0}"/>
              </a:ext>
            </a:extLst>
          </p:cNvPr>
          <p:cNvSpPr/>
          <p:nvPr/>
        </p:nvSpPr>
        <p:spPr>
          <a:xfrm>
            <a:off x="5620545" y="3267265"/>
            <a:ext cx="82535" cy="479011"/>
          </a:xfrm>
          <a:custGeom>
            <a:avLst/>
            <a:gdLst>
              <a:gd name="connsiteX0" fmla="*/ 10234 w 82535"/>
              <a:gd name="connsiteY0" fmla="*/ 512 h 479011"/>
              <a:gd name="connsiteX1" fmla="*/ 58360 w 82535"/>
              <a:gd name="connsiteY1" fmla="*/ 193017 h 479011"/>
              <a:gd name="connsiteX2" fmla="*/ 39110 w 82535"/>
              <a:gd name="connsiteY2" fmla="*/ 308520 h 479011"/>
              <a:gd name="connsiteX3" fmla="*/ 63173 w 82535"/>
              <a:gd name="connsiteY3" fmla="*/ 250769 h 479011"/>
              <a:gd name="connsiteX4" fmla="*/ 609 w 82535"/>
              <a:gd name="connsiteY4" fmla="*/ 476962 h 479011"/>
              <a:gd name="connsiteX5" fmla="*/ 34297 w 82535"/>
              <a:gd name="connsiteY5" fmla="*/ 356647 h 479011"/>
              <a:gd name="connsiteX6" fmla="*/ 82423 w 82535"/>
              <a:gd name="connsiteY6" fmla="*/ 255581 h 479011"/>
              <a:gd name="connsiteX7" fmla="*/ 10234 w 82535"/>
              <a:gd name="connsiteY7" fmla="*/ 512 h 47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35" h="479011">
                <a:moveTo>
                  <a:pt x="10234" y="512"/>
                </a:moveTo>
                <a:cubicBezTo>
                  <a:pt x="6223" y="-9915"/>
                  <a:pt x="53547" y="141682"/>
                  <a:pt x="58360" y="193017"/>
                </a:cubicBezTo>
                <a:cubicBezTo>
                  <a:pt x="63173" y="244352"/>
                  <a:pt x="38308" y="298895"/>
                  <a:pt x="39110" y="308520"/>
                </a:cubicBezTo>
                <a:cubicBezTo>
                  <a:pt x="39912" y="318145"/>
                  <a:pt x="69590" y="222695"/>
                  <a:pt x="63173" y="250769"/>
                </a:cubicBezTo>
                <a:cubicBezTo>
                  <a:pt x="56756" y="278843"/>
                  <a:pt x="5422" y="459316"/>
                  <a:pt x="609" y="476962"/>
                </a:cubicBezTo>
                <a:cubicBezTo>
                  <a:pt x="-4204" y="494608"/>
                  <a:pt x="20661" y="393544"/>
                  <a:pt x="34297" y="356647"/>
                </a:cubicBezTo>
                <a:cubicBezTo>
                  <a:pt x="47933" y="319750"/>
                  <a:pt x="84829" y="310124"/>
                  <a:pt x="82423" y="255581"/>
                </a:cubicBezTo>
                <a:cubicBezTo>
                  <a:pt x="80017" y="201038"/>
                  <a:pt x="14245" y="10939"/>
                  <a:pt x="1023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73D6281-92D8-5AEA-3E25-F68B409E6161}"/>
              </a:ext>
            </a:extLst>
          </p:cNvPr>
          <p:cNvSpPr/>
          <p:nvPr/>
        </p:nvSpPr>
        <p:spPr>
          <a:xfrm>
            <a:off x="5428590" y="3334878"/>
            <a:ext cx="181722" cy="313839"/>
          </a:xfrm>
          <a:custGeom>
            <a:avLst/>
            <a:gdLst>
              <a:gd name="connsiteX0" fmla="*/ 58 w 181722"/>
              <a:gd name="connsiteY0" fmla="*/ 276 h 313839"/>
              <a:gd name="connsiteX1" fmla="*/ 168501 w 181722"/>
              <a:gd name="connsiteY1" fmla="*/ 221657 h 313839"/>
              <a:gd name="connsiteX2" fmla="*/ 168501 w 181722"/>
              <a:gd name="connsiteY2" fmla="*/ 313097 h 313839"/>
              <a:gd name="connsiteX3" fmla="*/ 149250 w 181722"/>
              <a:gd name="connsiteY3" fmla="*/ 178343 h 313839"/>
              <a:gd name="connsiteX4" fmla="*/ 58 w 181722"/>
              <a:gd name="connsiteY4" fmla="*/ 276 h 31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22" h="313839">
                <a:moveTo>
                  <a:pt x="58" y="276"/>
                </a:moveTo>
                <a:cubicBezTo>
                  <a:pt x="3266" y="7495"/>
                  <a:pt x="140427" y="169520"/>
                  <a:pt x="168501" y="221657"/>
                </a:cubicBezTo>
                <a:cubicBezTo>
                  <a:pt x="196575" y="273794"/>
                  <a:pt x="171709" y="320316"/>
                  <a:pt x="168501" y="313097"/>
                </a:cubicBezTo>
                <a:cubicBezTo>
                  <a:pt x="165293" y="305878"/>
                  <a:pt x="171709" y="227271"/>
                  <a:pt x="149250" y="178343"/>
                </a:cubicBezTo>
                <a:cubicBezTo>
                  <a:pt x="126791" y="129415"/>
                  <a:pt x="-3150" y="-6943"/>
                  <a:pt x="5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1B094F3-3B0C-B83F-F53D-D505DC8C56ED}"/>
              </a:ext>
            </a:extLst>
          </p:cNvPr>
          <p:cNvSpPr/>
          <p:nvPr/>
        </p:nvSpPr>
        <p:spPr>
          <a:xfrm>
            <a:off x="5987935" y="3633249"/>
            <a:ext cx="90629" cy="452452"/>
          </a:xfrm>
          <a:custGeom>
            <a:avLst/>
            <a:gdLst>
              <a:gd name="connsiteX0" fmla="*/ 90419 w 90629"/>
              <a:gd name="connsiteY0" fmla="*/ 288 h 452452"/>
              <a:gd name="connsiteX1" fmla="*/ 27854 w 90629"/>
              <a:gd name="connsiteY1" fmla="*/ 183168 h 452452"/>
              <a:gd name="connsiteX2" fmla="*/ 18229 w 90629"/>
              <a:gd name="connsiteY2" fmla="*/ 361235 h 452452"/>
              <a:gd name="connsiteX3" fmla="*/ 23042 w 90629"/>
              <a:gd name="connsiteY3" fmla="*/ 447863 h 452452"/>
              <a:gd name="connsiteX4" fmla="*/ 3791 w 90629"/>
              <a:gd name="connsiteY4" fmla="*/ 226482 h 452452"/>
              <a:gd name="connsiteX5" fmla="*/ 90419 w 90629"/>
              <a:gd name="connsiteY5" fmla="*/ 288 h 45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29" h="452452">
                <a:moveTo>
                  <a:pt x="90419" y="288"/>
                </a:moveTo>
                <a:cubicBezTo>
                  <a:pt x="94430" y="-6931"/>
                  <a:pt x="39886" y="123010"/>
                  <a:pt x="27854" y="183168"/>
                </a:cubicBezTo>
                <a:cubicBezTo>
                  <a:pt x="15822" y="243326"/>
                  <a:pt x="19031" y="317119"/>
                  <a:pt x="18229" y="361235"/>
                </a:cubicBezTo>
                <a:cubicBezTo>
                  <a:pt x="17427" y="405351"/>
                  <a:pt x="25448" y="470322"/>
                  <a:pt x="23042" y="447863"/>
                </a:cubicBezTo>
                <a:cubicBezTo>
                  <a:pt x="20636" y="425404"/>
                  <a:pt x="-10647" y="295463"/>
                  <a:pt x="3791" y="226482"/>
                </a:cubicBezTo>
                <a:cubicBezTo>
                  <a:pt x="18229" y="157501"/>
                  <a:pt x="86408" y="7507"/>
                  <a:pt x="90419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94441B9-FFFC-9674-8D64-21B5E6B7A913}"/>
              </a:ext>
            </a:extLst>
          </p:cNvPr>
          <p:cNvSpPr/>
          <p:nvPr/>
        </p:nvSpPr>
        <p:spPr>
          <a:xfrm>
            <a:off x="6455513" y="4629567"/>
            <a:ext cx="224537" cy="196464"/>
          </a:xfrm>
          <a:custGeom>
            <a:avLst/>
            <a:gdLst>
              <a:gd name="connsiteX0" fmla="*/ 224420 w 224537"/>
              <a:gd name="connsiteY0" fmla="*/ 185 h 196464"/>
              <a:gd name="connsiteX1" fmla="*/ 152230 w 224537"/>
              <a:gd name="connsiteY1" fmla="*/ 53124 h 196464"/>
              <a:gd name="connsiteX2" fmla="*/ 152230 w 224537"/>
              <a:gd name="connsiteY2" fmla="*/ 101250 h 196464"/>
              <a:gd name="connsiteX3" fmla="*/ 27102 w 224537"/>
              <a:gd name="connsiteY3" fmla="*/ 187877 h 196464"/>
              <a:gd name="connsiteX4" fmla="*/ 7851 w 224537"/>
              <a:gd name="connsiteY4" fmla="*/ 187877 h 196464"/>
              <a:gd name="connsiteX5" fmla="*/ 128167 w 224537"/>
              <a:gd name="connsiteY5" fmla="*/ 139751 h 196464"/>
              <a:gd name="connsiteX6" fmla="*/ 132980 w 224537"/>
              <a:gd name="connsiteY6" fmla="*/ 72374 h 196464"/>
              <a:gd name="connsiteX7" fmla="*/ 224420 w 224537"/>
              <a:gd name="connsiteY7" fmla="*/ 185 h 19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37" h="196464">
                <a:moveTo>
                  <a:pt x="224420" y="185"/>
                </a:moveTo>
                <a:cubicBezTo>
                  <a:pt x="227628" y="-3023"/>
                  <a:pt x="164262" y="36280"/>
                  <a:pt x="152230" y="53124"/>
                </a:cubicBezTo>
                <a:cubicBezTo>
                  <a:pt x="140198" y="69968"/>
                  <a:pt x="173084" y="78791"/>
                  <a:pt x="152230" y="101250"/>
                </a:cubicBezTo>
                <a:cubicBezTo>
                  <a:pt x="131376" y="123709"/>
                  <a:pt x="27102" y="187877"/>
                  <a:pt x="27102" y="187877"/>
                </a:cubicBezTo>
                <a:cubicBezTo>
                  <a:pt x="3039" y="202315"/>
                  <a:pt x="-8993" y="195898"/>
                  <a:pt x="7851" y="187877"/>
                </a:cubicBezTo>
                <a:cubicBezTo>
                  <a:pt x="24695" y="179856"/>
                  <a:pt x="107312" y="159002"/>
                  <a:pt x="128167" y="139751"/>
                </a:cubicBezTo>
                <a:cubicBezTo>
                  <a:pt x="149022" y="120501"/>
                  <a:pt x="123355" y="93229"/>
                  <a:pt x="132980" y="72374"/>
                </a:cubicBezTo>
                <a:cubicBezTo>
                  <a:pt x="142605" y="51519"/>
                  <a:pt x="221212" y="3393"/>
                  <a:pt x="2244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A3B9B47F-1959-1E0C-324A-3A3325453B27}"/>
              </a:ext>
            </a:extLst>
          </p:cNvPr>
          <p:cNvSpPr/>
          <p:nvPr/>
        </p:nvSpPr>
        <p:spPr>
          <a:xfrm>
            <a:off x="6294088" y="4723771"/>
            <a:ext cx="194745" cy="60026"/>
          </a:xfrm>
          <a:custGeom>
            <a:avLst/>
            <a:gdLst>
              <a:gd name="connsiteX0" fmla="*/ 834 w 194745"/>
              <a:gd name="connsiteY0" fmla="*/ 59985 h 60026"/>
              <a:gd name="connsiteX1" fmla="*/ 87461 w 194745"/>
              <a:gd name="connsiteY1" fmla="*/ 2233 h 60026"/>
              <a:gd name="connsiteX2" fmla="*/ 193339 w 194745"/>
              <a:gd name="connsiteY2" fmla="*/ 11858 h 60026"/>
              <a:gd name="connsiteX3" fmla="*/ 140400 w 194745"/>
              <a:gd name="connsiteY3" fmla="*/ 11858 h 60026"/>
              <a:gd name="connsiteX4" fmla="*/ 834 w 194745"/>
              <a:gd name="connsiteY4" fmla="*/ 59985 h 6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45" h="60026">
                <a:moveTo>
                  <a:pt x="834" y="59985"/>
                </a:moveTo>
                <a:cubicBezTo>
                  <a:pt x="-7989" y="58381"/>
                  <a:pt x="55377" y="10254"/>
                  <a:pt x="87461" y="2233"/>
                </a:cubicBezTo>
                <a:cubicBezTo>
                  <a:pt x="119545" y="-5788"/>
                  <a:pt x="184516" y="10254"/>
                  <a:pt x="193339" y="11858"/>
                </a:cubicBezTo>
                <a:cubicBezTo>
                  <a:pt x="202162" y="13462"/>
                  <a:pt x="167672" y="7045"/>
                  <a:pt x="140400" y="11858"/>
                </a:cubicBezTo>
                <a:cubicBezTo>
                  <a:pt x="113129" y="16671"/>
                  <a:pt x="9657" y="61589"/>
                  <a:pt x="834" y="59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B5AF88E-8978-99DE-E45C-DC78E4103B55}"/>
              </a:ext>
            </a:extLst>
          </p:cNvPr>
          <p:cNvSpPr/>
          <p:nvPr/>
        </p:nvSpPr>
        <p:spPr>
          <a:xfrm>
            <a:off x="6673847" y="4882740"/>
            <a:ext cx="82756" cy="220259"/>
          </a:xfrm>
          <a:custGeom>
            <a:avLst/>
            <a:gdLst>
              <a:gd name="connsiteX0" fmla="*/ 3 w 82756"/>
              <a:gd name="connsiteY0" fmla="*/ 410 h 220259"/>
              <a:gd name="connsiteX1" fmla="*/ 66678 w 82756"/>
              <a:gd name="connsiteY1" fmla="*/ 149635 h 220259"/>
              <a:gd name="connsiteX2" fmla="*/ 82553 w 82756"/>
              <a:gd name="connsiteY2" fmla="*/ 219485 h 220259"/>
              <a:gd name="connsiteX3" fmla="*/ 69853 w 82756"/>
              <a:gd name="connsiteY3" fmla="*/ 108360 h 220259"/>
              <a:gd name="connsiteX4" fmla="*/ 3 w 82756"/>
              <a:gd name="connsiteY4" fmla="*/ 410 h 22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56" h="220259">
                <a:moveTo>
                  <a:pt x="3" y="410"/>
                </a:moveTo>
                <a:cubicBezTo>
                  <a:pt x="-526" y="7289"/>
                  <a:pt x="52920" y="113123"/>
                  <a:pt x="66678" y="149635"/>
                </a:cubicBezTo>
                <a:cubicBezTo>
                  <a:pt x="80436" y="186147"/>
                  <a:pt x="82024" y="226364"/>
                  <a:pt x="82553" y="219485"/>
                </a:cubicBezTo>
                <a:cubicBezTo>
                  <a:pt x="83082" y="212606"/>
                  <a:pt x="83611" y="141697"/>
                  <a:pt x="69853" y="108360"/>
                </a:cubicBezTo>
                <a:cubicBezTo>
                  <a:pt x="56095" y="75023"/>
                  <a:pt x="532" y="-6469"/>
                  <a:pt x="3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52D24783-1B21-9580-BB74-0661D5C57E65}"/>
              </a:ext>
            </a:extLst>
          </p:cNvPr>
          <p:cNvSpPr/>
          <p:nvPr/>
        </p:nvSpPr>
        <p:spPr>
          <a:xfrm>
            <a:off x="6566102" y="4879625"/>
            <a:ext cx="139612" cy="263951"/>
          </a:xfrm>
          <a:custGeom>
            <a:avLst/>
            <a:gdLst>
              <a:gd name="connsiteX0" fmla="*/ 2973 w 139612"/>
              <a:gd name="connsiteY0" fmla="*/ 350 h 263951"/>
              <a:gd name="connsiteX1" fmla="*/ 6148 w 139612"/>
              <a:gd name="connsiteY1" fmla="*/ 140050 h 263951"/>
              <a:gd name="connsiteX2" fmla="*/ 34723 w 139612"/>
              <a:gd name="connsiteY2" fmla="*/ 209900 h 263951"/>
              <a:gd name="connsiteX3" fmla="*/ 60123 w 139612"/>
              <a:gd name="connsiteY3" fmla="*/ 235300 h 263951"/>
              <a:gd name="connsiteX4" fmla="*/ 139498 w 139612"/>
              <a:gd name="connsiteY4" fmla="*/ 263875 h 263951"/>
              <a:gd name="connsiteX5" fmla="*/ 75998 w 139612"/>
              <a:gd name="connsiteY5" fmla="*/ 241650 h 263951"/>
              <a:gd name="connsiteX6" fmla="*/ 6148 w 139612"/>
              <a:gd name="connsiteY6" fmla="*/ 184500 h 263951"/>
              <a:gd name="connsiteX7" fmla="*/ 2973 w 139612"/>
              <a:gd name="connsiteY7" fmla="*/ 350 h 26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612" h="263951">
                <a:moveTo>
                  <a:pt x="2973" y="350"/>
                </a:moveTo>
                <a:cubicBezTo>
                  <a:pt x="2973" y="-7058"/>
                  <a:pt x="856" y="105125"/>
                  <a:pt x="6148" y="140050"/>
                </a:cubicBezTo>
                <a:cubicBezTo>
                  <a:pt x="11440" y="174975"/>
                  <a:pt x="25727" y="194025"/>
                  <a:pt x="34723" y="209900"/>
                </a:cubicBezTo>
                <a:cubicBezTo>
                  <a:pt x="43719" y="225775"/>
                  <a:pt x="42661" y="226304"/>
                  <a:pt x="60123" y="235300"/>
                </a:cubicBezTo>
                <a:cubicBezTo>
                  <a:pt x="77586" y="244296"/>
                  <a:pt x="136852" y="262817"/>
                  <a:pt x="139498" y="263875"/>
                </a:cubicBezTo>
                <a:cubicBezTo>
                  <a:pt x="142144" y="264933"/>
                  <a:pt x="98223" y="254879"/>
                  <a:pt x="75998" y="241650"/>
                </a:cubicBezTo>
                <a:cubicBezTo>
                  <a:pt x="53773" y="228421"/>
                  <a:pt x="17790" y="217308"/>
                  <a:pt x="6148" y="184500"/>
                </a:cubicBezTo>
                <a:cubicBezTo>
                  <a:pt x="-5494" y="151692"/>
                  <a:pt x="2973" y="7758"/>
                  <a:pt x="2973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1366C08-F689-89C6-51E5-FD661E5A0587}"/>
              </a:ext>
            </a:extLst>
          </p:cNvPr>
          <p:cNvSpPr/>
          <p:nvPr/>
        </p:nvSpPr>
        <p:spPr>
          <a:xfrm>
            <a:off x="5939867" y="5267234"/>
            <a:ext cx="861607" cy="365230"/>
          </a:xfrm>
          <a:custGeom>
            <a:avLst/>
            <a:gdLst>
              <a:gd name="connsiteX0" fmla="*/ 558 w 861607"/>
              <a:gd name="connsiteY0" fmla="*/ 365216 h 365230"/>
              <a:gd name="connsiteX1" fmla="*/ 356158 w 861607"/>
              <a:gd name="connsiteY1" fmla="*/ 177891 h 365230"/>
              <a:gd name="connsiteX2" fmla="*/ 238683 w 861607"/>
              <a:gd name="connsiteY2" fmla="*/ 212816 h 365230"/>
              <a:gd name="connsiteX3" fmla="*/ 483158 w 861607"/>
              <a:gd name="connsiteY3" fmla="*/ 108041 h 365230"/>
              <a:gd name="connsiteX4" fmla="*/ 629208 w 861607"/>
              <a:gd name="connsiteY4" fmla="*/ 54066 h 365230"/>
              <a:gd name="connsiteX5" fmla="*/ 587933 w 861607"/>
              <a:gd name="connsiteY5" fmla="*/ 54066 h 365230"/>
              <a:gd name="connsiteX6" fmla="*/ 708583 w 861607"/>
              <a:gd name="connsiteY6" fmla="*/ 38191 h 365230"/>
              <a:gd name="connsiteX7" fmla="*/ 648258 w 861607"/>
              <a:gd name="connsiteY7" fmla="*/ 9616 h 365230"/>
              <a:gd name="connsiteX8" fmla="*/ 733983 w 861607"/>
              <a:gd name="connsiteY8" fmla="*/ 15966 h 365230"/>
              <a:gd name="connsiteX9" fmla="*/ 705408 w 861607"/>
              <a:gd name="connsiteY9" fmla="*/ 91 h 365230"/>
              <a:gd name="connsiteX10" fmla="*/ 860983 w 861607"/>
              <a:gd name="connsiteY10" fmla="*/ 9616 h 365230"/>
              <a:gd name="connsiteX11" fmla="*/ 756208 w 861607"/>
              <a:gd name="connsiteY11" fmla="*/ 12791 h 365230"/>
              <a:gd name="connsiteX12" fmla="*/ 660958 w 861607"/>
              <a:gd name="connsiteY12" fmla="*/ 12791 h 365230"/>
              <a:gd name="connsiteX13" fmla="*/ 451408 w 861607"/>
              <a:gd name="connsiteY13" fmla="*/ 95341 h 365230"/>
              <a:gd name="connsiteX14" fmla="*/ 524433 w 861607"/>
              <a:gd name="connsiteY14" fmla="*/ 73116 h 365230"/>
              <a:gd name="connsiteX15" fmla="*/ 279958 w 861607"/>
              <a:gd name="connsiteY15" fmla="*/ 187416 h 365230"/>
              <a:gd name="connsiteX16" fmla="*/ 558 w 861607"/>
              <a:gd name="connsiteY16" fmla="*/ 365216 h 36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1607" h="365230">
                <a:moveTo>
                  <a:pt x="558" y="365216"/>
                </a:moveTo>
                <a:cubicBezTo>
                  <a:pt x="13258" y="363629"/>
                  <a:pt x="316471" y="203291"/>
                  <a:pt x="356158" y="177891"/>
                </a:cubicBezTo>
                <a:cubicBezTo>
                  <a:pt x="395846" y="152491"/>
                  <a:pt x="217516" y="224458"/>
                  <a:pt x="238683" y="212816"/>
                </a:cubicBezTo>
                <a:cubicBezTo>
                  <a:pt x="259850" y="201174"/>
                  <a:pt x="418070" y="134499"/>
                  <a:pt x="483158" y="108041"/>
                </a:cubicBezTo>
                <a:cubicBezTo>
                  <a:pt x="548246" y="81583"/>
                  <a:pt x="611746" y="63062"/>
                  <a:pt x="629208" y="54066"/>
                </a:cubicBezTo>
                <a:cubicBezTo>
                  <a:pt x="646671" y="45070"/>
                  <a:pt x="574704" y="56712"/>
                  <a:pt x="587933" y="54066"/>
                </a:cubicBezTo>
                <a:cubicBezTo>
                  <a:pt x="601162" y="51420"/>
                  <a:pt x="698529" y="45599"/>
                  <a:pt x="708583" y="38191"/>
                </a:cubicBezTo>
                <a:cubicBezTo>
                  <a:pt x="718637" y="30783"/>
                  <a:pt x="644025" y="13320"/>
                  <a:pt x="648258" y="9616"/>
                </a:cubicBezTo>
                <a:cubicBezTo>
                  <a:pt x="652491" y="5912"/>
                  <a:pt x="724458" y="17553"/>
                  <a:pt x="733983" y="15966"/>
                </a:cubicBezTo>
                <a:cubicBezTo>
                  <a:pt x="743508" y="14378"/>
                  <a:pt x="684241" y="1149"/>
                  <a:pt x="705408" y="91"/>
                </a:cubicBezTo>
                <a:cubicBezTo>
                  <a:pt x="726575" y="-967"/>
                  <a:pt x="852516" y="7499"/>
                  <a:pt x="860983" y="9616"/>
                </a:cubicBezTo>
                <a:cubicBezTo>
                  <a:pt x="869450" y="11733"/>
                  <a:pt x="789545" y="12262"/>
                  <a:pt x="756208" y="12791"/>
                </a:cubicBezTo>
                <a:cubicBezTo>
                  <a:pt x="722871" y="13320"/>
                  <a:pt x="711758" y="-967"/>
                  <a:pt x="660958" y="12791"/>
                </a:cubicBezTo>
                <a:cubicBezTo>
                  <a:pt x="610158" y="26549"/>
                  <a:pt x="474162" y="85287"/>
                  <a:pt x="451408" y="95341"/>
                </a:cubicBezTo>
                <a:cubicBezTo>
                  <a:pt x="428654" y="105395"/>
                  <a:pt x="553008" y="57770"/>
                  <a:pt x="524433" y="73116"/>
                </a:cubicBezTo>
                <a:cubicBezTo>
                  <a:pt x="495858" y="88462"/>
                  <a:pt x="364625" y="141378"/>
                  <a:pt x="279958" y="187416"/>
                </a:cubicBezTo>
                <a:cubicBezTo>
                  <a:pt x="195291" y="233453"/>
                  <a:pt x="-12142" y="366803"/>
                  <a:pt x="558" y="365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ECF43820-F7E6-08D0-6B03-6F4B9800CCF3}"/>
              </a:ext>
            </a:extLst>
          </p:cNvPr>
          <p:cNvSpPr/>
          <p:nvPr/>
        </p:nvSpPr>
        <p:spPr>
          <a:xfrm>
            <a:off x="6766882" y="5167648"/>
            <a:ext cx="377651" cy="157858"/>
          </a:xfrm>
          <a:custGeom>
            <a:avLst/>
            <a:gdLst>
              <a:gd name="connsiteX0" fmla="*/ 2218 w 377651"/>
              <a:gd name="connsiteY0" fmla="*/ 90152 h 157858"/>
              <a:gd name="connsiteX1" fmla="*/ 97468 w 377651"/>
              <a:gd name="connsiteY1" fmla="*/ 67927 h 157858"/>
              <a:gd name="connsiteX2" fmla="*/ 199068 w 377651"/>
              <a:gd name="connsiteY2" fmla="*/ 1252 h 157858"/>
              <a:gd name="connsiteX3" fmla="*/ 208593 w 377651"/>
              <a:gd name="connsiteY3" fmla="*/ 26652 h 157858"/>
              <a:gd name="connsiteX4" fmla="*/ 300668 w 377651"/>
              <a:gd name="connsiteY4" fmla="*/ 55227 h 157858"/>
              <a:gd name="connsiteX5" fmla="*/ 373693 w 377651"/>
              <a:gd name="connsiteY5" fmla="*/ 109202 h 157858"/>
              <a:gd name="connsiteX6" fmla="*/ 364168 w 377651"/>
              <a:gd name="connsiteY6" fmla="*/ 137777 h 157858"/>
              <a:gd name="connsiteX7" fmla="*/ 332418 w 377651"/>
              <a:gd name="connsiteY7" fmla="*/ 156827 h 157858"/>
              <a:gd name="connsiteX8" fmla="*/ 367343 w 377651"/>
              <a:gd name="connsiteY8" fmla="*/ 106027 h 157858"/>
              <a:gd name="connsiteX9" fmla="*/ 256218 w 377651"/>
              <a:gd name="connsiteY9" fmla="*/ 33002 h 157858"/>
              <a:gd name="connsiteX10" fmla="*/ 195893 w 377651"/>
              <a:gd name="connsiteY10" fmla="*/ 39352 h 157858"/>
              <a:gd name="connsiteX11" fmla="*/ 2218 w 377651"/>
              <a:gd name="connsiteY11" fmla="*/ 90152 h 15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651" h="157858">
                <a:moveTo>
                  <a:pt x="2218" y="90152"/>
                </a:moveTo>
                <a:cubicBezTo>
                  <a:pt x="-14186" y="94915"/>
                  <a:pt x="64660" y="82744"/>
                  <a:pt x="97468" y="67927"/>
                </a:cubicBezTo>
                <a:cubicBezTo>
                  <a:pt x="130276" y="53110"/>
                  <a:pt x="199068" y="1252"/>
                  <a:pt x="199068" y="1252"/>
                </a:cubicBezTo>
                <a:cubicBezTo>
                  <a:pt x="217589" y="-5627"/>
                  <a:pt x="191660" y="17656"/>
                  <a:pt x="208593" y="26652"/>
                </a:cubicBezTo>
                <a:cubicBezTo>
                  <a:pt x="225526" y="35648"/>
                  <a:pt x="273151" y="41469"/>
                  <a:pt x="300668" y="55227"/>
                </a:cubicBezTo>
                <a:cubicBezTo>
                  <a:pt x="328185" y="68985"/>
                  <a:pt x="363110" y="95444"/>
                  <a:pt x="373693" y="109202"/>
                </a:cubicBezTo>
                <a:cubicBezTo>
                  <a:pt x="384276" y="122960"/>
                  <a:pt x="371047" y="129839"/>
                  <a:pt x="364168" y="137777"/>
                </a:cubicBezTo>
                <a:cubicBezTo>
                  <a:pt x="357289" y="145715"/>
                  <a:pt x="331889" y="162119"/>
                  <a:pt x="332418" y="156827"/>
                </a:cubicBezTo>
                <a:cubicBezTo>
                  <a:pt x="332947" y="151535"/>
                  <a:pt x="380043" y="126664"/>
                  <a:pt x="367343" y="106027"/>
                </a:cubicBezTo>
                <a:cubicBezTo>
                  <a:pt x="354643" y="85390"/>
                  <a:pt x="284793" y="44114"/>
                  <a:pt x="256218" y="33002"/>
                </a:cubicBezTo>
                <a:cubicBezTo>
                  <a:pt x="227643" y="21890"/>
                  <a:pt x="235051" y="26652"/>
                  <a:pt x="195893" y="39352"/>
                </a:cubicBezTo>
                <a:cubicBezTo>
                  <a:pt x="156735" y="52052"/>
                  <a:pt x="18622" y="85389"/>
                  <a:pt x="2218" y="90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0F0743DD-8A43-36CE-F075-4F94FE32D806}"/>
              </a:ext>
            </a:extLst>
          </p:cNvPr>
          <p:cNvSpPr/>
          <p:nvPr/>
        </p:nvSpPr>
        <p:spPr>
          <a:xfrm>
            <a:off x="6738801" y="5241569"/>
            <a:ext cx="128180" cy="226763"/>
          </a:xfrm>
          <a:custGeom>
            <a:avLst/>
            <a:gdLst>
              <a:gd name="connsiteX0" fmla="*/ 93799 w 128180"/>
              <a:gd name="connsiteY0" fmla="*/ 356 h 226763"/>
              <a:gd name="connsiteX1" fmla="*/ 122374 w 128180"/>
              <a:gd name="connsiteY1" fmla="*/ 111481 h 226763"/>
              <a:gd name="connsiteX2" fmla="*/ 116024 w 128180"/>
              <a:gd name="connsiteY2" fmla="*/ 140056 h 226763"/>
              <a:gd name="connsiteX3" fmla="*/ 1724 w 128180"/>
              <a:gd name="connsiteY3" fmla="*/ 225781 h 226763"/>
              <a:gd name="connsiteX4" fmla="*/ 52524 w 128180"/>
              <a:gd name="connsiteY4" fmla="*/ 184506 h 226763"/>
              <a:gd name="connsiteX5" fmla="*/ 125549 w 128180"/>
              <a:gd name="connsiteY5" fmla="*/ 152756 h 226763"/>
              <a:gd name="connsiteX6" fmla="*/ 93799 w 128180"/>
              <a:gd name="connsiteY6" fmla="*/ 356 h 22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80" h="226763">
                <a:moveTo>
                  <a:pt x="93799" y="356"/>
                </a:moveTo>
                <a:cubicBezTo>
                  <a:pt x="93270" y="-6523"/>
                  <a:pt x="118670" y="88198"/>
                  <a:pt x="122374" y="111481"/>
                </a:cubicBezTo>
                <a:cubicBezTo>
                  <a:pt x="126078" y="134764"/>
                  <a:pt x="136132" y="121006"/>
                  <a:pt x="116024" y="140056"/>
                </a:cubicBezTo>
                <a:cubicBezTo>
                  <a:pt x="95916" y="159106"/>
                  <a:pt x="12307" y="218373"/>
                  <a:pt x="1724" y="225781"/>
                </a:cubicBezTo>
                <a:cubicBezTo>
                  <a:pt x="-8859" y="233189"/>
                  <a:pt x="31887" y="196677"/>
                  <a:pt x="52524" y="184506"/>
                </a:cubicBezTo>
                <a:cubicBezTo>
                  <a:pt x="73161" y="172335"/>
                  <a:pt x="115495" y="183448"/>
                  <a:pt x="125549" y="152756"/>
                </a:cubicBezTo>
                <a:cubicBezTo>
                  <a:pt x="135603" y="122064"/>
                  <a:pt x="94328" y="7235"/>
                  <a:pt x="93799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143F7DD6-92B5-0796-801C-496ECFEAD7F1}"/>
              </a:ext>
            </a:extLst>
          </p:cNvPr>
          <p:cNvSpPr/>
          <p:nvPr/>
        </p:nvSpPr>
        <p:spPr>
          <a:xfrm>
            <a:off x="5745121" y="5557589"/>
            <a:ext cx="332522" cy="62205"/>
          </a:xfrm>
          <a:custGeom>
            <a:avLst/>
            <a:gdLst>
              <a:gd name="connsiteX0" fmla="*/ 331829 w 332522"/>
              <a:gd name="connsiteY0" fmla="*/ 20886 h 62205"/>
              <a:gd name="connsiteX1" fmla="*/ 211179 w 332522"/>
              <a:gd name="connsiteY1" fmla="*/ 55811 h 62205"/>
              <a:gd name="connsiteX2" fmla="*/ 96879 w 332522"/>
              <a:gd name="connsiteY2" fmla="*/ 27236 h 62205"/>
              <a:gd name="connsiteX3" fmla="*/ 33379 w 332522"/>
              <a:gd name="connsiteY3" fmla="*/ 8186 h 62205"/>
              <a:gd name="connsiteX4" fmla="*/ 4804 w 332522"/>
              <a:gd name="connsiteY4" fmla="*/ 1836 h 62205"/>
              <a:gd name="connsiteX5" fmla="*/ 131804 w 332522"/>
              <a:gd name="connsiteY5" fmla="*/ 39936 h 62205"/>
              <a:gd name="connsiteX6" fmla="*/ 154029 w 332522"/>
              <a:gd name="connsiteY6" fmla="*/ 62161 h 62205"/>
              <a:gd name="connsiteX7" fmla="*/ 331829 w 332522"/>
              <a:gd name="connsiteY7" fmla="*/ 20886 h 6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522" h="62205">
                <a:moveTo>
                  <a:pt x="331829" y="20886"/>
                </a:moveTo>
                <a:cubicBezTo>
                  <a:pt x="341354" y="19828"/>
                  <a:pt x="250337" y="54753"/>
                  <a:pt x="211179" y="55811"/>
                </a:cubicBezTo>
                <a:cubicBezTo>
                  <a:pt x="172021" y="56869"/>
                  <a:pt x="126512" y="35173"/>
                  <a:pt x="96879" y="27236"/>
                </a:cubicBezTo>
                <a:cubicBezTo>
                  <a:pt x="67246" y="19299"/>
                  <a:pt x="48725" y="12419"/>
                  <a:pt x="33379" y="8186"/>
                </a:cubicBezTo>
                <a:cubicBezTo>
                  <a:pt x="18033" y="3953"/>
                  <a:pt x="-11600" y="-3456"/>
                  <a:pt x="4804" y="1836"/>
                </a:cubicBezTo>
                <a:cubicBezTo>
                  <a:pt x="21208" y="7128"/>
                  <a:pt x="106933" y="29882"/>
                  <a:pt x="131804" y="39936"/>
                </a:cubicBezTo>
                <a:cubicBezTo>
                  <a:pt x="156675" y="49990"/>
                  <a:pt x="126512" y="60574"/>
                  <a:pt x="154029" y="62161"/>
                </a:cubicBezTo>
                <a:cubicBezTo>
                  <a:pt x="181546" y="63748"/>
                  <a:pt x="322304" y="21944"/>
                  <a:pt x="331829" y="20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4A1CAC3-8C77-92D1-88CB-9DB753BEB24D}"/>
              </a:ext>
            </a:extLst>
          </p:cNvPr>
          <p:cNvSpPr/>
          <p:nvPr/>
        </p:nvSpPr>
        <p:spPr>
          <a:xfrm>
            <a:off x="5691387" y="5485337"/>
            <a:ext cx="132092" cy="326037"/>
          </a:xfrm>
          <a:custGeom>
            <a:avLst/>
            <a:gdLst>
              <a:gd name="connsiteX0" fmla="*/ 131563 w 132092"/>
              <a:gd name="connsiteY0" fmla="*/ 1063 h 326037"/>
              <a:gd name="connsiteX1" fmla="*/ 49013 w 132092"/>
              <a:gd name="connsiteY1" fmla="*/ 112188 h 326037"/>
              <a:gd name="connsiteX2" fmla="*/ 26788 w 132092"/>
              <a:gd name="connsiteY2" fmla="*/ 166163 h 326037"/>
              <a:gd name="connsiteX3" fmla="*/ 45838 w 132092"/>
              <a:gd name="connsiteY3" fmla="*/ 321738 h 326037"/>
              <a:gd name="connsiteX4" fmla="*/ 36313 w 132092"/>
              <a:gd name="connsiteY4" fmla="*/ 274113 h 326037"/>
              <a:gd name="connsiteX5" fmla="*/ 4563 w 132092"/>
              <a:gd name="connsiteY5" fmla="*/ 185213 h 326037"/>
              <a:gd name="connsiteX6" fmla="*/ 131563 w 132092"/>
              <a:gd name="connsiteY6" fmla="*/ 1063 h 32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092" h="326037">
                <a:moveTo>
                  <a:pt x="131563" y="1063"/>
                </a:moveTo>
                <a:cubicBezTo>
                  <a:pt x="138971" y="-11108"/>
                  <a:pt x="66475" y="84671"/>
                  <a:pt x="49013" y="112188"/>
                </a:cubicBezTo>
                <a:cubicBezTo>
                  <a:pt x="31550" y="139705"/>
                  <a:pt x="27317" y="131238"/>
                  <a:pt x="26788" y="166163"/>
                </a:cubicBezTo>
                <a:cubicBezTo>
                  <a:pt x="26259" y="201088"/>
                  <a:pt x="44250" y="303746"/>
                  <a:pt x="45838" y="321738"/>
                </a:cubicBezTo>
                <a:cubicBezTo>
                  <a:pt x="47425" y="339730"/>
                  <a:pt x="43192" y="296867"/>
                  <a:pt x="36313" y="274113"/>
                </a:cubicBezTo>
                <a:cubicBezTo>
                  <a:pt x="29434" y="251359"/>
                  <a:pt x="-13958" y="225430"/>
                  <a:pt x="4563" y="185213"/>
                </a:cubicBezTo>
                <a:cubicBezTo>
                  <a:pt x="23084" y="144996"/>
                  <a:pt x="124155" y="13234"/>
                  <a:pt x="131563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DBB65C07-DE09-FCD4-5D10-CE822CF51931}"/>
              </a:ext>
            </a:extLst>
          </p:cNvPr>
          <p:cNvSpPr/>
          <p:nvPr/>
        </p:nvSpPr>
        <p:spPr>
          <a:xfrm>
            <a:off x="5705443" y="5459778"/>
            <a:ext cx="1054364" cy="216208"/>
          </a:xfrm>
          <a:custGeom>
            <a:avLst/>
            <a:gdLst>
              <a:gd name="connsiteX0" fmla="*/ 32 w 1054364"/>
              <a:gd name="connsiteY0" fmla="*/ 204422 h 216208"/>
              <a:gd name="connsiteX1" fmla="*/ 304832 w 1054364"/>
              <a:gd name="connsiteY1" fmla="*/ 213947 h 216208"/>
              <a:gd name="connsiteX2" fmla="*/ 454057 w 1054364"/>
              <a:gd name="connsiteY2" fmla="*/ 156797 h 216208"/>
              <a:gd name="connsiteX3" fmla="*/ 371507 w 1054364"/>
              <a:gd name="connsiteY3" fmla="*/ 169497 h 216208"/>
              <a:gd name="connsiteX4" fmla="*/ 739807 w 1054364"/>
              <a:gd name="connsiteY4" fmla="*/ 39322 h 216208"/>
              <a:gd name="connsiteX5" fmla="*/ 882682 w 1054364"/>
              <a:gd name="connsiteY5" fmla="*/ 10747 h 216208"/>
              <a:gd name="connsiteX6" fmla="*/ 1054132 w 1054364"/>
              <a:gd name="connsiteY6" fmla="*/ 7572 h 216208"/>
              <a:gd name="connsiteX7" fmla="*/ 920782 w 1054364"/>
              <a:gd name="connsiteY7" fmla="*/ 7572 h 216208"/>
              <a:gd name="connsiteX8" fmla="*/ 971582 w 1054364"/>
              <a:gd name="connsiteY8" fmla="*/ 1222 h 216208"/>
              <a:gd name="connsiteX9" fmla="*/ 882682 w 1054364"/>
              <a:gd name="connsiteY9" fmla="*/ 1222 h 216208"/>
              <a:gd name="connsiteX10" fmla="*/ 771557 w 1054364"/>
              <a:gd name="connsiteY10" fmla="*/ 13922 h 216208"/>
              <a:gd name="connsiteX11" fmla="*/ 517557 w 1054364"/>
              <a:gd name="connsiteY11" fmla="*/ 121872 h 216208"/>
              <a:gd name="connsiteX12" fmla="*/ 425482 w 1054364"/>
              <a:gd name="connsiteY12" fmla="*/ 172672 h 216208"/>
              <a:gd name="connsiteX13" fmla="*/ 323882 w 1054364"/>
              <a:gd name="connsiteY13" fmla="*/ 201247 h 216208"/>
              <a:gd name="connsiteX14" fmla="*/ 32 w 1054364"/>
              <a:gd name="connsiteY14" fmla="*/ 204422 h 2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4364" h="216208">
                <a:moveTo>
                  <a:pt x="32" y="204422"/>
                </a:moveTo>
                <a:cubicBezTo>
                  <a:pt x="-3143" y="206539"/>
                  <a:pt x="229161" y="221885"/>
                  <a:pt x="304832" y="213947"/>
                </a:cubicBezTo>
                <a:cubicBezTo>
                  <a:pt x="380503" y="206009"/>
                  <a:pt x="442945" y="164205"/>
                  <a:pt x="454057" y="156797"/>
                </a:cubicBezTo>
                <a:cubicBezTo>
                  <a:pt x="465170" y="149389"/>
                  <a:pt x="323882" y="189076"/>
                  <a:pt x="371507" y="169497"/>
                </a:cubicBezTo>
                <a:cubicBezTo>
                  <a:pt x="419132" y="149918"/>
                  <a:pt x="654611" y="65780"/>
                  <a:pt x="739807" y="39322"/>
                </a:cubicBezTo>
                <a:cubicBezTo>
                  <a:pt x="825003" y="12864"/>
                  <a:pt x="830295" y="16039"/>
                  <a:pt x="882682" y="10747"/>
                </a:cubicBezTo>
                <a:cubicBezTo>
                  <a:pt x="935069" y="5455"/>
                  <a:pt x="1047782" y="8101"/>
                  <a:pt x="1054132" y="7572"/>
                </a:cubicBezTo>
                <a:cubicBezTo>
                  <a:pt x="1060482" y="7043"/>
                  <a:pt x="934540" y="8630"/>
                  <a:pt x="920782" y="7572"/>
                </a:cubicBezTo>
                <a:cubicBezTo>
                  <a:pt x="907024" y="6514"/>
                  <a:pt x="977932" y="2280"/>
                  <a:pt x="971582" y="1222"/>
                </a:cubicBezTo>
                <a:cubicBezTo>
                  <a:pt x="965232" y="164"/>
                  <a:pt x="916019" y="-895"/>
                  <a:pt x="882682" y="1222"/>
                </a:cubicBezTo>
                <a:cubicBezTo>
                  <a:pt x="849345" y="3339"/>
                  <a:pt x="832411" y="-6186"/>
                  <a:pt x="771557" y="13922"/>
                </a:cubicBezTo>
                <a:cubicBezTo>
                  <a:pt x="710703" y="34030"/>
                  <a:pt x="575236" y="95414"/>
                  <a:pt x="517557" y="121872"/>
                </a:cubicBezTo>
                <a:cubicBezTo>
                  <a:pt x="459878" y="148330"/>
                  <a:pt x="457761" y="159443"/>
                  <a:pt x="425482" y="172672"/>
                </a:cubicBezTo>
                <a:cubicBezTo>
                  <a:pt x="393203" y="185901"/>
                  <a:pt x="389499" y="194368"/>
                  <a:pt x="323882" y="201247"/>
                </a:cubicBezTo>
                <a:cubicBezTo>
                  <a:pt x="258265" y="208126"/>
                  <a:pt x="3207" y="202305"/>
                  <a:pt x="32" y="20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CEE80C6-6E92-C158-9C67-85BA149DC63E}"/>
              </a:ext>
            </a:extLst>
          </p:cNvPr>
          <p:cNvSpPr/>
          <p:nvPr/>
        </p:nvSpPr>
        <p:spPr>
          <a:xfrm>
            <a:off x="6575342" y="5257683"/>
            <a:ext cx="223085" cy="171589"/>
          </a:xfrm>
          <a:custGeom>
            <a:avLst/>
            <a:gdLst>
              <a:gd name="connsiteX0" fmla="*/ 171533 w 223085"/>
              <a:gd name="connsiteY0" fmla="*/ 117 h 171589"/>
              <a:gd name="connsiteX1" fmla="*/ 184233 w 223085"/>
              <a:gd name="connsiteY1" fmla="*/ 104892 h 171589"/>
              <a:gd name="connsiteX2" fmla="*/ 88983 w 223085"/>
              <a:gd name="connsiteY2" fmla="*/ 142992 h 171589"/>
              <a:gd name="connsiteX3" fmla="*/ 83 w 223085"/>
              <a:gd name="connsiteY3" fmla="*/ 155692 h 171589"/>
              <a:gd name="connsiteX4" fmla="*/ 104858 w 223085"/>
              <a:gd name="connsiteY4" fmla="*/ 152517 h 171589"/>
              <a:gd name="connsiteX5" fmla="*/ 222333 w 223085"/>
              <a:gd name="connsiteY5" fmla="*/ 171567 h 171589"/>
              <a:gd name="connsiteX6" fmla="*/ 155658 w 223085"/>
              <a:gd name="connsiteY6" fmla="*/ 155692 h 171589"/>
              <a:gd name="connsiteX7" fmla="*/ 165183 w 223085"/>
              <a:gd name="connsiteY7" fmla="*/ 127117 h 171589"/>
              <a:gd name="connsiteX8" fmla="*/ 171533 w 223085"/>
              <a:gd name="connsiteY8" fmla="*/ 117 h 17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085" h="171589">
                <a:moveTo>
                  <a:pt x="171533" y="117"/>
                </a:moveTo>
                <a:cubicBezTo>
                  <a:pt x="174708" y="-3587"/>
                  <a:pt x="197991" y="81080"/>
                  <a:pt x="184233" y="104892"/>
                </a:cubicBezTo>
                <a:cubicBezTo>
                  <a:pt x="170475" y="128704"/>
                  <a:pt x="119675" y="134525"/>
                  <a:pt x="88983" y="142992"/>
                </a:cubicBezTo>
                <a:cubicBezTo>
                  <a:pt x="58291" y="151459"/>
                  <a:pt x="-2563" y="154105"/>
                  <a:pt x="83" y="155692"/>
                </a:cubicBezTo>
                <a:cubicBezTo>
                  <a:pt x="2729" y="157280"/>
                  <a:pt x="67816" y="149871"/>
                  <a:pt x="104858" y="152517"/>
                </a:cubicBezTo>
                <a:cubicBezTo>
                  <a:pt x="141900" y="155163"/>
                  <a:pt x="213866" y="171038"/>
                  <a:pt x="222333" y="171567"/>
                </a:cubicBezTo>
                <a:cubicBezTo>
                  <a:pt x="230800" y="172096"/>
                  <a:pt x="165183" y="163100"/>
                  <a:pt x="155658" y="155692"/>
                </a:cubicBezTo>
                <a:cubicBezTo>
                  <a:pt x="146133" y="148284"/>
                  <a:pt x="163596" y="147754"/>
                  <a:pt x="165183" y="127117"/>
                </a:cubicBezTo>
                <a:cubicBezTo>
                  <a:pt x="166770" y="106480"/>
                  <a:pt x="168358" y="3821"/>
                  <a:pt x="171533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0AD5FFB3-B3EA-14A5-E3E9-A1FBFB603918}"/>
              </a:ext>
            </a:extLst>
          </p:cNvPr>
          <p:cNvSpPr/>
          <p:nvPr/>
        </p:nvSpPr>
        <p:spPr>
          <a:xfrm>
            <a:off x="6730741" y="5206985"/>
            <a:ext cx="120814" cy="241400"/>
          </a:xfrm>
          <a:custGeom>
            <a:avLst/>
            <a:gdLst>
              <a:gd name="connsiteX0" fmla="*/ 82809 w 120814"/>
              <a:gd name="connsiteY0" fmla="*/ 15 h 241400"/>
              <a:gd name="connsiteX1" fmla="*/ 85984 w 120814"/>
              <a:gd name="connsiteY1" fmla="*/ 152415 h 241400"/>
              <a:gd name="connsiteX2" fmla="*/ 259 w 120814"/>
              <a:gd name="connsiteY2" fmla="*/ 241315 h 241400"/>
              <a:gd name="connsiteX3" fmla="*/ 117734 w 120814"/>
              <a:gd name="connsiteY3" fmla="*/ 168290 h 241400"/>
              <a:gd name="connsiteX4" fmla="*/ 85984 w 120814"/>
              <a:gd name="connsiteY4" fmla="*/ 142890 h 241400"/>
              <a:gd name="connsiteX5" fmla="*/ 82809 w 120814"/>
              <a:gd name="connsiteY5" fmla="*/ 15 h 2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814" h="241400">
                <a:moveTo>
                  <a:pt x="82809" y="15"/>
                </a:moveTo>
                <a:cubicBezTo>
                  <a:pt x="82809" y="1602"/>
                  <a:pt x="99742" y="112198"/>
                  <a:pt x="85984" y="152415"/>
                </a:cubicBezTo>
                <a:cubicBezTo>
                  <a:pt x="72226" y="192632"/>
                  <a:pt x="-5033" y="238669"/>
                  <a:pt x="259" y="241315"/>
                </a:cubicBezTo>
                <a:cubicBezTo>
                  <a:pt x="5551" y="243961"/>
                  <a:pt x="103446" y="184694"/>
                  <a:pt x="117734" y="168290"/>
                </a:cubicBezTo>
                <a:cubicBezTo>
                  <a:pt x="132022" y="151886"/>
                  <a:pt x="92334" y="165644"/>
                  <a:pt x="85984" y="142890"/>
                </a:cubicBezTo>
                <a:cubicBezTo>
                  <a:pt x="79634" y="120136"/>
                  <a:pt x="82809" y="-1572"/>
                  <a:pt x="8280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DFA8550-0E52-9754-931A-EC110D46FCC7}"/>
              </a:ext>
            </a:extLst>
          </p:cNvPr>
          <p:cNvSpPr/>
          <p:nvPr/>
        </p:nvSpPr>
        <p:spPr>
          <a:xfrm>
            <a:off x="6829263" y="5289522"/>
            <a:ext cx="301791" cy="149556"/>
          </a:xfrm>
          <a:custGeom>
            <a:avLst/>
            <a:gdLst>
              <a:gd name="connsiteX0" fmla="*/ 89062 w 301791"/>
              <a:gd name="connsiteY0" fmla="*/ 28 h 149556"/>
              <a:gd name="connsiteX1" fmla="*/ 70012 w 301791"/>
              <a:gd name="connsiteY1" fmla="*/ 88928 h 149556"/>
              <a:gd name="connsiteX2" fmla="*/ 162 w 301791"/>
              <a:gd name="connsiteY2" fmla="*/ 149253 h 149556"/>
              <a:gd name="connsiteX3" fmla="*/ 54137 w 301791"/>
              <a:gd name="connsiteY3" fmla="*/ 111153 h 149556"/>
              <a:gd name="connsiteX4" fmla="*/ 158912 w 301791"/>
              <a:gd name="connsiteY4" fmla="*/ 85753 h 149556"/>
              <a:gd name="connsiteX5" fmla="*/ 187487 w 301791"/>
              <a:gd name="connsiteY5" fmla="*/ 50828 h 149556"/>
              <a:gd name="connsiteX6" fmla="*/ 206537 w 301791"/>
              <a:gd name="connsiteY6" fmla="*/ 88928 h 149556"/>
              <a:gd name="connsiteX7" fmla="*/ 241462 w 301791"/>
              <a:gd name="connsiteY7" fmla="*/ 88928 h 149556"/>
              <a:gd name="connsiteX8" fmla="*/ 301787 w 301791"/>
              <a:gd name="connsiteY8" fmla="*/ 41303 h 149556"/>
              <a:gd name="connsiteX9" fmla="*/ 238287 w 301791"/>
              <a:gd name="connsiteY9" fmla="*/ 76228 h 149556"/>
              <a:gd name="connsiteX10" fmla="*/ 76362 w 301791"/>
              <a:gd name="connsiteY10" fmla="*/ 98453 h 149556"/>
              <a:gd name="connsiteX11" fmla="*/ 89062 w 301791"/>
              <a:gd name="connsiteY11" fmla="*/ 28 h 14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791" h="149556">
                <a:moveTo>
                  <a:pt x="89062" y="28"/>
                </a:moveTo>
                <a:cubicBezTo>
                  <a:pt x="88004" y="-1560"/>
                  <a:pt x="84829" y="64057"/>
                  <a:pt x="70012" y="88928"/>
                </a:cubicBezTo>
                <a:cubicBezTo>
                  <a:pt x="55195" y="113799"/>
                  <a:pt x="2808" y="145549"/>
                  <a:pt x="162" y="149253"/>
                </a:cubicBezTo>
                <a:cubicBezTo>
                  <a:pt x="-2484" y="152957"/>
                  <a:pt x="27679" y="121736"/>
                  <a:pt x="54137" y="111153"/>
                </a:cubicBezTo>
                <a:cubicBezTo>
                  <a:pt x="80595" y="100570"/>
                  <a:pt x="136687" y="95807"/>
                  <a:pt x="158912" y="85753"/>
                </a:cubicBezTo>
                <a:cubicBezTo>
                  <a:pt x="181137" y="75699"/>
                  <a:pt x="179550" y="50299"/>
                  <a:pt x="187487" y="50828"/>
                </a:cubicBezTo>
                <a:cubicBezTo>
                  <a:pt x="195425" y="51357"/>
                  <a:pt x="197541" y="82578"/>
                  <a:pt x="206537" y="88928"/>
                </a:cubicBezTo>
                <a:cubicBezTo>
                  <a:pt x="215533" y="95278"/>
                  <a:pt x="225587" y="96865"/>
                  <a:pt x="241462" y="88928"/>
                </a:cubicBezTo>
                <a:cubicBezTo>
                  <a:pt x="257337" y="80991"/>
                  <a:pt x="302316" y="43420"/>
                  <a:pt x="301787" y="41303"/>
                </a:cubicBezTo>
                <a:cubicBezTo>
                  <a:pt x="301258" y="39186"/>
                  <a:pt x="275858" y="66703"/>
                  <a:pt x="238287" y="76228"/>
                </a:cubicBezTo>
                <a:cubicBezTo>
                  <a:pt x="200716" y="85753"/>
                  <a:pt x="99116" y="105861"/>
                  <a:pt x="76362" y="98453"/>
                </a:cubicBezTo>
                <a:cubicBezTo>
                  <a:pt x="53608" y="91045"/>
                  <a:pt x="90120" y="1616"/>
                  <a:pt x="8906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612AC272-9216-3012-449D-985777C2B399}"/>
              </a:ext>
            </a:extLst>
          </p:cNvPr>
          <p:cNvSpPr/>
          <p:nvPr/>
        </p:nvSpPr>
        <p:spPr>
          <a:xfrm>
            <a:off x="6369017" y="4990970"/>
            <a:ext cx="63546" cy="200264"/>
          </a:xfrm>
          <a:custGeom>
            <a:avLst/>
            <a:gdLst>
              <a:gd name="connsiteX0" fmla="*/ 33 w 63546"/>
              <a:gd name="connsiteY0" fmla="*/ 130 h 200264"/>
              <a:gd name="connsiteX1" fmla="*/ 54008 w 63546"/>
              <a:gd name="connsiteY1" fmla="*/ 85855 h 200264"/>
              <a:gd name="connsiteX2" fmla="*/ 33 w 63546"/>
              <a:gd name="connsiteY2" fmla="*/ 200155 h 200264"/>
              <a:gd name="connsiteX3" fmla="*/ 63533 w 63546"/>
              <a:gd name="connsiteY3" fmla="*/ 104905 h 200264"/>
              <a:gd name="connsiteX4" fmla="*/ 33 w 63546"/>
              <a:gd name="connsiteY4" fmla="*/ 130 h 20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46" h="200264">
                <a:moveTo>
                  <a:pt x="33" y="130"/>
                </a:moveTo>
                <a:cubicBezTo>
                  <a:pt x="-1554" y="-3045"/>
                  <a:pt x="54008" y="52518"/>
                  <a:pt x="54008" y="85855"/>
                </a:cubicBezTo>
                <a:cubicBezTo>
                  <a:pt x="54008" y="119192"/>
                  <a:pt x="-1554" y="196980"/>
                  <a:pt x="33" y="200155"/>
                </a:cubicBezTo>
                <a:cubicBezTo>
                  <a:pt x="1620" y="203330"/>
                  <a:pt x="64591" y="136655"/>
                  <a:pt x="63533" y="104905"/>
                </a:cubicBezTo>
                <a:cubicBezTo>
                  <a:pt x="62475" y="73155"/>
                  <a:pt x="1620" y="3305"/>
                  <a:pt x="33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374BB0B-4D09-2B13-83FE-D701B5F20E58}"/>
              </a:ext>
            </a:extLst>
          </p:cNvPr>
          <p:cNvSpPr/>
          <p:nvPr/>
        </p:nvSpPr>
        <p:spPr>
          <a:xfrm>
            <a:off x="6886386" y="4866528"/>
            <a:ext cx="135908" cy="103821"/>
          </a:xfrm>
          <a:custGeom>
            <a:avLst/>
            <a:gdLst>
              <a:gd name="connsiteX0" fmla="*/ 189 w 135908"/>
              <a:gd name="connsiteY0" fmla="*/ 747 h 103821"/>
              <a:gd name="connsiteX1" fmla="*/ 130364 w 135908"/>
              <a:gd name="connsiteY1" fmla="*/ 102347 h 103821"/>
              <a:gd name="connsiteX2" fmla="*/ 101789 w 135908"/>
              <a:gd name="connsiteY2" fmla="*/ 57897 h 103821"/>
              <a:gd name="connsiteX3" fmla="*/ 189 w 135908"/>
              <a:gd name="connsiteY3" fmla="*/ 747 h 10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908" h="103821">
                <a:moveTo>
                  <a:pt x="189" y="747"/>
                </a:moveTo>
                <a:cubicBezTo>
                  <a:pt x="4952" y="8155"/>
                  <a:pt x="113431" y="92822"/>
                  <a:pt x="130364" y="102347"/>
                </a:cubicBezTo>
                <a:cubicBezTo>
                  <a:pt x="147297" y="111872"/>
                  <a:pt x="121897" y="72714"/>
                  <a:pt x="101789" y="57897"/>
                </a:cubicBezTo>
                <a:cubicBezTo>
                  <a:pt x="81681" y="43080"/>
                  <a:pt x="-4574" y="-6661"/>
                  <a:pt x="189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48685C35-36BF-2BC4-CBF2-06BC60F281BC}"/>
              </a:ext>
            </a:extLst>
          </p:cNvPr>
          <p:cNvSpPr/>
          <p:nvPr/>
        </p:nvSpPr>
        <p:spPr>
          <a:xfrm>
            <a:off x="7156392" y="5171937"/>
            <a:ext cx="69920" cy="203527"/>
          </a:xfrm>
          <a:custGeom>
            <a:avLst/>
            <a:gdLst>
              <a:gd name="connsiteX0" fmla="*/ 19108 w 69920"/>
              <a:gd name="connsiteY0" fmla="*/ 138 h 203527"/>
              <a:gd name="connsiteX1" fmla="*/ 57208 w 69920"/>
              <a:gd name="connsiteY1" fmla="*/ 101738 h 203527"/>
              <a:gd name="connsiteX2" fmla="*/ 58 w 69920"/>
              <a:gd name="connsiteY2" fmla="*/ 203338 h 203527"/>
              <a:gd name="connsiteX3" fmla="*/ 69908 w 69920"/>
              <a:gd name="connsiteY3" fmla="*/ 123963 h 203527"/>
              <a:gd name="connsiteX4" fmla="*/ 19108 w 69920"/>
              <a:gd name="connsiteY4" fmla="*/ 138 h 20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20" h="203527">
                <a:moveTo>
                  <a:pt x="19108" y="138"/>
                </a:moveTo>
                <a:cubicBezTo>
                  <a:pt x="16991" y="-3566"/>
                  <a:pt x="60383" y="67871"/>
                  <a:pt x="57208" y="101738"/>
                </a:cubicBezTo>
                <a:cubicBezTo>
                  <a:pt x="54033" y="135605"/>
                  <a:pt x="-2059" y="199634"/>
                  <a:pt x="58" y="203338"/>
                </a:cubicBezTo>
                <a:cubicBezTo>
                  <a:pt x="2175" y="207042"/>
                  <a:pt x="70966" y="155713"/>
                  <a:pt x="69908" y="123963"/>
                </a:cubicBezTo>
                <a:cubicBezTo>
                  <a:pt x="68850" y="92213"/>
                  <a:pt x="21225" y="3842"/>
                  <a:pt x="19108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FBCA1043-B4FD-8E23-9DBC-6A24CFF5AA12}"/>
              </a:ext>
            </a:extLst>
          </p:cNvPr>
          <p:cNvSpPr/>
          <p:nvPr/>
        </p:nvSpPr>
        <p:spPr>
          <a:xfrm>
            <a:off x="5730875" y="5667357"/>
            <a:ext cx="1024232" cy="38135"/>
          </a:xfrm>
          <a:custGeom>
            <a:avLst/>
            <a:gdLst>
              <a:gd name="connsiteX0" fmla="*/ 0 w 1024232"/>
              <a:gd name="connsiteY0" fmla="*/ 15893 h 38135"/>
              <a:gd name="connsiteX1" fmla="*/ 504825 w 1024232"/>
              <a:gd name="connsiteY1" fmla="*/ 38118 h 38135"/>
              <a:gd name="connsiteX2" fmla="*/ 730250 w 1024232"/>
              <a:gd name="connsiteY2" fmla="*/ 12718 h 38135"/>
              <a:gd name="connsiteX3" fmla="*/ 622300 w 1024232"/>
              <a:gd name="connsiteY3" fmla="*/ 12718 h 38135"/>
              <a:gd name="connsiteX4" fmla="*/ 1019175 w 1024232"/>
              <a:gd name="connsiteY4" fmla="*/ 18 h 38135"/>
              <a:gd name="connsiteX5" fmla="*/ 857250 w 1024232"/>
              <a:gd name="connsiteY5" fmla="*/ 15893 h 38135"/>
              <a:gd name="connsiteX6" fmla="*/ 717550 w 1024232"/>
              <a:gd name="connsiteY6" fmla="*/ 31768 h 38135"/>
              <a:gd name="connsiteX7" fmla="*/ 511175 w 1024232"/>
              <a:gd name="connsiteY7" fmla="*/ 25418 h 38135"/>
              <a:gd name="connsiteX8" fmla="*/ 441325 w 1024232"/>
              <a:gd name="connsiteY8" fmla="*/ 25418 h 38135"/>
              <a:gd name="connsiteX9" fmla="*/ 0 w 1024232"/>
              <a:gd name="connsiteY9" fmla="*/ 15893 h 3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4232" h="38135">
                <a:moveTo>
                  <a:pt x="0" y="15893"/>
                </a:moveTo>
                <a:cubicBezTo>
                  <a:pt x="191558" y="27270"/>
                  <a:pt x="383117" y="38647"/>
                  <a:pt x="504825" y="38118"/>
                </a:cubicBezTo>
                <a:cubicBezTo>
                  <a:pt x="626533" y="37589"/>
                  <a:pt x="710671" y="16951"/>
                  <a:pt x="730250" y="12718"/>
                </a:cubicBezTo>
                <a:cubicBezTo>
                  <a:pt x="749829" y="8485"/>
                  <a:pt x="574146" y="14835"/>
                  <a:pt x="622300" y="12718"/>
                </a:cubicBezTo>
                <a:cubicBezTo>
                  <a:pt x="670454" y="10601"/>
                  <a:pt x="980017" y="-511"/>
                  <a:pt x="1019175" y="18"/>
                </a:cubicBezTo>
                <a:cubicBezTo>
                  <a:pt x="1058333" y="547"/>
                  <a:pt x="857250" y="15893"/>
                  <a:pt x="857250" y="15893"/>
                </a:cubicBezTo>
                <a:cubicBezTo>
                  <a:pt x="806979" y="21185"/>
                  <a:pt x="775229" y="30181"/>
                  <a:pt x="717550" y="31768"/>
                </a:cubicBezTo>
                <a:lnTo>
                  <a:pt x="511175" y="25418"/>
                </a:lnTo>
                <a:cubicBezTo>
                  <a:pt x="465138" y="24360"/>
                  <a:pt x="441325" y="25418"/>
                  <a:pt x="441325" y="25418"/>
                </a:cubicBezTo>
                <a:lnTo>
                  <a:pt x="0" y="158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F8271FE-688D-018E-15CD-BF97DF5529A4}"/>
              </a:ext>
            </a:extLst>
          </p:cNvPr>
          <p:cNvSpPr/>
          <p:nvPr/>
        </p:nvSpPr>
        <p:spPr>
          <a:xfrm>
            <a:off x="6216316" y="5545535"/>
            <a:ext cx="557542" cy="96440"/>
          </a:xfrm>
          <a:custGeom>
            <a:avLst/>
            <a:gdLst>
              <a:gd name="connsiteX0" fmla="*/ 334 w 557542"/>
              <a:gd name="connsiteY0" fmla="*/ 96440 h 96440"/>
              <a:gd name="connsiteX1" fmla="*/ 257509 w 557542"/>
              <a:gd name="connsiteY1" fmla="*/ 10715 h 96440"/>
              <a:gd name="connsiteX2" fmla="*/ 549609 w 557542"/>
              <a:gd name="connsiteY2" fmla="*/ 1190 h 96440"/>
              <a:gd name="connsiteX3" fmla="*/ 460709 w 557542"/>
              <a:gd name="connsiteY3" fmla="*/ 1190 h 96440"/>
              <a:gd name="connsiteX4" fmla="*/ 311484 w 557542"/>
              <a:gd name="connsiteY4" fmla="*/ 10715 h 96440"/>
              <a:gd name="connsiteX5" fmla="*/ 334 w 557542"/>
              <a:gd name="connsiteY5" fmla="*/ 96440 h 9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542" h="96440">
                <a:moveTo>
                  <a:pt x="334" y="96440"/>
                </a:moveTo>
                <a:cubicBezTo>
                  <a:pt x="-8662" y="96440"/>
                  <a:pt x="165963" y="26590"/>
                  <a:pt x="257509" y="10715"/>
                </a:cubicBezTo>
                <a:cubicBezTo>
                  <a:pt x="349055" y="-5160"/>
                  <a:pt x="515742" y="2777"/>
                  <a:pt x="549609" y="1190"/>
                </a:cubicBezTo>
                <a:cubicBezTo>
                  <a:pt x="583476" y="-397"/>
                  <a:pt x="500396" y="-397"/>
                  <a:pt x="460709" y="1190"/>
                </a:cubicBezTo>
                <a:cubicBezTo>
                  <a:pt x="421022" y="2777"/>
                  <a:pt x="388213" y="-4631"/>
                  <a:pt x="311484" y="10715"/>
                </a:cubicBezTo>
                <a:cubicBezTo>
                  <a:pt x="234755" y="26061"/>
                  <a:pt x="9330" y="96440"/>
                  <a:pt x="334" y="96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BB41A4E-C4AF-BEBD-C316-022C77A9594D}"/>
              </a:ext>
            </a:extLst>
          </p:cNvPr>
          <p:cNvSpPr/>
          <p:nvPr/>
        </p:nvSpPr>
        <p:spPr>
          <a:xfrm>
            <a:off x="6409378" y="5591166"/>
            <a:ext cx="350258" cy="60334"/>
          </a:xfrm>
          <a:custGeom>
            <a:avLst/>
            <a:gdLst>
              <a:gd name="connsiteX0" fmla="*/ 947 w 350258"/>
              <a:gd name="connsiteY0" fmla="*/ 60334 h 60334"/>
              <a:gd name="connsiteX1" fmla="*/ 264472 w 350258"/>
              <a:gd name="connsiteY1" fmla="*/ 28584 h 60334"/>
              <a:gd name="connsiteX2" fmla="*/ 350197 w 350258"/>
              <a:gd name="connsiteY2" fmla="*/ 9 h 60334"/>
              <a:gd name="connsiteX3" fmla="*/ 254947 w 350258"/>
              <a:gd name="connsiteY3" fmla="*/ 25409 h 60334"/>
              <a:gd name="connsiteX4" fmla="*/ 178747 w 350258"/>
              <a:gd name="connsiteY4" fmla="*/ 28584 h 60334"/>
              <a:gd name="connsiteX5" fmla="*/ 947 w 350258"/>
              <a:gd name="connsiteY5" fmla="*/ 60334 h 6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258" h="60334">
                <a:moveTo>
                  <a:pt x="947" y="60334"/>
                </a:moveTo>
                <a:cubicBezTo>
                  <a:pt x="15234" y="60334"/>
                  <a:pt x="206264" y="38638"/>
                  <a:pt x="264472" y="28584"/>
                </a:cubicBezTo>
                <a:cubicBezTo>
                  <a:pt x="322680" y="18530"/>
                  <a:pt x="351784" y="538"/>
                  <a:pt x="350197" y="9"/>
                </a:cubicBezTo>
                <a:cubicBezTo>
                  <a:pt x="348610" y="-520"/>
                  <a:pt x="283522" y="20647"/>
                  <a:pt x="254947" y="25409"/>
                </a:cubicBezTo>
                <a:cubicBezTo>
                  <a:pt x="226372" y="30171"/>
                  <a:pt x="219493" y="22234"/>
                  <a:pt x="178747" y="28584"/>
                </a:cubicBezTo>
                <a:cubicBezTo>
                  <a:pt x="138001" y="34934"/>
                  <a:pt x="-13340" y="60334"/>
                  <a:pt x="947" y="60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BA26577F-21F7-361B-9316-48A4B1DF5442}"/>
              </a:ext>
            </a:extLst>
          </p:cNvPr>
          <p:cNvSpPr/>
          <p:nvPr/>
        </p:nvSpPr>
        <p:spPr>
          <a:xfrm>
            <a:off x="5943491" y="5717019"/>
            <a:ext cx="939960" cy="61511"/>
          </a:xfrm>
          <a:custGeom>
            <a:avLst/>
            <a:gdLst>
              <a:gd name="connsiteX0" fmla="*/ 109 w 939960"/>
              <a:gd name="connsiteY0" fmla="*/ 32906 h 61511"/>
              <a:gd name="connsiteX1" fmla="*/ 238234 w 939960"/>
              <a:gd name="connsiteY1" fmla="*/ 10681 h 61511"/>
              <a:gd name="connsiteX2" fmla="*/ 546209 w 939960"/>
              <a:gd name="connsiteY2" fmla="*/ 39256 h 61511"/>
              <a:gd name="connsiteX3" fmla="*/ 485884 w 939960"/>
              <a:gd name="connsiteY3" fmla="*/ 23381 h 61511"/>
              <a:gd name="connsiteX4" fmla="*/ 933559 w 939960"/>
              <a:gd name="connsiteY4" fmla="*/ 61481 h 61511"/>
              <a:gd name="connsiteX5" fmla="*/ 739884 w 939960"/>
              <a:gd name="connsiteY5" fmla="*/ 29731 h 61511"/>
              <a:gd name="connsiteX6" fmla="*/ 593834 w 939960"/>
              <a:gd name="connsiteY6" fmla="*/ 23381 h 61511"/>
              <a:gd name="connsiteX7" fmla="*/ 441434 w 939960"/>
              <a:gd name="connsiteY7" fmla="*/ 20206 h 61511"/>
              <a:gd name="connsiteX8" fmla="*/ 266809 w 939960"/>
              <a:gd name="connsiteY8" fmla="*/ 1156 h 61511"/>
              <a:gd name="connsiteX9" fmla="*/ 109 w 939960"/>
              <a:gd name="connsiteY9" fmla="*/ 32906 h 6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9960" h="61511">
                <a:moveTo>
                  <a:pt x="109" y="32906"/>
                </a:moveTo>
                <a:cubicBezTo>
                  <a:pt x="-4653" y="34493"/>
                  <a:pt x="147217" y="9623"/>
                  <a:pt x="238234" y="10681"/>
                </a:cubicBezTo>
                <a:cubicBezTo>
                  <a:pt x="329251" y="11739"/>
                  <a:pt x="504934" y="37139"/>
                  <a:pt x="546209" y="39256"/>
                </a:cubicBezTo>
                <a:cubicBezTo>
                  <a:pt x="587484" y="41373"/>
                  <a:pt x="421326" y="19677"/>
                  <a:pt x="485884" y="23381"/>
                </a:cubicBezTo>
                <a:cubicBezTo>
                  <a:pt x="550442" y="27085"/>
                  <a:pt x="891226" y="60423"/>
                  <a:pt x="933559" y="61481"/>
                </a:cubicBezTo>
                <a:cubicBezTo>
                  <a:pt x="975892" y="62539"/>
                  <a:pt x="796505" y="36081"/>
                  <a:pt x="739884" y="29731"/>
                </a:cubicBezTo>
                <a:cubicBezTo>
                  <a:pt x="683263" y="23381"/>
                  <a:pt x="643576" y="24968"/>
                  <a:pt x="593834" y="23381"/>
                </a:cubicBezTo>
                <a:cubicBezTo>
                  <a:pt x="544092" y="21793"/>
                  <a:pt x="495938" y="23910"/>
                  <a:pt x="441434" y="20206"/>
                </a:cubicBezTo>
                <a:cubicBezTo>
                  <a:pt x="386930" y="16502"/>
                  <a:pt x="339834" y="-5194"/>
                  <a:pt x="266809" y="1156"/>
                </a:cubicBezTo>
                <a:cubicBezTo>
                  <a:pt x="193784" y="7506"/>
                  <a:pt x="4871" y="31319"/>
                  <a:pt x="109" y="3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389BAEE-880D-EC97-C730-84A4389EB160}"/>
              </a:ext>
            </a:extLst>
          </p:cNvPr>
          <p:cNvSpPr/>
          <p:nvPr/>
        </p:nvSpPr>
        <p:spPr>
          <a:xfrm>
            <a:off x="6886574" y="5444990"/>
            <a:ext cx="184168" cy="174899"/>
          </a:xfrm>
          <a:custGeom>
            <a:avLst/>
            <a:gdLst>
              <a:gd name="connsiteX0" fmla="*/ 184151 w 184168"/>
              <a:gd name="connsiteY0" fmla="*/ 135 h 174899"/>
              <a:gd name="connsiteX1" fmla="*/ 142876 w 184168"/>
              <a:gd name="connsiteY1" fmla="*/ 79510 h 174899"/>
              <a:gd name="connsiteX2" fmla="*/ 1 w 184168"/>
              <a:gd name="connsiteY2" fmla="*/ 174760 h 174899"/>
              <a:gd name="connsiteX3" fmla="*/ 139701 w 184168"/>
              <a:gd name="connsiteY3" fmla="*/ 98560 h 174899"/>
              <a:gd name="connsiteX4" fmla="*/ 184151 w 184168"/>
              <a:gd name="connsiteY4" fmla="*/ 135 h 17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68" h="174899">
                <a:moveTo>
                  <a:pt x="184151" y="135"/>
                </a:moveTo>
                <a:cubicBezTo>
                  <a:pt x="184680" y="-3040"/>
                  <a:pt x="173568" y="50406"/>
                  <a:pt x="142876" y="79510"/>
                </a:cubicBezTo>
                <a:cubicBezTo>
                  <a:pt x="112184" y="108614"/>
                  <a:pt x="530" y="171585"/>
                  <a:pt x="1" y="174760"/>
                </a:cubicBezTo>
                <a:cubicBezTo>
                  <a:pt x="-528" y="177935"/>
                  <a:pt x="107422" y="126077"/>
                  <a:pt x="139701" y="98560"/>
                </a:cubicBezTo>
                <a:cubicBezTo>
                  <a:pt x="171980" y="71043"/>
                  <a:pt x="183622" y="3310"/>
                  <a:pt x="184151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11EDBD-6E94-D4C2-0E5A-9F9E1445C4E4}"/>
              </a:ext>
            </a:extLst>
          </p:cNvPr>
          <p:cNvSpPr/>
          <p:nvPr/>
        </p:nvSpPr>
        <p:spPr>
          <a:xfrm>
            <a:off x="6753208" y="5578345"/>
            <a:ext cx="54013" cy="213034"/>
          </a:xfrm>
          <a:custGeom>
            <a:avLst/>
            <a:gdLst>
              <a:gd name="connsiteX0" fmla="*/ 15892 w 54013"/>
              <a:gd name="connsiteY0" fmla="*/ 130 h 213034"/>
              <a:gd name="connsiteX1" fmla="*/ 47642 w 54013"/>
              <a:gd name="connsiteY1" fmla="*/ 108080 h 213034"/>
              <a:gd name="connsiteX2" fmla="*/ 17 w 54013"/>
              <a:gd name="connsiteY2" fmla="*/ 212855 h 213034"/>
              <a:gd name="connsiteX3" fmla="*/ 53992 w 54013"/>
              <a:gd name="connsiteY3" fmla="*/ 130305 h 213034"/>
              <a:gd name="connsiteX4" fmla="*/ 15892 w 54013"/>
              <a:gd name="connsiteY4" fmla="*/ 130 h 21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13" h="213034">
                <a:moveTo>
                  <a:pt x="15892" y="130"/>
                </a:moveTo>
                <a:cubicBezTo>
                  <a:pt x="14834" y="-3574"/>
                  <a:pt x="50288" y="72626"/>
                  <a:pt x="47642" y="108080"/>
                </a:cubicBezTo>
                <a:cubicBezTo>
                  <a:pt x="44996" y="143534"/>
                  <a:pt x="-1041" y="209151"/>
                  <a:pt x="17" y="212855"/>
                </a:cubicBezTo>
                <a:cubicBezTo>
                  <a:pt x="1075" y="216559"/>
                  <a:pt x="52934" y="162055"/>
                  <a:pt x="53992" y="130305"/>
                </a:cubicBezTo>
                <a:cubicBezTo>
                  <a:pt x="55050" y="98555"/>
                  <a:pt x="16950" y="3834"/>
                  <a:pt x="15892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3DF6EAE-61F0-3D37-456F-7869D2564FE2}"/>
              </a:ext>
            </a:extLst>
          </p:cNvPr>
          <p:cNvSpPr/>
          <p:nvPr/>
        </p:nvSpPr>
        <p:spPr>
          <a:xfrm>
            <a:off x="6780178" y="5454023"/>
            <a:ext cx="268367" cy="96321"/>
          </a:xfrm>
          <a:custGeom>
            <a:avLst/>
            <a:gdLst>
              <a:gd name="connsiteX0" fmla="*/ 1622 w 268367"/>
              <a:gd name="connsiteY0" fmla="*/ 95877 h 96321"/>
              <a:gd name="connsiteX1" fmla="*/ 134972 w 268367"/>
              <a:gd name="connsiteY1" fmla="*/ 41902 h 96321"/>
              <a:gd name="connsiteX2" fmla="*/ 268322 w 268367"/>
              <a:gd name="connsiteY2" fmla="*/ 627 h 96321"/>
              <a:gd name="connsiteX3" fmla="*/ 150847 w 268367"/>
              <a:gd name="connsiteY3" fmla="*/ 16502 h 96321"/>
              <a:gd name="connsiteX4" fmla="*/ 230222 w 268367"/>
              <a:gd name="connsiteY4" fmla="*/ 10152 h 96321"/>
              <a:gd name="connsiteX5" fmla="*/ 1622 w 268367"/>
              <a:gd name="connsiteY5" fmla="*/ 95877 h 9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67" h="96321">
                <a:moveTo>
                  <a:pt x="1622" y="95877"/>
                </a:moveTo>
                <a:cubicBezTo>
                  <a:pt x="-14253" y="101169"/>
                  <a:pt x="90522" y="57777"/>
                  <a:pt x="134972" y="41902"/>
                </a:cubicBezTo>
                <a:cubicBezTo>
                  <a:pt x="179422" y="26027"/>
                  <a:pt x="265676" y="4860"/>
                  <a:pt x="268322" y="627"/>
                </a:cubicBezTo>
                <a:cubicBezTo>
                  <a:pt x="270968" y="-3606"/>
                  <a:pt x="157197" y="14914"/>
                  <a:pt x="150847" y="16502"/>
                </a:cubicBezTo>
                <a:cubicBezTo>
                  <a:pt x="144497" y="18089"/>
                  <a:pt x="259855" y="-4136"/>
                  <a:pt x="230222" y="10152"/>
                </a:cubicBezTo>
                <a:cubicBezTo>
                  <a:pt x="200589" y="24440"/>
                  <a:pt x="17497" y="90585"/>
                  <a:pt x="1622" y="9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97A08364-878F-AC9F-3F60-E5340CAA7CAD}"/>
              </a:ext>
            </a:extLst>
          </p:cNvPr>
          <p:cNvSpPr/>
          <p:nvPr/>
        </p:nvSpPr>
        <p:spPr>
          <a:xfrm>
            <a:off x="7089703" y="5337077"/>
            <a:ext cx="63698" cy="205643"/>
          </a:xfrm>
          <a:custGeom>
            <a:avLst/>
            <a:gdLst>
              <a:gd name="connsiteX0" fmla="*/ 44522 w 63698"/>
              <a:gd name="connsiteY0" fmla="*/ 98 h 205643"/>
              <a:gd name="connsiteX1" fmla="*/ 72 w 63698"/>
              <a:gd name="connsiteY1" fmla="*/ 82648 h 205643"/>
              <a:gd name="connsiteX2" fmla="*/ 57222 w 63698"/>
              <a:gd name="connsiteY2" fmla="*/ 203298 h 205643"/>
              <a:gd name="connsiteX3" fmla="*/ 25472 w 63698"/>
              <a:gd name="connsiteY3" fmla="*/ 155673 h 205643"/>
              <a:gd name="connsiteX4" fmla="*/ 63572 w 63698"/>
              <a:gd name="connsiteY4" fmla="*/ 73123 h 205643"/>
              <a:gd name="connsiteX5" fmla="*/ 9597 w 63698"/>
              <a:gd name="connsiteY5" fmla="*/ 98523 h 205643"/>
              <a:gd name="connsiteX6" fmla="*/ 44522 w 63698"/>
              <a:gd name="connsiteY6" fmla="*/ 98 h 20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98" h="205643">
                <a:moveTo>
                  <a:pt x="44522" y="98"/>
                </a:moveTo>
                <a:cubicBezTo>
                  <a:pt x="42934" y="-2548"/>
                  <a:pt x="-2045" y="48781"/>
                  <a:pt x="72" y="82648"/>
                </a:cubicBezTo>
                <a:cubicBezTo>
                  <a:pt x="2189" y="116515"/>
                  <a:pt x="52989" y="191127"/>
                  <a:pt x="57222" y="203298"/>
                </a:cubicBezTo>
                <a:cubicBezTo>
                  <a:pt x="61455" y="215469"/>
                  <a:pt x="24414" y="177369"/>
                  <a:pt x="25472" y="155673"/>
                </a:cubicBezTo>
                <a:cubicBezTo>
                  <a:pt x="26530" y="133977"/>
                  <a:pt x="66218" y="82648"/>
                  <a:pt x="63572" y="73123"/>
                </a:cubicBezTo>
                <a:cubicBezTo>
                  <a:pt x="60926" y="63598"/>
                  <a:pt x="12243" y="106990"/>
                  <a:pt x="9597" y="98523"/>
                </a:cubicBezTo>
                <a:cubicBezTo>
                  <a:pt x="6951" y="90056"/>
                  <a:pt x="46110" y="2744"/>
                  <a:pt x="44522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20455C32-FBFE-2D2F-17CC-D7FD6ADA94EE}"/>
              </a:ext>
            </a:extLst>
          </p:cNvPr>
          <p:cNvSpPr/>
          <p:nvPr/>
        </p:nvSpPr>
        <p:spPr>
          <a:xfrm>
            <a:off x="6911953" y="5448182"/>
            <a:ext cx="208382" cy="324078"/>
          </a:xfrm>
          <a:custGeom>
            <a:avLst/>
            <a:gdLst>
              <a:gd name="connsiteX0" fmla="*/ 200047 w 208382"/>
              <a:gd name="connsiteY0" fmla="*/ 3293 h 324078"/>
              <a:gd name="connsiteX1" fmla="*/ 184172 w 208382"/>
              <a:gd name="connsiteY1" fmla="*/ 92193 h 324078"/>
              <a:gd name="connsiteX2" fmla="*/ 177822 w 208382"/>
              <a:gd name="connsiteY2" fmla="*/ 193793 h 324078"/>
              <a:gd name="connsiteX3" fmla="*/ 22 w 208382"/>
              <a:gd name="connsiteY3" fmla="*/ 323968 h 324078"/>
              <a:gd name="connsiteX4" fmla="*/ 190522 w 208382"/>
              <a:gd name="connsiteY4" fmla="*/ 212843 h 324078"/>
              <a:gd name="connsiteX5" fmla="*/ 200047 w 208382"/>
              <a:gd name="connsiteY5" fmla="*/ 3293 h 32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382" h="324078">
                <a:moveTo>
                  <a:pt x="200047" y="3293"/>
                </a:moveTo>
                <a:cubicBezTo>
                  <a:pt x="198989" y="-16815"/>
                  <a:pt x="187876" y="60443"/>
                  <a:pt x="184172" y="92193"/>
                </a:cubicBezTo>
                <a:cubicBezTo>
                  <a:pt x="180468" y="123943"/>
                  <a:pt x="208514" y="155164"/>
                  <a:pt x="177822" y="193793"/>
                </a:cubicBezTo>
                <a:cubicBezTo>
                  <a:pt x="147130" y="232422"/>
                  <a:pt x="-2095" y="320793"/>
                  <a:pt x="22" y="323968"/>
                </a:cubicBezTo>
                <a:cubicBezTo>
                  <a:pt x="2139" y="327143"/>
                  <a:pt x="157714" y="260997"/>
                  <a:pt x="190522" y="212843"/>
                </a:cubicBezTo>
                <a:cubicBezTo>
                  <a:pt x="223330" y="164689"/>
                  <a:pt x="201105" y="23401"/>
                  <a:pt x="200047" y="3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9ED2495B-D5F9-2612-8581-F05D7B8EF654}"/>
              </a:ext>
            </a:extLst>
          </p:cNvPr>
          <p:cNvSpPr/>
          <p:nvPr/>
        </p:nvSpPr>
        <p:spPr>
          <a:xfrm>
            <a:off x="5851042" y="3495348"/>
            <a:ext cx="35416" cy="178578"/>
          </a:xfrm>
          <a:custGeom>
            <a:avLst/>
            <a:gdLst>
              <a:gd name="connsiteX0" fmla="*/ 35408 w 35416"/>
              <a:gd name="connsiteY0" fmla="*/ 327 h 178578"/>
              <a:gd name="connsiteX1" fmla="*/ 6833 w 35416"/>
              <a:gd name="connsiteY1" fmla="*/ 111452 h 178578"/>
              <a:gd name="connsiteX2" fmla="*/ 483 w 35416"/>
              <a:gd name="connsiteY2" fmla="*/ 178127 h 178578"/>
              <a:gd name="connsiteX3" fmla="*/ 3658 w 35416"/>
              <a:gd name="connsiteY3" fmla="*/ 79702 h 178578"/>
              <a:gd name="connsiteX4" fmla="*/ 35408 w 35416"/>
              <a:gd name="connsiteY4" fmla="*/ 327 h 17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6" h="178578">
                <a:moveTo>
                  <a:pt x="35408" y="327"/>
                </a:moveTo>
                <a:cubicBezTo>
                  <a:pt x="35937" y="5619"/>
                  <a:pt x="12654" y="81819"/>
                  <a:pt x="6833" y="111452"/>
                </a:cubicBezTo>
                <a:cubicBezTo>
                  <a:pt x="1012" y="141085"/>
                  <a:pt x="1012" y="183419"/>
                  <a:pt x="483" y="178127"/>
                </a:cubicBezTo>
                <a:cubicBezTo>
                  <a:pt x="-46" y="172835"/>
                  <a:pt x="-1104" y="104044"/>
                  <a:pt x="3658" y="79702"/>
                </a:cubicBezTo>
                <a:cubicBezTo>
                  <a:pt x="8420" y="55360"/>
                  <a:pt x="34879" y="-4965"/>
                  <a:pt x="35408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26A9164-F6D0-CF2C-D976-BF26AEEFA9A1}"/>
              </a:ext>
            </a:extLst>
          </p:cNvPr>
          <p:cNvSpPr/>
          <p:nvPr/>
        </p:nvSpPr>
        <p:spPr>
          <a:xfrm>
            <a:off x="6294495" y="3003466"/>
            <a:ext cx="87447" cy="206530"/>
          </a:xfrm>
          <a:custGeom>
            <a:avLst/>
            <a:gdLst>
              <a:gd name="connsiteX0" fmla="*/ 87255 w 87447"/>
              <a:gd name="connsiteY0" fmla="*/ 84 h 206530"/>
              <a:gd name="connsiteX1" fmla="*/ 26930 w 87447"/>
              <a:gd name="connsiteY1" fmla="*/ 92159 h 206530"/>
              <a:gd name="connsiteX2" fmla="*/ 7880 w 87447"/>
              <a:gd name="connsiteY2" fmla="*/ 206459 h 206530"/>
              <a:gd name="connsiteX3" fmla="*/ 4705 w 87447"/>
              <a:gd name="connsiteY3" fmla="*/ 108034 h 206530"/>
              <a:gd name="connsiteX4" fmla="*/ 87255 w 87447"/>
              <a:gd name="connsiteY4" fmla="*/ 84 h 20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47" h="206530">
                <a:moveTo>
                  <a:pt x="87255" y="84"/>
                </a:moveTo>
                <a:cubicBezTo>
                  <a:pt x="90959" y="-2562"/>
                  <a:pt x="40159" y="57763"/>
                  <a:pt x="26930" y="92159"/>
                </a:cubicBezTo>
                <a:cubicBezTo>
                  <a:pt x="13701" y="126555"/>
                  <a:pt x="11584" y="203813"/>
                  <a:pt x="7880" y="206459"/>
                </a:cubicBezTo>
                <a:cubicBezTo>
                  <a:pt x="4176" y="209105"/>
                  <a:pt x="-5878" y="137667"/>
                  <a:pt x="4705" y="108034"/>
                </a:cubicBezTo>
                <a:cubicBezTo>
                  <a:pt x="15288" y="78401"/>
                  <a:pt x="83551" y="2730"/>
                  <a:pt x="8725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2159CC2-8660-95ED-D739-B44DB643C937}"/>
              </a:ext>
            </a:extLst>
          </p:cNvPr>
          <p:cNvSpPr/>
          <p:nvPr/>
        </p:nvSpPr>
        <p:spPr>
          <a:xfrm>
            <a:off x="7165718" y="3515951"/>
            <a:ext cx="390885" cy="953160"/>
          </a:xfrm>
          <a:custGeom>
            <a:avLst/>
            <a:gdLst>
              <a:gd name="connsiteX0" fmla="*/ 257 w 390885"/>
              <a:gd name="connsiteY0" fmla="*/ 1949 h 953160"/>
              <a:gd name="connsiteX1" fmla="*/ 228857 w 390885"/>
              <a:gd name="connsiteY1" fmla="*/ 503599 h 953160"/>
              <a:gd name="connsiteX2" fmla="*/ 206632 w 390885"/>
              <a:gd name="connsiteY2" fmla="*/ 465499 h 953160"/>
              <a:gd name="connsiteX3" fmla="*/ 320932 w 390885"/>
              <a:gd name="connsiteY3" fmla="*/ 675049 h 953160"/>
              <a:gd name="connsiteX4" fmla="*/ 390782 w 390885"/>
              <a:gd name="connsiteY4" fmla="*/ 951274 h 953160"/>
              <a:gd name="connsiteX5" fmla="*/ 333632 w 390885"/>
              <a:gd name="connsiteY5" fmla="*/ 779824 h 953160"/>
              <a:gd name="connsiteX6" fmla="*/ 219332 w 390885"/>
              <a:gd name="connsiteY6" fmla="*/ 462324 h 953160"/>
              <a:gd name="connsiteX7" fmla="*/ 184407 w 390885"/>
              <a:gd name="connsiteY7" fmla="*/ 335324 h 953160"/>
              <a:gd name="connsiteX8" fmla="*/ 257 w 390885"/>
              <a:gd name="connsiteY8" fmla="*/ 1949 h 95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885" h="953160">
                <a:moveTo>
                  <a:pt x="257" y="1949"/>
                </a:moveTo>
                <a:cubicBezTo>
                  <a:pt x="7665" y="29995"/>
                  <a:pt x="194461" y="426341"/>
                  <a:pt x="228857" y="503599"/>
                </a:cubicBezTo>
                <a:cubicBezTo>
                  <a:pt x="263253" y="580857"/>
                  <a:pt x="191286" y="436924"/>
                  <a:pt x="206632" y="465499"/>
                </a:cubicBezTo>
                <a:cubicBezTo>
                  <a:pt x="221978" y="494074"/>
                  <a:pt x="290240" y="594087"/>
                  <a:pt x="320932" y="675049"/>
                </a:cubicBezTo>
                <a:cubicBezTo>
                  <a:pt x="351624" y="756011"/>
                  <a:pt x="388665" y="933812"/>
                  <a:pt x="390782" y="951274"/>
                </a:cubicBezTo>
                <a:cubicBezTo>
                  <a:pt x="392899" y="968736"/>
                  <a:pt x="362207" y="861316"/>
                  <a:pt x="333632" y="779824"/>
                </a:cubicBezTo>
                <a:cubicBezTo>
                  <a:pt x="305057" y="698332"/>
                  <a:pt x="244203" y="536407"/>
                  <a:pt x="219332" y="462324"/>
                </a:cubicBezTo>
                <a:cubicBezTo>
                  <a:pt x="194461" y="388241"/>
                  <a:pt x="221449" y="414170"/>
                  <a:pt x="184407" y="335324"/>
                </a:cubicBezTo>
                <a:cubicBezTo>
                  <a:pt x="147365" y="256478"/>
                  <a:pt x="-7151" y="-26097"/>
                  <a:pt x="257" y="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CB5053A-7FDB-C6FD-AE36-4D611DB54C91}"/>
              </a:ext>
            </a:extLst>
          </p:cNvPr>
          <p:cNvSpPr/>
          <p:nvPr/>
        </p:nvSpPr>
        <p:spPr>
          <a:xfrm>
            <a:off x="7492710" y="4335547"/>
            <a:ext cx="45162" cy="552981"/>
          </a:xfrm>
          <a:custGeom>
            <a:avLst/>
            <a:gdLst>
              <a:gd name="connsiteX0" fmla="*/ 9815 w 45162"/>
              <a:gd name="connsiteY0" fmla="*/ 4678 h 552981"/>
              <a:gd name="connsiteX1" fmla="*/ 28865 w 45162"/>
              <a:gd name="connsiteY1" fmla="*/ 169778 h 552981"/>
              <a:gd name="connsiteX2" fmla="*/ 25690 w 45162"/>
              <a:gd name="connsiteY2" fmla="*/ 439653 h 552981"/>
              <a:gd name="connsiteX3" fmla="*/ 290 w 45162"/>
              <a:gd name="connsiteY3" fmla="*/ 550778 h 552981"/>
              <a:gd name="connsiteX4" fmla="*/ 44740 w 45162"/>
              <a:gd name="connsiteY4" fmla="*/ 350753 h 552981"/>
              <a:gd name="connsiteX5" fmla="*/ 9815 w 45162"/>
              <a:gd name="connsiteY5" fmla="*/ 4678 h 5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62" h="552981">
                <a:moveTo>
                  <a:pt x="9815" y="4678"/>
                </a:moveTo>
                <a:cubicBezTo>
                  <a:pt x="7169" y="-25484"/>
                  <a:pt x="26219" y="97282"/>
                  <a:pt x="28865" y="169778"/>
                </a:cubicBezTo>
                <a:cubicBezTo>
                  <a:pt x="31511" y="242274"/>
                  <a:pt x="30452" y="376153"/>
                  <a:pt x="25690" y="439653"/>
                </a:cubicBezTo>
                <a:cubicBezTo>
                  <a:pt x="20928" y="503153"/>
                  <a:pt x="-2885" y="565595"/>
                  <a:pt x="290" y="550778"/>
                </a:cubicBezTo>
                <a:cubicBezTo>
                  <a:pt x="3465" y="535961"/>
                  <a:pt x="39978" y="442828"/>
                  <a:pt x="44740" y="350753"/>
                </a:cubicBezTo>
                <a:cubicBezTo>
                  <a:pt x="49502" y="258678"/>
                  <a:pt x="12461" y="34840"/>
                  <a:pt x="9815" y="4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BA61D4F-0328-A3B1-6E02-6EECFFA7BCC6}"/>
              </a:ext>
            </a:extLst>
          </p:cNvPr>
          <p:cNvSpPr/>
          <p:nvPr/>
        </p:nvSpPr>
        <p:spPr>
          <a:xfrm>
            <a:off x="7344627" y="4905175"/>
            <a:ext cx="165603" cy="859871"/>
          </a:xfrm>
          <a:custGeom>
            <a:avLst/>
            <a:gdLst>
              <a:gd name="connsiteX0" fmla="*/ 164248 w 165603"/>
              <a:gd name="connsiteY0" fmla="*/ 9725 h 859871"/>
              <a:gd name="connsiteX1" fmla="*/ 2323 w 165603"/>
              <a:gd name="connsiteY1" fmla="*/ 851100 h 859871"/>
              <a:gd name="connsiteX2" fmla="*/ 75348 w 165603"/>
              <a:gd name="connsiteY2" fmla="*/ 422475 h 859871"/>
              <a:gd name="connsiteX3" fmla="*/ 164248 w 165603"/>
              <a:gd name="connsiteY3" fmla="*/ 9725 h 85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03" h="859871">
                <a:moveTo>
                  <a:pt x="164248" y="9725"/>
                </a:moveTo>
                <a:cubicBezTo>
                  <a:pt x="152077" y="81162"/>
                  <a:pt x="17140" y="782308"/>
                  <a:pt x="2323" y="851100"/>
                </a:cubicBezTo>
                <a:cubicBezTo>
                  <a:pt x="-12494" y="919892"/>
                  <a:pt x="47302" y="565879"/>
                  <a:pt x="75348" y="422475"/>
                </a:cubicBezTo>
                <a:cubicBezTo>
                  <a:pt x="103394" y="279071"/>
                  <a:pt x="176419" y="-61712"/>
                  <a:pt x="164248" y="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6267343E-3420-7EAB-0599-C7ADA8BC474F}"/>
              </a:ext>
            </a:extLst>
          </p:cNvPr>
          <p:cNvSpPr/>
          <p:nvPr/>
        </p:nvSpPr>
        <p:spPr>
          <a:xfrm>
            <a:off x="7220024" y="5827464"/>
            <a:ext cx="117854" cy="591483"/>
          </a:xfrm>
          <a:custGeom>
            <a:avLst/>
            <a:gdLst>
              <a:gd name="connsiteX0" fmla="*/ 117401 w 117854"/>
              <a:gd name="connsiteY0" fmla="*/ 1836 h 591483"/>
              <a:gd name="connsiteX1" fmla="*/ 69776 w 117854"/>
              <a:gd name="connsiteY1" fmla="*/ 205036 h 591483"/>
              <a:gd name="connsiteX2" fmla="*/ 6276 w 117854"/>
              <a:gd name="connsiteY2" fmla="*/ 579686 h 591483"/>
              <a:gd name="connsiteX3" fmla="*/ 6276 w 117854"/>
              <a:gd name="connsiteY3" fmla="*/ 481261 h 591483"/>
              <a:gd name="connsiteX4" fmla="*/ 41201 w 117854"/>
              <a:gd name="connsiteY4" fmla="*/ 316161 h 591483"/>
              <a:gd name="connsiteX5" fmla="*/ 117401 w 117854"/>
              <a:gd name="connsiteY5" fmla="*/ 1836 h 59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854" h="591483">
                <a:moveTo>
                  <a:pt x="117401" y="1836"/>
                </a:moveTo>
                <a:cubicBezTo>
                  <a:pt x="122164" y="-16685"/>
                  <a:pt x="88297" y="108728"/>
                  <a:pt x="69776" y="205036"/>
                </a:cubicBezTo>
                <a:cubicBezTo>
                  <a:pt x="51255" y="301344"/>
                  <a:pt x="16859" y="533649"/>
                  <a:pt x="6276" y="579686"/>
                </a:cubicBezTo>
                <a:cubicBezTo>
                  <a:pt x="-4307" y="625723"/>
                  <a:pt x="455" y="525182"/>
                  <a:pt x="6276" y="481261"/>
                </a:cubicBezTo>
                <a:cubicBezTo>
                  <a:pt x="12097" y="437340"/>
                  <a:pt x="20564" y="398711"/>
                  <a:pt x="41201" y="316161"/>
                </a:cubicBezTo>
                <a:cubicBezTo>
                  <a:pt x="61838" y="233611"/>
                  <a:pt x="112638" y="20357"/>
                  <a:pt x="117401" y="1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5F923864-2631-6257-B87E-F9C61EB5258A}"/>
              </a:ext>
            </a:extLst>
          </p:cNvPr>
          <p:cNvSpPr/>
          <p:nvPr/>
        </p:nvSpPr>
        <p:spPr>
          <a:xfrm>
            <a:off x="6013430" y="6346695"/>
            <a:ext cx="1146796" cy="167222"/>
          </a:xfrm>
          <a:custGeom>
            <a:avLst/>
            <a:gdLst>
              <a:gd name="connsiteX0" fmla="*/ 20 w 1146796"/>
              <a:gd name="connsiteY0" fmla="*/ 130 h 167222"/>
              <a:gd name="connsiteX1" fmla="*/ 682645 w 1146796"/>
              <a:gd name="connsiteY1" fmla="*/ 130305 h 167222"/>
              <a:gd name="connsiteX2" fmla="*/ 1143020 w 1146796"/>
              <a:gd name="connsiteY2" fmla="*/ 47755 h 167222"/>
              <a:gd name="connsiteX3" fmla="*/ 885845 w 1146796"/>
              <a:gd name="connsiteY3" fmla="*/ 133480 h 167222"/>
              <a:gd name="connsiteX4" fmla="*/ 612795 w 1146796"/>
              <a:gd name="connsiteY4" fmla="*/ 149355 h 167222"/>
              <a:gd name="connsiteX5" fmla="*/ 704870 w 1146796"/>
              <a:gd name="connsiteY5" fmla="*/ 158880 h 167222"/>
              <a:gd name="connsiteX6" fmla="*/ 20 w 1146796"/>
              <a:gd name="connsiteY6" fmla="*/ 130 h 16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796" h="167222">
                <a:moveTo>
                  <a:pt x="20" y="130"/>
                </a:moveTo>
                <a:cubicBezTo>
                  <a:pt x="-3684" y="-4632"/>
                  <a:pt x="492145" y="122368"/>
                  <a:pt x="682645" y="130305"/>
                </a:cubicBezTo>
                <a:cubicBezTo>
                  <a:pt x="873145" y="138242"/>
                  <a:pt x="1109153" y="47226"/>
                  <a:pt x="1143020" y="47755"/>
                </a:cubicBezTo>
                <a:cubicBezTo>
                  <a:pt x="1176887" y="48284"/>
                  <a:pt x="974216" y="116547"/>
                  <a:pt x="885845" y="133480"/>
                </a:cubicBezTo>
                <a:cubicBezTo>
                  <a:pt x="797474" y="150413"/>
                  <a:pt x="642957" y="145122"/>
                  <a:pt x="612795" y="149355"/>
                </a:cubicBezTo>
                <a:cubicBezTo>
                  <a:pt x="582633" y="153588"/>
                  <a:pt x="803824" y="180576"/>
                  <a:pt x="704870" y="158880"/>
                </a:cubicBezTo>
                <a:lnTo>
                  <a:pt x="20" y="1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364635A-5A2B-6C4D-4669-1CF211D2B842}"/>
              </a:ext>
            </a:extLst>
          </p:cNvPr>
          <p:cNvSpPr/>
          <p:nvPr/>
        </p:nvSpPr>
        <p:spPr>
          <a:xfrm>
            <a:off x="7058804" y="2916031"/>
            <a:ext cx="117973" cy="618897"/>
          </a:xfrm>
          <a:custGeom>
            <a:avLst/>
            <a:gdLst>
              <a:gd name="connsiteX0" fmla="*/ 13664 w 117973"/>
              <a:gd name="connsiteY0" fmla="*/ 74 h 618897"/>
              <a:gd name="connsiteX1" fmla="*/ 13664 w 117973"/>
              <a:gd name="connsiteY1" fmla="*/ 163003 h 618897"/>
              <a:gd name="connsiteX2" fmla="*/ 33615 w 117973"/>
              <a:gd name="connsiteY2" fmla="*/ 349208 h 618897"/>
              <a:gd name="connsiteX3" fmla="*/ 30290 w 117973"/>
              <a:gd name="connsiteY3" fmla="*/ 282706 h 618897"/>
              <a:gd name="connsiteX4" fmla="*/ 110092 w 117973"/>
              <a:gd name="connsiteY4" fmla="*/ 598590 h 618897"/>
              <a:gd name="connsiteX5" fmla="*/ 106767 w 117973"/>
              <a:gd name="connsiteY5" fmla="*/ 565339 h 618897"/>
              <a:gd name="connsiteX6" fmla="*/ 36940 w 117973"/>
              <a:gd name="connsiteY6" fmla="*/ 385784 h 618897"/>
              <a:gd name="connsiteX7" fmla="*/ 364 w 117973"/>
              <a:gd name="connsiteY7" fmla="*/ 182954 h 618897"/>
              <a:gd name="connsiteX8" fmla="*/ 13664 w 117973"/>
              <a:gd name="connsiteY8" fmla="*/ 74 h 6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973" h="618897">
                <a:moveTo>
                  <a:pt x="13664" y="74"/>
                </a:moveTo>
                <a:cubicBezTo>
                  <a:pt x="15881" y="-3251"/>
                  <a:pt x="10339" y="104814"/>
                  <a:pt x="13664" y="163003"/>
                </a:cubicBezTo>
                <a:cubicBezTo>
                  <a:pt x="16989" y="221192"/>
                  <a:pt x="30844" y="329258"/>
                  <a:pt x="33615" y="349208"/>
                </a:cubicBezTo>
                <a:cubicBezTo>
                  <a:pt x="36386" y="369158"/>
                  <a:pt x="17544" y="241142"/>
                  <a:pt x="30290" y="282706"/>
                </a:cubicBezTo>
                <a:cubicBezTo>
                  <a:pt x="43036" y="324270"/>
                  <a:pt x="97346" y="551485"/>
                  <a:pt x="110092" y="598590"/>
                </a:cubicBezTo>
                <a:cubicBezTo>
                  <a:pt x="122838" y="645695"/>
                  <a:pt x="118959" y="600807"/>
                  <a:pt x="106767" y="565339"/>
                </a:cubicBezTo>
                <a:cubicBezTo>
                  <a:pt x="94575" y="529871"/>
                  <a:pt x="54674" y="449515"/>
                  <a:pt x="36940" y="385784"/>
                </a:cubicBezTo>
                <a:cubicBezTo>
                  <a:pt x="19206" y="322053"/>
                  <a:pt x="3135" y="243914"/>
                  <a:pt x="364" y="182954"/>
                </a:cubicBezTo>
                <a:cubicBezTo>
                  <a:pt x="-2407" y="121994"/>
                  <a:pt x="11447" y="3399"/>
                  <a:pt x="1366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72E58F6-92E0-DEED-B824-7597D73009AD}"/>
              </a:ext>
            </a:extLst>
          </p:cNvPr>
          <p:cNvSpPr/>
          <p:nvPr/>
        </p:nvSpPr>
        <p:spPr>
          <a:xfrm>
            <a:off x="5875436" y="6577030"/>
            <a:ext cx="1327996" cy="178320"/>
          </a:xfrm>
          <a:custGeom>
            <a:avLst/>
            <a:gdLst>
              <a:gd name="connsiteX0" fmla="*/ 0 w 1327996"/>
              <a:gd name="connsiteY0" fmla="*/ 0 h 178320"/>
              <a:gd name="connsiteX1" fmla="*/ 635092 w 1327996"/>
              <a:gd name="connsiteY1" fmla="*/ 159604 h 178320"/>
              <a:gd name="connsiteX2" fmla="*/ 1313411 w 1327996"/>
              <a:gd name="connsiteY2" fmla="*/ 79802 h 178320"/>
              <a:gd name="connsiteX3" fmla="*/ 1067354 w 1327996"/>
              <a:gd name="connsiteY3" fmla="*/ 129678 h 178320"/>
              <a:gd name="connsiteX4" fmla="*/ 681643 w 1327996"/>
              <a:gd name="connsiteY4" fmla="*/ 172905 h 178320"/>
              <a:gd name="connsiteX5" fmla="*/ 578565 w 1327996"/>
              <a:gd name="connsiteY5" fmla="*/ 176230 h 178320"/>
              <a:gd name="connsiteX6" fmla="*/ 422286 w 1327996"/>
              <a:gd name="connsiteY6" fmla="*/ 159604 h 178320"/>
              <a:gd name="connsiteX7" fmla="*/ 565265 w 1327996"/>
              <a:gd name="connsiteY7" fmla="*/ 172905 h 178320"/>
              <a:gd name="connsiteX8" fmla="*/ 392360 w 1327996"/>
              <a:gd name="connsiteY8" fmla="*/ 146304 h 178320"/>
              <a:gd name="connsiteX9" fmla="*/ 232756 w 1327996"/>
              <a:gd name="connsiteY9" fmla="*/ 96427 h 178320"/>
              <a:gd name="connsiteX10" fmla="*/ 0 w 1327996"/>
              <a:gd name="connsiteY10" fmla="*/ 0 h 17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7996" h="178320">
                <a:moveTo>
                  <a:pt x="0" y="0"/>
                </a:moveTo>
                <a:cubicBezTo>
                  <a:pt x="208095" y="73152"/>
                  <a:pt x="416190" y="146304"/>
                  <a:pt x="635092" y="159604"/>
                </a:cubicBezTo>
                <a:cubicBezTo>
                  <a:pt x="853994" y="172904"/>
                  <a:pt x="1241367" y="84790"/>
                  <a:pt x="1313411" y="79802"/>
                </a:cubicBezTo>
                <a:cubicBezTo>
                  <a:pt x="1385455" y="74814"/>
                  <a:pt x="1172649" y="114161"/>
                  <a:pt x="1067354" y="129678"/>
                </a:cubicBezTo>
                <a:cubicBezTo>
                  <a:pt x="962059" y="145195"/>
                  <a:pt x="763108" y="165146"/>
                  <a:pt x="681643" y="172905"/>
                </a:cubicBezTo>
                <a:cubicBezTo>
                  <a:pt x="600178" y="180664"/>
                  <a:pt x="621791" y="178447"/>
                  <a:pt x="578565" y="176230"/>
                </a:cubicBezTo>
                <a:cubicBezTo>
                  <a:pt x="535339" y="174013"/>
                  <a:pt x="424503" y="160158"/>
                  <a:pt x="422286" y="159604"/>
                </a:cubicBezTo>
                <a:cubicBezTo>
                  <a:pt x="420069" y="159050"/>
                  <a:pt x="570253" y="175122"/>
                  <a:pt x="565265" y="172905"/>
                </a:cubicBezTo>
                <a:cubicBezTo>
                  <a:pt x="560277" y="170688"/>
                  <a:pt x="447778" y="159050"/>
                  <a:pt x="392360" y="146304"/>
                </a:cubicBezTo>
                <a:cubicBezTo>
                  <a:pt x="336942" y="133558"/>
                  <a:pt x="232756" y="96427"/>
                  <a:pt x="232756" y="9642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4F3C364-8353-CDE2-2348-48941B40427A}"/>
              </a:ext>
            </a:extLst>
          </p:cNvPr>
          <p:cNvSpPr/>
          <p:nvPr/>
        </p:nvSpPr>
        <p:spPr>
          <a:xfrm>
            <a:off x="7089008" y="6427359"/>
            <a:ext cx="99606" cy="329296"/>
          </a:xfrm>
          <a:custGeom>
            <a:avLst/>
            <a:gdLst>
              <a:gd name="connsiteX0" fmla="*/ 89863 w 99606"/>
              <a:gd name="connsiteY0" fmla="*/ 42 h 329296"/>
              <a:gd name="connsiteX1" fmla="*/ 93188 w 99606"/>
              <a:gd name="connsiteY1" fmla="*/ 186247 h 329296"/>
              <a:gd name="connsiteX2" fmla="*/ 86 w 99606"/>
              <a:gd name="connsiteY2" fmla="*/ 329226 h 329296"/>
              <a:gd name="connsiteX3" fmla="*/ 76563 w 99606"/>
              <a:gd name="connsiteY3" fmla="*/ 202872 h 329296"/>
              <a:gd name="connsiteX4" fmla="*/ 89863 w 99606"/>
              <a:gd name="connsiteY4" fmla="*/ 42 h 32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06" h="329296">
                <a:moveTo>
                  <a:pt x="89863" y="42"/>
                </a:moveTo>
                <a:cubicBezTo>
                  <a:pt x="92634" y="-2729"/>
                  <a:pt x="108151" y="131383"/>
                  <a:pt x="93188" y="186247"/>
                </a:cubicBezTo>
                <a:cubicBezTo>
                  <a:pt x="78225" y="241111"/>
                  <a:pt x="2857" y="326455"/>
                  <a:pt x="86" y="329226"/>
                </a:cubicBezTo>
                <a:cubicBezTo>
                  <a:pt x="-2685" y="331997"/>
                  <a:pt x="61600" y="252194"/>
                  <a:pt x="76563" y="202872"/>
                </a:cubicBezTo>
                <a:cubicBezTo>
                  <a:pt x="91526" y="153550"/>
                  <a:pt x="87092" y="2813"/>
                  <a:pt x="8986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E09B2383-B8B6-6C62-D9D4-BCDBEE7422CB}"/>
              </a:ext>
            </a:extLst>
          </p:cNvPr>
          <p:cNvSpPr/>
          <p:nvPr/>
        </p:nvSpPr>
        <p:spPr>
          <a:xfrm>
            <a:off x="4039828" y="6333337"/>
            <a:ext cx="2942097" cy="545697"/>
          </a:xfrm>
          <a:custGeom>
            <a:avLst/>
            <a:gdLst>
              <a:gd name="connsiteX0" fmla="*/ 3666 w 2942097"/>
              <a:gd name="connsiteY0" fmla="*/ 351 h 545697"/>
              <a:gd name="connsiteX1" fmla="*/ 1706631 w 2942097"/>
              <a:gd name="connsiteY1" fmla="*/ 478524 h 545697"/>
              <a:gd name="connsiteX2" fmla="*/ 1522073 w 2942097"/>
              <a:gd name="connsiteY2" fmla="*/ 470135 h 545697"/>
              <a:gd name="connsiteX3" fmla="*/ 2478418 w 2942097"/>
              <a:gd name="connsiteY3" fmla="*/ 512080 h 545697"/>
              <a:gd name="connsiteX4" fmla="*/ 2159636 w 2942097"/>
              <a:gd name="connsiteY4" fmla="*/ 545635 h 545697"/>
              <a:gd name="connsiteX5" fmla="*/ 2939812 w 2942097"/>
              <a:gd name="connsiteY5" fmla="*/ 520469 h 545697"/>
              <a:gd name="connsiteX6" fmla="*/ 1866022 w 2942097"/>
              <a:gd name="connsiteY6" fmla="*/ 520469 h 545697"/>
              <a:gd name="connsiteX7" fmla="*/ 1270403 w 2942097"/>
              <a:gd name="connsiteY7" fmla="*/ 403023 h 545697"/>
              <a:gd name="connsiteX8" fmla="*/ 3666 w 2942097"/>
              <a:gd name="connsiteY8" fmla="*/ 351 h 54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2097" h="545697">
                <a:moveTo>
                  <a:pt x="3666" y="351"/>
                </a:moveTo>
                <a:cubicBezTo>
                  <a:pt x="76371" y="12934"/>
                  <a:pt x="1453563" y="400227"/>
                  <a:pt x="1706631" y="478524"/>
                </a:cubicBezTo>
                <a:cubicBezTo>
                  <a:pt x="1959699" y="556821"/>
                  <a:pt x="1522073" y="470135"/>
                  <a:pt x="1522073" y="470135"/>
                </a:cubicBezTo>
                <a:lnTo>
                  <a:pt x="2478418" y="512080"/>
                </a:lnTo>
                <a:cubicBezTo>
                  <a:pt x="2584678" y="524663"/>
                  <a:pt x="2082737" y="544237"/>
                  <a:pt x="2159636" y="545635"/>
                </a:cubicBezTo>
                <a:cubicBezTo>
                  <a:pt x="2236535" y="547033"/>
                  <a:pt x="2988748" y="524663"/>
                  <a:pt x="2939812" y="520469"/>
                </a:cubicBezTo>
                <a:cubicBezTo>
                  <a:pt x="2890876" y="516275"/>
                  <a:pt x="2144257" y="540043"/>
                  <a:pt x="1866022" y="520469"/>
                </a:cubicBezTo>
                <a:cubicBezTo>
                  <a:pt x="1587787" y="500895"/>
                  <a:pt x="1580796" y="489709"/>
                  <a:pt x="1270403" y="403023"/>
                </a:cubicBezTo>
                <a:cubicBezTo>
                  <a:pt x="960010" y="316337"/>
                  <a:pt x="-69039" y="-12232"/>
                  <a:pt x="3666" y="3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2172AF57-7B41-9D0A-D85D-08151D2FB6A0}"/>
              </a:ext>
            </a:extLst>
          </p:cNvPr>
          <p:cNvSpPr/>
          <p:nvPr/>
        </p:nvSpPr>
        <p:spPr>
          <a:xfrm>
            <a:off x="3864949" y="4277334"/>
            <a:ext cx="212177" cy="941157"/>
          </a:xfrm>
          <a:custGeom>
            <a:avLst/>
            <a:gdLst>
              <a:gd name="connsiteX0" fmla="*/ 94655 w 212177"/>
              <a:gd name="connsiteY0" fmla="*/ 1051 h 941157"/>
              <a:gd name="connsiteX1" fmla="*/ 27543 w 212177"/>
              <a:gd name="connsiteY1" fmla="*/ 328222 h 941157"/>
              <a:gd name="connsiteX2" fmla="*/ 212101 w 212177"/>
              <a:gd name="connsiteY2" fmla="*/ 940618 h 941157"/>
              <a:gd name="connsiteX3" fmla="*/ 2376 w 212177"/>
              <a:gd name="connsiteY3" fmla="*/ 428890 h 941157"/>
              <a:gd name="connsiteX4" fmla="*/ 94655 w 212177"/>
              <a:gd name="connsiteY4" fmla="*/ 1051 h 94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177" h="941157">
                <a:moveTo>
                  <a:pt x="94655" y="1051"/>
                </a:moveTo>
                <a:cubicBezTo>
                  <a:pt x="98849" y="-15727"/>
                  <a:pt x="7969" y="171628"/>
                  <a:pt x="27543" y="328222"/>
                </a:cubicBezTo>
                <a:cubicBezTo>
                  <a:pt x="47117" y="484816"/>
                  <a:pt x="216295" y="923840"/>
                  <a:pt x="212101" y="940618"/>
                </a:cubicBezTo>
                <a:cubicBezTo>
                  <a:pt x="207907" y="957396"/>
                  <a:pt x="21950" y="578494"/>
                  <a:pt x="2376" y="428890"/>
                </a:cubicBezTo>
                <a:cubicBezTo>
                  <a:pt x="-17198" y="279286"/>
                  <a:pt x="90461" y="17829"/>
                  <a:pt x="94655" y="10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D0B3D5A7-3ACD-4630-0700-02D130DBF28C}"/>
              </a:ext>
            </a:extLst>
          </p:cNvPr>
          <p:cNvSpPr/>
          <p:nvPr/>
        </p:nvSpPr>
        <p:spPr>
          <a:xfrm>
            <a:off x="5519956" y="4236387"/>
            <a:ext cx="151663" cy="545458"/>
          </a:xfrm>
          <a:custGeom>
            <a:avLst/>
            <a:gdLst>
              <a:gd name="connsiteX0" fmla="*/ 0 w 151663"/>
              <a:gd name="connsiteY0" fmla="*/ 53 h 545458"/>
              <a:gd name="connsiteX1" fmla="*/ 151002 w 151663"/>
              <a:gd name="connsiteY1" fmla="*/ 352391 h 545458"/>
              <a:gd name="connsiteX2" fmla="*/ 58723 w 151663"/>
              <a:gd name="connsiteY2" fmla="*/ 545338 h 545458"/>
              <a:gd name="connsiteX3" fmla="*/ 151002 w 151663"/>
              <a:gd name="connsiteY3" fmla="*/ 327224 h 545458"/>
              <a:gd name="connsiteX4" fmla="*/ 0 w 151663"/>
              <a:gd name="connsiteY4" fmla="*/ 53 h 54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63" h="545458">
                <a:moveTo>
                  <a:pt x="0" y="53"/>
                </a:moveTo>
                <a:cubicBezTo>
                  <a:pt x="0" y="4247"/>
                  <a:pt x="141215" y="261510"/>
                  <a:pt x="151002" y="352391"/>
                </a:cubicBezTo>
                <a:cubicBezTo>
                  <a:pt x="160789" y="443272"/>
                  <a:pt x="58723" y="549532"/>
                  <a:pt x="58723" y="545338"/>
                </a:cubicBezTo>
                <a:cubicBezTo>
                  <a:pt x="58723" y="541144"/>
                  <a:pt x="159391" y="415309"/>
                  <a:pt x="151002" y="327224"/>
                </a:cubicBezTo>
                <a:cubicBezTo>
                  <a:pt x="142613" y="239140"/>
                  <a:pt x="0" y="-4141"/>
                  <a:pt x="0" y="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0AA68F5-17E7-2C62-7240-500D56222BE5}"/>
              </a:ext>
            </a:extLst>
          </p:cNvPr>
          <p:cNvSpPr/>
          <p:nvPr/>
        </p:nvSpPr>
        <p:spPr>
          <a:xfrm>
            <a:off x="4663949" y="4554972"/>
            <a:ext cx="254640" cy="403276"/>
          </a:xfrm>
          <a:custGeom>
            <a:avLst/>
            <a:gdLst>
              <a:gd name="connsiteX0" fmla="*/ 330 w 254640"/>
              <a:gd name="connsiteY0" fmla="*/ 250 h 403276"/>
              <a:gd name="connsiteX1" fmla="*/ 184888 w 254640"/>
              <a:gd name="connsiteY1" fmla="*/ 201586 h 403276"/>
              <a:gd name="connsiteX2" fmla="*/ 235222 w 254640"/>
              <a:gd name="connsiteY2" fmla="*/ 402922 h 403276"/>
              <a:gd name="connsiteX3" fmla="*/ 235222 w 254640"/>
              <a:gd name="connsiteY3" fmla="*/ 243531 h 403276"/>
              <a:gd name="connsiteX4" fmla="*/ 330 w 254640"/>
              <a:gd name="connsiteY4" fmla="*/ 250 h 40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40" h="403276">
                <a:moveTo>
                  <a:pt x="330" y="250"/>
                </a:moveTo>
                <a:cubicBezTo>
                  <a:pt x="-8059" y="-6741"/>
                  <a:pt x="145739" y="134474"/>
                  <a:pt x="184888" y="201586"/>
                </a:cubicBezTo>
                <a:cubicBezTo>
                  <a:pt x="224037" y="268698"/>
                  <a:pt x="226833" y="395931"/>
                  <a:pt x="235222" y="402922"/>
                </a:cubicBezTo>
                <a:cubicBezTo>
                  <a:pt x="243611" y="409913"/>
                  <a:pt x="274371" y="312041"/>
                  <a:pt x="235222" y="243531"/>
                </a:cubicBezTo>
                <a:cubicBezTo>
                  <a:pt x="196073" y="175021"/>
                  <a:pt x="8719" y="7241"/>
                  <a:pt x="330" y="2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F4D0360-B889-1B8D-1FA4-80E2EC0616DF}"/>
              </a:ext>
            </a:extLst>
          </p:cNvPr>
          <p:cNvSpPr/>
          <p:nvPr/>
        </p:nvSpPr>
        <p:spPr>
          <a:xfrm>
            <a:off x="5310050" y="4898275"/>
            <a:ext cx="92460" cy="371377"/>
          </a:xfrm>
          <a:custGeom>
            <a:avLst/>
            <a:gdLst>
              <a:gd name="connsiteX0" fmla="*/ 181 w 92460"/>
              <a:gd name="connsiteY0" fmla="*/ 896 h 371377"/>
              <a:gd name="connsiteX1" fmla="*/ 67293 w 92460"/>
              <a:gd name="connsiteY1" fmla="*/ 244176 h 371377"/>
              <a:gd name="connsiteX2" fmla="*/ 8570 w 92460"/>
              <a:gd name="connsiteY2" fmla="*/ 370011 h 371377"/>
              <a:gd name="connsiteX3" fmla="*/ 92460 w 92460"/>
              <a:gd name="connsiteY3" fmla="*/ 168675 h 371377"/>
              <a:gd name="connsiteX4" fmla="*/ 181 w 92460"/>
              <a:gd name="connsiteY4" fmla="*/ 896 h 37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60" h="371377">
                <a:moveTo>
                  <a:pt x="181" y="896"/>
                </a:moveTo>
                <a:cubicBezTo>
                  <a:pt x="-4014" y="13480"/>
                  <a:pt x="65895" y="182657"/>
                  <a:pt x="67293" y="244176"/>
                </a:cubicBezTo>
                <a:cubicBezTo>
                  <a:pt x="68691" y="305695"/>
                  <a:pt x="4375" y="382595"/>
                  <a:pt x="8570" y="370011"/>
                </a:cubicBezTo>
                <a:cubicBezTo>
                  <a:pt x="12765" y="357427"/>
                  <a:pt x="92460" y="226000"/>
                  <a:pt x="92460" y="168675"/>
                </a:cubicBezTo>
                <a:cubicBezTo>
                  <a:pt x="92460" y="111350"/>
                  <a:pt x="4376" y="-11688"/>
                  <a:pt x="181" y="8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1DF6115-172B-543D-FE0E-B1375B02768A}"/>
              </a:ext>
            </a:extLst>
          </p:cNvPr>
          <p:cNvSpPr/>
          <p:nvPr/>
        </p:nvSpPr>
        <p:spPr>
          <a:xfrm>
            <a:off x="4261169" y="4353131"/>
            <a:ext cx="135095" cy="613384"/>
          </a:xfrm>
          <a:custGeom>
            <a:avLst/>
            <a:gdLst>
              <a:gd name="connsiteX0" fmla="*/ 134662 w 135095"/>
              <a:gd name="connsiteY0" fmla="*/ 755 h 613384"/>
              <a:gd name="connsiteX1" fmla="*/ 42383 w 135095"/>
              <a:gd name="connsiteY1" fmla="*/ 277592 h 613384"/>
              <a:gd name="connsiteX2" fmla="*/ 17216 w 135095"/>
              <a:gd name="connsiteY2" fmla="*/ 411816 h 613384"/>
              <a:gd name="connsiteX3" fmla="*/ 109495 w 135095"/>
              <a:gd name="connsiteY3" fmla="*/ 613152 h 613384"/>
              <a:gd name="connsiteX4" fmla="*/ 438 w 135095"/>
              <a:gd name="connsiteY4" fmla="*/ 369871 h 613384"/>
              <a:gd name="connsiteX5" fmla="*/ 134662 w 135095"/>
              <a:gd name="connsiteY5" fmla="*/ 755 h 61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95" h="613384">
                <a:moveTo>
                  <a:pt x="134662" y="755"/>
                </a:moveTo>
                <a:cubicBezTo>
                  <a:pt x="141653" y="-14625"/>
                  <a:pt x="61957" y="209082"/>
                  <a:pt x="42383" y="277592"/>
                </a:cubicBezTo>
                <a:cubicBezTo>
                  <a:pt x="22809" y="346102"/>
                  <a:pt x="6031" y="355889"/>
                  <a:pt x="17216" y="411816"/>
                </a:cubicBezTo>
                <a:cubicBezTo>
                  <a:pt x="28401" y="467743"/>
                  <a:pt x="112291" y="620143"/>
                  <a:pt x="109495" y="613152"/>
                </a:cubicBezTo>
                <a:cubicBezTo>
                  <a:pt x="106699" y="606161"/>
                  <a:pt x="-7951" y="469141"/>
                  <a:pt x="438" y="369871"/>
                </a:cubicBezTo>
                <a:cubicBezTo>
                  <a:pt x="8827" y="270601"/>
                  <a:pt x="127671" y="16135"/>
                  <a:pt x="134662" y="7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8510F71-57F7-4B80-45EC-94FFD2AE14BE}"/>
              </a:ext>
            </a:extLst>
          </p:cNvPr>
          <p:cNvSpPr/>
          <p:nvPr/>
        </p:nvSpPr>
        <p:spPr>
          <a:xfrm>
            <a:off x="4211063" y="5720510"/>
            <a:ext cx="284618" cy="282339"/>
          </a:xfrm>
          <a:custGeom>
            <a:avLst/>
            <a:gdLst>
              <a:gd name="connsiteX0" fmla="*/ 210 w 284618"/>
              <a:gd name="connsiteY0" fmla="*/ 782 h 282339"/>
              <a:gd name="connsiteX1" fmla="*/ 251880 w 284618"/>
              <a:gd name="connsiteY1" fmla="*/ 252451 h 282339"/>
              <a:gd name="connsiteX2" fmla="*/ 277047 w 284618"/>
              <a:gd name="connsiteY2" fmla="*/ 269229 h 282339"/>
              <a:gd name="connsiteX3" fmla="*/ 209935 w 284618"/>
              <a:gd name="connsiteY3" fmla="*/ 176951 h 282339"/>
              <a:gd name="connsiteX4" fmla="*/ 210 w 284618"/>
              <a:gd name="connsiteY4" fmla="*/ 782 h 28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18" h="282339">
                <a:moveTo>
                  <a:pt x="210" y="782"/>
                </a:moveTo>
                <a:cubicBezTo>
                  <a:pt x="7201" y="13365"/>
                  <a:pt x="251880" y="252451"/>
                  <a:pt x="251880" y="252451"/>
                </a:cubicBezTo>
                <a:cubicBezTo>
                  <a:pt x="298019" y="297192"/>
                  <a:pt x="284038" y="281812"/>
                  <a:pt x="277047" y="269229"/>
                </a:cubicBezTo>
                <a:cubicBezTo>
                  <a:pt x="270056" y="256646"/>
                  <a:pt x="257473" y="223090"/>
                  <a:pt x="209935" y="176951"/>
                </a:cubicBezTo>
                <a:cubicBezTo>
                  <a:pt x="162397" y="130812"/>
                  <a:pt x="-6781" y="-11801"/>
                  <a:pt x="210" y="7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B22BE7D-C6AB-5059-6497-C65E41F024A5}"/>
              </a:ext>
            </a:extLst>
          </p:cNvPr>
          <p:cNvSpPr/>
          <p:nvPr/>
        </p:nvSpPr>
        <p:spPr>
          <a:xfrm>
            <a:off x="4661782" y="5310182"/>
            <a:ext cx="298141" cy="178411"/>
          </a:xfrm>
          <a:custGeom>
            <a:avLst/>
            <a:gdLst>
              <a:gd name="connsiteX0" fmla="*/ 2497 w 298141"/>
              <a:gd name="connsiteY0" fmla="*/ 49 h 178411"/>
              <a:gd name="connsiteX1" fmla="*/ 94776 w 298141"/>
              <a:gd name="connsiteY1" fmla="*/ 142662 h 178411"/>
              <a:gd name="connsiteX2" fmla="*/ 296112 w 298141"/>
              <a:gd name="connsiteY2" fmla="*/ 176218 h 178411"/>
              <a:gd name="connsiteX3" fmla="*/ 187055 w 298141"/>
              <a:gd name="connsiteY3" fmla="*/ 159440 h 178411"/>
              <a:gd name="connsiteX4" fmla="*/ 2497 w 298141"/>
              <a:gd name="connsiteY4" fmla="*/ 49 h 17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41" h="178411">
                <a:moveTo>
                  <a:pt x="2497" y="49"/>
                </a:moveTo>
                <a:cubicBezTo>
                  <a:pt x="-12883" y="-2747"/>
                  <a:pt x="45840" y="113301"/>
                  <a:pt x="94776" y="142662"/>
                </a:cubicBezTo>
                <a:cubicBezTo>
                  <a:pt x="143712" y="172024"/>
                  <a:pt x="280732" y="173422"/>
                  <a:pt x="296112" y="176218"/>
                </a:cubicBezTo>
                <a:cubicBezTo>
                  <a:pt x="311492" y="179014"/>
                  <a:pt x="235991" y="183209"/>
                  <a:pt x="187055" y="159440"/>
                </a:cubicBezTo>
                <a:cubicBezTo>
                  <a:pt x="138119" y="135671"/>
                  <a:pt x="17877" y="2845"/>
                  <a:pt x="2497" y="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A9DF5979-7A37-416D-0538-F025AE1FDE29}"/>
              </a:ext>
            </a:extLst>
          </p:cNvPr>
          <p:cNvSpPr/>
          <p:nvPr/>
        </p:nvSpPr>
        <p:spPr>
          <a:xfrm>
            <a:off x="5370323" y="5494468"/>
            <a:ext cx="116254" cy="327663"/>
          </a:xfrm>
          <a:custGeom>
            <a:avLst/>
            <a:gdLst>
              <a:gd name="connsiteX0" fmla="*/ 116077 w 116254"/>
              <a:gd name="connsiteY0" fmla="*/ 321 h 327663"/>
              <a:gd name="connsiteX1" fmla="*/ 32187 w 116254"/>
              <a:gd name="connsiteY1" fmla="*/ 117767 h 327663"/>
              <a:gd name="connsiteX2" fmla="*/ 15409 w 116254"/>
              <a:gd name="connsiteY2" fmla="*/ 327492 h 327663"/>
              <a:gd name="connsiteX3" fmla="*/ 7020 w 116254"/>
              <a:gd name="connsiteY3" fmla="*/ 151323 h 327663"/>
              <a:gd name="connsiteX4" fmla="*/ 116077 w 116254"/>
              <a:gd name="connsiteY4" fmla="*/ 321 h 32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54" h="327663">
                <a:moveTo>
                  <a:pt x="116077" y="321"/>
                </a:moveTo>
                <a:cubicBezTo>
                  <a:pt x="120271" y="-5272"/>
                  <a:pt x="48965" y="63239"/>
                  <a:pt x="32187" y="117767"/>
                </a:cubicBezTo>
                <a:cubicBezTo>
                  <a:pt x="15409" y="172295"/>
                  <a:pt x="19603" y="321899"/>
                  <a:pt x="15409" y="327492"/>
                </a:cubicBezTo>
                <a:cubicBezTo>
                  <a:pt x="11215" y="333085"/>
                  <a:pt x="-11156" y="200259"/>
                  <a:pt x="7020" y="151323"/>
                </a:cubicBezTo>
                <a:cubicBezTo>
                  <a:pt x="25196" y="102387"/>
                  <a:pt x="111883" y="5914"/>
                  <a:pt x="116077" y="3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8F46229-2B14-1B0D-A922-12682EA01D66}"/>
              </a:ext>
            </a:extLst>
          </p:cNvPr>
          <p:cNvSpPr/>
          <p:nvPr/>
        </p:nvSpPr>
        <p:spPr>
          <a:xfrm>
            <a:off x="5050131" y="4412211"/>
            <a:ext cx="221006" cy="202123"/>
          </a:xfrm>
          <a:custGeom>
            <a:avLst/>
            <a:gdLst>
              <a:gd name="connsiteX0" fmla="*/ 41 w 221006"/>
              <a:gd name="connsiteY0" fmla="*/ 398 h 202123"/>
              <a:gd name="connsiteX1" fmla="*/ 192988 w 221006"/>
              <a:gd name="connsiteY1" fmla="*/ 117844 h 202123"/>
              <a:gd name="connsiteX2" fmla="*/ 218155 w 221006"/>
              <a:gd name="connsiteY2" fmla="*/ 201734 h 202123"/>
              <a:gd name="connsiteX3" fmla="*/ 176210 w 221006"/>
              <a:gd name="connsiteY3" fmla="*/ 84288 h 202123"/>
              <a:gd name="connsiteX4" fmla="*/ 41 w 221006"/>
              <a:gd name="connsiteY4" fmla="*/ 398 h 20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06" h="202123">
                <a:moveTo>
                  <a:pt x="41" y="398"/>
                </a:moveTo>
                <a:cubicBezTo>
                  <a:pt x="2837" y="5991"/>
                  <a:pt x="156636" y="84288"/>
                  <a:pt x="192988" y="117844"/>
                </a:cubicBezTo>
                <a:cubicBezTo>
                  <a:pt x="229340" y="151400"/>
                  <a:pt x="220951" y="207327"/>
                  <a:pt x="218155" y="201734"/>
                </a:cubicBezTo>
                <a:cubicBezTo>
                  <a:pt x="215359" y="196141"/>
                  <a:pt x="215359" y="119242"/>
                  <a:pt x="176210" y="84288"/>
                </a:cubicBezTo>
                <a:cubicBezTo>
                  <a:pt x="137061" y="49334"/>
                  <a:pt x="-2755" y="-5195"/>
                  <a:pt x="41" y="3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B12F45E-4AA2-292B-F407-46ADF7C7457A}"/>
              </a:ext>
            </a:extLst>
          </p:cNvPr>
          <p:cNvSpPr/>
          <p:nvPr/>
        </p:nvSpPr>
        <p:spPr>
          <a:xfrm>
            <a:off x="5141653" y="6081796"/>
            <a:ext cx="406224" cy="243645"/>
          </a:xfrm>
          <a:custGeom>
            <a:avLst/>
            <a:gdLst>
              <a:gd name="connsiteX0" fmla="*/ 798 w 406224"/>
              <a:gd name="connsiteY0" fmla="*/ 222 h 243645"/>
              <a:gd name="connsiteX1" fmla="*/ 227301 w 406224"/>
              <a:gd name="connsiteY1" fmla="*/ 92501 h 243645"/>
              <a:gd name="connsiteX2" fmla="*/ 403470 w 406224"/>
              <a:gd name="connsiteY2" fmla="*/ 243503 h 243645"/>
              <a:gd name="connsiteX3" fmla="*/ 311191 w 406224"/>
              <a:gd name="connsiteY3" fmla="*/ 117668 h 243645"/>
              <a:gd name="connsiteX4" fmla="*/ 798 w 406224"/>
              <a:gd name="connsiteY4" fmla="*/ 222 h 2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224" h="243645">
                <a:moveTo>
                  <a:pt x="798" y="222"/>
                </a:moveTo>
                <a:cubicBezTo>
                  <a:pt x="-13184" y="-3972"/>
                  <a:pt x="160189" y="51954"/>
                  <a:pt x="227301" y="92501"/>
                </a:cubicBezTo>
                <a:cubicBezTo>
                  <a:pt x="294413" y="133048"/>
                  <a:pt x="389488" y="239309"/>
                  <a:pt x="403470" y="243503"/>
                </a:cubicBezTo>
                <a:cubicBezTo>
                  <a:pt x="417452" y="247697"/>
                  <a:pt x="376905" y="158215"/>
                  <a:pt x="311191" y="117668"/>
                </a:cubicBezTo>
                <a:cubicBezTo>
                  <a:pt x="245477" y="77121"/>
                  <a:pt x="14780" y="4416"/>
                  <a:pt x="798" y="2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50D3401-BF78-8F13-2E70-50DB5E45859E}"/>
              </a:ext>
            </a:extLst>
          </p:cNvPr>
          <p:cNvSpPr/>
          <p:nvPr/>
        </p:nvSpPr>
        <p:spPr>
          <a:xfrm>
            <a:off x="3565272" y="4882348"/>
            <a:ext cx="268597" cy="285370"/>
          </a:xfrm>
          <a:custGeom>
            <a:avLst/>
            <a:gdLst>
              <a:gd name="connsiteX0" fmla="*/ 49 w 268597"/>
              <a:gd name="connsiteY0" fmla="*/ 45 h 285370"/>
              <a:gd name="connsiteX1" fmla="*/ 159440 w 268597"/>
              <a:gd name="connsiteY1" fmla="*/ 184602 h 285370"/>
              <a:gd name="connsiteX2" fmla="*/ 268497 w 268597"/>
              <a:gd name="connsiteY2" fmla="*/ 285270 h 285370"/>
              <a:gd name="connsiteX3" fmla="*/ 176218 w 268597"/>
              <a:gd name="connsiteY3" fmla="*/ 167824 h 285370"/>
              <a:gd name="connsiteX4" fmla="*/ 49 w 268597"/>
              <a:gd name="connsiteY4" fmla="*/ 45 h 28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597" h="285370">
                <a:moveTo>
                  <a:pt x="49" y="45"/>
                </a:moveTo>
                <a:cubicBezTo>
                  <a:pt x="-2747" y="2841"/>
                  <a:pt x="114699" y="137065"/>
                  <a:pt x="159440" y="184602"/>
                </a:cubicBezTo>
                <a:cubicBezTo>
                  <a:pt x="204181" y="232139"/>
                  <a:pt x="265701" y="288066"/>
                  <a:pt x="268497" y="285270"/>
                </a:cubicBezTo>
                <a:cubicBezTo>
                  <a:pt x="271293" y="282474"/>
                  <a:pt x="215367" y="211167"/>
                  <a:pt x="176218" y="167824"/>
                </a:cubicBezTo>
                <a:cubicBezTo>
                  <a:pt x="137069" y="124481"/>
                  <a:pt x="2845" y="-2751"/>
                  <a:pt x="49" y="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E0C4E4C-1EBA-191D-842C-E54AF3BFDD86}"/>
              </a:ext>
            </a:extLst>
          </p:cNvPr>
          <p:cNvSpPr/>
          <p:nvPr/>
        </p:nvSpPr>
        <p:spPr>
          <a:xfrm>
            <a:off x="3496047" y="4729944"/>
            <a:ext cx="481034" cy="1303903"/>
          </a:xfrm>
          <a:custGeom>
            <a:avLst/>
            <a:gdLst>
              <a:gd name="connsiteX0" fmla="*/ 2162 w 481034"/>
              <a:gd name="connsiteY0" fmla="*/ 9836 h 1303903"/>
              <a:gd name="connsiteX1" fmla="*/ 44107 w 481034"/>
              <a:gd name="connsiteY1" fmla="*/ 378951 h 1303903"/>
              <a:gd name="connsiteX2" fmla="*/ 111219 w 481034"/>
              <a:gd name="connsiteY2" fmla="*/ 714511 h 1303903"/>
              <a:gd name="connsiteX3" fmla="*/ 69274 w 481034"/>
              <a:gd name="connsiteY3" fmla="*/ 588676 h 1303903"/>
              <a:gd name="connsiteX4" fmla="*/ 278999 w 481034"/>
              <a:gd name="connsiteY4" fmla="*/ 1092016 h 1303903"/>
              <a:gd name="connsiteX5" fmla="*/ 237054 w 481034"/>
              <a:gd name="connsiteY5" fmla="*/ 949403 h 1303903"/>
              <a:gd name="connsiteX6" fmla="*/ 480335 w 481034"/>
              <a:gd name="connsiteY6" fmla="*/ 1301740 h 1303903"/>
              <a:gd name="connsiteX7" fmla="*/ 304166 w 481034"/>
              <a:gd name="connsiteY7" fmla="*/ 1083627 h 1303903"/>
              <a:gd name="connsiteX8" fmla="*/ 111219 w 481034"/>
              <a:gd name="connsiteY8" fmla="*/ 798401 h 1303903"/>
              <a:gd name="connsiteX9" fmla="*/ 2162 w 481034"/>
              <a:gd name="connsiteY9" fmla="*/ 9836 h 130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034" h="1303903">
                <a:moveTo>
                  <a:pt x="2162" y="9836"/>
                </a:moveTo>
                <a:cubicBezTo>
                  <a:pt x="-9023" y="-60072"/>
                  <a:pt x="25931" y="261505"/>
                  <a:pt x="44107" y="378951"/>
                </a:cubicBezTo>
                <a:cubicBezTo>
                  <a:pt x="62283" y="496397"/>
                  <a:pt x="107025" y="679557"/>
                  <a:pt x="111219" y="714511"/>
                </a:cubicBezTo>
                <a:cubicBezTo>
                  <a:pt x="115413" y="749465"/>
                  <a:pt x="41311" y="525759"/>
                  <a:pt x="69274" y="588676"/>
                </a:cubicBezTo>
                <a:cubicBezTo>
                  <a:pt x="97237" y="651593"/>
                  <a:pt x="251036" y="1031895"/>
                  <a:pt x="278999" y="1092016"/>
                </a:cubicBezTo>
                <a:cubicBezTo>
                  <a:pt x="306962" y="1152137"/>
                  <a:pt x="203498" y="914449"/>
                  <a:pt x="237054" y="949403"/>
                </a:cubicBezTo>
                <a:cubicBezTo>
                  <a:pt x="270610" y="984357"/>
                  <a:pt x="469150" y="1279369"/>
                  <a:pt x="480335" y="1301740"/>
                </a:cubicBezTo>
                <a:cubicBezTo>
                  <a:pt x="491520" y="1324111"/>
                  <a:pt x="365685" y="1167517"/>
                  <a:pt x="304166" y="1083627"/>
                </a:cubicBezTo>
                <a:cubicBezTo>
                  <a:pt x="242647" y="999737"/>
                  <a:pt x="158757" y="980162"/>
                  <a:pt x="111219" y="798401"/>
                </a:cubicBezTo>
                <a:cubicBezTo>
                  <a:pt x="63681" y="616640"/>
                  <a:pt x="13347" y="79744"/>
                  <a:pt x="2162" y="9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27F8DD3F-3F26-4104-12CB-B94250B86EE4}"/>
              </a:ext>
            </a:extLst>
          </p:cNvPr>
          <p:cNvSpPr/>
          <p:nvPr/>
        </p:nvSpPr>
        <p:spPr>
          <a:xfrm>
            <a:off x="7242817" y="4070719"/>
            <a:ext cx="148501" cy="230661"/>
          </a:xfrm>
          <a:custGeom>
            <a:avLst/>
            <a:gdLst>
              <a:gd name="connsiteX0" fmla="*/ 194 w 148501"/>
              <a:gd name="connsiteY0" fmla="*/ 767 h 230661"/>
              <a:gd name="connsiteX1" fmla="*/ 130135 w 148501"/>
              <a:gd name="connsiteY1" fmla="*/ 188460 h 230661"/>
              <a:gd name="connsiteX2" fmla="*/ 144572 w 148501"/>
              <a:gd name="connsiteY2" fmla="*/ 226961 h 230661"/>
              <a:gd name="connsiteX3" fmla="*/ 101259 w 148501"/>
              <a:gd name="connsiteY3" fmla="*/ 125896 h 230661"/>
              <a:gd name="connsiteX4" fmla="*/ 194 w 148501"/>
              <a:gd name="connsiteY4" fmla="*/ 767 h 23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1" h="230661">
                <a:moveTo>
                  <a:pt x="194" y="767"/>
                </a:moveTo>
                <a:cubicBezTo>
                  <a:pt x="5007" y="11194"/>
                  <a:pt x="106072" y="150761"/>
                  <a:pt x="130135" y="188460"/>
                </a:cubicBezTo>
                <a:cubicBezTo>
                  <a:pt x="154198" y="226159"/>
                  <a:pt x="149385" y="237388"/>
                  <a:pt x="144572" y="226961"/>
                </a:cubicBezTo>
                <a:cubicBezTo>
                  <a:pt x="139759" y="216534"/>
                  <a:pt x="121311" y="162793"/>
                  <a:pt x="101259" y="125896"/>
                </a:cubicBezTo>
                <a:cubicBezTo>
                  <a:pt x="81207" y="88999"/>
                  <a:pt x="-4619" y="-9660"/>
                  <a:pt x="194" y="7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39D835A-2F1E-8DBC-BC7F-5D6EE1EB2357}"/>
              </a:ext>
            </a:extLst>
          </p:cNvPr>
          <p:cNvSpPr/>
          <p:nvPr/>
        </p:nvSpPr>
        <p:spPr>
          <a:xfrm>
            <a:off x="6703975" y="3869265"/>
            <a:ext cx="159526" cy="187879"/>
          </a:xfrm>
          <a:custGeom>
            <a:avLst/>
            <a:gdLst>
              <a:gd name="connsiteX0" fmla="*/ 21 w 159526"/>
              <a:gd name="connsiteY0" fmla="*/ 91 h 187879"/>
              <a:gd name="connsiteX1" fmla="*/ 115524 w 159526"/>
              <a:gd name="connsiteY1" fmla="*/ 115594 h 187879"/>
              <a:gd name="connsiteX2" fmla="*/ 158838 w 159526"/>
              <a:gd name="connsiteY2" fmla="*/ 187783 h 187879"/>
              <a:gd name="connsiteX3" fmla="*/ 139587 w 159526"/>
              <a:gd name="connsiteY3" fmla="*/ 101156 h 187879"/>
              <a:gd name="connsiteX4" fmla="*/ 105899 w 159526"/>
              <a:gd name="connsiteY4" fmla="*/ 96343 h 187879"/>
              <a:gd name="connsiteX5" fmla="*/ 21 w 159526"/>
              <a:gd name="connsiteY5" fmla="*/ 91 h 18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26" h="187879">
                <a:moveTo>
                  <a:pt x="21" y="91"/>
                </a:moveTo>
                <a:cubicBezTo>
                  <a:pt x="1625" y="3300"/>
                  <a:pt x="89055" y="84312"/>
                  <a:pt x="115524" y="115594"/>
                </a:cubicBezTo>
                <a:cubicBezTo>
                  <a:pt x="141993" y="146876"/>
                  <a:pt x="154828" y="190189"/>
                  <a:pt x="158838" y="187783"/>
                </a:cubicBezTo>
                <a:cubicBezTo>
                  <a:pt x="162848" y="185377"/>
                  <a:pt x="148410" y="116396"/>
                  <a:pt x="139587" y="101156"/>
                </a:cubicBezTo>
                <a:cubicBezTo>
                  <a:pt x="130764" y="85916"/>
                  <a:pt x="125952" y="113187"/>
                  <a:pt x="105899" y="96343"/>
                </a:cubicBezTo>
                <a:cubicBezTo>
                  <a:pt x="85846" y="79499"/>
                  <a:pt x="-1583" y="-3118"/>
                  <a:pt x="21" y="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85F4894-AF0F-5279-1572-76E168589C62}"/>
              </a:ext>
            </a:extLst>
          </p:cNvPr>
          <p:cNvSpPr/>
          <p:nvPr/>
        </p:nvSpPr>
        <p:spPr>
          <a:xfrm>
            <a:off x="7150055" y="4263942"/>
            <a:ext cx="54465" cy="207088"/>
          </a:xfrm>
          <a:custGeom>
            <a:avLst/>
            <a:gdLst>
              <a:gd name="connsiteX0" fmla="*/ 15953 w 54465"/>
              <a:gd name="connsiteY0" fmla="*/ 50 h 207088"/>
              <a:gd name="connsiteX1" fmla="*/ 6328 w 54465"/>
              <a:gd name="connsiteY1" fmla="*/ 115553 h 207088"/>
              <a:gd name="connsiteX2" fmla="*/ 54454 w 54465"/>
              <a:gd name="connsiteY2" fmla="*/ 206993 h 207088"/>
              <a:gd name="connsiteX3" fmla="*/ 1516 w 54465"/>
              <a:gd name="connsiteY3" fmla="*/ 129991 h 207088"/>
              <a:gd name="connsiteX4" fmla="*/ 15953 w 54465"/>
              <a:gd name="connsiteY4" fmla="*/ 50 h 20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65" h="207088">
                <a:moveTo>
                  <a:pt x="15953" y="50"/>
                </a:moveTo>
                <a:cubicBezTo>
                  <a:pt x="16755" y="-2356"/>
                  <a:pt x="-89" y="81063"/>
                  <a:pt x="6328" y="115553"/>
                </a:cubicBezTo>
                <a:cubicBezTo>
                  <a:pt x="12745" y="150043"/>
                  <a:pt x="55256" y="204587"/>
                  <a:pt x="54454" y="206993"/>
                </a:cubicBezTo>
                <a:cubicBezTo>
                  <a:pt x="53652" y="209399"/>
                  <a:pt x="8735" y="166086"/>
                  <a:pt x="1516" y="129991"/>
                </a:cubicBezTo>
                <a:cubicBezTo>
                  <a:pt x="-5703" y="93896"/>
                  <a:pt x="15151" y="2456"/>
                  <a:pt x="15953" y="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52E2F67-A874-6059-27A2-36F76513C121}"/>
              </a:ext>
            </a:extLst>
          </p:cNvPr>
          <p:cNvSpPr/>
          <p:nvPr/>
        </p:nvSpPr>
        <p:spPr>
          <a:xfrm>
            <a:off x="7449685" y="4561848"/>
            <a:ext cx="43839" cy="255806"/>
          </a:xfrm>
          <a:custGeom>
            <a:avLst/>
            <a:gdLst>
              <a:gd name="connsiteX0" fmla="*/ 269 w 43839"/>
              <a:gd name="connsiteY0" fmla="*/ 527 h 255806"/>
              <a:gd name="connsiteX1" fmla="*/ 24332 w 43839"/>
              <a:gd name="connsiteY1" fmla="*/ 77529 h 255806"/>
              <a:gd name="connsiteX2" fmla="*/ 5081 w 43839"/>
              <a:gd name="connsiteY2" fmla="*/ 255596 h 255806"/>
              <a:gd name="connsiteX3" fmla="*/ 43582 w 43839"/>
              <a:gd name="connsiteY3" fmla="*/ 111217 h 255806"/>
              <a:gd name="connsiteX4" fmla="*/ 269 w 43839"/>
              <a:gd name="connsiteY4" fmla="*/ 527 h 25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39" h="255806">
                <a:moveTo>
                  <a:pt x="269" y="527"/>
                </a:moveTo>
                <a:cubicBezTo>
                  <a:pt x="-2939" y="-5088"/>
                  <a:pt x="23530" y="35018"/>
                  <a:pt x="24332" y="77529"/>
                </a:cubicBezTo>
                <a:cubicBezTo>
                  <a:pt x="25134" y="120040"/>
                  <a:pt x="1873" y="249981"/>
                  <a:pt x="5081" y="255596"/>
                </a:cubicBezTo>
                <a:cubicBezTo>
                  <a:pt x="8289" y="261211"/>
                  <a:pt x="39572" y="152926"/>
                  <a:pt x="43582" y="111217"/>
                </a:cubicBezTo>
                <a:cubicBezTo>
                  <a:pt x="47592" y="69508"/>
                  <a:pt x="3477" y="6142"/>
                  <a:pt x="269" y="5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44DB3FF-58B1-B290-5174-3568AAC4E452}"/>
              </a:ext>
            </a:extLst>
          </p:cNvPr>
          <p:cNvSpPr/>
          <p:nvPr/>
        </p:nvSpPr>
        <p:spPr>
          <a:xfrm>
            <a:off x="7214100" y="4605570"/>
            <a:ext cx="101108" cy="163943"/>
          </a:xfrm>
          <a:custGeom>
            <a:avLst/>
            <a:gdLst>
              <a:gd name="connsiteX0" fmla="*/ 35 w 101108"/>
              <a:gd name="connsiteY0" fmla="*/ 118 h 163943"/>
              <a:gd name="connsiteX1" fmla="*/ 28911 w 101108"/>
              <a:gd name="connsiteY1" fmla="*/ 86746 h 163943"/>
              <a:gd name="connsiteX2" fmla="*/ 101100 w 101108"/>
              <a:gd name="connsiteY2" fmla="*/ 163748 h 163943"/>
              <a:gd name="connsiteX3" fmla="*/ 33723 w 101108"/>
              <a:gd name="connsiteY3" fmla="*/ 105996 h 163943"/>
              <a:gd name="connsiteX4" fmla="*/ 35 w 101108"/>
              <a:gd name="connsiteY4" fmla="*/ 118 h 16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08" h="163943">
                <a:moveTo>
                  <a:pt x="35" y="118"/>
                </a:moveTo>
                <a:cubicBezTo>
                  <a:pt x="-767" y="-3090"/>
                  <a:pt x="12067" y="59474"/>
                  <a:pt x="28911" y="86746"/>
                </a:cubicBezTo>
                <a:cubicBezTo>
                  <a:pt x="45755" y="114018"/>
                  <a:pt x="100298" y="160540"/>
                  <a:pt x="101100" y="163748"/>
                </a:cubicBezTo>
                <a:cubicBezTo>
                  <a:pt x="101902" y="166956"/>
                  <a:pt x="44952" y="130059"/>
                  <a:pt x="33723" y="105996"/>
                </a:cubicBezTo>
                <a:cubicBezTo>
                  <a:pt x="22494" y="81933"/>
                  <a:pt x="837" y="3326"/>
                  <a:pt x="35" y="1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3E99397-CD32-0088-9BA7-95478BDC52E0}"/>
              </a:ext>
            </a:extLst>
          </p:cNvPr>
          <p:cNvSpPr/>
          <p:nvPr/>
        </p:nvSpPr>
        <p:spPr>
          <a:xfrm>
            <a:off x="5712539" y="4745227"/>
            <a:ext cx="50111" cy="187753"/>
          </a:xfrm>
          <a:custGeom>
            <a:avLst/>
            <a:gdLst>
              <a:gd name="connsiteX0" fmla="*/ 38556 w 50111"/>
              <a:gd name="connsiteY0" fmla="*/ 28 h 187753"/>
              <a:gd name="connsiteX1" fmla="*/ 38556 w 50111"/>
              <a:gd name="connsiteY1" fmla="*/ 96280 h 187753"/>
              <a:gd name="connsiteX2" fmla="*/ 55 w 50111"/>
              <a:gd name="connsiteY2" fmla="*/ 187720 h 187753"/>
              <a:gd name="connsiteX3" fmla="*/ 48181 w 50111"/>
              <a:gd name="connsiteY3" fmla="*/ 105906 h 187753"/>
              <a:gd name="connsiteX4" fmla="*/ 38556 w 50111"/>
              <a:gd name="connsiteY4" fmla="*/ 28 h 18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11" h="187753">
                <a:moveTo>
                  <a:pt x="38556" y="28"/>
                </a:moveTo>
                <a:cubicBezTo>
                  <a:pt x="36952" y="-1576"/>
                  <a:pt x="44973" y="64998"/>
                  <a:pt x="38556" y="96280"/>
                </a:cubicBezTo>
                <a:cubicBezTo>
                  <a:pt x="32139" y="127562"/>
                  <a:pt x="-1549" y="186116"/>
                  <a:pt x="55" y="187720"/>
                </a:cubicBezTo>
                <a:cubicBezTo>
                  <a:pt x="1659" y="189324"/>
                  <a:pt x="40962" y="133178"/>
                  <a:pt x="48181" y="105906"/>
                </a:cubicBezTo>
                <a:cubicBezTo>
                  <a:pt x="55400" y="78635"/>
                  <a:pt x="40160" y="1632"/>
                  <a:pt x="38556" y="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F392DAE-1CF8-E718-029B-37A31223FFDC}"/>
              </a:ext>
            </a:extLst>
          </p:cNvPr>
          <p:cNvSpPr/>
          <p:nvPr/>
        </p:nvSpPr>
        <p:spPr>
          <a:xfrm>
            <a:off x="7051377" y="4470472"/>
            <a:ext cx="90644" cy="188816"/>
          </a:xfrm>
          <a:custGeom>
            <a:avLst/>
            <a:gdLst>
              <a:gd name="connsiteX0" fmla="*/ 3941 w 90644"/>
              <a:gd name="connsiteY0" fmla="*/ 463 h 188816"/>
              <a:gd name="connsiteX1" fmla="*/ 8754 w 90644"/>
              <a:gd name="connsiteY1" fmla="*/ 87090 h 188816"/>
              <a:gd name="connsiteX2" fmla="*/ 90568 w 90644"/>
              <a:gd name="connsiteY2" fmla="*/ 188155 h 188816"/>
              <a:gd name="connsiteX3" fmla="*/ 23191 w 90644"/>
              <a:gd name="connsiteY3" fmla="*/ 125591 h 188816"/>
              <a:gd name="connsiteX4" fmla="*/ 3941 w 90644"/>
              <a:gd name="connsiteY4" fmla="*/ 463 h 18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44" h="188816">
                <a:moveTo>
                  <a:pt x="3941" y="463"/>
                </a:moveTo>
                <a:cubicBezTo>
                  <a:pt x="1535" y="-5954"/>
                  <a:pt x="-5684" y="55808"/>
                  <a:pt x="8754" y="87090"/>
                </a:cubicBezTo>
                <a:cubicBezTo>
                  <a:pt x="23192" y="118372"/>
                  <a:pt x="88162" y="181738"/>
                  <a:pt x="90568" y="188155"/>
                </a:cubicBezTo>
                <a:cubicBezTo>
                  <a:pt x="92974" y="194572"/>
                  <a:pt x="37629" y="152863"/>
                  <a:pt x="23191" y="125591"/>
                </a:cubicBezTo>
                <a:cubicBezTo>
                  <a:pt x="8753" y="98320"/>
                  <a:pt x="6347" y="6880"/>
                  <a:pt x="3941" y="4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05ED0C27-EB63-876A-02E2-107E31288BA5}"/>
              </a:ext>
            </a:extLst>
          </p:cNvPr>
          <p:cNvSpPr/>
          <p:nvPr/>
        </p:nvSpPr>
        <p:spPr>
          <a:xfrm>
            <a:off x="7377575" y="4937756"/>
            <a:ext cx="58051" cy="206961"/>
          </a:xfrm>
          <a:custGeom>
            <a:avLst/>
            <a:gdLst>
              <a:gd name="connsiteX0" fmla="*/ 189 w 58051"/>
              <a:gd name="connsiteY0" fmla="*/ 4 h 206961"/>
              <a:gd name="connsiteX1" fmla="*/ 38690 w 58051"/>
              <a:gd name="connsiteY1" fmla="*/ 139570 h 206961"/>
              <a:gd name="connsiteX2" fmla="*/ 19440 w 58051"/>
              <a:gd name="connsiteY2" fmla="*/ 206947 h 206961"/>
              <a:gd name="connsiteX3" fmla="*/ 57941 w 58051"/>
              <a:gd name="connsiteY3" fmla="*/ 134758 h 206961"/>
              <a:gd name="connsiteX4" fmla="*/ 189 w 58051"/>
              <a:gd name="connsiteY4" fmla="*/ 4 h 20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51" h="206961">
                <a:moveTo>
                  <a:pt x="189" y="4"/>
                </a:moveTo>
                <a:cubicBezTo>
                  <a:pt x="-3019" y="806"/>
                  <a:pt x="35482" y="105080"/>
                  <a:pt x="38690" y="139570"/>
                </a:cubicBezTo>
                <a:cubicBezTo>
                  <a:pt x="41898" y="174060"/>
                  <a:pt x="16232" y="207749"/>
                  <a:pt x="19440" y="206947"/>
                </a:cubicBezTo>
                <a:cubicBezTo>
                  <a:pt x="22648" y="206145"/>
                  <a:pt x="60347" y="162029"/>
                  <a:pt x="57941" y="134758"/>
                </a:cubicBezTo>
                <a:cubicBezTo>
                  <a:pt x="55535" y="107487"/>
                  <a:pt x="3397" y="-798"/>
                  <a:pt x="18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2BA08FB-4ADD-1B43-CCE2-58042F428129}"/>
              </a:ext>
            </a:extLst>
          </p:cNvPr>
          <p:cNvSpPr/>
          <p:nvPr/>
        </p:nvSpPr>
        <p:spPr>
          <a:xfrm>
            <a:off x="7194878" y="5272891"/>
            <a:ext cx="115521" cy="831370"/>
          </a:xfrm>
          <a:custGeom>
            <a:avLst/>
            <a:gdLst>
              <a:gd name="connsiteX0" fmla="*/ 115509 w 115521"/>
              <a:gd name="connsiteY0" fmla="*/ 1753 h 831370"/>
              <a:gd name="connsiteX1" fmla="*/ 72196 w 115521"/>
              <a:gd name="connsiteY1" fmla="*/ 381951 h 831370"/>
              <a:gd name="connsiteX2" fmla="*/ 86634 w 115521"/>
              <a:gd name="connsiteY2" fmla="*/ 324200 h 831370"/>
              <a:gd name="connsiteX3" fmla="*/ 6 w 115521"/>
              <a:gd name="connsiteY3" fmla="*/ 815088 h 831370"/>
              <a:gd name="connsiteX4" fmla="*/ 91446 w 115521"/>
              <a:gd name="connsiteY4" fmla="*/ 300136 h 831370"/>
              <a:gd name="connsiteX5" fmla="*/ 4819 w 115521"/>
              <a:gd name="connsiteY5" fmla="*/ 824713 h 831370"/>
              <a:gd name="connsiteX6" fmla="*/ 67383 w 115521"/>
              <a:gd name="connsiteY6" fmla="*/ 560018 h 831370"/>
              <a:gd name="connsiteX7" fmla="*/ 115509 w 115521"/>
              <a:gd name="connsiteY7" fmla="*/ 1753 h 8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21" h="831370">
                <a:moveTo>
                  <a:pt x="115509" y="1753"/>
                </a:moveTo>
                <a:cubicBezTo>
                  <a:pt x="116311" y="-27925"/>
                  <a:pt x="77008" y="328210"/>
                  <a:pt x="72196" y="381951"/>
                </a:cubicBezTo>
                <a:cubicBezTo>
                  <a:pt x="67384" y="435692"/>
                  <a:pt x="98666" y="252011"/>
                  <a:pt x="86634" y="324200"/>
                </a:cubicBezTo>
                <a:cubicBezTo>
                  <a:pt x="74602" y="396389"/>
                  <a:pt x="-796" y="819099"/>
                  <a:pt x="6" y="815088"/>
                </a:cubicBezTo>
                <a:cubicBezTo>
                  <a:pt x="808" y="811077"/>
                  <a:pt x="90644" y="298532"/>
                  <a:pt x="91446" y="300136"/>
                </a:cubicBezTo>
                <a:cubicBezTo>
                  <a:pt x="92248" y="301740"/>
                  <a:pt x="8829" y="781399"/>
                  <a:pt x="4819" y="824713"/>
                </a:cubicBezTo>
                <a:cubicBezTo>
                  <a:pt x="809" y="868027"/>
                  <a:pt x="46528" y="690761"/>
                  <a:pt x="67383" y="560018"/>
                </a:cubicBezTo>
                <a:cubicBezTo>
                  <a:pt x="88238" y="429275"/>
                  <a:pt x="114707" y="31431"/>
                  <a:pt x="115509" y="1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5C0455E-79DA-4ECA-11B7-7801156B3B7D}"/>
              </a:ext>
            </a:extLst>
          </p:cNvPr>
          <p:cNvSpPr/>
          <p:nvPr/>
        </p:nvSpPr>
        <p:spPr>
          <a:xfrm>
            <a:off x="6607743" y="5977241"/>
            <a:ext cx="548674" cy="312552"/>
          </a:xfrm>
          <a:custGeom>
            <a:avLst/>
            <a:gdLst>
              <a:gd name="connsiteX0" fmla="*/ 476451 w 548674"/>
              <a:gd name="connsiteY0" fmla="*/ 43361 h 312552"/>
              <a:gd name="connsiteX1" fmla="*/ 423512 w 548674"/>
              <a:gd name="connsiteY1" fmla="*/ 235866 h 312552"/>
              <a:gd name="connsiteX2" fmla="*/ 288758 w 548674"/>
              <a:gd name="connsiteY2" fmla="*/ 288805 h 312552"/>
              <a:gd name="connsiteX3" fmla="*/ 0 w 548674"/>
              <a:gd name="connsiteY3" fmla="*/ 303243 h 312552"/>
              <a:gd name="connsiteX4" fmla="*/ 404261 w 548674"/>
              <a:gd name="connsiteY4" fmla="*/ 283993 h 312552"/>
              <a:gd name="connsiteX5" fmla="*/ 548640 w 548674"/>
              <a:gd name="connsiteY5" fmla="*/ 47 h 312552"/>
              <a:gd name="connsiteX6" fmla="*/ 394636 w 548674"/>
              <a:gd name="connsiteY6" fmla="*/ 259930 h 312552"/>
              <a:gd name="connsiteX7" fmla="*/ 476451 w 548674"/>
              <a:gd name="connsiteY7" fmla="*/ 43361 h 31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674" h="312552">
                <a:moveTo>
                  <a:pt x="476451" y="43361"/>
                </a:moveTo>
                <a:cubicBezTo>
                  <a:pt x="481263" y="39350"/>
                  <a:pt x="454794" y="194959"/>
                  <a:pt x="423512" y="235866"/>
                </a:cubicBezTo>
                <a:cubicBezTo>
                  <a:pt x="392230" y="276773"/>
                  <a:pt x="359343" y="277576"/>
                  <a:pt x="288758" y="288805"/>
                </a:cubicBezTo>
                <a:cubicBezTo>
                  <a:pt x="218173" y="300034"/>
                  <a:pt x="0" y="303243"/>
                  <a:pt x="0" y="303243"/>
                </a:cubicBezTo>
                <a:cubicBezTo>
                  <a:pt x="19250" y="302441"/>
                  <a:pt x="312821" y="334526"/>
                  <a:pt x="404261" y="283993"/>
                </a:cubicBezTo>
                <a:cubicBezTo>
                  <a:pt x="495701" y="233460"/>
                  <a:pt x="550244" y="4057"/>
                  <a:pt x="548640" y="47"/>
                </a:cubicBezTo>
                <a:cubicBezTo>
                  <a:pt x="547036" y="-3963"/>
                  <a:pt x="405063" y="247096"/>
                  <a:pt x="394636" y="259930"/>
                </a:cubicBezTo>
                <a:cubicBezTo>
                  <a:pt x="384209" y="272764"/>
                  <a:pt x="471639" y="47372"/>
                  <a:pt x="476451" y="433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774348D-0B0F-BDF0-0866-E7B146A8F442}"/>
              </a:ext>
            </a:extLst>
          </p:cNvPr>
          <p:cNvSpPr/>
          <p:nvPr/>
        </p:nvSpPr>
        <p:spPr>
          <a:xfrm>
            <a:off x="7021543" y="5673840"/>
            <a:ext cx="158991" cy="337867"/>
          </a:xfrm>
          <a:custGeom>
            <a:avLst/>
            <a:gdLst>
              <a:gd name="connsiteX0" fmla="*/ 158903 w 158991"/>
              <a:gd name="connsiteY0" fmla="*/ 253 h 337867"/>
              <a:gd name="connsiteX1" fmla="*/ 72276 w 158991"/>
              <a:gd name="connsiteY1" fmla="*/ 240884 h 337867"/>
              <a:gd name="connsiteX2" fmla="*/ 86 w 158991"/>
              <a:gd name="connsiteY2" fmla="*/ 337137 h 337867"/>
              <a:gd name="connsiteX3" fmla="*/ 86714 w 158991"/>
              <a:gd name="connsiteY3" fmla="*/ 197571 h 337867"/>
              <a:gd name="connsiteX4" fmla="*/ 158903 w 158991"/>
              <a:gd name="connsiteY4" fmla="*/ 253 h 33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91" h="337867">
                <a:moveTo>
                  <a:pt x="158903" y="253"/>
                </a:moveTo>
                <a:cubicBezTo>
                  <a:pt x="156497" y="7472"/>
                  <a:pt x="98745" y="184737"/>
                  <a:pt x="72276" y="240884"/>
                </a:cubicBezTo>
                <a:cubicBezTo>
                  <a:pt x="45807" y="297031"/>
                  <a:pt x="-2320" y="344356"/>
                  <a:pt x="86" y="337137"/>
                </a:cubicBezTo>
                <a:cubicBezTo>
                  <a:pt x="2492" y="329918"/>
                  <a:pt x="59442" y="252916"/>
                  <a:pt x="86714" y="197571"/>
                </a:cubicBezTo>
                <a:cubicBezTo>
                  <a:pt x="113986" y="142226"/>
                  <a:pt x="161309" y="-6966"/>
                  <a:pt x="158903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8B314C3F-3490-E6CA-2F12-650CA614A57E}"/>
              </a:ext>
            </a:extLst>
          </p:cNvPr>
          <p:cNvSpPr/>
          <p:nvPr/>
        </p:nvSpPr>
        <p:spPr>
          <a:xfrm>
            <a:off x="5616285" y="5904938"/>
            <a:ext cx="404375" cy="252354"/>
          </a:xfrm>
          <a:custGeom>
            <a:avLst/>
            <a:gdLst>
              <a:gd name="connsiteX0" fmla="*/ 56 w 404375"/>
              <a:gd name="connsiteY0" fmla="*/ 161 h 252354"/>
              <a:gd name="connsiteX1" fmla="*/ 197374 w 404375"/>
              <a:gd name="connsiteY1" fmla="*/ 178228 h 252354"/>
              <a:gd name="connsiteX2" fmla="*/ 404317 w 404375"/>
              <a:gd name="connsiteY2" fmla="*/ 250418 h 252354"/>
              <a:gd name="connsiteX3" fmla="*/ 216624 w 404375"/>
              <a:gd name="connsiteY3" fmla="*/ 211917 h 252354"/>
              <a:gd name="connsiteX4" fmla="*/ 56 w 404375"/>
              <a:gd name="connsiteY4" fmla="*/ 161 h 25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375" h="252354">
                <a:moveTo>
                  <a:pt x="56" y="161"/>
                </a:moveTo>
                <a:cubicBezTo>
                  <a:pt x="-3152" y="-5454"/>
                  <a:pt x="129997" y="136519"/>
                  <a:pt x="197374" y="178228"/>
                </a:cubicBezTo>
                <a:cubicBezTo>
                  <a:pt x="264751" y="219937"/>
                  <a:pt x="401109" y="244803"/>
                  <a:pt x="404317" y="250418"/>
                </a:cubicBezTo>
                <a:cubicBezTo>
                  <a:pt x="407525" y="256033"/>
                  <a:pt x="278386" y="251220"/>
                  <a:pt x="216624" y="211917"/>
                </a:cubicBezTo>
                <a:cubicBezTo>
                  <a:pt x="154862" y="172614"/>
                  <a:pt x="3264" y="5776"/>
                  <a:pt x="56" y="1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003B9811-3A3F-1F93-14DE-5635DA81250B}"/>
              </a:ext>
            </a:extLst>
          </p:cNvPr>
          <p:cNvSpPr/>
          <p:nvPr/>
        </p:nvSpPr>
        <p:spPr>
          <a:xfrm>
            <a:off x="5840899" y="6241738"/>
            <a:ext cx="447011" cy="96705"/>
          </a:xfrm>
          <a:custGeom>
            <a:avLst/>
            <a:gdLst>
              <a:gd name="connsiteX0" fmla="*/ 1636 w 447011"/>
              <a:gd name="connsiteY0" fmla="*/ 96498 h 96705"/>
              <a:gd name="connsiteX1" fmla="*/ 242267 w 447011"/>
              <a:gd name="connsiteY1" fmla="*/ 5058 h 96705"/>
              <a:gd name="connsiteX2" fmla="*/ 444398 w 447011"/>
              <a:gd name="connsiteY2" fmla="*/ 14683 h 96705"/>
              <a:gd name="connsiteX3" fmla="*/ 343333 w 447011"/>
              <a:gd name="connsiteY3" fmla="*/ 245 h 96705"/>
              <a:gd name="connsiteX4" fmla="*/ 146015 w 447011"/>
              <a:gd name="connsiteY4" fmla="*/ 29121 h 96705"/>
              <a:gd name="connsiteX5" fmla="*/ 1636 w 447011"/>
              <a:gd name="connsiteY5" fmla="*/ 96498 h 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011" h="96705">
                <a:moveTo>
                  <a:pt x="1636" y="96498"/>
                </a:moveTo>
                <a:cubicBezTo>
                  <a:pt x="17678" y="92488"/>
                  <a:pt x="168473" y="18694"/>
                  <a:pt x="242267" y="5058"/>
                </a:cubicBezTo>
                <a:cubicBezTo>
                  <a:pt x="316061" y="-8578"/>
                  <a:pt x="427554" y="15485"/>
                  <a:pt x="444398" y="14683"/>
                </a:cubicBezTo>
                <a:cubicBezTo>
                  <a:pt x="461242" y="13881"/>
                  <a:pt x="393063" y="-2161"/>
                  <a:pt x="343333" y="245"/>
                </a:cubicBezTo>
                <a:cubicBezTo>
                  <a:pt x="293603" y="2651"/>
                  <a:pt x="200558" y="13079"/>
                  <a:pt x="146015" y="29121"/>
                </a:cubicBezTo>
                <a:cubicBezTo>
                  <a:pt x="91472" y="45163"/>
                  <a:pt x="-14406" y="100508"/>
                  <a:pt x="1636" y="96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EE2A12D3-7CFA-FFBB-EB4E-4C881DD7830F}"/>
              </a:ext>
            </a:extLst>
          </p:cNvPr>
          <p:cNvSpPr/>
          <p:nvPr/>
        </p:nvSpPr>
        <p:spPr>
          <a:xfrm>
            <a:off x="4310771" y="6015203"/>
            <a:ext cx="806927" cy="335256"/>
          </a:xfrm>
          <a:custGeom>
            <a:avLst/>
            <a:gdLst>
              <a:gd name="connsiteX0" fmla="*/ 1347 w 806927"/>
              <a:gd name="connsiteY0" fmla="*/ 586 h 335256"/>
              <a:gd name="connsiteX1" fmla="*/ 376732 w 806927"/>
              <a:gd name="connsiteY1" fmla="*/ 197904 h 335256"/>
              <a:gd name="connsiteX2" fmla="*/ 805056 w 806927"/>
              <a:gd name="connsiteY2" fmla="*/ 332658 h 335256"/>
              <a:gd name="connsiteX3" fmla="*/ 511486 w 806927"/>
              <a:gd name="connsiteY3" fmla="*/ 265281 h 335256"/>
              <a:gd name="connsiteX4" fmla="*/ 1347 w 806927"/>
              <a:gd name="connsiteY4" fmla="*/ 586 h 33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927" h="335256">
                <a:moveTo>
                  <a:pt x="1347" y="586"/>
                </a:moveTo>
                <a:cubicBezTo>
                  <a:pt x="-21112" y="-10644"/>
                  <a:pt x="242780" y="142559"/>
                  <a:pt x="376732" y="197904"/>
                </a:cubicBezTo>
                <a:cubicBezTo>
                  <a:pt x="510684" y="253249"/>
                  <a:pt x="782597" y="321429"/>
                  <a:pt x="805056" y="332658"/>
                </a:cubicBezTo>
                <a:cubicBezTo>
                  <a:pt x="827515" y="343888"/>
                  <a:pt x="643031" y="318220"/>
                  <a:pt x="511486" y="265281"/>
                </a:cubicBezTo>
                <a:cubicBezTo>
                  <a:pt x="379941" y="212342"/>
                  <a:pt x="23806" y="11816"/>
                  <a:pt x="1347" y="5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15D5CF4-394B-5816-F178-C85E5A0C2740}"/>
              </a:ext>
            </a:extLst>
          </p:cNvPr>
          <p:cNvSpPr/>
          <p:nvPr/>
        </p:nvSpPr>
        <p:spPr>
          <a:xfrm>
            <a:off x="6126442" y="5789507"/>
            <a:ext cx="856842" cy="110779"/>
          </a:xfrm>
          <a:custGeom>
            <a:avLst/>
            <a:gdLst>
              <a:gd name="connsiteX0" fmla="*/ 38 w 856842"/>
              <a:gd name="connsiteY0" fmla="*/ 62653 h 110779"/>
              <a:gd name="connsiteX1" fmla="*/ 587179 w 856842"/>
              <a:gd name="connsiteY1" fmla="*/ 91529 h 110779"/>
              <a:gd name="connsiteX2" fmla="*/ 856686 w 856842"/>
              <a:gd name="connsiteY2" fmla="*/ 89 h 110779"/>
              <a:gd name="connsiteX3" fmla="*/ 616055 w 856842"/>
              <a:gd name="connsiteY3" fmla="*/ 110779 h 110779"/>
              <a:gd name="connsiteX4" fmla="*/ 38 w 856842"/>
              <a:gd name="connsiteY4" fmla="*/ 62653 h 11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42" h="110779">
                <a:moveTo>
                  <a:pt x="38" y="62653"/>
                </a:moveTo>
                <a:cubicBezTo>
                  <a:pt x="-4775" y="59445"/>
                  <a:pt x="444404" y="101956"/>
                  <a:pt x="587179" y="91529"/>
                </a:cubicBezTo>
                <a:cubicBezTo>
                  <a:pt x="729954" y="81102"/>
                  <a:pt x="851873" y="-3119"/>
                  <a:pt x="856686" y="89"/>
                </a:cubicBezTo>
                <a:cubicBezTo>
                  <a:pt x="861499" y="3297"/>
                  <a:pt x="754819" y="98748"/>
                  <a:pt x="616055" y="110779"/>
                </a:cubicBezTo>
                <a:lnTo>
                  <a:pt x="38" y="626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AD2B9E51-C624-3A12-2F41-3C876B71448D}"/>
              </a:ext>
            </a:extLst>
          </p:cNvPr>
          <p:cNvSpPr/>
          <p:nvPr/>
        </p:nvSpPr>
        <p:spPr>
          <a:xfrm>
            <a:off x="6429060" y="6092666"/>
            <a:ext cx="464356" cy="144718"/>
          </a:xfrm>
          <a:custGeom>
            <a:avLst/>
            <a:gdLst>
              <a:gd name="connsiteX0" fmla="*/ 616 w 464356"/>
              <a:gd name="connsiteY0" fmla="*/ 144505 h 144718"/>
              <a:gd name="connsiteX1" fmla="*/ 255685 w 464356"/>
              <a:gd name="connsiteY1" fmla="*/ 48252 h 144718"/>
              <a:gd name="connsiteX2" fmla="*/ 462628 w 464356"/>
              <a:gd name="connsiteY2" fmla="*/ 4938 h 144718"/>
              <a:gd name="connsiteX3" fmla="*/ 332687 w 464356"/>
              <a:gd name="connsiteY3" fmla="*/ 19376 h 144718"/>
              <a:gd name="connsiteX4" fmla="*/ 616 w 464356"/>
              <a:gd name="connsiteY4" fmla="*/ 144505 h 14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356" h="144718">
                <a:moveTo>
                  <a:pt x="616" y="144505"/>
                </a:moveTo>
                <a:cubicBezTo>
                  <a:pt x="-12218" y="149318"/>
                  <a:pt x="178683" y="71513"/>
                  <a:pt x="255685" y="48252"/>
                </a:cubicBezTo>
                <a:cubicBezTo>
                  <a:pt x="332687" y="24991"/>
                  <a:pt x="449794" y="9751"/>
                  <a:pt x="462628" y="4938"/>
                </a:cubicBezTo>
                <a:cubicBezTo>
                  <a:pt x="475462" y="125"/>
                  <a:pt x="415304" y="-7896"/>
                  <a:pt x="332687" y="19376"/>
                </a:cubicBezTo>
                <a:cubicBezTo>
                  <a:pt x="250070" y="46648"/>
                  <a:pt x="13450" y="139692"/>
                  <a:pt x="616" y="144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E694F68-3914-9A39-A63C-ADD781A69547}"/>
              </a:ext>
            </a:extLst>
          </p:cNvPr>
          <p:cNvSpPr/>
          <p:nvPr/>
        </p:nvSpPr>
        <p:spPr>
          <a:xfrm>
            <a:off x="5766306" y="3050966"/>
            <a:ext cx="83363" cy="220228"/>
          </a:xfrm>
          <a:custGeom>
            <a:avLst/>
            <a:gdLst>
              <a:gd name="connsiteX0" fmla="*/ 180 w 83363"/>
              <a:gd name="connsiteY0" fmla="*/ 1153 h 220228"/>
              <a:gd name="connsiteX1" fmla="*/ 74321 w 83363"/>
              <a:gd name="connsiteY1" fmla="*/ 141196 h 220228"/>
              <a:gd name="connsiteX2" fmla="*/ 82559 w 83363"/>
              <a:gd name="connsiteY2" fmla="*/ 219456 h 220228"/>
              <a:gd name="connsiteX3" fmla="*/ 78440 w 83363"/>
              <a:gd name="connsiteY3" fmla="*/ 95888 h 220228"/>
              <a:gd name="connsiteX4" fmla="*/ 53726 w 83363"/>
              <a:gd name="connsiteY4" fmla="*/ 75293 h 220228"/>
              <a:gd name="connsiteX5" fmla="*/ 180 w 83363"/>
              <a:gd name="connsiteY5" fmla="*/ 1153 h 2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63" h="220228">
                <a:moveTo>
                  <a:pt x="180" y="1153"/>
                </a:moveTo>
                <a:cubicBezTo>
                  <a:pt x="3613" y="12137"/>
                  <a:pt x="60591" y="104812"/>
                  <a:pt x="74321" y="141196"/>
                </a:cubicBezTo>
                <a:cubicBezTo>
                  <a:pt x="88051" y="177580"/>
                  <a:pt x="81873" y="227007"/>
                  <a:pt x="82559" y="219456"/>
                </a:cubicBezTo>
                <a:cubicBezTo>
                  <a:pt x="83245" y="211905"/>
                  <a:pt x="83245" y="119915"/>
                  <a:pt x="78440" y="95888"/>
                </a:cubicBezTo>
                <a:cubicBezTo>
                  <a:pt x="73635" y="71861"/>
                  <a:pt x="64023" y="89709"/>
                  <a:pt x="53726" y="75293"/>
                </a:cubicBezTo>
                <a:cubicBezTo>
                  <a:pt x="43429" y="60877"/>
                  <a:pt x="-3253" y="-9831"/>
                  <a:pt x="180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738156F2-3BCC-B101-D1EE-A28062C7C024}"/>
              </a:ext>
            </a:extLst>
          </p:cNvPr>
          <p:cNvSpPr/>
          <p:nvPr/>
        </p:nvSpPr>
        <p:spPr>
          <a:xfrm>
            <a:off x="5688215" y="3138615"/>
            <a:ext cx="147983" cy="345996"/>
          </a:xfrm>
          <a:custGeom>
            <a:avLst/>
            <a:gdLst>
              <a:gd name="connsiteX0" fmla="*/ 12 w 147983"/>
              <a:gd name="connsiteY0" fmla="*/ 1 h 345996"/>
              <a:gd name="connsiteX1" fmla="*/ 131817 w 147983"/>
              <a:gd name="connsiteY1" fmla="*/ 238899 h 345996"/>
              <a:gd name="connsiteX2" fmla="*/ 131817 w 147983"/>
              <a:gd name="connsiteY2" fmla="*/ 345990 h 345996"/>
              <a:gd name="connsiteX3" fmla="*/ 140055 w 147983"/>
              <a:gd name="connsiteY3" fmla="*/ 234780 h 345996"/>
              <a:gd name="connsiteX4" fmla="*/ 12 w 147983"/>
              <a:gd name="connsiteY4" fmla="*/ 1 h 34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83" h="345996">
                <a:moveTo>
                  <a:pt x="12" y="1"/>
                </a:moveTo>
                <a:cubicBezTo>
                  <a:pt x="-1361" y="688"/>
                  <a:pt x="109850" y="181234"/>
                  <a:pt x="131817" y="238899"/>
                </a:cubicBezTo>
                <a:cubicBezTo>
                  <a:pt x="153784" y="296564"/>
                  <a:pt x="130444" y="346677"/>
                  <a:pt x="131817" y="345990"/>
                </a:cubicBezTo>
                <a:cubicBezTo>
                  <a:pt x="133190" y="345304"/>
                  <a:pt x="161336" y="289699"/>
                  <a:pt x="140055" y="234780"/>
                </a:cubicBezTo>
                <a:cubicBezTo>
                  <a:pt x="118774" y="179861"/>
                  <a:pt x="1385" y="-686"/>
                  <a:pt x="1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A4FE87A9-318B-858F-7350-3761C87599A6}"/>
              </a:ext>
            </a:extLst>
          </p:cNvPr>
          <p:cNvSpPr/>
          <p:nvPr/>
        </p:nvSpPr>
        <p:spPr>
          <a:xfrm>
            <a:off x="6354820" y="2989650"/>
            <a:ext cx="120276" cy="242299"/>
          </a:xfrm>
          <a:custGeom>
            <a:avLst/>
            <a:gdLst>
              <a:gd name="connsiteX0" fmla="*/ 120121 w 120276"/>
              <a:gd name="connsiteY0" fmla="*/ 685 h 242299"/>
              <a:gd name="connsiteX1" fmla="*/ 4791 w 120276"/>
              <a:gd name="connsiteY1" fmla="*/ 235464 h 242299"/>
              <a:gd name="connsiteX2" fmla="*/ 29504 w 120276"/>
              <a:gd name="connsiteY2" fmla="*/ 165442 h 242299"/>
              <a:gd name="connsiteX3" fmla="*/ 120121 w 120276"/>
              <a:gd name="connsiteY3" fmla="*/ 685 h 24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276" h="242299">
                <a:moveTo>
                  <a:pt x="120121" y="685"/>
                </a:moveTo>
                <a:cubicBezTo>
                  <a:pt x="116002" y="12355"/>
                  <a:pt x="19894" y="208004"/>
                  <a:pt x="4791" y="235464"/>
                </a:cubicBezTo>
                <a:cubicBezTo>
                  <a:pt x="-10312" y="262924"/>
                  <a:pt x="13715" y="201139"/>
                  <a:pt x="29504" y="165442"/>
                </a:cubicBezTo>
                <a:cubicBezTo>
                  <a:pt x="45293" y="129745"/>
                  <a:pt x="124240" y="-10985"/>
                  <a:pt x="120121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B84F2A2-E09D-2274-0F61-51EE3DEC22BB}"/>
              </a:ext>
            </a:extLst>
          </p:cNvPr>
          <p:cNvSpPr/>
          <p:nvPr/>
        </p:nvSpPr>
        <p:spPr>
          <a:xfrm>
            <a:off x="4715161" y="3257483"/>
            <a:ext cx="628274" cy="74736"/>
          </a:xfrm>
          <a:custGeom>
            <a:avLst/>
            <a:gdLst>
              <a:gd name="connsiteX0" fmla="*/ 1001 w 628274"/>
              <a:gd name="connsiteY0" fmla="*/ 70603 h 74736"/>
              <a:gd name="connsiteX1" fmla="*/ 235780 w 628274"/>
              <a:gd name="connsiteY1" fmla="*/ 37652 h 74736"/>
              <a:gd name="connsiteX2" fmla="*/ 544698 w 628274"/>
              <a:gd name="connsiteY2" fmla="*/ 45890 h 74736"/>
              <a:gd name="connsiteX3" fmla="*/ 441725 w 628274"/>
              <a:gd name="connsiteY3" fmla="*/ 45890 h 74736"/>
              <a:gd name="connsiteX4" fmla="*/ 627077 w 628274"/>
              <a:gd name="connsiteY4" fmla="*/ 74722 h 74736"/>
              <a:gd name="connsiteX5" fmla="*/ 511747 w 628274"/>
              <a:gd name="connsiteY5" fmla="*/ 41771 h 74736"/>
              <a:gd name="connsiteX6" fmla="*/ 322277 w 628274"/>
              <a:gd name="connsiteY6" fmla="*/ 582 h 74736"/>
              <a:gd name="connsiteX7" fmla="*/ 326396 w 628274"/>
              <a:gd name="connsiteY7" fmla="*/ 21176 h 74736"/>
              <a:gd name="connsiteX8" fmla="*/ 1001 w 628274"/>
              <a:gd name="connsiteY8" fmla="*/ 70603 h 7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274" h="74736">
                <a:moveTo>
                  <a:pt x="1001" y="70603"/>
                </a:moveTo>
                <a:cubicBezTo>
                  <a:pt x="-14102" y="73349"/>
                  <a:pt x="145164" y="41771"/>
                  <a:pt x="235780" y="37652"/>
                </a:cubicBezTo>
                <a:cubicBezTo>
                  <a:pt x="326396" y="33533"/>
                  <a:pt x="510374" y="44517"/>
                  <a:pt x="544698" y="45890"/>
                </a:cubicBezTo>
                <a:cubicBezTo>
                  <a:pt x="579022" y="47263"/>
                  <a:pt x="427995" y="41085"/>
                  <a:pt x="441725" y="45890"/>
                </a:cubicBezTo>
                <a:cubicBezTo>
                  <a:pt x="455455" y="50695"/>
                  <a:pt x="615407" y="75408"/>
                  <a:pt x="627077" y="74722"/>
                </a:cubicBezTo>
                <a:cubicBezTo>
                  <a:pt x="638747" y="74036"/>
                  <a:pt x="562547" y="54128"/>
                  <a:pt x="511747" y="41771"/>
                </a:cubicBezTo>
                <a:cubicBezTo>
                  <a:pt x="460947" y="29414"/>
                  <a:pt x="322277" y="582"/>
                  <a:pt x="322277" y="582"/>
                </a:cubicBezTo>
                <a:cubicBezTo>
                  <a:pt x="291385" y="-2850"/>
                  <a:pt x="387493" y="9506"/>
                  <a:pt x="326396" y="21176"/>
                </a:cubicBezTo>
                <a:cubicBezTo>
                  <a:pt x="265299" y="32846"/>
                  <a:pt x="16104" y="67857"/>
                  <a:pt x="1001" y="70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3D39251A-7178-8D30-59F3-0BEC5B859AA6}"/>
              </a:ext>
            </a:extLst>
          </p:cNvPr>
          <p:cNvSpPr/>
          <p:nvPr/>
        </p:nvSpPr>
        <p:spPr>
          <a:xfrm>
            <a:off x="6650644" y="2972466"/>
            <a:ext cx="338455" cy="67419"/>
          </a:xfrm>
          <a:custGeom>
            <a:avLst/>
            <a:gdLst>
              <a:gd name="connsiteX0" fmla="*/ 1410 w 338455"/>
              <a:gd name="connsiteY0" fmla="*/ 67296 h 67419"/>
              <a:gd name="connsiteX1" fmla="*/ 162048 w 338455"/>
              <a:gd name="connsiteY1" fmla="*/ 17869 h 67419"/>
              <a:gd name="connsiteX2" fmla="*/ 335042 w 338455"/>
              <a:gd name="connsiteY2" fmla="*/ 17869 h 67419"/>
              <a:gd name="connsiteX3" fmla="*/ 256783 w 338455"/>
              <a:gd name="connsiteY3" fmla="*/ 1393 h 67419"/>
              <a:gd name="connsiteX4" fmla="*/ 1410 w 338455"/>
              <a:gd name="connsiteY4" fmla="*/ 67296 h 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55" h="67419">
                <a:moveTo>
                  <a:pt x="1410" y="67296"/>
                </a:moveTo>
                <a:cubicBezTo>
                  <a:pt x="-14379" y="70042"/>
                  <a:pt x="106443" y="26107"/>
                  <a:pt x="162048" y="17869"/>
                </a:cubicBezTo>
                <a:cubicBezTo>
                  <a:pt x="217653" y="9631"/>
                  <a:pt x="319253" y="20615"/>
                  <a:pt x="335042" y="17869"/>
                </a:cubicBezTo>
                <a:cubicBezTo>
                  <a:pt x="350831" y="15123"/>
                  <a:pt x="309642" y="-5472"/>
                  <a:pt x="256783" y="1393"/>
                </a:cubicBezTo>
                <a:cubicBezTo>
                  <a:pt x="203924" y="8258"/>
                  <a:pt x="17199" y="64550"/>
                  <a:pt x="1410" y="67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965A31D0-7A9D-CE2C-0BEE-A1D967CEA741}"/>
              </a:ext>
            </a:extLst>
          </p:cNvPr>
          <p:cNvSpPr/>
          <p:nvPr/>
        </p:nvSpPr>
        <p:spPr>
          <a:xfrm>
            <a:off x="6240146" y="2923188"/>
            <a:ext cx="166201" cy="722401"/>
          </a:xfrm>
          <a:custGeom>
            <a:avLst/>
            <a:gdLst>
              <a:gd name="connsiteX0" fmla="*/ 8254 w 166201"/>
              <a:gd name="connsiteY0" fmla="*/ 5363 h 722401"/>
              <a:gd name="connsiteX1" fmla="*/ 4135 w 166201"/>
              <a:gd name="connsiteY1" fmla="*/ 240142 h 722401"/>
              <a:gd name="connsiteX2" fmla="*/ 57681 w 166201"/>
              <a:gd name="connsiteY2" fmla="*/ 458444 h 722401"/>
              <a:gd name="connsiteX3" fmla="*/ 45324 w 166201"/>
              <a:gd name="connsiteY3" fmla="*/ 425493 h 722401"/>
              <a:gd name="connsiteX4" fmla="*/ 164773 w 166201"/>
              <a:gd name="connsiteY4" fmla="*/ 717936 h 722401"/>
              <a:gd name="connsiteX5" fmla="*/ 107108 w 166201"/>
              <a:gd name="connsiteY5" fmla="*/ 594369 h 722401"/>
              <a:gd name="connsiteX6" fmla="*/ 45324 w 166201"/>
              <a:gd name="connsiteY6" fmla="*/ 483158 h 722401"/>
              <a:gd name="connsiteX7" fmla="*/ 8254 w 166201"/>
              <a:gd name="connsiteY7" fmla="*/ 5363 h 72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201" h="722401">
                <a:moveTo>
                  <a:pt x="8254" y="5363"/>
                </a:moveTo>
                <a:cubicBezTo>
                  <a:pt x="1389" y="-35140"/>
                  <a:pt x="-4103" y="164629"/>
                  <a:pt x="4135" y="240142"/>
                </a:cubicBezTo>
                <a:cubicBezTo>
                  <a:pt x="12373" y="315656"/>
                  <a:pt x="50816" y="427552"/>
                  <a:pt x="57681" y="458444"/>
                </a:cubicBezTo>
                <a:cubicBezTo>
                  <a:pt x="64546" y="489336"/>
                  <a:pt x="27475" y="382244"/>
                  <a:pt x="45324" y="425493"/>
                </a:cubicBezTo>
                <a:cubicBezTo>
                  <a:pt x="63173" y="468742"/>
                  <a:pt x="154476" y="689790"/>
                  <a:pt x="164773" y="717936"/>
                </a:cubicBezTo>
                <a:cubicBezTo>
                  <a:pt x="175070" y="746082"/>
                  <a:pt x="127016" y="633499"/>
                  <a:pt x="107108" y="594369"/>
                </a:cubicBezTo>
                <a:cubicBezTo>
                  <a:pt x="87200" y="555239"/>
                  <a:pt x="63173" y="576520"/>
                  <a:pt x="45324" y="483158"/>
                </a:cubicBezTo>
                <a:cubicBezTo>
                  <a:pt x="27475" y="389796"/>
                  <a:pt x="15119" y="45866"/>
                  <a:pt x="8254" y="5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B52A642-ACD1-7091-C547-CFC00D936426}"/>
              </a:ext>
            </a:extLst>
          </p:cNvPr>
          <p:cNvSpPr/>
          <p:nvPr/>
        </p:nvSpPr>
        <p:spPr>
          <a:xfrm>
            <a:off x="5897996" y="2788384"/>
            <a:ext cx="41597" cy="226787"/>
          </a:xfrm>
          <a:custGeom>
            <a:avLst/>
            <a:gdLst>
              <a:gd name="connsiteX0" fmla="*/ 41485 w 41597"/>
              <a:gd name="connsiteY0" fmla="*/ 124 h 226787"/>
              <a:gd name="connsiteX1" fmla="*/ 12653 w 41597"/>
              <a:gd name="connsiteY1" fmla="*/ 103097 h 226787"/>
              <a:gd name="connsiteX2" fmla="*/ 16772 w 41597"/>
              <a:gd name="connsiteY2" fmla="*/ 226665 h 226787"/>
              <a:gd name="connsiteX3" fmla="*/ 296 w 41597"/>
              <a:gd name="connsiteY3" fmla="*/ 123692 h 226787"/>
              <a:gd name="connsiteX4" fmla="*/ 41485 w 41597"/>
              <a:gd name="connsiteY4" fmla="*/ 124 h 22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7" h="226787">
                <a:moveTo>
                  <a:pt x="41485" y="124"/>
                </a:moveTo>
                <a:cubicBezTo>
                  <a:pt x="43545" y="-3309"/>
                  <a:pt x="16772" y="65340"/>
                  <a:pt x="12653" y="103097"/>
                </a:cubicBezTo>
                <a:cubicBezTo>
                  <a:pt x="8534" y="140854"/>
                  <a:pt x="18831" y="223233"/>
                  <a:pt x="16772" y="226665"/>
                </a:cubicBezTo>
                <a:cubicBezTo>
                  <a:pt x="14712" y="230098"/>
                  <a:pt x="-2450" y="160762"/>
                  <a:pt x="296" y="123692"/>
                </a:cubicBezTo>
                <a:cubicBezTo>
                  <a:pt x="3042" y="86622"/>
                  <a:pt x="39425" y="3557"/>
                  <a:pt x="41485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E914C3E-2E0C-D190-E307-02D1C4BB8D46}"/>
              </a:ext>
            </a:extLst>
          </p:cNvPr>
          <p:cNvSpPr/>
          <p:nvPr/>
        </p:nvSpPr>
        <p:spPr>
          <a:xfrm>
            <a:off x="5984673" y="2537020"/>
            <a:ext cx="71797" cy="251689"/>
          </a:xfrm>
          <a:custGeom>
            <a:avLst/>
            <a:gdLst>
              <a:gd name="connsiteX0" fmla="*/ 116 w 71797"/>
              <a:gd name="connsiteY0" fmla="*/ 234 h 251689"/>
              <a:gd name="connsiteX1" fmla="*/ 53662 w 71797"/>
              <a:gd name="connsiteY1" fmla="*/ 107326 h 251689"/>
              <a:gd name="connsiteX2" fmla="*/ 57781 w 71797"/>
              <a:gd name="connsiteY2" fmla="*/ 251488 h 251689"/>
              <a:gd name="connsiteX3" fmla="*/ 70138 w 71797"/>
              <a:gd name="connsiteY3" fmla="*/ 136158 h 251689"/>
              <a:gd name="connsiteX4" fmla="*/ 116 w 71797"/>
              <a:gd name="connsiteY4" fmla="*/ 234 h 25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97" h="251689">
                <a:moveTo>
                  <a:pt x="116" y="234"/>
                </a:moveTo>
                <a:cubicBezTo>
                  <a:pt x="-2630" y="-4571"/>
                  <a:pt x="44051" y="65451"/>
                  <a:pt x="53662" y="107326"/>
                </a:cubicBezTo>
                <a:cubicBezTo>
                  <a:pt x="63273" y="149201"/>
                  <a:pt x="55035" y="246683"/>
                  <a:pt x="57781" y="251488"/>
                </a:cubicBezTo>
                <a:cubicBezTo>
                  <a:pt x="60527" y="256293"/>
                  <a:pt x="77003" y="173915"/>
                  <a:pt x="70138" y="136158"/>
                </a:cubicBezTo>
                <a:cubicBezTo>
                  <a:pt x="63273" y="98401"/>
                  <a:pt x="2862" y="5039"/>
                  <a:pt x="116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12EF76BA-733D-B1F2-484E-EB5CA64BF5D9}"/>
              </a:ext>
            </a:extLst>
          </p:cNvPr>
          <p:cNvSpPr/>
          <p:nvPr/>
        </p:nvSpPr>
        <p:spPr>
          <a:xfrm>
            <a:off x="5168925" y="3175193"/>
            <a:ext cx="236164" cy="67373"/>
          </a:xfrm>
          <a:custGeom>
            <a:avLst/>
            <a:gdLst>
              <a:gd name="connsiteX0" fmla="*/ 318 w 236164"/>
              <a:gd name="connsiteY0" fmla="*/ 493 h 67373"/>
              <a:gd name="connsiteX1" fmla="*/ 226859 w 236164"/>
              <a:gd name="connsiteY1" fmla="*/ 66396 h 67373"/>
              <a:gd name="connsiteX2" fmla="*/ 177432 w 236164"/>
              <a:gd name="connsiteY2" fmla="*/ 37564 h 67373"/>
              <a:gd name="connsiteX3" fmla="*/ 318 w 236164"/>
              <a:gd name="connsiteY3" fmla="*/ 493 h 6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64" h="67373">
                <a:moveTo>
                  <a:pt x="318" y="493"/>
                </a:moveTo>
                <a:cubicBezTo>
                  <a:pt x="8556" y="5298"/>
                  <a:pt x="197340" y="60218"/>
                  <a:pt x="226859" y="66396"/>
                </a:cubicBezTo>
                <a:cubicBezTo>
                  <a:pt x="256378" y="72574"/>
                  <a:pt x="209010" y="47861"/>
                  <a:pt x="177432" y="37564"/>
                </a:cubicBezTo>
                <a:cubicBezTo>
                  <a:pt x="145854" y="27267"/>
                  <a:pt x="-7920" y="-4312"/>
                  <a:pt x="318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F8443EDE-A7EA-574B-C969-77F5AA92B0E4}"/>
              </a:ext>
            </a:extLst>
          </p:cNvPr>
          <p:cNvSpPr/>
          <p:nvPr/>
        </p:nvSpPr>
        <p:spPr>
          <a:xfrm>
            <a:off x="6766006" y="2838989"/>
            <a:ext cx="224279" cy="61060"/>
          </a:xfrm>
          <a:custGeom>
            <a:avLst/>
            <a:gdLst>
              <a:gd name="connsiteX0" fmla="*/ 1378 w 224279"/>
              <a:gd name="connsiteY0" fmla="*/ 52492 h 61060"/>
              <a:gd name="connsiteX1" fmla="*/ 91994 w 224279"/>
              <a:gd name="connsiteY1" fmla="*/ 27779 h 61060"/>
              <a:gd name="connsiteX2" fmla="*/ 223799 w 224279"/>
              <a:gd name="connsiteY2" fmla="*/ 60730 h 61060"/>
              <a:gd name="connsiteX3" fmla="*/ 137302 w 224279"/>
              <a:gd name="connsiteY3" fmla="*/ 3065 h 61060"/>
              <a:gd name="connsiteX4" fmla="*/ 162016 w 224279"/>
              <a:gd name="connsiteY4" fmla="*/ 11303 h 61060"/>
              <a:gd name="connsiteX5" fmla="*/ 1378 w 224279"/>
              <a:gd name="connsiteY5" fmla="*/ 52492 h 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279" h="61060">
                <a:moveTo>
                  <a:pt x="1378" y="52492"/>
                </a:moveTo>
                <a:cubicBezTo>
                  <a:pt x="-10292" y="55238"/>
                  <a:pt x="54924" y="26406"/>
                  <a:pt x="91994" y="27779"/>
                </a:cubicBezTo>
                <a:cubicBezTo>
                  <a:pt x="129064" y="29152"/>
                  <a:pt x="216248" y="64849"/>
                  <a:pt x="223799" y="60730"/>
                </a:cubicBezTo>
                <a:cubicBezTo>
                  <a:pt x="231350" y="56611"/>
                  <a:pt x="147599" y="11303"/>
                  <a:pt x="137302" y="3065"/>
                </a:cubicBezTo>
                <a:cubicBezTo>
                  <a:pt x="127005" y="-5173"/>
                  <a:pt x="186729" y="5125"/>
                  <a:pt x="162016" y="11303"/>
                </a:cubicBezTo>
                <a:lnTo>
                  <a:pt x="1378" y="524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76320B01-E5E0-DB3D-FB5E-130809DFCDFC}"/>
              </a:ext>
            </a:extLst>
          </p:cNvPr>
          <p:cNvSpPr/>
          <p:nvPr/>
        </p:nvSpPr>
        <p:spPr>
          <a:xfrm>
            <a:off x="3296828" y="127061"/>
            <a:ext cx="960044" cy="2953620"/>
          </a:xfrm>
          <a:custGeom>
            <a:avLst/>
            <a:gdLst>
              <a:gd name="connsiteX0" fmla="*/ 959166 w 960044"/>
              <a:gd name="connsiteY0" fmla="*/ 686 h 2953620"/>
              <a:gd name="connsiteX1" fmla="*/ 327154 w 960044"/>
              <a:gd name="connsiteY1" fmla="*/ 558739 h 2953620"/>
              <a:gd name="connsiteX2" fmla="*/ 24596 w 960044"/>
              <a:gd name="connsiteY2" fmla="*/ 1681568 h 2953620"/>
              <a:gd name="connsiteX3" fmla="*/ 239748 w 960044"/>
              <a:gd name="connsiteY3" fmla="*/ 646145 h 2953620"/>
              <a:gd name="connsiteX4" fmla="*/ 38043 w 960044"/>
              <a:gd name="connsiteY4" fmla="*/ 1997574 h 2953620"/>
              <a:gd name="connsiteX5" fmla="*/ 212854 w 960044"/>
              <a:gd name="connsiteY5" fmla="*/ 2898527 h 2953620"/>
              <a:gd name="connsiteX6" fmla="*/ 152343 w 960044"/>
              <a:gd name="connsiteY6" fmla="*/ 2730439 h 2953620"/>
              <a:gd name="connsiteX7" fmla="*/ 4425 w 960044"/>
              <a:gd name="connsiteY7" fmla="*/ 1708463 h 2953620"/>
              <a:gd name="connsiteX8" fmla="*/ 340601 w 960044"/>
              <a:gd name="connsiteY8" fmla="*/ 599080 h 2953620"/>
              <a:gd name="connsiteX9" fmla="*/ 508690 w 960044"/>
              <a:gd name="connsiteY9" fmla="*/ 350310 h 2953620"/>
              <a:gd name="connsiteX10" fmla="*/ 179237 w 960044"/>
              <a:gd name="connsiteY10" fmla="*/ 659592 h 2953620"/>
              <a:gd name="connsiteX11" fmla="*/ 959166 w 960044"/>
              <a:gd name="connsiteY11" fmla="*/ 686 h 295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0044" h="2953620">
                <a:moveTo>
                  <a:pt x="959166" y="686"/>
                </a:moveTo>
                <a:cubicBezTo>
                  <a:pt x="983819" y="-16123"/>
                  <a:pt x="482916" y="278592"/>
                  <a:pt x="327154" y="558739"/>
                </a:cubicBezTo>
                <a:cubicBezTo>
                  <a:pt x="171392" y="838886"/>
                  <a:pt x="39164" y="1667000"/>
                  <a:pt x="24596" y="1681568"/>
                </a:cubicBezTo>
                <a:cubicBezTo>
                  <a:pt x="10028" y="1696136"/>
                  <a:pt x="237507" y="593477"/>
                  <a:pt x="239748" y="646145"/>
                </a:cubicBezTo>
                <a:cubicBezTo>
                  <a:pt x="241989" y="698813"/>
                  <a:pt x="42525" y="1622177"/>
                  <a:pt x="38043" y="1997574"/>
                </a:cubicBezTo>
                <a:cubicBezTo>
                  <a:pt x="33561" y="2372971"/>
                  <a:pt x="193804" y="2776383"/>
                  <a:pt x="212854" y="2898527"/>
                </a:cubicBezTo>
                <a:cubicBezTo>
                  <a:pt x="231904" y="3020671"/>
                  <a:pt x="187081" y="2928783"/>
                  <a:pt x="152343" y="2730439"/>
                </a:cubicBezTo>
                <a:cubicBezTo>
                  <a:pt x="117605" y="2532095"/>
                  <a:pt x="-26951" y="2063690"/>
                  <a:pt x="4425" y="1708463"/>
                </a:cubicBezTo>
                <a:cubicBezTo>
                  <a:pt x="35801" y="1353237"/>
                  <a:pt x="256557" y="825439"/>
                  <a:pt x="340601" y="599080"/>
                </a:cubicBezTo>
                <a:cubicBezTo>
                  <a:pt x="424645" y="372721"/>
                  <a:pt x="535584" y="340225"/>
                  <a:pt x="508690" y="350310"/>
                </a:cubicBezTo>
                <a:cubicBezTo>
                  <a:pt x="481796" y="360395"/>
                  <a:pt x="98555" y="720104"/>
                  <a:pt x="179237" y="659592"/>
                </a:cubicBezTo>
                <a:cubicBezTo>
                  <a:pt x="259919" y="599080"/>
                  <a:pt x="934513" y="17495"/>
                  <a:pt x="959166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98B5FACA-2459-E8D4-6E31-775820C73017}"/>
              </a:ext>
            </a:extLst>
          </p:cNvPr>
          <p:cNvSpPr/>
          <p:nvPr/>
        </p:nvSpPr>
        <p:spPr>
          <a:xfrm>
            <a:off x="4372375" y="243787"/>
            <a:ext cx="210322" cy="3228497"/>
          </a:xfrm>
          <a:custGeom>
            <a:avLst/>
            <a:gdLst>
              <a:gd name="connsiteX0" fmla="*/ 24813 w 210322"/>
              <a:gd name="connsiteY0" fmla="*/ 4984 h 3228497"/>
              <a:gd name="connsiteX1" fmla="*/ 11366 w 210322"/>
              <a:gd name="connsiteY1" fmla="*/ 536142 h 3228497"/>
              <a:gd name="connsiteX2" fmla="*/ 206349 w 210322"/>
              <a:gd name="connsiteY2" fmla="*/ 1618631 h 3228497"/>
              <a:gd name="connsiteX3" fmla="*/ 145837 w 210322"/>
              <a:gd name="connsiteY3" fmla="*/ 1316072 h 3228497"/>
              <a:gd name="connsiteX4" fmla="*/ 186178 w 210322"/>
              <a:gd name="connsiteY4" fmla="*/ 1847231 h 3228497"/>
              <a:gd name="connsiteX5" fmla="*/ 51707 w 210322"/>
              <a:gd name="connsiteY5" fmla="*/ 3158319 h 3228497"/>
              <a:gd name="connsiteX6" fmla="*/ 38260 w 210322"/>
              <a:gd name="connsiteY6" fmla="*/ 2896101 h 3228497"/>
              <a:gd name="connsiteX7" fmla="*/ 199625 w 210322"/>
              <a:gd name="connsiteY7" fmla="*/ 1591737 h 3228497"/>
              <a:gd name="connsiteX8" fmla="*/ 38260 w 210322"/>
              <a:gd name="connsiteY8" fmla="*/ 825254 h 3228497"/>
              <a:gd name="connsiteX9" fmla="*/ 24813 w 210322"/>
              <a:gd name="connsiteY9" fmla="*/ 4984 h 322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322" h="3228497">
                <a:moveTo>
                  <a:pt x="24813" y="4984"/>
                </a:moveTo>
                <a:cubicBezTo>
                  <a:pt x="20331" y="-43201"/>
                  <a:pt x="-18890" y="267201"/>
                  <a:pt x="11366" y="536142"/>
                </a:cubicBezTo>
                <a:cubicBezTo>
                  <a:pt x="41622" y="805083"/>
                  <a:pt x="183937" y="1488643"/>
                  <a:pt x="206349" y="1618631"/>
                </a:cubicBezTo>
                <a:cubicBezTo>
                  <a:pt x="228761" y="1748619"/>
                  <a:pt x="149199" y="1277972"/>
                  <a:pt x="145837" y="1316072"/>
                </a:cubicBezTo>
                <a:cubicBezTo>
                  <a:pt x="142475" y="1354172"/>
                  <a:pt x="201866" y="1540190"/>
                  <a:pt x="186178" y="1847231"/>
                </a:cubicBezTo>
                <a:cubicBezTo>
                  <a:pt x="170490" y="2154272"/>
                  <a:pt x="76360" y="2983507"/>
                  <a:pt x="51707" y="3158319"/>
                </a:cubicBezTo>
                <a:cubicBezTo>
                  <a:pt x="27054" y="3333131"/>
                  <a:pt x="13607" y="3157198"/>
                  <a:pt x="38260" y="2896101"/>
                </a:cubicBezTo>
                <a:cubicBezTo>
                  <a:pt x="62913" y="2635004"/>
                  <a:pt x="199625" y="1936878"/>
                  <a:pt x="199625" y="1591737"/>
                </a:cubicBezTo>
                <a:cubicBezTo>
                  <a:pt x="199625" y="1246596"/>
                  <a:pt x="66275" y="1085231"/>
                  <a:pt x="38260" y="825254"/>
                </a:cubicBezTo>
                <a:cubicBezTo>
                  <a:pt x="10245" y="565278"/>
                  <a:pt x="29295" y="53169"/>
                  <a:pt x="24813" y="4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86CC250C-294C-4FBA-6F4D-CB3623E735D6}"/>
              </a:ext>
            </a:extLst>
          </p:cNvPr>
          <p:cNvSpPr/>
          <p:nvPr/>
        </p:nvSpPr>
        <p:spPr>
          <a:xfrm>
            <a:off x="2725209" y="255007"/>
            <a:ext cx="1203030" cy="2997244"/>
          </a:xfrm>
          <a:custGeom>
            <a:avLst/>
            <a:gdLst>
              <a:gd name="connsiteX0" fmla="*/ 1201332 w 1203030"/>
              <a:gd name="connsiteY0" fmla="*/ 7211 h 2997244"/>
              <a:gd name="connsiteX1" fmla="*/ 165909 w 1203030"/>
              <a:gd name="connsiteY1" fmla="*/ 881269 h 2997244"/>
              <a:gd name="connsiteX2" fmla="*/ 11267 w 1203030"/>
              <a:gd name="connsiteY2" fmla="*/ 2918499 h 2997244"/>
              <a:gd name="connsiteX3" fmla="*/ 17991 w 1203030"/>
              <a:gd name="connsiteY3" fmla="*/ 2447852 h 2997244"/>
              <a:gd name="connsiteX4" fmla="*/ 31438 w 1203030"/>
              <a:gd name="connsiteY4" fmla="*/ 1217446 h 2997244"/>
              <a:gd name="connsiteX5" fmla="*/ 401232 w 1203030"/>
              <a:gd name="connsiteY5" fmla="*/ 504752 h 2997244"/>
              <a:gd name="connsiteX6" fmla="*/ 1201332 w 1203030"/>
              <a:gd name="connsiteY6" fmla="*/ 7211 h 299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3030" h="2997244">
                <a:moveTo>
                  <a:pt x="1201332" y="7211"/>
                </a:moveTo>
                <a:cubicBezTo>
                  <a:pt x="1162111" y="69964"/>
                  <a:pt x="364253" y="396054"/>
                  <a:pt x="165909" y="881269"/>
                </a:cubicBezTo>
                <a:cubicBezTo>
                  <a:pt x="-32435" y="1366484"/>
                  <a:pt x="35920" y="2657402"/>
                  <a:pt x="11267" y="2918499"/>
                </a:cubicBezTo>
                <a:cubicBezTo>
                  <a:pt x="-13386" y="3179596"/>
                  <a:pt x="14629" y="2731361"/>
                  <a:pt x="17991" y="2447852"/>
                </a:cubicBezTo>
                <a:cubicBezTo>
                  <a:pt x="21353" y="2164343"/>
                  <a:pt x="-32435" y="1541296"/>
                  <a:pt x="31438" y="1217446"/>
                </a:cubicBezTo>
                <a:cubicBezTo>
                  <a:pt x="95311" y="893596"/>
                  <a:pt x="212973" y="703096"/>
                  <a:pt x="401232" y="504752"/>
                </a:cubicBezTo>
                <a:cubicBezTo>
                  <a:pt x="589491" y="306408"/>
                  <a:pt x="1240553" y="-55542"/>
                  <a:pt x="1201332" y="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C55F243-DFE6-48D4-B433-2B955D01E8B3}"/>
              </a:ext>
            </a:extLst>
          </p:cNvPr>
          <p:cNvSpPr/>
          <p:nvPr/>
        </p:nvSpPr>
        <p:spPr>
          <a:xfrm>
            <a:off x="3865890" y="2857054"/>
            <a:ext cx="218632" cy="1143681"/>
          </a:xfrm>
          <a:custGeom>
            <a:avLst/>
            <a:gdLst>
              <a:gd name="connsiteX0" fmla="*/ 134610 w 218632"/>
              <a:gd name="connsiteY0" fmla="*/ 446 h 1143681"/>
              <a:gd name="connsiteX1" fmla="*/ 181675 w 218632"/>
              <a:gd name="connsiteY1" fmla="*/ 491264 h 1143681"/>
              <a:gd name="connsiteX2" fmla="*/ 139 w 218632"/>
              <a:gd name="connsiteY2" fmla="*/ 1143446 h 1143681"/>
              <a:gd name="connsiteX3" fmla="*/ 215292 w 218632"/>
              <a:gd name="connsiteY3" fmla="*/ 417305 h 1143681"/>
              <a:gd name="connsiteX4" fmla="*/ 134610 w 218632"/>
              <a:gd name="connsiteY4" fmla="*/ 446 h 114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632" h="1143681">
                <a:moveTo>
                  <a:pt x="134610" y="446"/>
                </a:moveTo>
                <a:cubicBezTo>
                  <a:pt x="129007" y="12773"/>
                  <a:pt x="204087" y="300764"/>
                  <a:pt x="181675" y="491264"/>
                </a:cubicBezTo>
                <a:cubicBezTo>
                  <a:pt x="159263" y="681764"/>
                  <a:pt x="-5464" y="1155773"/>
                  <a:pt x="139" y="1143446"/>
                </a:cubicBezTo>
                <a:cubicBezTo>
                  <a:pt x="5742" y="1131120"/>
                  <a:pt x="192880" y="601082"/>
                  <a:pt x="215292" y="417305"/>
                </a:cubicBezTo>
                <a:cubicBezTo>
                  <a:pt x="237704" y="233529"/>
                  <a:pt x="140213" y="-11881"/>
                  <a:pt x="134610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D989DF2-3882-AC85-149B-C31484909BB7}"/>
              </a:ext>
            </a:extLst>
          </p:cNvPr>
          <p:cNvSpPr/>
          <p:nvPr/>
        </p:nvSpPr>
        <p:spPr>
          <a:xfrm>
            <a:off x="3273048" y="3954573"/>
            <a:ext cx="297930" cy="1505585"/>
          </a:xfrm>
          <a:custGeom>
            <a:avLst/>
            <a:gdLst>
              <a:gd name="connsiteX0" fmla="*/ 263528 w 297930"/>
              <a:gd name="connsiteY0" fmla="*/ 59374 h 1505585"/>
              <a:gd name="connsiteX1" fmla="*/ 276976 w 297930"/>
              <a:gd name="connsiteY1" fmla="*/ 113162 h 1505585"/>
              <a:gd name="connsiteX2" fmla="*/ 75270 w 297930"/>
              <a:gd name="connsiteY2" fmla="*/ 812409 h 1505585"/>
              <a:gd name="connsiteX3" fmla="*/ 196293 w 297930"/>
              <a:gd name="connsiteY3" fmla="*/ 1498209 h 1505585"/>
              <a:gd name="connsiteX4" fmla="*/ 102164 w 297930"/>
              <a:gd name="connsiteY4" fmla="*/ 1155309 h 1505585"/>
              <a:gd name="connsiteX5" fmla="*/ 14758 w 297930"/>
              <a:gd name="connsiteY5" fmla="*/ 839303 h 1505585"/>
              <a:gd name="connsiteX6" fmla="*/ 28205 w 297930"/>
              <a:gd name="connsiteY6" fmla="*/ 698109 h 1505585"/>
              <a:gd name="connsiteX7" fmla="*/ 263528 w 297930"/>
              <a:gd name="connsiteY7" fmla="*/ 59374 h 150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930" h="1505585">
                <a:moveTo>
                  <a:pt x="263528" y="59374"/>
                </a:moveTo>
                <a:cubicBezTo>
                  <a:pt x="304990" y="-38117"/>
                  <a:pt x="308352" y="-12344"/>
                  <a:pt x="276976" y="113162"/>
                </a:cubicBezTo>
                <a:cubicBezTo>
                  <a:pt x="245600" y="238668"/>
                  <a:pt x="88717" y="581568"/>
                  <a:pt x="75270" y="812409"/>
                </a:cubicBezTo>
                <a:cubicBezTo>
                  <a:pt x="61823" y="1043250"/>
                  <a:pt x="191811" y="1441059"/>
                  <a:pt x="196293" y="1498209"/>
                </a:cubicBezTo>
                <a:cubicBezTo>
                  <a:pt x="200775" y="1555359"/>
                  <a:pt x="132420" y="1265127"/>
                  <a:pt x="102164" y="1155309"/>
                </a:cubicBezTo>
                <a:cubicBezTo>
                  <a:pt x="71908" y="1045491"/>
                  <a:pt x="27084" y="915503"/>
                  <a:pt x="14758" y="839303"/>
                </a:cubicBezTo>
                <a:cubicBezTo>
                  <a:pt x="2432" y="763103"/>
                  <a:pt x="-16619" y="824735"/>
                  <a:pt x="28205" y="698109"/>
                </a:cubicBezTo>
                <a:cubicBezTo>
                  <a:pt x="73029" y="571483"/>
                  <a:pt x="222066" y="156865"/>
                  <a:pt x="263528" y="59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FD3AC54-4FC2-C41C-1809-0FFD3948579D}"/>
              </a:ext>
            </a:extLst>
          </p:cNvPr>
          <p:cNvSpPr/>
          <p:nvPr/>
        </p:nvSpPr>
        <p:spPr>
          <a:xfrm>
            <a:off x="1694039" y="459948"/>
            <a:ext cx="1937661" cy="1078249"/>
          </a:xfrm>
          <a:custGeom>
            <a:avLst/>
            <a:gdLst>
              <a:gd name="connsiteX0" fmla="*/ 1929943 w 1937661"/>
              <a:gd name="connsiteY0" fmla="*/ 10699 h 1078249"/>
              <a:gd name="connsiteX1" fmla="*/ 1297932 w 1937661"/>
              <a:gd name="connsiteY1" fmla="*/ 158617 h 1078249"/>
              <a:gd name="connsiteX2" fmla="*/ 47355 w 1937661"/>
              <a:gd name="connsiteY2" fmla="*/ 1046123 h 1078249"/>
              <a:gd name="connsiteX3" fmla="*/ 242337 w 1937661"/>
              <a:gd name="connsiteY3" fmla="*/ 898205 h 1078249"/>
              <a:gd name="connsiteX4" fmla="*/ 1136567 w 1937661"/>
              <a:gd name="connsiteY4" fmla="*/ 246023 h 1078249"/>
              <a:gd name="connsiteX5" fmla="*/ 894520 w 1937661"/>
              <a:gd name="connsiteY5" fmla="*/ 293087 h 1078249"/>
              <a:gd name="connsiteX6" fmla="*/ 1929943 w 1937661"/>
              <a:gd name="connsiteY6" fmla="*/ 10699 h 107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7661" h="1078249">
                <a:moveTo>
                  <a:pt x="1929943" y="10699"/>
                </a:moveTo>
                <a:cubicBezTo>
                  <a:pt x="1997178" y="-11713"/>
                  <a:pt x="1611697" y="-13954"/>
                  <a:pt x="1297932" y="158617"/>
                </a:cubicBezTo>
                <a:cubicBezTo>
                  <a:pt x="984167" y="331188"/>
                  <a:pt x="223287" y="922858"/>
                  <a:pt x="47355" y="1046123"/>
                </a:cubicBezTo>
                <a:cubicBezTo>
                  <a:pt x="-128577" y="1169388"/>
                  <a:pt x="242337" y="898205"/>
                  <a:pt x="242337" y="898205"/>
                </a:cubicBezTo>
                <a:cubicBezTo>
                  <a:pt x="423872" y="764855"/>
                  <a:pt x="1027870" y="346876"/>
                  <a:pt x="1136567" y="246023"/>
                </a:cubicBezTo>
                <a:cubicBezTo>
                  <a:pt x="1245264" y="145170"/>
                  <a:pt x="767893" y="334549"/>
                  <a:pt x="894520" y="293087"/>
                </a:cubicBezTo>
                <a:cubicBezTo>
                  <a:pt x="1021147" y="251625"/>
                  <a:pt x="1862708" y="33111"/>
                  <a:pt x="1929943" y="10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F10D3DEA-2B97-0FDA-6B11-13B401230152}"/>
              </a:ext>
            </a:extLst>
          </p:cNvPr>
          <p:cNvSpPr/>
          <p:nvPr/>
        </p:nvSpPr>
        <p:spPr>
          <a:xfrm>
            <a:off x="3228259" y="4995599"/>
            <a:ext cx="825114" cy="1597807"/>
          </a:xfrm>
          <a:custGeom>
            <a:avLst/>
            <a:gdLst>
              <a:gd name="connsiteX0" fmla="*/ 52823 w 825114"/>
              <a:gd name="connsiteY0" fmla="*/ 6707 h 1597807"/>
              <a:gd name="connsiteX1" fmla="*/ 59547 w 825114"/>
              <a:gd name="connsiteY1" fmla="*/ 410119 h 1597807"/>
              <a:gd name="connsiteX2" fmla="*/ 772241 w 825114"/>
              <a:gd name="connsiteY2" fmla="*/ 1526225 h 1597807"/>
              <a:gd name="connsiteX3" fmla="*/ 705006 w 825114"/>
              <a:gd name="connsiteY3" fmla="*/ 1398477 h 1597807"/>
              <a:gd name="connsiteX4" fmla="*/ 167123 w 825114"/>
              <a:gd name="connsiteY4" fmla="*/ 685783 h 1597807"/>
              <a:gd name="connsiteX5" fmla="*/ 52823 w 825114"/>
              <a:gd name="connsiteY5" fmla="*/ 6707 h 159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114" h="1597807">
                <a:moveTo>
                  <a:pt x="52823" y="6707"/>
                </a:moveTo>
                <a:cubicBezTo>
                  <a:pt x="34894" y="-39237"/>
                  <a:pt x="-60356" y="156866"/>
                  <a:pt x="59547" y="410119"/>
                </a:cubicBezTo>
                <a:cubicBezTo>
                  <a:pt x="179450" y="663372"/>
                  <a:pt x="664665" y="1361499"/>
                  <a:pt x="772241" y="1526225"/>
                </a:cubicBezTo>
                <a:cubicBezTo>
                  <a:pt x="879818" y="1690951"/>
                  <a:pt x="805859" y="1538551"/>
                  <a:pt x="705006" y="1398477"/>
                </a:cubicBezTo>
                <a:cubicBezTo>
                  <a:pt x="604153" y="1258403"/>
                  <a:pt x="278061" y="917745"/>
                  <a:pt x="167123" y="685783"/>
                </a:cubicBezTo>
                <a:cubicBezTo>
                  <a:pt x="56185" y="453821"/>
                  <a:pt x="70752" y="52651"/>
                  <a:pt x="52823" y="6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D69D571-2FAF-C047-D195-D625A252DA6C}"/>
              </a:ext>
            </a:extLst>
          </p:cNvPr>
          <p:cNvSpPr/>
          <p:nvPr/>
        </p:nvSpPr>
        <p:spPr>
          <a:xfrm>
            <a:off x="1495642" y="974897"/>
            <a:ext cx="824171" cy="1066827"/>
          </a:xfrm>
          <a:custGeom>
            <a:avLst/>
            <a:gdLst>
              <a:gd name="connsiteX0" fmla="*/ 823976 w 824171"/>
              <a:gd name="connsiteY0" fmla="*/ 15 h 1066827"/>
              <a:gd name="connsiteX1" fmla="*/ 319711 w 824171"/>
              <a:gd name="connsiteY1" fmla="*/ 410150 h 1066827"/>
              <a:gd name="connsiteX2" fmla="*/ 37323 w 824171"/>
              <a:gd name="connsiteY2" fmla="*/ 1048885 h 1066827"/>
              <a:gd name="connsiteX3" fmla="*/ 44046 w 824171"/>
              <a:gd name="connsiteY3" fmla="*/ 900968 h 1066827"/>
              <a:gd name="connsiteX4" fmla="*/ 3705 w 824171"/>
              <a:gd name="connsiteY4" fmla="*/ 1015268 h 1066827"/>
              <a:gd name="connsiteX5" fmla="*/ 151623 w 824171"/>
              <a:gd name="connsiteY5" fmla="*/ 665644 h 1066827"/>
              <a:gd name="connsiteX6" fmla="*/ 64217 w 824171"/>
              <a:gd name="connsiteY6" fmla="*/ 813562 h 1066827"/>
              <a:gd name="connsiteX7" fmla="*/ 259199 w 824171"/>
              <a:gd name="connsiteY7" fmla="*/ 423597 h 1066827"/>
              <a:gd name="connsiteX8" fmla="*/ 823976 w 824171"/>
              <a:gd name="connsiteY8" fmla="*/ 15 h 106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171" h="1066827">
                <a:moveTo>
                  <a:pt x="823976" y="15"/>
                </a:moveTo>
                <a:cubicBezTo>
                  <a:pt x="834061" y="-2226"/>
                  <a:pt x="450820" y="235338"/>
                  <a:pt x="319711" y="410150"/>
                </a:cubicBezTo>
                <a:cubicBezTo>
                  <a:pt x="188602" y="584962"/>
                  <a:pt x="83267" y="967082"/>
                  <a:pt x="37323" y="1048885"/>
                </a:cubicBezTo>
                <a:cubicBezTo>
                  <a:pt x="-8621" y="1130688"/>
                  <a:pt x="49649" y="906571"/>
                  <a:pt x="44046" y="900968"/>
                </a:cubicBezTo>
                <a:cubicBezTo>
                  <a:pt x="38443" y="895365"/>
                  <a:pt x="-14224" y="1054489"/>
                  <a:pt x="3705" y="1015268"/>
                </a:cubicBezTo>
                <a:cubicBezTo>
                  <a:pt x="21634" y="976047"/>
                  <a:pt x="141538" y="699262"/>
                  <a:pt x="151623" y="665644"/>
                </a:cubicBezTo>
                <a:cubicBezTo>
                  <a:pt x="161708" y="632026"/>
                  <a:pt x="46288" y="853903"/>
                  <a:pt x="64217" y="813562"/>
                </a:cubicBezTo>
                <a:cubicBezTo>
                  <a:pt x="82146" y="773221"/>
                  <a:pt x="129211" y="553585"/>
                  <a:pt x="259199" y="423597"/>
                </a:cubicBezTo>
                <a:cubicBezTo>
                  <a:pt x="389187" y="293609"/>
                  <a:pt x="813891" y="2256"/>
                  <a:pt x="8239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8747039D-AD25-64AE-2DCC-19D947713C16}"/>
              </a:ext>
            </a:extLst>
          </p:cNvPr>
          <p:cNvSpPr/>
          <p:nvPr/>
        </p:nvSpPr>
        <p:spPr>
          <a:xfrm>
            <a:off x="904251" y="2684924"/>
            <a:ext cx="320161" cy="2051558"/>
          </a:xfrm>
          <a:custGeom>
            <a:avLst/>
            <a:gdLst>
              <a:gd name="connsiteX0" fmla="*/ 319431 w 320161"/>
              <a:gd name="connsiteY0" fmla="*/ 4488 h 2051558"/>
              <a:gd name="connsiteX1" fmla="*/ 104278 w 320161"/>
              <a:gd name="connsiteY1" fmla="*/ 542370 h 2051558"/>
              <a:gd name="connsiteX2" fmla="*/ 3425 w 320161"/>
              <a:gd name="connsiteY2" fmla="*/ 1974482 h 2051558"/>
              <a:gd name="connsiteX3" fmla="*/ 23596 w 320161"/>
              <a:gd name="connsiteY3" fmla="*/ 1745882 h 2051558"/>
              <a:gd name="connsiteX4" fmla="*/ 23596 w 320161"/>
              <a:gd name="connsiteY4" fmla="*/ 791141 h 2051558"/>
              <a:gd name="connsiteX5" fmla="*/ 319431 w 320161"/>
              <a:gd name="connsiteY5" fmla="*/ 4488 h 205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161" h="2051558">
                <a:moveTo>
                  <a:pt x="319431" y="4488"/>
                </a:moveTo>
                <a:cubicBezTo>
                  <a:pt x="332878" y="-36974"/>
                  <a:pt x="156946" y="214038"/>
                  <a:pt x="104278" y="542370"/>
                </a:cubicBezTo>
                <a:cubicBezTo>
                  <a:pt x="51610" y="870702"/>
                  <a:pt x="16872" y="1773897"/>
                  <a:pt x="3425" y="1974482"/>
                </a:cubicBezTo>
                <a:cubicBezTo>
                  <a:pt x="-10022" y="2175067"/>
                  <a:pt x="20234" y="1943105"/>
                  <a:pt x="23596" y="1745882"/>
                </a:cubicBezTo>
                <a:cubicBezTo>
                  <a:pt x="26958" y="1548659"/>
                  <a:pt x="-23469" y="1075770"/>
                  <a:pt x="23596" y="791141"/>
                </a:cubicBezTo>
                <a:cubicBezTo>
                  <a:pt x="70661" y="506512"/>
                  <a:pt x="305984" y="45950"/>
                  <a:pt x="319431" y="4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377AA73-F83A-A505-7309-27464D2888AB}"/>
              </a:ext>
            </a:extLst>
          </p:cNvPr>
          <p:cNvSpPr/>
          <p:nvPr/>
        </p:nvSpPr>
        <p:spPr>
          <a:xfrm>
            <a:off x="936271" y="5094013"/>
            <a:ext cx="391610" cy="1490175"/>
          </a:xfrm>
          <a:custGeom>
            <a:avLst/>
            <a:gdLst>
              <a:gd name="connsiteX0" fmla="*/ 45364 w 391610"/>
              <a:gd name="connsiteY0" fmla="*/ 62934 h 1490175"/>
              <a:gd name="connsiteX1" fmla="*/ 119323 w 391610"/>
              <a:gd name="connsiteY1" fmla="*/ 889928 h 1490175"/>
              <a:gd name="connsiteX2" fmla="*/ 388264 w 391610"/>
              <a:gd name="connsiteY2" fmla="*/ 1474875 h 1490175"/>
              <a:gd name="connsiteX3" fmla="*/ 253794 w 391610"/>
              <a:gd name="connsiteY3" fmla="*/ 1266446 h 1490175"/>
              <a:gd name="connsiteX4" fmla="*/ 18470 w 391610"/>
              <a:gd name="connsiteY4" fmla="*/ 701669 h 1490175"/>
              <a:gd name="connsiteX5" fmla="*/ 18470 w 391610"/>
              <a:gd name="connsiteY5" fmla="*/ 130169 h 1490175"/>
              <a:gd name="connsiteX6" fmla="*/ 45364 w 391610"/>
              <a:gd name="connsiteY6" fmla="*/ 62934 h 149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610" h="1490175">
                <a:moveTo>
                  <a:pt x="45364" y="62934"/>
                </a:moveTo>
                <a:cubicBezTo>
                  <a:pt x="62173" y="189561"/>
                  <a:pt x="62173" y="654605"/>
                  <a:pt x="119323" y="889928"/>
                </a:cubicBezTo>
                <a:cubicBezTo>
                  <a:pt x="176473" y="1125252"/>
                  <a:pt x="365852" y="1412122"/>
                  <a:pt x="388264" y="1474875"/>
                </a:cubicBezTo>
                <a:cubicBezTo>
                  <a:pt x="410676" y="1537628"/>
                  <a:pt x="315426" y="1395314"/>
                  <a:pt x="253794" y="1266446"/>
                </a:cubicBezTo>
                <a:cubicBezTo>
                  <a:pt x="192162" y="1137578"/>
                  <a:pt x="57691" y="891049"/>
                  <a:pt x="18470" y="701669"/>
                </a:cubicBezTo>
                <a:cubicBezTo>
                  <a:pt x="-20751" y="512289"/>
                  <a:pt x="13988" y="237745"/>
                  <a:pt x="18470" y="130169"/>
                </a:cubicBezTo>
                <a:cubicBezTo>
                  <a:pt x="22952" y="22593"/>
                  <a:pt x="28555" y="-63693"/>
                  <a:pt x="45364" y="62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5A1C1099-801C-DED1-F978-D241ED35F34D}"/>
              </a:ext>
            </a:extLst>
          </p:cNvPr>
          <p:cNvSpPr/>
          <p:nvPr/>
        </p:nvSpPr>
        <p:spPr>
          <a:xfrm>
            <a:off x="3462486" y="5956482"/>
            <a:ext cx="1311440" cy="1917538"/>
          </a:xfrm>
          <a:custGeom>
            <a:avLst/>
            <a:gdLst>
              <a:gd name="connsiteX0" fmla="*/ 132 w 1311440"/>
              <a:gd name="connsiteY0" fmla="*/ 7289 h 1917538"/>
              <a:gd name="connsiteX1" fmla="*/ 74090 w 1311440"/>
              <a:gd name="connsiteY1" fmla="*/ 424147 h 1917538"/>
              <a:gd name="connsiteX2" fmla="*/ 423714 w 1311440"/>
              <a:gd name="connsiteY2" fmla="*/ 1237694 h 1917538"/>
              <a:gd name="connsiteX3" fmla="*/ 336308 w 1311440"/>
              <a:gd name="connsiteY3" fmla="*/ 988924 h 1917538"/>
              <a:gd name="connsiteX4" fmla="*/ 578355 w 1311440"/>
              <a:gd name="connsiteY4" fmla="*/ 1459571 h 1917538"/>
              <a:gd name="connsiteX5" fmla="*/ 1129685 w 1311440"/>
              <a:gd name="connsiteY5" fmla="*/ 1862983 h 1917538"/>
              <a:gd name="connsiteX6" fmla="*/ 1311220 w 1311440"/>
              <a:gd name="connsiteY6" fmla="*/ 1910047 h 1917538"/>
              <a:gd name="connsiteX7" fmla="*/ 1102790 w 1311440"/>
              <a:gd name="connsiteY7" fmla="*/ 1829365 h 1917538"/>
              <a:gd name="connsiteX8" fmla="*/ 316138 w 1311440"/>
              <a:gd name="connsiteY8" fmla="*/ 1170459 h 1917538"/>
              <a:gd name="connsiteX9" fmla="*/ 376649 w 1311440"/>
              <a:gd name="connsiteY9" fmla="*/ 1304930 h 1917538"/>
              <a:gd name="connsiteX10" fmla="*/ 67367 w 1311440"/>
              <a:gd name="connsiteY10" fmla="*/ 632577 h 1917538"/>
              <a:gd name="connsiteX11" fmla="*/ 80814 w 1311440"/>
              <a:gd name="connsiteY11" fmla="*/ 753600 h 1917538"/>
              <a:gd name="connsiteX12" fmla="*/ 132 w 1311440"/>
              <a:gd name="connsiteY12" fmla="*/ 7289 h 191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1440" h="1917538">
                <a:moveTo>
                  <a:pt x="132" y="7289"/>
                </a:moveTo>
                <a:cubicBezTo>
                  <a:pt x="-989" y="-47620"/>
                  <a:pt x="3493" y="219079"/>
                  <a:pt x="74090" y="424147"/>
                </a:cubicBezTo>
                <a:cubicBezTo>
                  <a:pt x="144687" y="629215"/>
                  <a:pt x="380011" y="1143565"/>
                  <a:pt x="423714" y="1237694"/>
                </a:cubicBezTo>
                <a:cubicBezTo>
                  <a:pt x="467417" y="1331823"/>
                  <a:pt x="310534" y="951944"/>
                  <a:pt x="336308" y="988924"/>
                </a:cubicBezTo>
                <a:cubicBezTo>
                  <a:pt x="362082" y="1025904"/>
                  <a:pt x="446126" y="1313895"/>
                  <a:pt x="578355" y="1459571"/>
                </a:cubicBezTo>
                <a:cubicBezTo>
                  <a:pt x="710584" y="1605247"/>
                  <a:pt x="1007541" y="1787904"/>
                  <a:pt x="1129685" y="1862983"/>
                </a:cubicBezTo>
                <a:cubicBezTo>
                  <a:pt x="1251829" y="1938062"/>
                  <a:pt x="1315703" y="1915650"/>
                  <a:pt x="1311220" y="1910047"/>
                </a:cubicBezTo>
                <a:cubicBezTo>
                  <a:pt x="1306738" y="1904444"/>
                  <a:pt x="1268637" y="1952630"/>
                  <a:pt x="1102790" y="1829365"/>
                </a:cubicBezTo>
                <a:cubicBezTo>
                  <a:pt x="936943" y="1706100"/>
                  <a:pt x="437161" y="1257865"/>
                  <a:pt x="316138" y="1170459"/>
                </a:cubicBezTo>
                <a:cubicBezTo>
                  <a:pt x="195115" y="1083053"/>
                  <a:pt x="418111" y="1394577"/>
                  <a:pt x="376649" y="1304930"/>
                </a:cubicBezTo>
                <a:cubicBezTo>
                  <a:pt x="335187" y="1215283"/>
                  <a:pt x="116673" y="724465"/>
                  <a:pt x="67367" y="632577"/>
                </a:cubicBezTo>
                <a:cubicBezTo>
                  <a:pt x="18061" y="540689"/>
                  <a:pt x="92020" y="855574"/>
                  <a:pt x="80814" y="753600"/>
                </a:cubicBezTo>
                <a:cubicBezTo>
                  <a:pt x="69608" y="651627"/>
                  <a:pt x="1253" y="62198"/>
                  <a:pt x="132" y="7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0B39D593-4A4E-068C-EE64-AED51D4F5208}"/>
              </a:ext>
            </a:extLst>
          </p:cNvPr>
          <p:cNvSpPr/>
          <p:nvPr/>
        </p:nvSpPr>
        <p:spPr>
          <a:xfrm>
            <a:off x="4107634" y="321992"/>
            <a:ext cx="285081" cy="3100981"/>
          </a:xfrm>
          <a:custGeom>
            <a:avLst/>
            <a:gdLst>
              <a:gd name="connsiteX0" fmla="*/ 195425 w 285081"/>
              <a:gd name="connsiteY0" fmla="*/ 737 h 3100981"/>
              <a:gd name="connsiteX1" fmla="*/ 34060 w 285081"/>
              <a:gd name="connsiteY1" fmla="*/ 666367 h 3100981"/>
              <a:gd name="connsiteX2" fmla="*/ 269384 w 285081"/>
              <a:gd name="connsiteY2" fmla="*/ 1453020 h 3100981"/>
              <a:gd name="connsiteX3" fmla="*/ 235766 w 285081"/>
              <a:gd name="connsiteY3" fmla="*/ 1284932 h 3100981"/>
              <a:gd name="connsiteX4" fmla="*/ 13890 w 285081"/>
              <a:gd name="connsiteY4" fmla="*/ 753773 h 3100981"/>
              <a:gd name="connsiteX5" fmla="*/ 188701 w 285081"/>
              <a:gd name="connsiteY5" fmla="*/ 1607661 h 3100981"/>
              <a:gd name="connsiteX6" fmla="*/ 155084 w 285081"/>
              <a:gd name="connsiteY6" fmla="*/ 2246396 h 3100981"/>
              <a:gd name="connsiteX7" fmla="*/ 208872 w 285081"/>
              <a:gd name="connsiteY7" fmla="*/ 1930390 h 3100981"/>
              <a:gd name="connsiteX8" fmla="*/ 175254 w 285081"/>
              <a:gd name="connsiteY8" fmla="*/ 3093561 h 3100981"/>
              <a:gd name="connsiteX9" fmla="*/ 161807 w 285081"/>
              <a:gd name="connsiteY9" fmla="*/ 2367420 h 3100981"/>
              <a:gd name="connsiteX10" fmla="*/ 148360 w 285081"/>
              <a:gd name="connsiteY10" fmla="*/ 1177355 h 3100981"/>
              <a:gd name="connsiteX11" fmla="*/ 442 w 285081"/>
              <a:gd name="connsiteY11" fmla="*/ 794114 h 3100981"/>
              <a:gd name="connsiteX12" fmla="*/ 195425 w 285081"/>
              <a:gd name="connsiteY12" fmla="*/ 737 h 310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5081" h="3100981">
                <a:moveTo>
                  <a:pt x="195425" y="737"/>
                </a:moveTo>
                <a:cubicBezTo>
                  <a:pt x="201028" y="-20554"/>
                  <a:pt x="21734" y="424320"/>
                  <a:pt x="34060" y="666367"/>
                </a:cubicBezTo>
                <a:cubicBezTo>
                  <a:pt x="46386" y="908414"/>
                  <a:pt x="235766" y="1349926"/>
                  <a:pt x="269384" y="1453020"/>
                </a:cubicBezTo>
                <a:cubicBezTo>
                  <a:pt x="303002" y="1556114"/>
                  <a:pt x="278348" y="1401473"/>
                  <a:pt x="235766" y="1284932"/>
                </a:cubicBezTo>
                <a:cubicBezTo>
                  <a:pt x="193184" y="1168391"/>
                  <a:pt x="21734" y="699985"/>
                  <a:pt x="13890" y="753773"/>
                </a:cubicBezTo>
                <a:cubicBezTo>
                  <a:pt x="6046" y="807561"/>
                  <a:pt x="165169" y="1358890"/>
                  <a:pt x="188701" y="1607661"/>
                </a:cubicBezTo>
                <a:cubicBezTo>
                  <a:pt x="212233" y="1856432"/>
                  <a:pt x="151722" y="2192608"/>
                  <a:pt x="155084" y="2246396"/>
                </a:cubicBezTo>
                <a:cubicBezTo>
                  <a:pt x="158446" y="2300184"/>
                  <a:pt x="205510" y="1789196"/>
                  <a:pt x="208872" y="1930390"/>
                </a:cubicBezTo>
                <a:cubicBezTo>
                  <a:pt x="212234" y="2071584"/>
                  <a:pt x="183098" y="3020723"/>
                  <a:pt x="175254" y="3093561"/>
                </a:cubicBezTo>
                <a:cubicBezTo>
                  <a:pt x="167410" y="3166399"/>
                  <a:pt x="166289" y="2686788"/>
                  <a:pt x="161807" y="2367420"/>
                </a:cubicBezTo>
                <a:cubicBezTo>
                  <a:pt x="157325" y="2048052"/>
                  <a:pt x="175254" y="1439573"/>
                  <a:pt x="148360" y="1177355"/>
                </a:cubicBezTo>
                <a:cubicBezTo>
                  <a:pt x="121466" y="915137"/>
                  <a:pt x="-8523" y="998061"/>
                  <a:pt x="442" y="794114"/>
                </a:cubicBezTo>
                <a:cubicBezTo>
                  <a:pt x="9407" y="590167"/>
                  <a:pt x="189822" y="22028"/>
                  <a:pt x="195425" y="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F627B45-7349-0BAC-AAAA-1FE6F3CF8130}"/>
              </a:ext>
            </a:extLst>
          </p:cNvPr>
          <p:cNvSpPr/>
          <p:nvPr/>
        </p:nvSpPr>
        <p:spPr>
          <a:xfrm>
            <a:off x="1374908" y="6701899"/>
            <a:ext cx="2347772" cy="2180666"/>
          </a:xfrm>
          <a:custGeom>
            <a:avLst/>
            <a:gdLst>
              <a:gd name="connsiteX0" fmla="*/ 3416 w 2347772"/>
              <a:gd name="connsiteY0" fmla="*/ 1460 h 2180666"/>
              <a:gd name="connsiteX1" fmla="*/ 1173310 w 2347772"/>
              <a:gd name="connsiteY1" fmla="*/ 962925 h 2180666"/>
              <a:gd name="connsiteX2" fmla="*/ 1052286 w 2347772"/>
              <a:gd name="connsiteY2" fmla="*/ 956201 h 2180666"/>
              <a:gd name="connsiteX3" fmla="*/ 2309586 w 2347772"/>
              <a:gd name="connsiteY3" fmla="*/ 2146266 h 2180666"/>
              <a:gd name="connsiteX4" fmla="*/ 2047368 w 2347772"/>
              <a:gd name="connsiteY4" fmla="*/ 1884048 h 2180666"/>
              <a:gd name="connsiteX5" fmla="*/ 1119521 w 2347772"/>
              <a:gd name="connsiteY5" fmla="*/ 989819 h 2180666"/>
              <a:gd name="connsiteX6" fmla="*/ 621980 w 2347772"/>
              <a:gd name="connsiteY6" fmla="*/ 593130 h 2180666"/>
              <a:gd name="connsiteX7" fmla="*/ 810239 w 2347772"/>
              <a:gd name="connsiteY7" fmla="*/ 741048 h 2180666"/>
              <a:gd name="connsiteX8" fmla="*/ 3416 w 2347772"/>
              <a:gd name="connsiteY8" fmla="*/ 1460 h 218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772" h="2180666">
                <a:moveTo>
                  <a:pt x="3416" y="1460"/>
                </a:moveTo>
                <a:cubicBezTo>
                  <a:pt x="63928" y="38439"/>
                  <a:pt x="998498" y="803802"/>
                  <a:pt x="1173310" y="962925"/>
                </a:cubicBezTo>
                <a:cubicBezTo>
                  <a:pt x="1348122" y="1122049"/>
                  <a:pt x="862907" y="758978"/>
                  <a:pt x="1052286" y="956201"/>
                </a:cubicBezTo>
                <a:cubicBezTo>
                  <a:pt x="1241665" y="1153424"/>
                  <a:pt x="2143739" y="1991625"/>
                  <a:pt x="2309586" y="2146266"/>
                </a:cubicBezTo>
                <a:cubicBezTo>
                  <a:pt x="2475433" y="2300907"/>
                  <a:pt x="2047368" y="1884048"/>
                  <a:pt x="2047368" y="1884048"/>
                </a:cubicBezTo>
                <a:cubicBezTo>
                  <a:pt x="1849024" y="1691307"/>
                  <a:pt x="1357086" y="1204972"/>
                  <a:pt x="1119521" y="989819"/>
                </a:cubicBezTo>
                <a:cubicBezTo>
                  <a:pt x="881956" y="774666"/>
                  <a:pt x="673527" y="634592"/>
                  <a:pt x="621980" y="593130"/>
                </a:cubicBezTo>
                <a:cubicBezTo>
                  <a:pt x="570433" y="551668"/>
                  <a:pt x="915574" y="840780"/>
                  <a:pt x="810239" y="741048"/>
                </a:cubicBezTo>
                <a:cubicBezTo>
                  <a:pt x="704904" y="641316"/>
                  <a:pt x="-57096" y="-35519"/>
                  <a:pt x="3416" y="1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FFA82B7-978D-931A-8604-2A6423B4E433}"/>
              </a:ext>
            </a:extLst>
          </p:cNvPr>
          <p:cNvSpPr/>
          <p:nvPr/>
        </p:nvSpPr>
        <p:spPr>
          <a:xfrm>
            <a:off x="3297724" y="6454565"/>
            <a:ext cx="1353649" cy="1692216"/>
          </a:xfrm>
          <a:custGeom>
            <a:avLst/>
            <a:gdLst>
              <a:gd name="connsiteX0" fmla="*/ 23700 w 1353649"/>
              <a:gd name="connsiteY0" fmla="*/ 23 h 1692216"/>
              <a:gd name="connsiteX1" fmla="*/ 164894 w 1353649"/>
              <a:gd name="connsiteY1" fmla="*/ 484117 h 1692216"/>
              <a:gd name="connsiteX2" fmla="*/ 1260829 w 1353649"/>
              <a:gd name="connsiteY2" fmla="*/ 1620394 h 1692216"/>
              <a:gd name="connsiteX3" fmla="*/ 1193594 w 1353649"/>
              <a:gd name="connsiteY3" fmla="*/ 1506094 h 1692216"/>
              <a:gd name="connsiteX4" fmla="*/ 380047 w 1353649"/>
              <a:gd name="connsiteY4" fmla="*/ 941317 h 1692216"/>
              <a:gd name="connsiteX5" fmla="*/ 588476 w 1353649"/>
              <a:gd name="connsiteY5" fmla="*/ 1062341 h 1692216"/>
              <a:gd name="connsiteX6" fmla="*/ 346429 w 1353649"/>
              <a:gd name="connsiteY6" fmla="*/ 739611 h 1692216"/>
              <a:gd name="connsiteX7" fmla="*/ 3529 w 1353649"/>
              <a:gd name="connsiteY7" fmla="*/ 524459 h 1692216"/>
              <a:gd name="connsiteX8" fmla="*/ 164894 w 1353649"/>
              <a:gd name="connsiteY8" fmla="*/ 685823 h 1692216"/>
              <a:gd name="connsiteX9" fmla="*/ 111105 w 1353649"/>
              <a:gd name="connsiteY9" fmla="*/ 463947 h 1692216"/>
              <a:gd name="connsiteX10" fmla="*/ 23700 w 1353649"/>
              <a:gd name="connsiteY10" fmla="*/ 23 h 169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49" h="1692216">
                <a:moveTo>
                  <a:pt x="23700" y="23"/>
                </a:moveTo>
                <a:cubicBezTo>
                  <a:pt x="32665" y="3385"/>
                  <a:pt x="-41294" y="214055"/>
                  <a:pt x="164894" y="484117"/>
                </a:cubicBezTo>
                <a:cubicBezTo>
                  <a:pt x="371082" y="754179"/>
                  <a:pt x="1089379" y="1450065"/>
                  <a:pt x="1260829" y="1620394"/>
                </a:cubicBezTo>
                <a:cubicBezTo>
                  <a:pt x="1432279" y="1790723"/>
                  <a:pt x="1340391" y="1619273"/>
                  <a:pt x="1193594" y="1506094"/>
                </a:cubicBezTo>
                <a:cubicBezTo>
                  <a:pt x="1046797" y="1392915"/>
                  <a:pt x="480900" y="1015276"/>
                  <a:pt x="380047" y="941317"/>
                </a:cubicBezTo>
                <a:cubicBezTo>
                  <a:pt x="279194" y="867358"/>
                  <a:pt x="594079" y="1095959"/>
                  <a:pt x="588476" y="1062341"/>
                </a:cubicBezTo>
                <a:cubicBezTo>
                  <a:pt x="582873" y="1028723"/>
                  <a:pt x="443920" y="829258"/>
                  <a:pt x="346429" y="739611"/>
                </a:cubicBezTo>
                <a:cubicBezTo>
                  <a:pt x="248938" y="649964"/>
                  <a:pt x="33785" y="533424"/>
                  <a:pt x="3529" y="524459"/>
                </a:cubicBezTo>
                <a:cubicBezTo>
                  <a:pt x="-26727" y="515494"/>
                  <a:pt x="146965" y="695908"/>
                  <a:pt x="164894" y="685823"/>
                </a:cubicBezTo>
                <a:cubicBezTo>
                  <a:pt x="182823" y="675738"/>
                  <a:pt x="135758" y="571523"/>
                  <a:pt x="111105" y="463947"/>
                </a:cubicBezTo>
                <a:cubicBezTo>
                  <a:pt x="86452" y="356371"/>
                  <a:pt x="14735" y="-3339"/>
                  <a:pt x="2370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97A7CCB2-BA25-1201-E40F-FAD8DB85D8F2}"/>
              </a:ext>
            </a:extLst>
          </p:cNvPr>
          <p:cNvSpPr/>
          <p:nvPr/>
        </p:nvSpPr>
        <p:spPr>
          <a:xfrm>
            <a:off x="4610807" y="356091"/>
            <a:ext cx="442035" cy="1177358"/>
          </a:xfrm>
          <a:custGeom>
            <a:avLst/>
            <a:gdLst>
              <a:gd name="connsiteX0" fmla="*/ 17754 w 442035"/>
              <a:gd name="connsiteY0" fmla="*/ 2128 h 1177358"/>
              <a:gd name="connsiteX1" fmla="*/ 36607 w 442035"/>
              <a:gd name="connsiteY1" fmla="*/ 341493 h 1177358"/>
              <a:gd name="connsiteX2" fmla="*/ 413680 w 442035"/>
              <a:gd name="connsiteY2" fmla="*/ 1123917 h 1177358"/>
              <a:gd name="connsiteX3" fmla="*/ 375972 w 442035"/>
              <a:gd name="connsiteY3" fmla="*/ 1039076 h 1177358"/>
              <a:gd name="connsiteX4" fmla="*/ 64888 w 442035"/>
              <a:gd name="connsiteY4" fmla="*/ 482895 h 1177358"/>
              <a:gd name="connsiteX5" fmla="*/ 17754 w 442035"/>
              <a:gd name="connsiteY5" fmla="*/ 2128 h 117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035" h="1177358">
                <a:moveTo>
                  <a:pt x="17754" y="2128"/>
                </a:moveTo>
                <a:cubicBezTo>
                  <a:pt x="13041" y="-21439"/>
                  <a:pt x="-29381" y="154528"/>
                  <a:pt x="36607" y="341493"/>
                </a:cubicBezTo>
                <a:cubicBezTo>
                  <a:pt x="102595" y="528458"/>
                  <a:pt x="357119" y="1007653"/>
                  <a:pt x="413680" y="1123917"/>
                </a:cubicBezTo>
                <a:cubicBezTo>
                  <a:pt x="470241" y="1240181"/>
                  <a:pt x="434104" y="1145913"/>
                  <a:pt x="375972" y="1039076"/>
                </a:cubicBezTo>
                <a:cubicBezTo>
                  <a:pt x="317840" y="932239"/>
                  <a:pt x="125377" y="652577"/>
                  <a:pt x="64888" y="482895"/>
                </a:cubicBezTo>
                <a:cubicBezTo>
                  <a:pt x="4399" y="313213"/>
                  <a:pt x="22467" y="25695"/>
                  <a:pt x="17754" y="2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42C176B-BA82-6A56-7076-0A1C9F546B61}"/>
              </a:ext>
            </a:extLst>
          </p:cNvPr>
          <p:cNvSpPr/>
          <p:nvPr/>
        </p:nvSpPr>
        <p:spPr>
          <a:xfrm>
            <a:off x="3737724" y="174396"/>
            <a:ext cx="2215566" cy="554088"/>
          </a:xfrm>
          <a:custGeom>
            <a:avLst/>
            <a:gdLst>
              <a:gd name="connsiteX0" fmla="*/ 4 w 2215566"/>
              <a:gd name="connsiteY0" fmla="*/ 414779 h 554088"/>
              <a:gd name="connsiteX1" fmla="*/ 523191 w 2215566"/>
              <a:gd name="connsiteY1" fmla="*/ 80128 h 554088"/>
              <a:gd name="connsiteX2" fmla="*/ 749435 w 2215566"/>
              <a:gd name="connsiteY2" fmla="*/ 70701 h 554088"/>
              <a:gd name="connsiteX3" fmla="*/ 645740 w 2215566"/>
              <a:gd name="connsiteY3" fmla="*/ 32994 h 554088"/>
              <a:gd name="connsiteX4" fmla="*/ 1319756 w 2215566"/>
              <a:gd name="connsiteY4" fmla="*/ 226243 h 554088"/>
              <a:gd name="connsiteX5" fmla="*/ 1249055 w 2215566"/>
              <a:gd name="connsiteY5" fmla="*/ 146115 h 554088"/>
              <a:gd name="connsiteX6" fmla="*/ 2187022 w 2215566"/>
              <a:gd name="connsiteY6" fmla="*/ 546755 h 554088"/>
              <a:gd name="connsiteX7" fmla="*/ 1908932 w 2215566"/>
              <a:gd name="connsiteY7" fmla="*/ 391212 h 554088"/>
              <a:gd name="connsiteX8" fmla="*/ 1253769 w 2215566"/>
              <a:gd name="connsiteY8" fmla="*/ 212103 h 554088"/>
              <a:gd name="connsiteX9" fmla="*/ 933257 w 2215566"/>
              <a:gd name="connsiteY9" fmla="*/ 80128 h 554088"/>
              <a:gd name="connsiteX10" fmla="*/ 1126507 w 2215566"/>
              <a:gd name="connsiteY10" fmla="*/ 108408 h 554088"/>
              <a:gd name="connsiteX11" fmla="*/ 730581 w 2215566"/>
              <a:gd name="connsiteY11" fmla="*/ 51847 h 554088"/>
              <a:gd name="connsiteX12" fmla="*/ 386503 w 2215566"/>
              <a:gd name="connsiteY12" fmla="*/ 0 h 554088"/>
              <a:gd name="connsiteX13" fmla="*/ 494911 w 2215566"/>
              <a:gd name="connsiteY13" fmla="*/ 51847 h 554088"/>
              <a:gd name="connsiteX14" fmla="*/ 532618 w 2215566"/>
              <a:gd name="connsiteY14" fmla="*/ 51847 h 554088"/>
              <a:gd name="connsiteX15" fmla="*/ 4 w 2215566"/>
              <a:gd name="connsiteY15" fmla="*/ 414779 h 55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15566" h="554088">
                <a:moveTo>
                  <a:pt x="4" y="414779"/>
                </a:moveTo>
                <a:cubicBezTo>
                  <a:pt x="-1567" y="419492"/>
                  <a:pt x="398286" y="137474"/>
                  <a:pt x="523191" y="80128"/>
                </a:cubicBezTo>
                <a:cubicBezTo>
                  <a:pt x="648096" y="22782"/>
                  <a:pt x="729010" y="78557"/>
                  <a:pt x="749435" y="70701"/>
                </a:cubicBezTo>
                <a:cubicBezTo>
                  <a:pt x="769860" y="62845"/>
                  <a:pt x="550686" y="7070"/>
                  <a:pt x="645740" y="32994"/>
                </a:cubicBezTo>
                <a:cubicBezTo>
                  <a:pt x="740794" y="58918"/>
                  <a:pt x="1219204" y="207389"/>
                  <a:pt x="1319756" y="226243"/>
                </a:cubicBezTo>
                <a:cubicBezTo>
                  <a:pt x="1420309" y="245096"/>
                  <a:pt x="1104511" y="92696"/>
                  <a:pt x="1249055" y="146115"/>
                </a:cubicBezTo>
                <a:cubicBezTo>
                  <a:pt x="1393599" y="199534"/>
                  <a:pt x="2077043" y="505906"/>
                  <a:pt x="2187022" y="546755"/>
                </a:cubicBezTo>
                <a:cubicBezTo>
                  <a:pt x="2297002" y="587605"/>
                  <a:pt x="2064474" y="446987"/>
                  <a:pt x="1908932" y="391212"/>
                </a:cubicBezTo>
                <a:cubicBezTo>
                  <a:pt x="1753390" y="335437"/>
                  <a:pt x="1416381" y="263950"/>
                  <a:pt x="1253769" y="212103"/>
                </a:cubicBezTo>
                <a:cubicBezTo>
                  <a:pt x="1091157" y="160256"/>
                  <a:pt x="954467" y="97410"/>
                  <a:pt x="933257" y="80128"/>
                </a:cubicBezTo>
                <a:cubicBezTo>
                  <a:pt x="912047" y="62846"/>
                  <a:pt x="1126507" y="108408"/>
                  <a:pt x="1126507" y="108408"/>
                </a:cubicBezTo>
                <a:lnTo>
                  <a:pt x="730581" y="51847"/>
                </a:lnTo>
                <a:cubicBezTo>
                  <a:pt x="607247" y="33779"/>
                  <a:pt x="425781" y="0"/>
                  <a:pt x="386503" y="0"/>
                </a:cubicBezTo>
                <a:cubicBezTo>
                  <a:pt x="347225" y="0"/>
                  <a:pt x="470558" y="43206"/>
                  <a:pt x="494911" y="51847"/>
                </a:cubicBezTo>
                <a:cubicBezTo>
                  <a:pt x="519264" y="60488"/>
                  <a:pt x="611960" y="-7070"/>
                  <a:pt x="532618" y="51847"/>
                </a:cubicBezTo>
                <a:cubicBezTo>
                  <a:pt x="453276" y="110764"/>
                  <a:pt x="1575" y="410066"/>
                  <a:pt x="4" y="414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7367B74-9F8F-10AD-36B5-DEBB3872BFA3}"/>
              </a:ext>
            </a:extLst>
          </p:cNvPr>
          <p:cNvSpPr/>
          <p:nvPr/>
        </p:nvSpPr>
        <p:spPr>
          <a:xfrm>
            <a:off x="4479560" y="1145216"/>
            <a:ext cx="254171" cy="2224665"/>
          </a:xfrm>
          <a:custGeom>
            <a:avLst/>
            <a:gdLst>
              <a:gd name="connsiteX0" fmla="*/ 21739 w 254171"/>
              <a:gd name="connsiteY0" fmla="*/ 141 h 2224665"/>
              <a:gd name="connsiteX1" fmla="*/ 210275 w 254171"/>
              <a:gd name="connsiteY1" fmla="*/ 612883 h 2224665"/>
              <a:gd name="connsiteX2" fmla="*/ 120720 w 254171"/>
              <a:gd name="connsiteY2" fmla="*/ 1235052 h 2224665"/>
              <a:gd name="connsiteX3" fmla="*/ 214988 w 254171"/>
              <a:gd name="connsiteY3" fmla="*/ 754285 h 2224665"/>
              <a:gd name="connsiteX4" fmla="*/ 191421 w 254171"/>
              <a:gd name="connsiteY4" fmla="*/ 1451869 h 2224665"/>
              <a:gd name="connsiteX5" fmla="*/ 2885 w 254171"/>
              <a:gd name="connsiteY5" fmla="*/ 2187159 h 2224665"/>
              <a:gd name="connsiteX6" fmla="*/ 87727 w 254171"/>
              <a:gd name="connsiteY6" fmla="*/ 2008050 h 2224665"/>
              <a:gd name="connsiteX7" fmla="*/ 229129 w 254171"/>
              <a:gd name="connsiteY7" fmla="*/ 1074796 h 2224665"/>
              <a:gd name="connsiteX8" fmla="*/ 233842 w 254171"/>
              <a:gd name="connsiteY8" fmla="*/ 561036 h 2224665"/>
              <a:gd name="connsiteX9" fmla="*/ 21739 w 254171"/>
              <a:gd name="connsiteY9" fmla="*/ 141 h 22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171" h="2224665">
                <a:moveTo>
                  <a:pt x="21739" y="141"/>
                </a:moveTo>
                <a:cubicBezTo>
                  <a:pt x="17811" y="8782"/>
                  <a:pt x="193778" y="407065"/>
                  <a:pt x="210275" y="612883"/>
                </a:cubicBezTo>
                <a:cubicBezTo>
                  <a:pt x="226772" y="818702"/>
                  <a:pt x="119935" y="1211485"/>
                  <a:pt x="120720" y="1235052"/>
                </a:cubicBezTo>
                <a:cubicBezTo>
                  <a:pt x="121506" y="1258619"/>
                  <a:pt x="203205" y="718149"/>
                  <a:pt x="214988" y="754285"/>
                </a:cubicBezTo>
                <a:cubicBezTo>
                  <a:pt x="226771" y="790421"/>
                  <a:pt x="226772" y="1213057"/>
                  <a:pt x="191421" y="1451869"/>
                </a:cubicBezTo>
                <a:cubicBezTo>
                  <a:pt x="156070" y="1690681"/>
                  <a:pt x="20167" y="2094462"/>
                  <a:pt x="2885" y="2187159"/>
                </a:cubicBezTo>
                <a:cubicBezTo>
                  <a:pt x="-14397" y="2279856"/>
                  <a:pt x="50020" y="2193444"/>
                  <a:pt x="87727" y="2008050"/>
                </a:cubicBezTo>
                <a:cubicBezTo>
                  <a:pt x="125434" y="1822656"/>
                  <a:pt x="204777" y="1315965"/>
                  <a:pt x="229129" y="1074796"/>
                </a:cubicBezTo>
                <a:cubicBezTo>
                  <a:pt x="253481" y="833627"/>
                  <a:pt x="268407" y="740931"/>
                  <a:pt x="233842" y="561036"/>
                </a:cubicBezTo>
                <a:cubicBezTo>
                  <a:pt x="199277" y="381141"/>
                  <a:pt x="25667" y="-8500"/>
                  <a:pt x="21739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B33C28D-3007-1EE8-7E47-124C47711852}"/>
              </a:ext>
            </a:extLst>
          </p:cNvPr>
          <p:cNvSpPr/>
          <p:nvPr/>
        </p:nvSpPr>
        <p:spPr>
          <a:xfrm>
            <a:off x="4802781" y="1324236"/>
            <a:ext cx="262856" cy="1920459"/>
          </a:xfrm>
          <a:custGeom>
            <a:avLst/>
            <a:gdLst>
              <a:gd name="connsiteX0" fmla="*/ 176 w 262856"/>
              <a:gd name="connsiteY0" fmla="*/ 230 h 1920459"/>
              <a:gd name="connsiteX1" fmla="*/ 216992 w 262856"/>
              <a:gd name="connsiteY1" fmla="*/ 942910 h 1920459"/>
              <a:gd name="connsiteX2" fmla="*/ 99157 w 262856"/>
              <a:gd name="connsiteY2" fmla="*/ 1899731 h 1920459"/>
              <a:gd name="connsiteX3" fmla="*/ 165145 w 262856"/>
              <a:gd name="connsiteY3" fmla="*/ 1555653 h 1920459"/>
              <a:gd name="connsiteX4" fmla="*/ 259413 w 262856"/>
              <a:gd name="connsiteY4" fmla="*/ 1027752 h 1920459"/>
              <a:gd name="connsiteX5" fmla="*/ 176 w 262856"/>
              <a:gd name="connsiteY5" fmla="*/ 230 h 192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856" h="1920459">
                <a:moveTo>
                  <a:pt x="176" y="230"/>
                </a:moveTo>
                <a:cubicBezTo>
                  <a:pt x="-6894" y="-13910"/>
                  <a:pt x="200495" y="626327"/>
                  <a:pt x="216992" y="942910"/>
                </a:cubicBezTo>
                <a:cubicBezTo>
                  <a:pt x="233489" y="1259493"/>
                  <a:pt x="107798" y="1797607"/>
                  <a:pt x="99157" y="1899731"/>
                </a:cubicBezTo>
                <a:cubicBezTo>
                  <a:pt x="90516" y="2001855"/>
                  <a:pt x="138436" y="1700983"/>
                  <a:pt x="165145" y="1555653"/>
                </a:cubicBezTo>
                <a:cubicBezTo>
                  <a:pt x="191854" y="1410323"/>
                  <a:pt x="281409" y="1285418"/>
                  <a:pt x="259413" y="1027752"/>
                </a:cubicBezTo>
                <a:cubicBezTo>
                  <a:pt x="237417" y="770086"/>
                  <a:pt x="7246" y="14370"/>
                  <a:pt x="176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B60B4F51-8FEF-A496-C19D-858CCBA1EB34}"/>
              </a:ext>
            </a:extLst>
          </p:cNvPr>
          <p:cNvSpPr/>
          <p:nvPr/>
        </p:nvSpPr>
        <p:spPr>
          <a:xfrm>
            <a:off x="4784091" y="452349"/>
            <a:ext cx="868033" cy="1673909"/>
          </a:xfrm>
          <a:custGeom>
            <a:avLst/>
            <a:gdLst>
              <a:gd name="connsiteX0" fmla="*/ 12 w 868033"/>
              <a:gd name="connsiteY0" fmla="*/ 138 h 1673909"/>
              <a:gd name="connsiteX1" fmla="*/ 725876 w 868033"/>
              <a:gd name="connsiteY1" fmla="*/ 1187915 h 1673909"/>
              <a:gd name="connsiteX2" fmla="*/ 867278 w 868033"/>
              <a:gd name="connsiteY2" fmla="*/ 1673395 h 1673909"/>
              <a:gd name="connsiteX3" fmla="*/ 707022 w 868033"/>
              <a:gd name="connsiteY3" fmla="*/ 1112500 h 1673909"/>
              <a:gd name="connsiteX4" fmla="*/ 12 w 868033"/>
              <a:gd name="connsiteY4" fmla="*/ 138 h 16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033" h="1673909">
                <a:moveTo>
                  <a:pt x="12" y="138"/>
                </a:moveTo>
                <a:cubicBezTo>
                  <a:pt x="3154" y="12707"/>
                  <a:pt x="581332" y="909039"/>
                  <a:pt x="725876" y="1187915"/>
                </a:cubicBezTo>
                <a:cubicBezTo>
                  <a:pt x="870420" y="1466791"/>
                  <a:pt x="870420" y="1685964"/>
                  <a:pt x="867278" y="1673395"/>
                </a:cubicBezTo>
                <a:cubicBezTo>
                  <a:pt x="864136" y="1660826"/>
                  <a:pt x="846067" y="1389019"/>
                  <a:pt x="707022" y="1112500"/>
                </a:cubicBezTo>
                <a:cubicBezTo>
                  <a:pt x="567977" y="835981"/>
                  <a:pt x="-3130" y="-12431"/>
                  <a:pt x="1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D8CF6476-A8E8-7E7D-68C8-73A5198400FF}"/>
              </a:ext>
            </a:extLst>
          </p:cNvPr>
          <p:cNvSpPr/>
          <p:nvPr/>
        </p:nvSpPr>
        <p:spPr>
          <a:xfrm>
            <a:off x="5047988" y="1263192"/>
            <a:ext cx="324437" cy="1763483"/>
          </a:xfrm>
          <a:custGeom>
            <a:avLst/>
            <a:gdLst>
              <a:gd name="connsiteX0" fmla="*/ 66 w 324437"/>
              <a:gd name="connsiteY0" fmla="*/ 0 h 1763483"/>
              <a:gd name="connsiteX1" fmla="*/ 278156 w 324437"/>
              <a:gd name="connsiteY1" fmla="*/ 815418 h 1763483"/>
              <a:gd name="connsiteX2" fmla="*/ 221596 w 324437"/>
              <a:gd name="connsiteY2" fmla="*/ 1753385 h 1763483"/>
              <a:gd name="connsiteX3" fmla="*/ 287583 w 324437"/>
              <a:gd name="connsiteY3" fmla="*/ 1282045 h 1763483"/>
              <a:gd name="connsiteX4" fmla="*/ 306437 w 324437"/>
              <a:gd name="connsiteY4" fmla="*/ 810705 h 1763483"/>
              <a:gd name="connsiteX5" fmla="*/ 66 w 324437"/>
              <a:gd name="connsiteY5" fmla="*/ 0 h 176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437" h="1763483">
                <a:moveTo>
                  <a:pt x="66" y="0"/>
                </a:moveTo>
                <a:cubicBezTo>
                  <a:pt x="-4647" y="785"/>
                  <a:pt x="241234" y="523187"/>
                  <a:pt x="278156" y="815418"/>
                </a:cubicBezTo>
                <a:cubicBezTo>
                  <a:pt x="315078" y="1107649"/>
                  <a:pt x="220025" y="1675614"/>
                  <a:pt x="221596" y="1753385"/>
                </a:cubicBezTo>
                <a:cubicBezTo>
                  <a:pt x="223167" y="1831156"/>
                  <a:pt x="273443" y="1439158"/>
                  <a:pt x="287583" y="1282045"/>
                </a:cubicBezTo>
                <a:cubicBezTo>
                  <a:pt x="301723" y="1124932"/>
                  <a:pt x="350429" y="1018880"/>
                  <a:pt x="306437" y="810705"/>
                </a:cubicBezTo>
                <a:cubicBezTo>
                  <a:pt x="262445" y="602530"/>
                  <a:pt x="4779" y="-785"/>
                  <a:pt x="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14F386B6-0D45-7ECC-5E23-2E45FBAFE00F}"/>
              </a:ext>
            </a:extLst>
          </p:cNvPr>
          <p:cNvSpPr/>
          <p:nvPr/>
        </p:nvSpPr>
        <p:spPr>
          <a:xfrm>
            <a:off x="5448649" y="1507929"/>
            <a:ext cx="321226" cy="1527278"/>
          </a:xfrm>
          <a:custGeom>
            <a:avLst/>
            <a:gdLst>
              <a:gd name="connsiteX0" fmla="*/ 44 w 321226"/>
              <a:gd name="connsiteY0" fmla="*/ 360 h 1527278"/>
              <a:gd name="connsiteX1" fmla="*/ 287561 w 321226"/>
              <a:gd name="connsiteY1" fmla="*/ 844059 h 1527278"/>
              <a:gd name="connsiteX2" fmla="*/ 188580 w 321226"/>
              <a:gd name="connsiteY2" fmla="*/ 1518075 h 1527278"/>
              <a:gd name="connsiteX3" fmla="*/ 249854 w 321226"/>
              <a:gd name="connsiteY3" fmla="*/ 1216417 h 1527278"/>
              <a:gd name="connsiteX4" fmla="*/ 311128 w 321226"/>
              <a:gd name="connsiteY4" fmla="*/ 947753 h 1527278"/>
              <a:gd name="connsiteX5" fmla="*/ 44 w 321226"/>
              <a:gd name="connsiteY5" fmla="*/ 360 h 152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226" h="1527278">
                <a:moveTo>
                  <a:pt x="44" y="360"/>
                </a:moveTo>
                <a:cubicBezTo>
                  <a:pt x="-3884" y="-16922"/>
                  <a:pt x="256138" y="591107"/>
                  <a:pt x="287561" y="844059"/>
                </a:cubicBezTo>
                <a:cubicBezTo>
                  <a:pt x="318984" y="1097012"/>
                  <a:pt x="194864" y="1456015"/>
                  <a:pt x="188580" y="1518075"/>
                </a:cubicBezTo>
                <a:cubicBezTo>
                  <a:pt x="182296" y="1580135"/>
                  <a:pt x="229429" y="1311471"/>
                  <a:pt x="249854" y="1216417"/>
                </a:cubicBezTo>
                <a:cubicBezTo>
                  <a:pt x="270279" y="1121363"/>
                  <a:pt x="348835" y="1145716"/>
                  <a:pt x="311128" y="947753"/>
                </a:cubicBezTo>
                <a:cubicBezTo>
                  <a:pt x="273421" y="749790"/>
                  <a:pt x="3972" y="17642"/>
                  <a:pt x="44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7298511B-CDB9-2019-2FFB-A10176F17165}"/>
              </a:ext>
            </a:extLst>
          </p:cNvPr>
          <p:cNvSpPr/>
          <p:nvPr/>
        </p:nvSpPr>
        <p:spPr>
          <a:xfrm>
            <a:off x="5146688" y="602324"/>
            <a:ext cx="1028963" cy="2316937"/>
          </a:xfrm>
          <a:custGeom>
            <a:avLst/>
            <a:gdLst>
              <a:gd name="connsiteX0" fmla="*/ 347 w 1028963"/>
              <a:gd name="connsiteY0" fmla="*/ 991 h 2316937"/>
              <a:gd name="connsiteX1" fmla="*/ 839333 w 1028963"/>
              <a:gd name="connsiteY1" fmla="*/ 1546987 h 2316937"/>
              <a:gd name="connsiteX2" fmla="*/ 1013728 w 1028963"/>
              <a:gd name="connsiteY2" fmla="*/ 2291705 h 2316937"/>
              <a:gd name="connsiteX3" fmla="*/ 990161 w 1028963"/>
              <a:gd name="connsiteY3" fmla="*/ 2060748 h 2316937"/>
              <a:gd name="connsiteX4" fmla="*/ 749778 w 1028963"/>
              <a:gd name="connsiteY4" fmla="*/ 1268897 h 2316937"/>
              <a:gd name="connsiteX5" fmla="*/ 735638 w 1028963"/>
              <a:gd name="connsiteY5" fmla="*/ 1311317 h 2316937"/>
              <a:gd name="connsiteX6" fmla="*/ 347 w 1028963"/>
              <a:gd name="connsiteY6" fmla="*/ 991 h 231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963" h="2316937">
                <a:moveTo>
                  <a:pt x="347" y="991"/>
                </a:moveTo>
                <a:cubicBezTo>
                  <a:pt x="17629" y="40269"/>
                  <a:pt x="670436" y="1165201"/>
                  <a:pt x="839333" y="1546987"/>
                </a:cubicBezTo>
                <a:cubicBezTo>
                  <a:pt x="1008230" y="1928773"/>
                  <a:pt x="988590" y="2206078"/>
                  <a:pt x="1013728" y="2291705"/>
                </a:cubicBezTo>
                <a:cubicBezTo>
                  <a:pt x="1038866" y="2377332"/>
                  <a:pt x="1034153" y="2231216"/>
                  <a:pt x="990161" y="2060748"/>
                </a:cubicBezTo>
                <a:cubicBezTo>
                  <a:pt x="946169" y="1890280"/>
                  <a:pt x="792199" y="1393802"/>
                  <a:pt x="749778" y="1268897"/>
                </a:cubicBezTo>
                <a:cubicBezTo>
                  <a:pt x="707358" y="1143992"/>
                  <a:pt x="855830" y="1521063"/>
                  <a:pt x="735638" y="1311317"/>
                </a:cubicBezTo>
                <a:cubicBezTo>
                  <a:pt x="615446" y="1101571"/>
                  <a:pt x="-16935" y="-38287"/>
                  <a:pt x="34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4C82663C-A0AC-1DD0-004B-D110A64F7D26}"/>
              </a:ext>
            </a:extLst>
          </p:cNvPr>
          <p:cNvSpPr/>
          <p:nvPr/>
        </p:nvSpPr>
        <p:spPr>
          <a:xfrm>
            <a:off x="6036403" y="795400"/>
            <a:ext cx="1069341" cy="1235261"/>
          </a:xfrm>
          <a:custGeom>
            <a:avLst/>
            <a:gdLst>
              <a:gd name="connsiteX0" fmla="*/ 1465 w 1069341"/>
              <a:gd name="connsiteY0" fmla="*/ 1165 h 1235261"/>
              <a:gd name="connsiteX1" fmla="*/ 600067 w 1069341"/>
              <a:gd name="connsiteY1" fmla="*/ 595054 h 1235261"/>
              <a:gd name="connsiteX2" fmla="*/ 609494 w 1069341"/>
              <a:gd name="connsiteY2" fmla="*/ 524353 h 1235261"/>
              <a:gd name="connsiteX3" fmla="*/ 1061981 w 1069341"/>
              <a:gd name="connsiteY3" fmla="*/ 1221936 h 1235261"/>
              <a:gd name="connsiteX4" fmla="*/ 901725 w 1069341"/>
              <a:gd name="connsiteY4" fmla="*/ 1000406 h 1235261"/>
              <a:gd name="connsiteX5" fmla="*/ 510512 w 1069341"/>
              <a:gd name="connsiteY5" fmla="*/ 458365 h 1235261"/>
              <a:gd name="connsiteX6" fmla="*/ 552933 w 1069341"/>
              <a:gd name="connsiteY6" fmla="*/ 529066 h 1235261"/>
              <a:gd name="connsiteX7" fmla="*/ 416244 w 1069341"/>
              <a:gd name="connsiteY7" fmla="*/ 335816 h 1235261"/>
              <a:gd name="connsiteX8" fmla="*/ 430385 w 1069341"/>
              <a:gd name="connsiteY8" fmla="*/ 439511 h 1235261"/>
              <a:gd name="connsiteX9" fmla="*/ 1465 w 1069341"/>
              <a:gd name="connsiteY9" fmla="*/ 1165 h 12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341" h="1235261">
                <a:moveTo>
                  <a:pt x="1465" y="1165"/>
                </a:moveTo>
                <a:cubicBezTo>
                  <a:pt x="29745" y="27089"/>
                  <a:pt x="498729" y="507856"/>
                  <a:pt x="600067" y="595054"/>
                </a:cubicBezTo>
                <a:cubicBezTo>
                  <a:pt x="701405" y="682252"/>
                  <a:pt x="532508" y="419873"/>
                  <a:pt x="609494" y="524353"/>
                </a:cubicBezTo>
                <a:cubicBezTo>
                  <a:pt x="686480" y="628833"/>
                  <a:pt x="1013276" y="1142594"/>
                  <a:pt x="1061981" y="1221936"/>
                </a:cubicBezTo>
                <a:cubicBezTo>
                  <a:pt x="1110686" y="1301278"/>
                  <a:pt x="901725" y="1000406"/>
                  <a:pt x="901725" y="1000406"/>
                </a:cubicBezTo>
                <a:lnTo>
                  <a:pt x="510512" y="458365"/>
                </a:lnTo>
                <a:cubicBezTo>
                  <a:pt x="452380" y="379808"/>
                  <a:pt x="568644" y="549491"/>
                  <a:pt x="552933" y="529066"/>
                </a:cubicBezTo>
                <a:cubicBezTo>
                  <a:pt x="537222" y="508641"/>
                  <a:pt x="436669" y="350742"/>
                  <a:pt x="416244" y="335816"/>
                </a:cubicBezTo>
                <a:cubicBezTo>
                  <a:pt x="395819" y="320890"/>
                  <a:pt x="497944" y="489002"/>
                  <a:pt x="430385" y="439511"/>
                </a:cubicBezTo>
                <a:cubicBezTo>
                  <a:pt x="362826" y="390020"/>
                  <a:pt x="-26815" y="-24759"/>
                  <a:pt x="1465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747B8AB-E1A1-71AF-2E91-157A284417DA}"/>
              </a:ext>
            </a:extLst>
          </p:cNvPr>
          <p:cNvSpPr/>
          <p:nvPr/>
        </p:nvSpPr>
        <p:spPr>
          <a:xfrm>
            <a:off x="6473581" y="1598961"/>
            <a:ext cx="610698" cy="1365773"/>
          </a:xfrm>
          <a:custGeom>
            <a:avLst/>
            <a:gdLst>
              <a:gd name="connsiteX0" fmla="*/ 21487 w 610698"/>
              <a:gd name="connsiteY0" fmla="*/ 46016 h 1365773"/>
              <a:gd name="connsiteX1" fmla="*/ 332572 w 610698"/>
              <a:gd name="connsiteY1" fmla="*/ 734173 h 1365773"/>
              <a:gd name="connsiteX2" fmla="*/ 530534 w 610698"/>
              <a:gd name="connsiteY2" fmla="*/ 1021691 h 1365773"/>
              <a:gd name="connsiteX3" fmla="*/ 502254 w 610698"/>
              <a:gd name="connsiteY3" fmla="*/ 965130 h 1365773"/>
              <a:gd name="connsiteX4" fmla="*/ 544675 w 610698"/>
              <a:gd name="connsiteY4" fmla="*/ 1186660 h 1365773"/>
              <a:gd name="connsiteX5" fmla="*/ 610662 w 610698"/>
              <a:gd name="connsiteY5" fmla="*/ 1365769 h 1365773"/>
              <a:gd name="connsiteX6" fmla="*/ 535248 w 610698"/>
              <a:gd name="connsiteY6" fmla="*/ 1181946 h 1365773"/>
              <a:gd name="connsiteX7" fmla="*/ 436266 w 610698"/>
              <a:gd name="connsiteY7" fmla="*/ 885002 h 1365773"/>
              <a:gd name="connsiteX8" fmla="*/ 195883 w 610698"/>
              <a:gd name="connsiteY8" fmla="*/ 489076 h 1365773"/>
              <a:gd name="connsiteX9" fmla="*/ 45054 w 610698"/>
              <a:gd name="connsiteY9" fmla="*/ 107291 h 1365773"/>
              <a:gd name="connsiteX10" fmla="*/ 21487 w 610698"/>
              <a:gd name="connsiteY10" fmla="*/ 46016 h 136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698" h="1365773">
                <a:moveTo>
                  <a:pt x="21487" y="46016"/>
                </a:moveTo>
                <a:cubicBezTo>
                  <a:pt x="69407" y="150496"/>
                  <a:pt x="247731" y="571560"/>
                  <a:pt x="332572" y="734173"/>
                </a:cubicBezTo>
                <a:cubicBezTo>
                  <a:pt x="417413" y="896786"/>
                  <a:pt x="502254" y="983198"/>
                  <a:pt x="530534" y="1021691"/>
                </a:cubicBezTo>
                <a:cubicBezTo>
                  <a:pt x="558814" y="1060184"/>
                  <a:pt x="499897" y="937635"/>
                  <a:pt x="502254" y="965130"/>
                </a:cubicBezTo>
                <a:cubicBezTo>
                  <a:pt x="504611" y="992625"/>
                  <a:pt x="526607" y="1119887"/>
                  <a:pt x="544675" y="1186660"/>
                </a:cubicBezTo>
                <a:cubicBezTo>
                  <a:pt x="562743" y="1253433"/>
                  <a:pt x="612233" y="1366555"/>
                  <a:pt x="610662" y="1365769"/>
                </a:cubicBezTo>
                <a:cubicBezTo>
                  <a:pt x="609091" y="1364983"/>
                  <a:pt x="564314" y="1262074"/>
                  <a:pt x="535248" y="1181946"/>
                </a:cubicBezTo>
                <a:cubicBezTo>
                  <a:pt x="506182" y="1101818"/>
                  <a:pt x="492827" y="1000480"/>
                  <a:pt x="436266" y="885002"/>
                </a:cubicBezTo>
                <a:cubicBezTo>
                  <a:pt x="379705" y="769524"/>
                  <a:pt x="261085" y="618694"/>
                  <a:pt x="195883" y="489076"/>
                </a:cubicBezTo>
                <a:cubicBezTo>
                  <a:pt x="130681" y="359458"/>
                  <a:pt x="73335" y="176421"/>
                  <a:pt x="45054" y="107291"/>
                </a:cubicBezTo>
                <a:cubicBezTo>
                  <a:pt x="16773" y="38161"/>
                  <a:pt x="-26433" y="-58464"/>
                  <a:pt x="21487" y="46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F5CB3562-4E9F-4B81-DE28-FD5885DB0AE4}"/>
              </a:ext>
            </a:extLst>
          </p:cNvPr>
          <p:cNvSpPr/>
          <p:nvPr/>
        </p:nvSpPr>
        <p:spPr>
          <a:xfrm>
            <a:off x="7008826" y="1920539"/>
            <a:ext cx="299829" cy="1756635"/>
          </a:xfrm>
          <a:custGeom>
            <a:avLst/>
            <a:gdLst>
              <a:gd name="connsiteX0" fmla="*/ 3 w 299829"/>
              <a:gd name="connsiteY0" fmla="*/ 2529 h 1756635"/>
              <a:gd name="connsiteX1" fmla="*/ 207393 w 299829"/>
              <a:gd name="connsiteY1" fmla="*/ 789667 h 1756635"/>
              <a:gd name="connsiteX2" fmla="*/ 259240 w 299829"/>
              <a:gd name="connsiteY2" fmla="*/ 1176166 h 1756635"/>
              <a:gd name="connsiteX3" fmla="*/ 268667 w 299829"/>
              <a:gd name="connsiteY3" fmla="*/ 1091325 h 1756635"/>
              <a:gd name="connsiteX4" fmla="*/ 292234 w 299829"/>
              <a:gd name="connsiteY4" fmla="*/ 1737061 h 1756635"/>
              <a:gd name="connsiteX5" fmla="*/ 292234 w 299829"/>
              <a:gd name="connsiteY5" fmla="*/ 1496677 h 1756635"/>
              <a:gd name="connsiteX6" fmla="*/ 202679 w 299829"/>
              <a:gd name="connsiteY6" fmla="*/ 572851 h 1756635"/>
              <a:gd name="connsiteX7" fmla="*/ 3 w 299829"/>
              <a:gd name="connsiteY7" fmla="*/ 2529 h 17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829" h="1756635">
                <a:moveTo>
                  <a:pt x="3" y="2529"/>
                </a:moveTo>
                <a:cubicBezTo>
                  <a:pt x="789" y="38665"/>
                  <a:pt x="164187" y="594061"/>
                  <a:pt x="207393" y="789667"/>
                </a:cubicBezTo>
                <a:cubicBezTo>
                  <a:pt x="250599" y="985273"/>
                  <a:pt x="249028" y="1125890"/>
                  <a:pt x="259240" y="1176166"/>
                </a:cubicBezTo>
                <a:cubicBezTo>
                  <a:pt x="269452" y="1226442"/>
                  <a:pt x="263168" y="997843"/>
                  <a:pt x="268667" y="1091325"/>
                </a:cubicBezTo>
                <a:cubicBezTo>
                  <a:pt x="274166" y="1184808"/>
                  <a:pt x="288306" y="1669502"/>
                  <a:pt x="292234" y="1737061"/>
                </a:cubicBezTo>
                <a:cubicBezTo>
                  <a:pt x="296162" y="1804620"/>
                  <a:pt x="307160" y="1690712"/>
                  <a:pt x="292234" y="1496677"/>
                </a:cubicBezTo>
                <a:cubicBezTo>
                  <a:pt x="277308" y="1302642"/>
                  <a:pt x="253741" y="820305"/>
                  <a:pt x="202679" y="572851"/>
                </a:cubicBezTo>
                <a:cubicBezTo>
                  <a:pt x="151617" y="325397"/>
                  <a:pt x="-783" y="-33607"/>
                  <a:pt x="3" y="2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9546A515-6D47-ADB8-69D3-923B0C2520B8}"/>
              </a:ext>
            </a:extLst>
          </p:cNvPr>
          <p:cNvSpPr/>
          <p:nvPr/>
        </p:nvSpPr>
        <p:spPr>
          <a:xfrm>
            <a:off x="4079516" y="3693958"/>
            <a:ext cx="189140" cy="255636"/>
          </a:xfrm>
          <a:custGeom>
            <a:avLst/>
            <a:gdLst>
              <a:gd name="connsiteX0" fmla="*/ 189051 w 189140"/>
              <a:gd name="connsiteY0" fmla="*/ 546 h 255636"/>
              <a:gd name="connsiteX1" fmla="*/ 45535 w 189140"/>
              <a:gd name="connsiteY1" fmla="*/ 168664 h 255636"/>
              <a:gd name="connsiteX2" fmla="*/ 430 w 189140"/>
              <a:gd name="connsiteY2" fmla="*/ 254774 h 255636"/>
              <a:gd name="connsiteX3" fmla="*/ 66037 w 189140"/>
              <a:gd name="connsiteY3" fmla="*/ 119459 h 255636"/>
              <a:gd name="connsiteX4" fmla="*/ 189051 w 189140"/>
              <a:gd name="connsiteY4" fmla="*/ 546 h 25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140" h="255636">
                <a:moveTo>
                  <a:pt x="189051" y="546"/>
                </a:moveTo>
                <a:cubicBezTo>
                  <a:pt x="185634" y="8747"/>
                  <a:pt x="76972" y="126293"/>
                  <a:pt x="45535" y="168664"/>
                </a:cubicBezTo>
                <a:cubicBezTo>
                  <a:pt x="14098" y="211035"/>
                  <a:pt x="-2987" y="262975"/>
                  <a:pt x="430" y="254774"/>
                </a:cubicBezTo>
                <a:cubicBezTo>
                  <a:pt x="3847" y="246573"/>
                  <a:pt x="35284" y="160464"/>
                  <a:pt x="66037" y="119459"/>
                </a:cubicBezTo>
                <a:cubicBezTo>
                  <a:pt x="96790" y="78455"/>
                  <a:pt x="192468" y="-7655"/>
                  <a:pt x="189051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97B6068-B7C1-B1A2-2732-3ECE215A8A0E}"/>
              </a:ext>
            </a:extLst>
          </p:cNvPr>
          <p:cNvSpPr/>
          <p:nvPr/>
        </p:nvSpPr>
        <p:spPr>
          <a:xfrm>
            <a:off x="4148244" y="4120761"/>
            <a:ext cx="116226" cy="316190"/>
          </a:xfrm>
          <a:custGeom>
            <a:avLst/>
            <a:gdLst>
              <a:gd name="connsiteX0" fmla="*/ 116222 w 116226"/>
              <a:gd name="connsiteY0" fmla="*/ 190 h 316190"/>
              <a:gd name="connsiteX1" fmla="*/ 13711 w 116226"/>
              <a:gd name="connsiteY1" fmla="*/ 188810 h 316190"/>
              <a:gd name="connsiteX2" fmla="*/ 5510 w 116226"/>
              <a:gd name="connsiteY2" fmla="*/ 315924 h 316190"/>
              <a:gd name="connsiteX3" fmla="*/ 9611 w 116226"/>
              <a:gd name="connsiteY3" fmla="*/ 156007 h 316190"/>
              <a:gd name="connsiteX4" fmla="*/ 116222 w 116226"/>
              <a:gd name="connsiteY4" fmla="*/ 190 h 31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26" h="316190">
                <a:moveTo>
                  <a:pt x="116222" y="190"/>
                </a:moveTo>
                <a:cubicBezTo>
                  <a:pt x="116905" y="5657"/>
                  <a:pt x="32163" y="136188"/>
                  <a:pt x="13711" y="188810"/>
                </a:cubicBezTo>
                <a:cubicBezTo>
                  <a:pt x="-4741" y="241432"/>
                  <a:pt x="6193" y="321391"/>
                  <a:pt x="5510" y="315924"/>
                </a:cubicBezTo>
                <a:cubicBezTo>
                  <a:pt x="4827" y="310457"/>
                  <a:pt x="-8841" y="203845"/>
                  <a:pt x="9611" y="156007"/>
                </a:cubicBezTo>
                <a:cubicBezTo>
                  <a:pt x="28063" y="108169"/>
                  <a:pt x="115539" y="-5277"/>
                  <a:pt x="116222" y="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D0F18B60-78A1-4D10-F342-E0225E8F700A}"/>
              </a:ext>
            </a:extLst>
          </p:cNvPr>
          <p:cNvSpPr/>
          <p:nvPr/>
        </p:nvSpPr>
        <p:spPr>
          <a:xfrm>
            <a:off x="4763566" y="4190650"/>
            <a:ext cx="181624" cy="180432"/>
          </a:xfrm>
          <a:custGeom>
            <a:avLst/>
            <a:gdLst>
              <a:gd name="connsiteX0" fmla="*/ 181575 w 181624"/>
              <a:gd name="connsiteY0" fmla="*/ 8 h 180432"/>
              <a:gd name="connsiteX1" fmla="*/ 42160 w 181624"/>
              <a:gd name="connsiteY1" fmla="*/ 73816 h 180432"/>
              <a:gd name="connsiteX2" fmla="*/ 1155 w 181624"/>
              <a:gd name="connsiteY2" fmla="*/ 180428 h 180432"/>
              <a:gd name="connsiteX3" fmla="*/ 25758 w 181624"/>
              <a:gd name="connsiteY3" fmla="*/ 69716 h 180432"/>
              <a:gd name="connsiteX4" fmla="*/ 181575 w 181624"/>
              <a:gd name="connsiteY4" fmla="*/ 8 h 18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624" h="180432">
                <a:moveTo>
                  <a:pt x="181575" y="8"/>
                </a:moveTo>
                <a:cubicBezTo>
                  <a:pt x="184309" y="691"/>
                  <a:pt x="72230" y="43746"/>
                  <a:pt x="42160" y="73816"/>
                </a:cubicBezTo>
                <a:cubicBezTo>
                  <a:pt x="12090" y="103886"/>
                  <a:pt x="3889" y="181111"/>
                  <a:pt x="1155" y="180428"/>
                </a:cubicBezTo>
                <a:cubicBezTo>
                  <a:pt x="-1579" y="179745"/>
                  <a:pt x="-1578" y="97736"/>
                  <a:pt x="25758" y="69716"/>
                </a:cubicBezTo>
                <a:cubicBezTo>
                  <a:pt x="53094" y="41696"/>
                  <a:pt x="178841" y="-675"/>
                  <a:pt x="181575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8DA1AEF-5DA4-D28A-BB5E-209B05DA23A5}"/>
              </a:ext>
            </a:extLst>
          </p:cNvPr>
          <p:cNvSpPr/>
          <p:nvPr/>
        </p:nvSpPr>
        <p:spPr>
          <a:xfrm>
            <a:off x="4276536" y="4002034"/>
            <a:ext cx="164504" cy="114886"/>
          </a:xfrm>
          <a:custGeom>
            <a:avLst/>
            <a:gdLst>
              <a:gd name="connsiteX0" fmla="*/ 232 w 164504"/>
              <a:gd name="connsiteY0" fmla="*/ 4 h 114886"/>
              <a:gd name="connsiteX1" fmla="*/ 94542 w 164504"/>
              <a:gd name="connsiteY1" fmla="*/ 90214 h 114886"/>
              <a:gd name="connsiteX2" fmla="*/ 164250 w 164504"/>
              <a:gd name="connsiteY2" fmla="*/ 114816 h 114886"/>
              <a:gd name="connsiteX3" fmla="*/ 69939 w 164504"/>
              <a:gd name="connsiteY3" fmla="*/ 94314 h 114886"/>
              <a:gd name="connsiteX4" fmla="*/ 232 w 164504"/>
              <a:gd name="connsiteY4" fmla="*/ 4 h 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04" h="114886">
                <a:moveTo>
                  <a:pt x="232" y="4"/>
                </a:moveTo>
                <a:cubicBezTo>
                  <a:pt x="4333" y="-679"/>
                  <a:pt x="67206" y="71079"/>
                  <a:pt x="94542" y="90214"/>
                </a:cubicBezTo>
                <a:cubicBezTo>
                  <a:pt x="121878" y="109349"/>
                  <a:pt x="168351" y="114133"/>
                  <a:pt x="164250" y="114816"/>
                </a:cubicBezTo>
                <a:cubicBezTo>
                  <a:pt x="160150" y="115499"/>
                  <a:pt x="92492" y="111399"/>
                  <a:pt x="69939" y="94314"/>
                </a:cubicBezTo>
                <a:cubicBezTo>
                  <a:pt x="47386" y="77229"/>
                  <a:pt x="-3869" y="687"/>
                  <a:pt x="232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1A520DA2-B93E-EB1B-E75F-6C18D160D663}"/>
              </a:ext>
            </a:extLst>
          </p:cNvPr>
          <p:cNvSpPr/>
          <p:nvPr/>
        </p:nvSpPr>
        <p:spPr>
          <a:xfrm>
            <a:off x="5158364" y="4202931"/>
            <a:ext cx="114813" cy="114890"/>
          </a:xfrm>
          <a:custGeom>
            <a:avLst/>
            <a:gdLst>
              <a:gd name="connsiteX0" fmla="*/ 0 w 114813"/>
              <a:gd name="connsiteY0" fmla="*/ 29 h 114890"/>
              <a:gd name="connsiteX1" fmla="*/ 90210 w 114813"/>
              <a:gd name="connsiteY1" fmla="*/ 69736 h 114890"/>
              <a:gd name="connsiteX2" fmla="*/ 114813 w 114813"/>
              <a:gd name="connsiteY2" fmla="*/ 114841 h 114890"/>
              <a:gd name="connsiteX3" fmla="*/ 90210 w 114813"/>
              <a:gd name="connsiteY3" fmla="*/ 61535 h 114890"/>
              <a:gd name="connsiteX4" fmla="*/ 0 w 114813"/>
              <a:gd name="connsiteY4" fmla="*/ 29 h 11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13" h="114890">
                <a:moveTo>
                  <a:pt x="0" y="29"/>
                </a:moveTo>
                <a:cubicBezTo>
                  <a:pt x="0" y="1396"/>
                  <a:pt x="71075" y="50601"/>
                  <a:pt x="90210" y="69736"/>
                </a:cubicBezTo>
                <a:cubicBezTo>
                  <a:pt x="109345" y="88871"/>
                  <a:pt x="114813" y="116208"/>
                  <a:pt x="114813" y="114841"/>
                </a:cubicBezTo>
                <a:cubicBezTo>
                  <a:pt x="114813" y="113474"/>
                  <a:pt x="110712" y="78620"/>
                  <a:pt x="90210" y="61535"/>
                </a:cubicBezTo>
                <a:cubicBezTo>
                  <a:pt x="69708" y="44450"/>
                  <a:pt x="0" y="-1338"/>
                  <a:pt x="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268F02C-C6D8-3F2C-AC3F-E92CBC8152B2}"/>
              </a:ext>
            </a:extLst>
          </p:cNvPr>
          <p:cNvSpPr/>
          <p:nvPr/>
        </p:nvSpPr>
        <p:spPr>
          <a:xfrm>
            <a:off x="5605309" y="3997912"/>
            <a:ext cx="123049" cy="135382"/>
          </a:xfrm>
          <a:custGeom>
            <a:avLst/>
            <a:gdLst>
              <a:gd name="connsiteX0" fmla="*/ 4 w 123049"/>
              <a:gd name="connsiteY0" fmla="*/ 25 h 135382"/>
              <a:gd name="connsiteX1" fmla="*/ 90214 w 123049"/>
              <a:gd name="connsiteY1" fmla="*/ 82034 h 135382"/>
              <a:gd name="connsiteX2" fmla="*/ 123017 w 123049"/>
              <a:gd name="connsiteY2" fmla="*/ 135340 h 135382"/>
              <a:gd name="connsiteX3" fmla="*/ 94314 w 123049"/>
              <a:gd name="connsiteY3" fmla="*/ 73833 h 135382"/>
              <a:gd name="connsiteX4" fmla="*/ 4 w 123049"/>
              <a:gd name="connsiteY4" fmla="*/ 25 h 1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49" h="135382">
                <a:moveTo>
                  <a:pt x="4" y="25"/>
                </a:moveTo>
                <a:cubicBezTo>
                  <a:pt x="-679" y="1392"/>
                  <a:pt x="69712" y="59481"/>
                  <a:pt x="90214" y="82034"/>
                </a:cubicBezTo>
                <a:cubicBezTo>
                  <a:pt x="110716" y="104587"/>
                  <a:pt x="122334" y="136707"/>
                  <a:pt x="123017" y="135340"/>
                </a:cubicBezTo>
                <a:cubicBezTo>
                  <a:pt x="123700" y="133973"/>
                  <a:pt x="113449" y="95019"/>
                  <a:pt x="94314" y="73833"/>
                </a:cubicBezTo>
                <a:cubicBezTo>
                  <a:pt x="75179" y="52647"/>
                  <a:pt x="687" y="-1342"/>
                  <a:pt x="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E7CD914-7986-2B17-1058-DC7C4D58C086}"/>
              </a:ext>
            </a:extLst>
          </p:cNvPr>
          <p:cNvSpPr/>
          <p:nvPr/>
        </p:nvSpPr>
        <p:spPr>
          <a:xfrm>
            <a:off x="5698142" y="3612155"/>
            <a:ext cx="128834" cy="279178"/>
          </a:xfrm>
          <a:custGeom>
            <a:avLst/>
            <a:gdLst>
              <a:gd name="connsiteX0" fmla="*/ 79390 w 128834"/>
              <a:gd name="connsiteY0" fmla="*/ 340 h 279178"/>
              <a:gd name="connsiteX1" fmla="*/ 67088 w 128834"/>
              <a:gd name="connsiteY1" fmla="*/ 176659 h 279178"/>
              <a:gd name="connsiteX2" fmla="*/ 1481 w 128834"/>
              <a:gd name="connsiteY2" fmla="*/ 254568 h 279178"/>
              <a:gd name="connsiteX3" fmla="*/ 30184 w 128834"/>
              <a:gd name="connsiteY3" fmla="*/ 229965 h 279178"/>
              <a:gd name="connsiteX4" fmla="*/ 128595 w 128834"/>
              <a:gd name="connsiteY4" fmla="*/ 279171 h 279178"/>
              <a:gd name="connsiteX5" fmla="*/ 58888 w 128834"/>
              <a:gd name="connsiteY5" fmla="*/ 225865 h 279178"/>
              <a:gd name="connsiteX6" fmla="*/ 79390 w 128834"/>
              <a:gd name="connsiteY6" fmla="*/ 340 h 27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834" h="279178">
                <a:moveTo>
                  <a:pt x="79390" y="340"/>
                </a:moveTo>
                <a:cubicBezTo>
                  <a:pt x="80757" y="-7861"/>
                  <a:pt x="80073" y="134288"/>
                  <a:pt x="67088" y="176659"/>
                </a:cubicBezTo>
                <a:cubicBezTo>
                  <a:pt x="54103" y="219030"/>
                  <a:pt x="7632" y="245684"/>
                  <a:pt x="1481" y="254568"/>
                </a:cubicBezTo>
                <a:cubicBezTo>
                  <a:pt x="-4670" y="263452"/>
                  <a:pt x="8998" y="225865"/>
                  <a:pt x="30184" y="229965"/>
                </a:cubicBezTo>
                <a:cubicBezTo>
                  <a:pt x="51370" y="234065"/>
                  <a:pt x="123811" y="279854"/>
                  <a:pt x="128595" y="279171"/>
                </a:cubicBezTo>
                <a:cubicBezTo>
                  <a:pt x="133379" y="278488"/>
                  <a:pt x="65039" y="266186"/>
                  <a:pt x="58888" y="225865"/>
                </a:cubicBezTo>
                <a:cubicBezTo>
                  <a:pt x="52737" y="185544"/>
                  <a:pt x="78023" y="8541"/>
                  <a:pt x="79390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2940B81-017A-6B9E-C402-95A72F3178B5}"/>
              </a:ext>
            </a:extLst>
          </p:cNvPr>
          <p:cNvSpPr/>
          <p:nvPr/>
        </p:nvSpPr>
        <p:spPr>
          <a:xfrm>
            <a:off x="3493977" y="7807059"/>
            <a:ext cx="1892877" cy="4161983"/>
          </a:xfrm>
          <a:custGeom>
            <a:avLst/>
            <a:gdLst>
              <a:gd name="connsiteX0" fmla="*/ 211124 w 1892877"/>
              <a:gd name="connsiteY0" fmla="*/ 185035 h 4161983"/>
              <a:gd name="connsiteX1" fmla="*/ 1600537 w 1892877"/>
              <a:gd name="connsiteY1" fmla="*/ 1431944 h 4161983"/>
              <a:gd name="connsiteX2" fmla="*/ 1410532 w 1892877"/>
              <a:gd name="connsiteY2" fmla="*/ 1253814 h 4161983"/>
              <a:gd name="connsiteX3" fmla="*/ 1648039 w 1892877"/>
              <a:gd name="connsiteY3" fmla="*/ 1811954 h 4161983"/>
              <a:gd name="connsiteX4" fmla="*/ 1778667 w 1892877"/>
              <a:gd name="connsiteY4" fmla="*/ 2524473 h 4161983"/>
              <a:gd name="connsiteX5" fmla="*/ 1778667 w 1892877"/>
              <a:gd name="connsiteY5" fmla="*/ 2393845 h 4161983"/>
              <a:gd name="connsiteX6" fmla="*/ 1885545 w 1892877"/>
              <a:gd name="connsiteY6" fmla="*/ 3260744 h 4161983"/>
              <a:gd name="connsiteX7" fmla="*/ 1873670 w 1892877"/>
              <a:gd name="connsiteY7" fmla="*/ 4151393 h 4161983"/>
              <a:gd name="connsiteX8" fmla="*/ 1885545 w 1892877"/>
              <a:gd name="connsiteY8" fmla="*/ 3652629 h 4161983"/>
              <a:gd name="connsiteX9" fmla="*/ 1743041 w 1892877"/>
              <a:gd name="connsiteY9" fmla="*/ 2239466 h 4161983"/>
              <a:gd name="connsiteX10" fmla="*/ 1493659 w 1892877"/>
              <a:gd name="connsiteY10" fmla="*/ 1479445 h 4161983"/>
              <a:gd name="connsiteX11" fmla="*/ 1279904 w 1892877"/>
              <a:gd name="connsiteY11" fmla="*/ 1123185 h 4161983"/>
              <a:gd name="connsiteX12" fmla="*/ 116122 w 1892877"/>
              <a:gd name="connsiteY12" fmla="*/ 101907 h 4161983"/>
              <a:gd name="connsiteX13" fmla="*/ 211124 w 1892877"/>
              <a:gd name="connsiteY13" fmla="*/ 185035 h 41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2877" h="4161983">
                <a:moveTo>
                  <a:pt x="211124" y="185035"/>
                </a:moveTo>
                <a:lnTo>
                  <a:pt x="1600537" y="1431944"/>
                </a:lnTo>
                <a:cubicBezTo>
                  <a:pt x="1800438" y="1610074"/>
                  <a:pt x="1402615" y="1190479"/>
                  <a:pt x="1410532" y="1253814"/>
                </a:cubicBezTo>
                <a:cubicBezTo>
                  <a:pt x="1418449" y="1317149"/>
                  <a:pt x="1586683" y="1600178"/>
                  <a:pt x="1648039" y="1811954"/>
                </a:cubicBezTo>
                <a:cubicBezTo>
                  <a:pt x="1709395" y="2023731"/>
                  <a:pt x="1756896" y="2427491"/>
                  <a:pt x="1778667" y="2524473"/>
                </a:cubicBezTo>
                <a:cubicBezTo>
                  <a:pt x="1800438" y="2621455"/>
                  <a:pt x="1760854" y="2271133"/>
                  <a:pt x="1778667" y="2393845"/>
                </a:cubicBezTo>
                <a:cubicBezTo>
                  <a:pt x="1796480" y="2516557"/>
                  <a:pt x="1869711" y="2967819"/>
                  <a:pt x="1885545" y="3260744"/>
                </a:cubicBezTo>
                <a:cubicBezTo>
                  <a:pt x="1901379" y="3553669"/>
                  <a:pt x="1873670" y="4086079"/>
                  <a:pt x="1873670" y="4151393"/>
                </a:cubicBezTo>
                <a:cubicBezTo>
                  <a:pt x="1873670" y="4216707"/>
                  <a:pt x="1907317" y="3971284"/>
                  <a:pt x="1885545" y="3652629"/>
                </a:cubicBezTo>
                <a:cubicBezTo>
                  <a:pt x="1863774" y="3333975"/>
                  <a:pt x="1808355" y="2601663"/>
                  <a:pt x="1743041" y="2239466"/>
                </a:cubicBezTo>
                <a:cubicBezTo>
                  <a:pt x="1677727" y="1877269"/>
                  <a:pt x="1570849" y="1665492"/>
                  <a:pt x="1493659" y="1479445"/>
                </a:cubicBezTo>
                <a:cubicBezTo>
                  <a:pt x="1416470" y="1293398"/>
                  <a:pt x="1509493" y="1352775"/>
                  <a:pt x="1279904" y="1123185"/>
                </a:cubicBezTo>
                <a:cubicBezTo>
                  <a:pt x="1050315" y="893595"/>
                  <a:pt x="296231" y="256286"/>
                  <a:pt x="116122" y="101907"/>
                </a:cubicBezTo>
                <a:cubicBezTo>
                  <a:pt x="-63987" y="-52472"/>
                  <a:pt x="-36278" y="-36638"/>
                  <a:pt x="211124" y="185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D6FD69B2-83AC-B640-253C-EA3548859CFF}"/>
              </a:ext>
            </a:extLst>
          </p:cNvPr>
          <p:cNvSpPr/>
          <p:nvPr/>
        </p:nvSpPr>
        <p:spPr>
          <a:xfrm>
            <a:off x="2967631" y="7848458"/>
            <a:ext cx="1497586" cy="3581814"/>
          </a:xfrm>
          <a:custGeom>
            <a:avLst/>
            <a:gdLst>
              <a:gd name="connsiteX0" fmla="*/ 1200 w 1497586"/>
              <a:gd name="connsiteY0" fmla="*/ 1132 h 3581814"/>
              <a:gd name="connsiteX1" fmla="*/ 179330 w 1497586"/>
              <a:gd name="connsiteY1" fmla="*/ 630524 h 3581814"/>
              <a:gd name="connsiteX2" fmla="*/ 796847 w 1497586"/>
              <a:gd name="connsiteY2" fmla="*/ 1794306 h 3581814"/>
              <a:gd name="connsiteX3" fmla="*/ 678094 w 1497586"/>
              <a:gd name="connsiteY3" fmla="*/ 1592425 h 3581814"/>
              <a:gd name="connsiteX4" fmla="*/ 1438114 w 1497586"/>
              <a:gd name="connsiteY4" fmla="*/ 2625578 h 3581814"/>
              <a:gd name="connsiteX5" fmla="*/ 1449990 w 1497586"/>
              <a:gd name="connsiteY5" fmla="*/ 3575604 h 3581814"/>
              <a:gd name="connsiteX6" fmla="*/ 1461865 w 1497586"/>
              <a:gd name="connsiteY6" fmla="*/ 3005589 h 3581814"/>
              <a:gd name="connsiteX7" fmla="*/ 1354987 w 1497586"/>
              <a:gd name="connsiteY7" fmla="*/ 2399947 h 3581814"/>
              <a:gd name="connsiteX8" fmla="*/ 203081 w 1497586"/>
              <a:gd name="connsiteY8" fmla="*/ 1129287 h 3581814"/>
              <a:gd name="connsiteX9" fmla="*/ 452463 w 1497586"/>
              <a:gd name="connsiteY9" fmla="*/ 1378669 h 3581814"/>
              <a:gd name="connsiteX10" fmla="*/ 262457 w 1497586"/>
              <a:gd name="connsiteY10" fmla="*/ 951158 h 3581814"/>
              <a:gd name="connsiteX11" fmla="*/ 108078 w 1497586"/>
              <a:gd name="connsiteY11" fmla="*/ 773028 h 3581814"/>
              <a:gd name="connsiteX12" fmla="*/ 1200 w 1497586"/>
              <a:gd name="connsiteY12" fmla="*/ 1132 h 358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7586" h="3581814">
                <a:moveTo>
                  <a:pt x="1200" y="1132"/>
                </a:moveTo>
                <a:cubicBezTo>
                  <a:pt x="13075" y="-22619"/>
                  <a:pt x="46722" y="331662"/>
                  <a:pt x="179330" y="630524"/>
                </a:cubicBezTo>
                <a:cubicBezTo>
                  <a:pt x="311938" y="929386"/>
                  <a:pt x="713720" y="1633989"/>
                  <a:pt x="796847" y="1794306"/>
                </a:cubicBezTo>
                <a:cubicBezTo>
                  <a:pt x="879974" y="1954623"/>
                  <a:pt x="571216" y="1453880"/>
                  <a:pt x="678094" y="1592425"/>
                </a:cubicBezTo>
                <a:cubicBezTo>
                  <a:pt x="784972" y="1730970"/>
                  <a:pt x="1309465" y="2295048"/>
                  <a:pt x="1438114" y="2625578"/>
                </a:cubicBezTo>
                <a:cubicBezTo>
                  <a:pt x="1566763" y="2956108"/>
                  <a:pt x="1446032" y="3512269"/>
                  <a:pt x="1449990" y="3575604"/>
                </a:cubicBezTo>
                <a:cubicBezTo>
                  <a:pt x="1453949" y="3638939"/>
                  <a:pt x="1477699" y="3201532"/>
                  <a:pt x="1461865" y="3005589"/>
                </a:cubicBezTo>
                <a:cubicBezTo>
                  <a:pt x="1446031" y="2809646"/>
                  <a:pt x="1564784" y="2712664"/>
                  <a:pt x="1354987" y="2399947"/>
                </a:cubicBezTo>
                <a:cubicBezTo>
                  <a:pt x="1145190" y="2087230"/>
                  <a:pt x="353502" y="1299500"/>
                  <a:pt x="203081" y="1129287"/>
                </a:cubicBezTo>
                <a:cubicBezTo>
                  <a:pt x="52660" y="959074"/>
                  <a:pt x="442567" y="1408357"/>
                  <a:pt x="452463" y="1378669"/>
                </a:cubicBezTo>
                <a:cubicBezTo>
                  <a:pt x="462359" y="1348981"/>
                  <a:pt x="319854" y="1052098"/>
                  <a:pt x="262457" y="951158"/>
                </a:cubicBezTo>
                <a:cubicBezTo>
                  <a:pt x="205060" y="850218"/>
                  <a:pt x="147662" y="927407"/>
                  <a:pt x="108078" y="773028"/>
                </a:cubicBezTo>
                <a:cubicBezTo>
                  <a:pt x="68494" y="618649"/>
                  <a:pt x="-10675" y="24883"/>
                  <a:pt x="1200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D528C7A6-8DBD-6ECF-A7CE-D6A897CE0A78}"/>
              </a:ext>
            </a:extLst>
          </p:cNvPr>
          <p:cNvSpPr/>
          <p:nvPr/>
        </p:nvSpPr>
        <p:spPr>
          <a:xfrm>
            <a:off x="29208" y="6528379"/>
            <a:ext cx="1681293" cy="1296648"/>
          </a:xfrm>
          <a:custGeom>
            <a:avLst/>
            <a:gdLst>
              <a:gd name="connsiteX0" fmla="*/ 1680839 w 1681293"/>
              <a:gd name="connsiteY0" fmla="*/ 3050 h 1296648"/>
              <a:gd name="connsiteX1" fmla="*/ 1312704 w 1681293"/>
              <a:gd name="connsiteY1" fmla="*/ 335559 h 1296648"/>
              <a:gd name="connsiteX2" fmla="*/ 1229576 w 1681293"/>
              <a:gd name="connsiteY2" fmla="*/ 679943 h 1296648"/>
              <a:gd name="connsiteX3" fmla="*/ 18293 w 1681293"/>
              <a:gd name="connsiteY3" fmla="*/ 1285585 h 1296648"/>
              <a:gd name="connsiteX4" fmla="*/ 552683 w 1681293"/>
              <a:gd name="connsiteY4" fmla="*/ 1048078 h 1296648"/>
              <a:gd name="connsiteX5" fmla="*/ 1277078 w 1681293"/>
              <a:gd name="connsiteY5" fmla="*/ 751195 h 1296648"/>
              <a:gd name="connsiteX6" fmla="*/ 1015821 w 1681293"/>
              <a:gd name="connsiteY6" fmla="*/ 834322 h 1296648"/>
              <a:gd name="connsiteX7" fmla="*/ 1229576 w 1681293"/>
              <a:gd name="connsiteY7" fmla="*/ 537439 h 1296648"/>
              <a:gd name="connsiteX8" fmla="*/ 1680839 w 1681293"/>
              <a:gd name="connsiteY8" fmla="*/ 3050 h 12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1293" h="1296648">
                <a:moveTo>
                  <a:pt x="1680839" y="3050"/>
                </a:moveTo>
                <a:cubicBezTo>
                  <a:pt x="1694694" y="-30597"/>
                  <a:pt x="1387914" y="222744"/>
                  <a:pt x="1312704" y="335559"/>
                </a:cubicBezTo>
                <a:cubicBezTo>
                  <a:pt x="1237494" y="448374"/>
                  <a:pt x="1445311" y="521605"/>
                  <a:pt x="1229576" y="679943"/>
                </a:cubicBezTo>
                <a:cubicBezTo>
                  <a:pt x="1013841" y="838281"/>
                  <a:pt x="131108" y="1224229"/>
                  <a:pt x="18293" y="1285585"/>
                </a:cubicBezTo>
                <a:cubicBezTo>
                  <a:pt x="-94522" y="1346941"/>
                  <a:pt x="342885" y="1137143"/>
                  <a:pt x="552683" y="1048078"/>
                </a:cubicBezTo>
                <a:cubicBezTo>
                  <a:pt x="762480" y="959013"/>
                  <a:pt x="1199888" y="786821"/>
                  <a:pt x="1277078" y="751195"/>
                </a:cubicBezTo>
                <a:cubicBezTo>
                  <a:pt x="1354268" y="715569"/>
                  <a:pt x="1023738" y="869948"/>
                  <a:pt x="1015821" y="834322"/>
                </a:cubicBezTo>
                <a:cubicBezTo>
                  <a:pt x="1007904" y="798696"/>
                  <a:pt x="1120719" y="672026"/>
                  <a:pt x="1229576" y="537439"/>
                </a:cubicBezTo>
                <a:cubicBezTo>
                  <a:pt x="1338433" y="402852"/>
                  <a:pt x="1666984" y="36697"/>
                  <a:pt x="1680839" y="3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13D90E89-1909-C3F6-00C7-E5F057531937}"/>
              </a:ext>
            </a:extLst>
          </p:cNvPr>
          <p:cNvSpPr/>
          <p:nvPr/>
        </p:nvSpPr>
        <p:spPr>
          <a:xfrm>
            <a:off x="7493273" y="5053971"/>
            <a:ext cx="374022" cy="2741473"/>
          </a:xfrm>
          <a:custGeom>
            <a:avLst/>
            <a:gdLst>
              <a:gd name="connsiteX0" fmla="*/ 71309 w 374022"/>
              <a:gd name="connsiteY0" fmla="*/ 40543 h 2741473"/>
              <a:gd name="connsiteX1" fmla="*/ 59433 w 374022"/>
              <a:gd name="connsiteY1" fmla="*/ 278050 h 2741473"/>
              <a:gd name="connsiteX2" fmla="*/ 332566 w 374022"/>
              <a:gd name="connsiteY2" fmla="*/ 1358704 h 2741473"/>
              <a:gd name="connsiteX3" fmla="*/ 273189 w 374022"/>
              <a:gd name="connsiteY3" fmla="*/ 1121198 h 2741473"/>
              <a:gd name="connsiteX4" fmla="*/ 368192 w 374022"/>
              <a:gd name="connsiteY4" fmla="*/ 1465582 h 2741473"/>
              <a:gd name="connsiteX5" fmla="*/ 71309 w 374022"/>
              <a:gd name="connsiteY5" fmla="*/ 2700616 h 2741473"/>
              <a:gd name="connsiteX6" fmla="*/ 166311 w 374022"/>
              <a:gd name="connsiteY6" fmla="*/ 2403733 h 2741473"/>
              <a:gd name="connsiteX7" fmla="*/ 249439 w 374022"/>
              <a:gd name="connsiteY7" fmla="*/ 1988097 h 2741473"/>
              <a:gd name="connsiteX8" fmla="*/ 35683 w 374022"/>
              <a:gd name="connsiteY8" fmla="*/ 1014320 h 2741473"/>
              <a:gd name="connsiteX9" fmla="*/ 285065 w 374022"/>
              <a:gd name="connsiteY9" fmla="*/ 1679338 h 2741473"/>
              <a:gd name="connsiteX10" fmla="*/ 285065 w 374022"/>
              <a:gd name="connsiteY10" fmla="*/ 1406206 h 2741473"/>
              <a:gd name="connsiteX11" fmla="*/ 11932 w 374022"/>
              <a:gd name="connsiteY11" fmla="*/ 693686 h 2741473"/>
              <a:gd name="connsiteX12" fmla="*/ 47558 w 374022"/>
              <a:gd name="connsiteY12" fmla="*/ 943068 h 2741473"/>
              <a:gd name="connsiteX13" fmla="*/ 71309 w 374022"/>
              <a:gd name="connsiteY13" fmla="*/ 40543 h 274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022" h="2741473">
                <a:moveTo>
                  <a:pt x="71309" y="40543"/>
                </a:moveTo>
                <a:cubicBezTo>
                  <a:pt x="73288" y="-70293"/>
                  <a:pt x="15890" y="58357"/>
                  <a:pt x="59433" y="278050"/>
                </a:cubicBezTo>
                <a:cubicBezTo>
                  <a:pt x="102976" y="497743"/>
                  <a:pt x="296940" y="1218179"/>
                  <a:pt x="332566" y="1358704"/>
                </a:cubicBezTo>
                <a:cubicBezTo>
                  <a:pt x="368192" y="1499229"/>
                  <a:pt x="267251" y="1103385"/>
                  <a:pt x="273189" y="1121198"/>
                </a:cubicBezTo>
                <a:cubicBezTo>
                  <a:pt x="279127" y="1139011"/>
                  <a:pt x="401839" y="1202346"/>
                  <a:pt x="368192" y="1465582"/>
                </a:cubicBezTo>
                <a:cubicBezTo>
                  <a:pt x="334545" y="1728818"/>
                  <a:pt x="104956" y="2544258"/>
                  <a:pt x="71309" y="2700616"/>
                </a:cubicBezTo>
                <a:cubicBezTo>
                  <a:pt x="37662" y="2856975"/>
                  <a:pt x="136623" y="2522486"/>
                  <a:pt x="166311" y="2403733"/>
                </a:cubicBezTo>
                <a:cubicBezTo>
                  <a:pt x="195999" y="2284980"/>
                  <a:pt x="271210" y="2219666"/>
                  <a:pt x="249439" y="1988097"/>
                </a:cubicBezTo>
                <a:cubicBezTo>
                  <a:pt x="227668" y="1756528"/>
                  <a:pt x="29745" y="1065780"/>
                  <a:pt x="35683" y="1014320"/>
                </a:cubicBezTo>
                <a:cubicBezTo>
                  <a:pt x="41621" y="962860"/>
                  <a:pt x="243501" y="1614024"/>
                  <a:pt x="285065" y="1679338"/>
                </a:cubicBezTo>
                <a:cubicBezTo>
                  <a:pt x="326629" y="1744652"/>
                  <a:pt x="330587" y="1570481"/>
                  <a:pt x="285065" y="1406206"/>
                </a:cubicBezTo>
                <a:cubicBezTo>
                  <a:pt x="239543" y="1241931"/>
                  <a:pt x="51516" y="770876"/>
                  <a:pt x="11932" y="693686"/>
                </a:cubicBezTo>
                <a:cubicBezTo>
                  <a:pt x="-27652" y="616496"/>
                  <a:pt x="43599" y="1053904"/>
                  <a:pt x="47558" y="943068"/>
                </a:cubicBezTo>
                <a:cubicBezTo>
                  <a:pt x="51517" y="832232"/>
                  <a:pt x="69330" y="151379"/>
                  <a:pt x="71309" y="40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1959B31-747B-470F-B6F8-60745A7AF4E5}"/>
              </a:ext>
            </a:extLst>
          </p:cNvPr>
          <p:cNvSpPr/>
          <p:nvPr/>
        </p:nvSpPr>
        <p:spPr>
          <a:xfrm>
            <a:off x="7146476" y="6524199"/>
            <a:ext cx="1507753" cy="2574455"/>
          </a:xfrm>
          <a:custGeom>
            <a:avLst/>
            <a:gdLst>
              <a:gd name="connsiteX0" fmla="*/ 441856 w 1507753"/>
              <a:gd name="connsiteY0" fmla="*/ 7230 h 2574455"/>
              <a:gd name="connsiteX1" fmla="*/ 263727 w 1507753"/>
              <a:gd name="connsiteY1" fmla="*/ 767250 h 2574455"/>
              <a:gd name="connsiteX2" fmla="*/ 144973 w 1507753"/>
              <a:gd name="connsiteY2" fmla="*/ 1669775 h 2574455"/>
              <a:gd name="connsiteX3" fmla="*/ 263727 w 1507753"/>
              <a:gd name="connsiteY3" fmla="*/ 1076009 h 2574455"/>
              <a:gd name="connsiteX4" fmla="*/ 275602 w 1507753"/>
              <a:gd name="connsiteY4" fmla="*/ 1681650 h 2574455"/>
              <a:gd name="connsiteX5" fmla="*/ 382480 w 1507753"/>
              <a:gd name="connsiteY5" fmla="*/ 1919157 h 2574455"/>
              <a:gd name="connsiteX6" fmla="*/ 1439384 w 1507753"/>
              <a:gd name="connsiteY6" fmla="*/ 2536674 h 2574455"/>
              <a:gd name="connsiteX7" fmla="*/ 1296880 w 1507753"/>
              <a:gd name="connsiteY7" fmla="*/ 2453546 h 2574455"/>
              <a:gd name="connsiteX8" fmla="*/ 429981 w 1507753"/>
              <a:gd name="connsiteY8" fmla="*/ 2014159 h 2574455"/>
              <a:gd name="connsiteX9" fmla="*/ 263727 w 1507753"/>
              <a:gd name="connsiteY9" fmla="*/ 1859780 h 2574455"/>
              <a:gd name="connsiteX10" fmla="*/ 251851 w 1507753"/>
              <a:gd name="connsiteY10" fmla="*/ 1456019 h 2574455"/>
              <a:gd name="connsiteX11" fmla="*/ 121223 w 1507753"/>
              <a:gd name="connsiteY11" fmla="*/ 1919157 h 2574455"/>
              <a:gd name="connsiteX12" fmla="*/ 239976 w 1507753"/>
              <a:gd name="connsiteY12" fmla="*/ 731624 h 2574455"/>
              <a:gd name="connsiteX13" fmla="*/ 2469 w 1507753"/>
              <a:gd name="connsiteY13" fmla="*/ 1230388 h 2574455"/>
              <a:gd name="connsiteX14" fmla="*/ 441856 w 1507753"/>
              <a:gd name="connsiteY14" fmla="*/ 7230 h 257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7753" h="2574455">
                <a:moveTo>
                  <a:pt x="441856" y="7230"/>
                </a:moveTo>
                <a:cubicBezTo>
                  <a:pt x="485399" y="-69960"/>
                  <a:pt x="313207" y="490159"/>
                  <a:pt x="263727" y="767250"/>
                </a:cubicBezTo>
                <a:cubicBezTo>
                  <a:pt x="214247" y="1044341"/>
                  <a:pt x="144973" y="1618315"/>
                  <a:pt x="144973" y="1669775"/>
                </a:cubicBezTo>
                <a:cubicBezTo>
                  <a:pt x="144973" y="1721235"/>
                  <a:pt x="241955" y="1074030"/>
                  <a:pt x="263727" y="1076009"/>
                </a:cubicBezTo>
                <a:cubicBezTo>
                  <a:pt x="285498" y="1077988"/>
                  <a:pt x="255810" y="1541125"/>
                  <a:pt x="275602" y="1681650"/>
                </a:cubicBezTo>
                <a:cubicBezTo>
                  <a:pt x="295394" y="1822175"/>
                  <a:pt x="188516" y="1776653"/>
                  <a:pt x="382480" y="1919157"/>
                </a:cubicBezTo>
                <a:cubicBezTo>
                  <a:pt x="576444" y="2061661"/>
                  <a:pt x="1286984" y="2447609"/>
                  <a:pt x="1439384" y="2536674"/>
                </a:cubicBezTo>
                <a:cubicBezTo>
                  <a:pt x="1591784" y="2625739"/>
                  <a:pt x="1465114" y="2540632"/>
                  <a:pt x="1296880" y="2453546"/>
                </a:cubicBezTo>
                <a:cubicBezTo>
                  <a:pt x="1128646" y="2366460"/>
                  <a:pt x="602173" y="2113120"/>
                  <a:pt x="429981" y="2014159"/>
                </a:cubicBezTo>
                <a:cubicBezTo>
                  <a:pt x="257789" y="1915198"/>
                  <a:pt x="293415" y="1952803"/>
                  <a:pt x="263727" y="1859780"/>
                </a:cubicBezTo>
                <a:cubicBezTo>
                  <a:pt x="234039" y="1766757"/>
                  <a:pt x="275602" y="1446123"/>
                  <a:pt x="251851" y="1456019"/>
                </a:cubicBezTo>
                <a:cubicBezTo>
                  <a:pt x="228100" y="1465915"/>
                  <a:pt x="123202" y="2039889"/>
                  <a:pt x="121223" y="1919157"/>
                </a:cubicBezTo>
                <a:cubicBezTo>
                  <a:pt x="119244" y="1798425"/>
                  <a:pt x="259768" y="846419"/>
                  <a:pt x="239976" y="731624"/>
                </a:cubicBezTo>
                <a:cubicBezTo>
                  <a:pt x="220184" y="616829"/>
                  <a:pt x="-27219" y="1345183"/>
                  <a:pt x="2469" y="1230388"/>
                </a:cubicBezTo>
                <a:cubicBezTo>
                  <a:pt x="32157" y="1115593"/>
                  <a:pt x="398313" y="84420"/>
                  <a:pt x="441856" y="7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E5DE482-CE44-06E7-817F-11D6AFA13ED6}"/>
              </a:ext>
            </a:extLst>
          </p:cNvPr>
          <p:cNvSpPr/>
          <p:nvPr/>
        </p:nvSpPr>
        <p:spPr>
          <a:xfrm>
            <a:off x="5200337" y="9032694"/>
            <a:ext cx="2169768" cy="3092783"/>
          </a:xfrm>
          <a:custGeom>
            <a:avLst/>
            <a:gdLst>
              <a:gd name="connsiteX0" fmla="*/ 1055 w 2169768"/>
              <a:gd name="connsiteY0" fmla="*/ 4428 h 3092783"/>
              <a:gd name="connsiteX1" fmla="*/ 618572 w 2169768"/>
              <a:gd name="connsiteY1" fmla="*/ 633820 h 3092783"/>
              <a:gd name="connsiteX2" fmla="*/ 772951 w 2169768"/>
              <a:gd name="connsiteY2" fmla="*/ 1655098 h 3092783"/>
              <a:gd name="connsiteX3" fmla="*/ 749201 w 2169768"/>
              <a:gd name="connsiteY3" fmla="*/ 776324 h 3092783"/>
              <a:gd name="connsiteX4" fmla="*/ 951081 w 2169768"/>
              <a:gd name="connsiteY4" fmla="*/ 1655098 h 3092783"/>
              <a:gd name="connsiteX5" fmla="*/ 1224214 w 2169768"/>
              <a:gd name="connsiteY5" fmla="*/ 2165737 h 3092783"/>
              <a:gd name="connsiteX6" fmla="*/ 2150489 w 2169768"/>
              <a:gd name="connsiteY6" fmla="*/ 3068262 h 3092783"/>
              <a:gd name="connsiteX7" fmla="*/ 1806105 w 2169768"/>
              <a:gd name="connsiteY7" fmla="*/ 2783254 h 3092783"/>
              <a:gd name="connsiteX8" fmla="*/ 1259840 w 2169768"/>
              <a:gd name="connsiteY8" fmla="*/ 2213238 h 3092783"/>
              <a:gd name="connsiteX9" fmla="*/ 677949 w 2169768"/>
              <a:gd name="connsiteY9" fmla="*/ 716948 h 3092783"/>
              <a:gd name="connsiteX10" fmla="*/ 476068 w 2169768"/>
              <a:gd name="connsiteY10" fmla="*/ 372563 h 3092783"/>
              <a:gd name="connsiteX11" fmla="*/ 1055 w 2169768"/>
              <a:gd name="connsiteY11" fmla="*/ 4428 h 309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9768" h="3092783">
                <a:moveTo>
                  <a:pt x="1055" y="4428"/>
                </a:moveTo>
                <a:cubicBezTo>
                  <a:pt x="24806" y="47971"/>
                  <a:pt x="489923" y="358708"/>
                  <a:pt x="618572" y="633820"/>
                </a:cubicBezTo>
                <a:cubicBezTo>
                  <a:pt x="747221" y="908932"/>
                  <a:pt x="751180" y="1631347"/>
                  <a:pt x="772951" y="1655098"/>
                </a:cubicBezTo>
                <a:cubicBezTo>
                  <a:pt x="794723" y="1678849"/>
                  <a:pt x="719513" y="776324"/>
                  <a:pt x="749201" y="776324"/>
                </a:cubicBezTo>
                <a:cubicBezTo>
                  <a:pt x="778889" y="776324"/>
                  <a:pt x="871912" y="1423529"/>
                  <a:pt x="951081" y="1655098"/>
                </a:cubicBezTo>
                <a:cubicBezTo>
                  <a:pt x="1030250" y="1886667"/>
                  <a:pt x="1024313" y="1930210"/>
                  <a:pt x="1224214" y="2165737"/>
                </a:cubicBezTo>
                <a:cubicBezTo>
                  <a:pt x="1424115" y="2401264"/>
                  <a:pt x="2053507" y="2965343"/>
                  <a:pt x="2150489" y="3068262"/>
                </a:cubicBezTo>
                <a:cubicBezTo>
                  <a:pt x="2247471" y="3171181"/>
                  <a:pt x="1954547" y="2925758"/>
                  <a:pt x="1806105" y="2783254"/>
                </a:cubicBezTo>
                <a:cubicBezTo>
                  <a:pt x="1657664" y="2640750"/>
                  <a:pt x="1447866" y="2557622"/>
                  <a:pt x="1259840" y="2213238"/>
                </a:cubicBezTo>
                <a:cubicBezTo>
                  <a:pt x="1071814" y="1868854"/>
                  <a:pt x="808578" y="1023727"/>
                  <a:pt x="677949" y="716948"/>
                </a:cubicBezTo>
                <a:cubicBezTo>
                  <a:pt x="547320" y="410169"/>
                  <a:pt x="590863" y="495275"/>
                  <a:pt x="476068" y="372563"/>
                </a:cubicBezTo>
                <a:cubicBezTo>
                  <a:pt x="361273" y="249851"/>
                  <a:pt x="-22696" y="-39115"/>
                  <a:pt x="1055" y="4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D0831873-D324-941F-EA94-C147569E8A2D}"/>
              </a:ext>
            </a:extLst>
          </p:cNvPr>
          <p:cNvSpPr/>
          <p:nvPr/>
        </p:nvSpPr>
        <p:spPr>
          <a:xfrm>
            <a:off x="6789084" y="6955509"/>
            <a:ext cx="1742976" cy="3610252"/>
          </a:xfrm>
          <a:custGeom>
            <a:avLst/>
            <a:gdLst>
              <a:gd name="connsiteX0" fmla="*/ 205482 w 1742976"/>
              <a:gd name="connsiteY0" fmla="*/ 3431 h 3610252"/>
              <a:gd name="connsiteX1" fmla="*/ 15477 w 1742976"/>
              <a:gd name="connsiteY1" fmla="*/ 834704 h 3610252"/>
              <a:gd name="connsiteX2" fmla="*/ 454864 w 1742976"/>
              <a:gd name="connsiteY2" fmla="*/ 2722881 h 3610252"/>
              <a:gd name="connsiteX3" fmla="*/ 39228 w 1742976"/>
              <a:gd name="connsiteY3" fmla="*/ 1012834 h 3610252"/>
              <a:gd name="connsiteX4" fmla="*/ 134230 w 1742976"/>
              <a:gd name="connsiteY4" fmla="*/ 2188491 h 3610252"/>
              <a:gd name="connsiteX5" fmla="*/ 704246 w 1742976"/>
              <a:gd name="connsiteY5" fmla="*/ 3031639 h 3610252"/>
              <a:gd name="connsiteX6" fmla="*/ 1725524 w 1742976"/>
              <a:gd name="connsiteY6" fmla="*/ 3601655 h 3610252"/>
              <a:gd name="connsiteX7" fmla="*/ 1262386 w 1742976"/>
              <a:gd name="connsiteY7" fmla="*/ 3304772 h 3610252"/>
              <a:gd name="connsiteX8" fmla="*/ 169856 w 1742976"/>
              <a:gd name="connsiteY8" fmla="*/ 2390372 h 3610252"/>
              <a:gd name="connsiteX9" fmla="*/ 27352 w 1742976"/>
              <a:gd name="connsiteY9" fmla="*/ 1238465 h 3610252"/>
              <a:gd name="connsiteX10" fmla="*/ 3602 w 1742976"/>
              <a:gd name="connsiteY10" fmla="*/ 1725353 h 3610252"/>
              <a:gd name="connsiteX11" fmla="*/ 74854 w 1742976"/>
              <a:gd name="connsiteY11" fmla="*/ 585322 h 3610252"/>
              <a:gd name="connsiteX12" fmla="*/ 205482 w 1742976"/>
              <a:gd name="connsiteY12" fmla="*/ 3431 h 361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2976" h="3610252">
                <a:moveTo>
                  <a:pt x="205482" y="3431"/>
                </a:moveTo>
                <a:cubicBezTo>
                  <a:pt x="195586" y="44995"/>
                  <a:pt x="-26087" y="381462"/>
                  <a:pt x="15477" y="834704"/>
                </a:cubicBezTo>
                <a:cubicBezTo>
                  <a:pt x="57041" y="1287946"/>
                  <a:pt x="450906" y="2693193"/>
                  <a:pt x="454864" y="2722881"/>
                </a:cubicBezTo>
                <a:cubicBezTo>
                  <a:pt x="458822" y="2752569"/>
                  <a:pt x="92667" y="1101899"/>
                  <a:pt x="39228" y="1012834"/>
                </a:cubicBezTo>
                <a:cubicBezTo>
                  <a:pt x="-14211" y="923769"/>
                  <a:pt x="23394" y="1852024"/>
                  <a:pt x="134230" y="2188491"/>
                </a:cubicBezTo>
                <a:cubicBezTo>
                  <a:pt x="245066" y="2524958"/>
                  <a:pt x="439030" y="2796112"/>
                  <a:pt x="704246" y="3031639"/>
                </a:cubicBezTo>
                <a:cubicBezTo>
                  <a:pt x="969462" y="3267166"/>
                  <a:pt x="1632501" y="3556133"/>
                  <a:pt x="1725524" y="3601655"/>
                </a:cubicBezTo>
                <a:cubicBezTo>
                  <a:pt x="1818547" y="3647177"/>
                  <a:pt x="1521664" y="3506652"/>
                  <a:pt x="1262386" y="3304772"/>
                </a:cubicBezTo>
                <a:cubicBezTo>
                  <a:pt x="1003108" y="3102892"/>
                  <a:pt x="375695" y="2734757"/>
                  <a:pt x="169856" y="2390372"/>
                </a:cubicBezTo>
                <a:cubicBezTo>
                  <a:pt x="-35983" y="2045988"/>
                  <a:pt x="55061" y="1349301"/>
                  <a:pt x="27352" y="1238465"/>
                </a:cubicBezTo>
                <a:cubicBezTo>
                  <a:pt x="-357" y="1127629"/>
                  <a:pt x="-4315" y="1834210"/>
                  <a:pt x="3602" y="1725353"/>
                </a:cubicBezTo>
                <a:cubicBezTo>
                  <a:pt x="11519" y="1616496"/>
                  <a:pt x="43187" y="864392"/>
                  <a:pt x="74854" y="585322"/>
                </a:cubicBezTo>
                <a:cubicBezTo>
                  <a:pt x="106521" y="306252"/>
                  <a:pt x="215378" y="-38133"/>
                  <a:pt x="205482" y="3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5585DCED-6E80-21DC-8EB2-0F459137BE0E}"/>
              </a:ext>
            </a:extLst>
          </p:cNvPr>
          <p:cNvSpPr/>
          <p:nvPr/>
        </p:nvSpPr>
        <p:spPr>
          <a:xfrm>
            <a:off x="6199841" y="6866488"/>
            <a:ext cx="1374047" cy="4029561"/>
          </a:xfrm>
          <a:custGeom>
            <a:avLst/>
            <a:gdLst>
              <a:gd name="connsiteX0" fmla="*/ 248460 w 1374047"/>
              <a:gd name="connsiteY0" fmla="*/ 151829 h 4029561"/>
              <a:gd name="connsiteX1" fmla="*/ 224710 w 1374047"/>
              <a:gd name="connsiteY1" fmla="*/ 211206 h 4029561"/>
              <a:gd name="connsiteX2" fmla="*/ 94081 w 1374047"/>
              <a:gd name="connsiteY2" fmla="*/ 1719372 h 4029561"/>
              <a:gd name="connsiteX3" fmla="*/ 331588 w 1374047"/>
              <a:gd name="connsiteY3" fmla="*/ 2740650 h 4029561"/>
              <a:gd name="connsiteX4" fmla="*/ 1329115 w 1374047"/>
              <a:gd name="connsiteY4" fmla="*/ 3987559 h 4029561"/>
              <a:gd name="connsiteX5" fmla="*/ 1103484 w 1374047"/>
              <a:gd name="connsiteY5" fmla="*/ 3631299 h 4029561"/>
              <a:gd name="connsiteX6" fmla="*/ 224710 w 1374047"/>
              <a:gd name="connsiteY6" fmla="*/ 2610021 h 4029561"/>
              <a:gd name="connsiteX7" fmla="*/ 58455 w 1374047"/>
              <a:gd name="connsiteY7" fmla="*/ 1398738 h 4029561"/>
              <a:gd name="connsiteX8" fmla="*/ 10954 w 1374047"/>
              <a:gd name="connsiteY8" fmla="*/ 1529367 h 4029561"/>
              <a:gd name="connsiteX9" fmla="*/ 248460 w 1374047"/>
              <a:gd name="connsiteY9" fmla="*/ 151829 h 402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4047" h="4029561">
                <a:moveTo>
                  <a:pt x="248460" y="151829"/>
                </a:moveTo>
                <a:cubicBezTo>
                  <a:pt x="284086" y="-67864"/>
                  <a:pt x="250440" y="-50051"/>
                  <a:pt x="224710" y="211206"/>
                </a:cubicBezTo>
                <a:cubicBezTo>
                  <a:pt x="198980" y="472463"/>
                  <a:pt x="76268" y="1297798"/>
                  <a:pt x="94081" y="1719372"/>
                </a:cubicBezTo>
                <a:cubicBezTo>
                  <a:pt x="111894" y="2140946"/>
                  <a:pt x="125749" y="2362619"/>
                  <a:pt x="331588" y="2740650"/>
                </a:cubicBezTo>
                <a:cubicBezTo>
                  <a:pt x="537427" y="3118681"/>
                  <a:pt x="1200466" y="3839118"/>
                  <a:pt x="1329115" y="3987559"/>
                </a:cubicBezTo>
                <a:cubicBezTo>
                  <a:pt x="1457764" y="4136001"/>
                  <a:pt x="1287551" y="3860889"/>
                  <a:pt x="1103484" y="3631299"/>
                </a:cubicBezTo>
                <a:cubicBezTo>
                  <a:pt x="919417" y="3401709"/>
                  <a:pt x="398881" y="2982114"/>
                  <a:pt x="224710" y="2610021"/>
                </a:cubicBezTo>
                <a:cubicBezTo>
                  <a:pt x="50539" y="2237928"/>
                  <a:pt x="94081" y="1578847"/>
                  <a:pt x="58455" y="1398738"/>
                </a:cubicBezTo>
                <a:cubicBezTo>
                  <a:pt x="22829" y="1218629"/>
                  <a:pt x="-20713" y="1733227"/>
                  <a:pt x="10954" y="1529367"/>
                </a:cubicBezTo>
                <a:cubicBezTo>
                  <a:pt x="42621" y="1325507"/>
                  <a:pt x="212834" y="371522"/>
                  <a:pt x="248460" y="151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14DC9A1A-7DF6-44C7-768F-8260D09EAC64}"/>
              </a:ext>
            </a:extLst>
          </p:cNvPr>
          <p:cNvSpPr/>
          <p:nvPr/>
        </p:nvSpPr>
        <p:spPr>
          <a:xfrm>
            <a:off x="5649409" y="7058564"/>
            <a:ext cx="522747" cy="1210551"/>
          </a:xfrm>
          <a:custGeom>
            <a:avLst/>
            <a:gdLst>
              <a:gd name="connsiteX0" fmla="*/ 520037 w 522747"/>
              <a:gd name="connsiteY0" fmla="*/ 3248 h 1210551"/>
              <a:gd name="connsiteX1" fmla="*/ 255632 w 522747"/>
              <a:gd name="connsiteY1" fmla="*/ 499007 h 1210551"/>
              <a:gd name="connsiteX2" fmla="*/ 321733 w 522747"/>
              <a:gd name="connsiteY2" fmla="*/ 416381 h 1210551"/>
              <a:gd name="connsiteX3" fmla="*/ 90379 w 522747"/>
              <a:gd name="connsiteY3" fmla="*/ 835022 h 1210551"/>
              <a:gd name="connsiteX4" fmla="*/ 40803 w 522747"/>
              <a:gd name="connsiteY4" fmla="*/ 950699 h 1210551"/>
              <a:gd name="connsiteX5" fmla="*/ 2244 w 522747"/>
              <a:gd name="connsiteY5" fmla="*/ 1209595 h 1210551"/>
              <a:gd name="connsiteX6" fmla="*/ 18769 w 522747"/>
              <a:gd name="connsiteY6" fmla="*/ 1022308 h 1210551"/>
              <a:gd name="connsiteX7" fmla="*/ 134446 w 522747"/>
              <a:gd name="connsiteY7" fmla="*/ 625701 h 1210551"/>
              <a:gd name="connsiteX8" fmla="*/ 62837 w 522747"/>
              <a:gd name="connsiteY8" fmla="*/ 779937 h 1210551"/>
              <a:gd name="connsiteX9" fmla="*/ 520037 w 522747"/>
              <a:gd name="connsiteY9" fmla="*/ 3248 h 121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747" h="1210551">
                <a:moveTo>
                  <a:pt x="520037" y="3248"/>
                </a:moveTo>
                <a:cubicBezTo>
                  <a:pt x="552170" y="-43574"/>
                  <a:pt x="288683" y="430152"/>
                  <a:pt x="255632" y="499007"/>
                </a:cubicBezTo>
                <a:cubicBezTo>
                  <a:pt x="222581" y="567862"/>
                  <a:pt x="349275" y="360378"/>
                  <a:pt x="321733" y="416381"/>
                </a:cubicBezTo>
                <a:cubicBezTo>
                  <a:pt x="294191" y="472384"/>
                  <a:pt x="137201" y="745969"/>
                  <a:pt x="90379" y="835022"/>
                </a:cubicBezTo>
                <a:cubicBezTo>
                  <a:pt x="43557" y="924075"/>
                  <a:pt x="55492" y="888270"/>
                  <a:pt x="40803" y="950699"/>
                </a:cubicBezTo>
                <a:cubicBezTo>
                  <a:pt x="26114" y="1013128"/>
                  <a:pt x="5916" y="1197660"/>
                  <a:pt x="2244" y="1209595"/>
                </a:cubicBezTo>
                <a:cubicBezTo>
                  <a:pt x="-1428" y="1221530"/>
                  <a:pt x="-3265" y="1119624"/>
                  <a:pt x="18769" y="1022308"/>
                </a:cubicBezTo>
                <a:cubicBezTo>
                  <a:pt x="40803" y="924992"/>
                  <a:pt x="127101" y="666096"/>
                  <a:pt x="134446" y="625701"/>
                </a:cubicBezTo>
                <a:cubicBezTo>
                  <a:pt x="141791" y="585306"/>
                  <a:pt x="4080" y="880007"/>
                  <a:pt x="62837" y="779937"/>
                </a:cubicBezTo>
                <a:cubicBezTo>
                  <a:pt x="121594" y="679867"/>
                  <a:pt x="487904" y="50070"/>
                  <a:pt x="520037" y="3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0563039-3235-A7AF-45CA-94A9F7A1E3A5}"/>
              </a:ext>
            </a:extLst>
          </p:cNvPr>
          <p:cNvSpPr/>
          <p:nvPr/>
        </p:nvSpPr>
        <p:spPr>
          <a:xfrm>
            <a:off x="5524445" y="7384357"/>
            <a:ext cx="292626" cy="820804"/>
          </a:xfrm>
          <a:custGeom>
            <a:avLst/>
            <a:gdLst>
              <a:gd name="connsiteX0" fmla="*/ 292461 w 292626"/>
              <a:gd name="connsiteY0" fmla="*/ 2453 h 820804"/>
              <a:gd name="connsiteX1" fmla="*/ 83141 w 292626"/>
              <a:gd name="connsiteY1" fmla="*/ 525754 h 820804"/>
              <a:gd name="connsiteX2" fmla="*/ 514 w 292626"/>
              <a:gd name="connsiteY2" fmla="*/ 817701 h 820804"/>
              <a:gd name="connsiteX3" fmla="*/ 116191 w 292626"/>
              <a:gd name="connsiteY3" fmla="*/ 349484 h 820804"/>
              <a:gd name="connsiteX4" fmla="*/ 292461 w 292626"/>
              <a:gd name="connsiteY4" fmla="*/ 2453 h 82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26" h="820804">
                <a:moveTo>
                  <a:pt x="292461" y="2453"/>
                </a:moveTo>
                <a:cubicBezTo>
                  <a:pt x="286953" y="31831"/>
                  <a:pt x="131799" y="389879"/>
                  <a:pt x="83141" y="525754"/>
                </a:cubicBezTo>
                <a:cubicBezTo>
                  <a:pt x="34483" y="661629"/>
                  <a:pt x="-4994" y="847079"/>
                  <a:pt x="514" y="817701"/>
                </a:cubicBezTo>
                <a:cubicBezTo>
                  <a:pt x="6022" y="788323"/>
                  <a:pt x="67533" y="484441"/>
                  <a:pt x="116191" y="349484"/>
                </a:cubicBezTo>
                <a:cubicBezTo>
                  <a:pt x="164849" y="214527"/>
                  <a:pt x="297969" y="-26925"/>
                  <a:pt x="292461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ACC4947-63E6-F1B6-FEAB-27D82B8C1AB6}"/>
              </a:ext>
            </a:extLst>
          </p:cNvPr>
          <p:cNvSpPr/>
          <p:nvPr/>
        </p:nvSpPr>
        <p:spPr>
          <a:xfrm>
            <a:off x="4786823" y="8091853"/>
            <a:ext cx="845443" cy="1164111"/>
          </a:xfrm>
          <a:custGeom>
            <a:avLst/>
            <a:gdLst>
              <a:gd name="connsiteX0" fmla="*/ 842796 w 845443"/>
              <a:gd name="connsiteY0" fmla="*/ 36 h 1164111"/>
              <a:gd name="connsiteX1" fmla="*/ 804237 w 845443"/>
              <a:gd name="connsiteY1" fmla="*/ 225882 h 1164111"/>
              <a:gd name="connsiteX2" fmla="*/ 605934 w 845443"/>
              <a:gd name="connsiteY2" fmla="*/ 446219 h 1164111"/>
              <a:gd name="connsiteX3" fmla="*/ 677543 w 845443"/>
              <a:gd name="connsiteY3" fmla="*/ 341559 h 1164111"/>
              <a:gd name="connsiteX4" fmla="*/ 512290 w 845443"/>
              <a:gd name="connsiteY4" fmla="*/ 661048 h 1164111"/>
              <a:gd name="connsiteX5" fmla="*/ 578391 w 845443"/>
              <a:gd name="connsiteY5" fmla="*/ 473761 h 1164111"/>
              <a:gd name="connsiteX6" fmla="*/ 192801 w 845443"/>
              <a:gd name="connsiteY6" fmla="*/ 975029 h 1164111"/>
              <a:gd name="connsiteX7" fmla="*/ 6 w 845443"/>
              <a:gd name="connsiteY7" fmla="*/ 1162316 h 1164111"/>
              <a:gd name="connsiteX8" fmla="*/ 198310 w 845443"/>
              <a:gd name="connsiteY8" fmla="*/ 881386 h 1164111"/>
              <a:gd name="connsiteX9" fmla="*/ 661018 w 845443"/>
              <a:gd name="connsiteY9" fmla="*/ 280966 h 1164111"/>
              <a:gd name="connsiteX10" fmla="*/ 605934 w 845443"/>
              <a:gd name="connsiteY10" fmla="*/ 413169 h 1164111"/>
              <a:gd name="connsiteX11" fmla="*/ 616950 w 845443"/>
              <a:gd name="connsiteY11" fmla="*/ 380118 h 1164111"/>
              <a:gd name="connsiteX12" fmla="*/ 760170 w 845443"/>
              <a:gd name="connsiteY12" fmla="*/ 242407 h 1164111"/>
              <a:gd name="connsiteX13" fmla="*/ 842796 w 845443"/>
              <a:gd name="connsiteY13" fmla="*/ 36 h 11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5443" h="1164111">
                <a:moveTo>
                  <a:pt x="842796" y="36"/>
                </a:moveTo>
                <a:cubicBezTo>
                  <a:pt x="850141" y="-2718"/>
                  <a:pt x="843714" y="151518"/>
                  <a:pt x="804237" y="225882"/>
                </a:cubicBezTo>
                <a:cubicBezTo>
                  <a:pt x="764760" y="300246"/>
                  <a:pt x="627050" y="426940"/>
                  <a:pt x="605934" y="446219"/>
                </a:cubicBezTo>
                <a:cubicBezTo>
                  <a:pt x="584818" y="465498"/>
                  <a:pt x="693150" y="305754"/>
                  <a:pt x="677543" y="341559"/>
                </a:cubicBezTo>
                <a:cubicBezTo>
                  <a:pt x="661936" y="377364"/>
                  <a:pt x="528815" y="639014"/>
                  <a:pt x="512290" y="661048"/>
                </a:cubicBezTo>
                <a:cubicBezTo>
                  <a:pt x="495765" y="683082"/>
                  <a:pt x="631639" y="421431"/>
                  <a:pt x="578391" y="473761"/>
                </a:cubicBezTo>
                <a:cubicBezTo>
                  <a:pt x="525143" y="526091"/>
                  <a:pt x="289198" y="860270"/>
                  <a:pt x="192801" y="975029"/>
                </a:cubicBezTo>
                <a:cubicBezTo>
                  <a:pt x="96404" y="1089788"/>
                  <a:pt x="-912" y="1177923"/>
                  <a:pt x="6" y="1162316"/>
                </a:cubicBezTo>
                <a:cubicBezTo>
                  <a:pt x="924" y="1146709"/>
                  <a:pt x="88141" y="1028278"/>
                  <a:pt x="198310" y="881386"/>
                </a:cubicBezTo>
                <a:cubicBezTo>
                  <a:pt x="308479" y="734494"/>
                  <a:pt x="593081" y="359002"/>
                  <a:pt x="661018" y="280966"/>
                </a:cubicBezTo>
                <a:cubicBezTo>
                  <a:pt x="728955" y="202930"/>
                  <a:pt x="613279" y="396644"/>
                  <a:pt x="605934" y="413169"/>
                </a:cubicBezTo>
                <a:cubicBezTo>
                  <a:pt x="598589" y="429694"/>
                  <a:pt x="591244" y="408578"/>
                  <a:pt x="616950" y="380118"/>
                </a:cubicBezTo>
                <a:cubicBezTo>
                  <a:pt x="642656" y="351658"/>
                  <a:pt x="721611" y="300245"/>
                  <a:pt x="760170" y="242407"/>
                </a:cubicBezTo>
                <a:cubicBezTo>
                  <a:pt x="798729" y="184569"/>
                  <a:pt x="835451" y="2790"/>
                  <a:pt x="84279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2DB8E55-09C3-83A0-65BC-EA0AB1A0FFBC}"/>
              </a:ext>
            </a:extLst>
          </p:cNvPr>
          <p:cNvSpPr/>
          <p:nvPr/>
        </p:nvSpPr>
        <p:spPr>
          <a:xfrm>
            <a:off x="4915231" y="7208163"/>
            <a:ext cx="968803" cy="514662"/>
          </a:xfrm>
          <a:custGeom>
            <a:avLst/>
            <a:gdLst>
              <a:gd name="connsiteX0" fmla="*/ 14817 w 968803"/>
              <a:gd name="connsiteY0" fmla="*/ 101529 h 514662"/>
              <a:gd name="connsiteX1" fmla="*/ 334306 w 968803"/>
              <a:gd name="connsiteY1" fmla="*/ 96020 h 514662"/>
              <a:gd name="connsiteX2" fmla="*/ 945742 w 968803"/>
              <a:gd name="connsiteY2" fmla="*/ 2377 h 514662"/>
              <a:gd name="connsiteX3" fmla="*/ 808032 w 968803"/>
              <a:gd name="connsiteY3" fmla="*/ 73986 h 514662"/>
              <a:gd name="connsiteX4" fmla="*/ 505068 w 968803"/>
              <a:gd name="connsiteY4" fmla="*/ 514661 h 514662"/>
              <a:gd name="connsiteX5" fmla="*/ 846591 w 968803"/>
              <a:gd name="connsiteY5" fmla="*/ 79495 h 514662"/>
              <a:gd name="connsiteX6" fmla="*/ 703371 w 968803"/>
              <a:gd name="connsiteY6" fmla="*/ 162121 h 514662"/>
              <a:gd name="connsiteX7" fmla="*/ 797015 w 968803"/>
              <a:gd name="connsiteY7" fmla="*/ 57461 h 514662"/>
              <a:gd name="connsiteX8" fmla="*/ 14817 w 968803"/>
              <a:gd name="connsiteY8" fmla="*/ 101529 h 51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8803" h="514662">
                <a:moveTo>
                  <a:pt x="14817" y="101529"/>
                </a:moveTo>
                <a:cubicBezTo>
                  <a:pt x="-62301" y="107956"/>
                  <a:pt x="179152" y="112545"/>
                  <a:pt x="334306" y="96020"/>
                </a:cubicBezTo>
                <a:cubicBezTo>
                  <a:pt x="489460" y="79495"/>
                  <a:pt x="866788" y="6049"/>
                  <a:pt x="945742" y="2377"/>
                </a:cubicBezTo>
                <a:cubicBezTo>
                  <a:pt x="1024696" y="-1295"/>
                  <a:pt x="881478" y="-11395"/>
                  <a:pt x="808032" y="73986"/>
                </a:cubicBezTo>
                <a:cubicBezTo>
                  <a:pt x="734586" y="159367"/>
                  <a:pt x="498642" y="513743"/>
                  <a:pt x="505068" y="514661"/>
                </a:cubicBezTo>
                <a:cubicBezTo>
                  <a:pt x="511494" y="515579"/>
                  <a:pt x="813541" y="138252"/>
                  <a:pt x="846591" y="79495"/>
                </a:cubicBezTo>
                <a:cubicBezTo>
                  <a:pt x="879642" y="20738"/>
                  <a:pt x="711634" y="165793"/>
                  <a:pt x="703371" y="162121"/>
                </a:cubicBezTo>
                <a:cubicBezTo>
                  <a:pt x="695108" y="158449"/>
                  <a:pt x="909020" y="62969"/>
                  <a:pt x="797015" y="57461"/>
                </a:cubicBezTo>
                <a:lnTo>
                  <a:pt x="14817" y="101529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A3940169-DD6B-DF1C-BF6D-A89FFB9328CF}"/>
              </a:ext>
            </a:extLst>
          </p:cNvPr>
          <p:cNvSpPr/>
          <p:nvPr/>
        </p:nvSpPr>
        <p:spPr>
          <a:xfrm>
            <a:off x="4899984" y="7843974"/>
            <a:ext cx="592092" cy="837355"/>
          </a:xfrm>
          <a:custGeom>
            <a:avLst/>
            <a:gdLst>
              <a:gd name="connsiteX0" fmla="*/ 591924 w 592092"/>
              <a:gd name="connsiteY0" fmla="*/ 36 h 837355"/>
              <a:gd name="connsiteX1" fmla="*/ 134724 w 592092"/>
              <a:gd name="connsiteY1" fmla="*/ 413168 h 837355"/>
              <a:gd name="connsiteX2" fmla="*/ 8030 w 592092"/>
              <a:gd name="connsiteY2" fmla="*/ 837318 h 837355"/>
              <a:gd name="connsiteX3" fmla="*/ 79640 w 592092"/>
              <a:gd name="connsiteY3" fmla="*/ 435202 h 837355"/>
              <a:gd name="connsiteX4" fmla="*/ 591924 w 592092"/>
              <a:gd name="connsiteY4" fmla="*/ 36 h 83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092" h="837355">
                <a:moveTo>
                  <a:pt x="591924" y="36"/>
                </a:moveTo>
                <a:cubicBezTo>
                  <a:pt x="601104" y="-3636"/>
                  <a:pt x="232040" y="273621"/>
                  <a:pt x="134724" y="413168"/>
                </a:cubicBezTo>
                <a:cubicBezTo>
                  <a:pt x="37408" y="552715"/>
                  <a:pt x="17210" y="833646"/>
                  <a:pt x="8030" y="837318"/>
                </a:cubicBezTo>
                <a:cubicBezTo>
                  <a:pt x="-1150" y="840990"/>
                  <a:pt x="-21348" y="573831"/>
                  <a:pt x="79640" y="435202"/>
                </a:cubicBezTo>
                <a:cubicBezTo>
                  <a:pt x="180628" y="296573"/>
                  <a:pt x="582744" y="3708"/>
                  <a:pt x="591924" y="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AD0DA90-1B1A-365B-EB93-3B92BDBC4021}"/>
              </a:ext>
            </a:extLst>
          </p:cNvPr>
          <p:cNvSpPr/>
          <p:nvPr/>
        </p:nvSpPr>
        <p:spPr>
          <a:xfrm>
            <a:off x="5183382" y="7970035"/>
            <a:ext cx="269986" cy="497150"/>
          </a:xfrm>
          <a:custGeom>
            <a:avLst/>
            <a:gdLst>
              <a:gd name="connsiteX0" fmla="*/ 269967 w 269986"/>
              <a:gd name="connsiteY0" fmla="*/ 669 h 497150"/>
              <a:gd name="connsiteX1" fmla="*/ 88189 w 269986"/>
              <a:gd name="connsiteY1" fmla="*/ 287107 h 497150"/>
              <a:gd name="connsiteX2" fmla="*/ 54 w 269986"/>
              <a:gd name="connsiteY2" fmla="*/ 496428 h 497150"/>
              <a:gd name="connsiteX3" fmla="*/ 99206 w 269986"/>
              <a:gd name="connsiteY3" fmla="*/ 215498 h 497150"/>
              <a:gd name="connsiteX4" fmla="*/ 269967 w 269986"/>
              <a:gd name="connsiteY4" fmla="*/ 669 h 49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86" h="497150">
                <a:moveTo>
                  <a:pt x="269967" y="669"/>
                </a:moveTo>
                <a:cubicBezTo>
                  <a:pt x="268131" y="12604"/>
                  <a:pt x="133174" y="204481"/>
                  <a:pt x="88189" y="287107"/>
                </a:cubicBezTo>
                <a:cubicBezTo>
                  <a:pt x="43203" y="369734"/>
                  <a:pt x="-1782" y="508363"/>
                  <a:pt x="54" y="496428"/>
                </a:cubicBezTo>
                <a:cubicBezTo>
                  <a:pt x="1890" y="484493"/>
                  <a:pt x="57893" y="291698"/>
                  <a:pt x="99206" y="215498"/>
                </a:cubicBezTo>
                <a:cubicBezTo>
                  <a:pt x="140519" y="139298"/>
                  <a:pt x="271803" y="-11266"/>
                  <a:pt x="269967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D240EF0-EB58-EB1F-D778-FE8C87FD88D4}"/>
              </a:ext>
            </a:extLst>
          </p:cNvPr>
          <p:cNvSpPr/>
          <p:nvPr/>
        </p:nvSpPr>
        <p:spPr>
          <a:xfrm>
            <a:off x="4068920" y="6923767"/>
            <a:ext cx="1117710" cy="141482"/>
          </a:xfrm>
          <a:custGeom>
            <a:avLst/>
            <a:gdLst>
              <a:gd name="connsiteX0" fmla="*/ 1813 w 1117710"/>
              <a:gd name="connsiteY0" fmla="*/ 334 h 141482"/>
              <a:gd name="connsiteX1" fmla="*/ 558164 w 1117710"/>
              <a:gd name="connsiteY1" fmla="*/ 99486 h 141482"/>
              <a:gd name="connsiteX2" fmla="*/ 1114516 w 1117710"/>
              <a:gd name="connsiteY2" fmla="*/ 104994 h 141482"/>
              <a:gd name="connsiteX3" fmla="*/ 750960 w 1117710"/>
              <a:gd name="connsiteY3" fmla="*/ 138045 h 141482"/>
              <a:gd name="connsiteX4" fmla="*/ 1813 w 1117710"/>
              <a:gd name="connsiteY4" fmla="*/ 334 h 14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710" h="141482">
                <a:moveTo>
                  <a:pt x="1813" y="334"/>
                </a:moveTo>
                <a:cubicBezTo>
                  <a:pt x="-30320" y="-6093"/>
                  <a:pt x="372714" y="82043"/>
                  <a:pt x="558164" y="99486"/>
                </a:cubicBezTo>
                <a:cubicBezTo>
                  <a:pt x="743615" y="116929"/>
                  <a:pt x="1082383" y="98567"/>
                  <a:pt x="1114516" y="104994"/>
                </a:cubicBezTo>
                <a:cubicBezTo>
                  <a:pt x="1146649" y="111421"/>
                  <a:pt x="929984" y="153652"/>
                  <a:pt x="750960" y="138045"/>
                </a:cubicBezTo>
                <a:cubicBezTo>
                  <a:pt x="571936" y="122438"/>
                  <a:pt x="33946" y="6761"/>
                  <a:pt x="1813" y="3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E15A5284-DEFA-D6ED-5019-4B2AC8C96E57}"/>
              </a:ext>
            </a:extLst>
          </p:cNvPr>
          <p:cNvSpPr/>
          <p:nvPr/>
        </p:nvSpPr>
        <p:spPr>
          <a:xfrm>
            <a:off x="4985058" y="309242"/>
            <a:ext cx="1465214" cy="2671213"/>
          </a:xfrm>
          <a:custGeom>
            <a:avLst/>
            <a:gdLst>
              <a:gd name="connsiteX0" fmla="*/ 14959 w 1465214"/>
              <a:gd name="connsiteY0" fmla="*/ 21498 h 2671213"/>
              <a:gd name="connsiteX1" fmla="*/ 1188763 w 1465214"/>
              <a:gd name="connsiteY1" fmla="*/ 1454707 h 2671213"/>
              <a:gd name="connsiteX2" fmla="*/ 1143368 w 1465214"/>
              <a:gd name="connsiteY2" fmla="*/ 1383371 h 2671213"/>
              <a:gd name="connsiteX3" fmla="*/ 1428712 w 1465214"/>
              <a:gd name="connsiteY3" fmla="*/ 1999456 h 2671213"/>
              <a:gd name="connsiteX4" fmla="*/ 1461138 w 1465214"/>
              <a:gd name="connsiteY4" fmla="*/ 2647967 h 2671213"/>
              <a:gd name="connsiteX5" fmla="*/ 1454653 w 1465214"/>
              <a:gd name="connsiteY5" fmla="*/ 2479354 h 2671213"/>
              <a:gd name="connsiteX6" fmla="*/ 1370346 w 1465214"/>
              <a:gd name="connsiteY6" fmla="*/ 2018911 h 2671213"/>
              <a:gd name="connsiteX7" fmla="*/ 1091487 w 1465214"/>
              <a:gd name="connsiteY7" fmla="*/ 1175847 h 2671213"/>
              <a:gd name="connsiteX8" fmla="*/ 1091487 w 1465214"/>
              <a:gd name="connsiteY8" fmla="*/ 1337975 h 2671213"/>
              <a:gd name="connsiteX9" fmla="*/ 559708 w 1465214"/>
              <a:gd name="connsiteY9" fmla="*/ 644069 h 2671213"/>
              <a:gd name="connsiteX10" fmla="*/ 14959 w 1465214"/>
              <a:gd name="connsiteY10" fmla="*/ 21498 h 267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5214" h="2671213">
                <a:moveTo>
                  <a:pt x="14959" y="21498"/>
                </a:moveTo>
                <a:cubicBezTo>
                  <a:pt x="119802" y="156604"/>
                  <a:pt x="1000695" y="1227728"/>
                  <a:pt x="1188763" y="1454707"/>
                </a:cubicBezTo>
                <a:cubicBezTo>
                  <a:pt x="1376831" y="1681686"/>
                  <a:pt x="1103377" y="1292580"/>
                  <a:pt x="1143368" y="1383371"/>
                </a:cubicBezTo>
                <a:cubicBezTo>
                  <a:pt x="1183360" y="1474163"/>
                  <a:pt x="1375750" y="1788690"/>
                  <a:pt x="1428712" y="1999456"/>
                </a:cubicBezTo>
                <a:cubicBezTo>
                  <a:pt x="1481674" y="2210222"/>
                  <a:pt x="1456815" y="2567984"/>
                  <a:pt x="1461138" y="2647967"/>
                </a:cubicBezTo>
                <a:cubicBezTo>
                  <a:pt x="1465461" y="2727950"/>
                  <a:pt x="1469785" y="2584197"/>
                  <a:pt x="1454653" y="2479354"/>
                </a:cubicBezTo>
                <a:cubicBezTo>
                  <a:pt x="1439521" y="2374511"/>
                  <a:pt x="1430874" y="2236162"/>
                  <a:pt x="1370346" y="2018911"/>
                </a:cubicBezTo>
                <a:cubicBezTo>
                  <a:pt x="1309818" y="1801660"/>
                  <a:pt x="1137963" y="1289336"/>
                  <a:pt x="1091487" y="1175847"/>
                </a:cubicBezTo>
                <a:cubicBezTo>
                  <a:pt x="1045011" y="1062358"/>
                  <a:pt x="1180117" y="1426605"/>
                  <a:pt x="1091487" y="1337975"/>
                </a:cubicBezTo>
                <a:cubicBezTo>
                  <a:pt x="1002857" y="1249345"/>
                  <a:pt x="734806" y="864563"/>
                  <a:pt x="559708" y="644069"/>
                </a:cubicBezTo>
                <a:cubicBezTo>
                  <a:pt x="384610" y="423575"/>
                  <a:pt x="-89884" y="-113608"/>
                  <a:pt x="14959" y="2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1B3E80E4-D0D0-7D26-D836-51BF8D5F1927}"/>
              </a:ext>
            </a:extLst>
          </p:cNvPr>
          <p:cNvSpPr/>
          <p:nvPr/>
        </p:nvSpPr>
        <p:spPr>
          <a:xfrm>
            <a:off x="5418980" y="508451"/>
            <a:ext cx="1180530" cy="2425141"/>
          </a:xfrm>
          <a:custGeom>
            <a:avLst/>
            <a:gdLst>
              <a:gd name="connsiteX0" fmla="*/ 2569 w 1180530"/>
              <a:gd name="connsiteY0" fmla="*/ 3872 h 2425141"/>
              <a:gd name="connsiteX1" fmla="*/ 832663 w 1180530"/>
              <a:gd name="connsiteY1" fmla="*/ 1054460 h 2425141"/>
              <a:gd name="connsiteX2" fmla="*/ 806722 w 1180530"/>
              <a:gd name="connsiteY2" fmla="*/ 976638 h 2425141"/>
              <a:gd name="connsiteX3" fmla="*/ 1143948 w 1180530"/>
              <a:gd name="connsiteY3" fmla="*/ 1858613 h 2425141"/>
              <a:gd name="connsiteX4" fmla="*/ 1169888 w 1180530"/>
              <a:gd name="connsiteY4" fmla="*/ 2409847 h 2425141"/>
              <a:gd name="connsiteX5" fmla="*/ 1169888 w 1180530"/>
              <a:gd name="connsiteY5" fmla="*/ 2195838 h 2425141"/>
              <a:gd name="connsiteX6" fmla="*/ 1040186 w 1180530"/>
              <a:gd name="connsiteY6" fmla="*/ 1417626 h 2425141"/>
              <a:gd name="connsiteX7" fmla="*/ 1033701 w 1180530"/>
              <a:gd name="connsiteY7" fmla="*/ 1437081 h 2425141"/>
              <a:gd name="connsiteX8" fmla="*/ 787267 w 1180530"/>
              <a:gd name="connsiteY8" fmla="*/ 833966 h 2425141"/>
              <a:gd name="connsiteX9" fmla="*/ 813207 w 1180530"/>
              <a:gd name="connsiteY9" fmla="*/ 1028519 h 2425141"/>
              <a:gd name="connsiteX10" fmla="*/ 579743 w 1180530"/>
              <a:gd name="connsiteY10" fmla="*/ 710749 h 2425141"/>
              <a:gd name="connsiteX11" fmla="*/ 2569 w 1180530"/>
              <a:gd name="connsiteY11" fmla="*/ 3872 h 242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0530" h="2425141">
                <a:moveTo>
                  <a:pt x="2569" y="3872"/>
                </a:moveTo>
                <a:cubicBezTo>
                  <a:pt x="44722" y="61157"/>
                  <a:pt x="698638" y="892332"/>
                  <a:pt x="832663" y="1054460"/>
                </a:cubicBezTo>
                <a:cubicBezTo>
                  <a:pt x="966688" y="1216588"/>
                  <a:pt x="754841" y="842613"/>
                  <a:pt x="806722" y="976638"/>
                </a:cubicBezTo>
                <a:cubicBezTo>
                  <a:pt x="858603" y="1110663"/>
                  <a:pt x="1083420" y="1619745"/>
                  <a:pt x="1143948" y="1858613"/>
                </a:cubicBezTo>
                <a:cubicBezTo>
                  <a:pt x="1204476" y="2097481"/>
                  <a:pt x="1165565" y="2353643"/>
                  <a:pt x="1169888" y="2409847"/>
                </a:cubicBezTo>
                <a:cubicBezTo>
                  <a:pt x="1174211" y="2466051"/>
                  <a:pt x="1191505" y="2361208"/>
                  <a:pt x="1169888" y="2195838"/>
                </a:cubicBezTo>
                <a:cubicBezTo>
                  <a:pt x="1148271" y="2030468"/>
                  <a:pt x="1040186" y="1417626"/>
                  <a:pt x="1040186" y="1417626"/>
                </a:cubicBezTo>
                <a:cubicBezTo>
                  <a:pt x="1017488" y="1291167"/>
                  <a:pt x="1075854" y="1534358"/>
                  <a:pt x="1033701" y="1437081"/>
                </a:cubicBezTo>
                <a:cubicBezTo>
                  <a:pt x="991548" y="1339804"/>
                  <a:pt x="824016" y="902060"/>
                  <a:pt x="787267" y="833966"/>
                </a:cubicBezTo>
                <a:cubicBezTo>
                  <a:pt x="750518" y="765872"/>
                  <a:pt x="847794" y="1049055"/>
                  <a:pt x="813207" y="1028519"/>
                </a:cubicBezTo>
                <a:cubicBezTo>
                  <a:pt x="778620" y="1007983"/>
                  <a:pt x="710526" y="880443"/>
                  <a:pt x="579743" y="710749"/>
                </a:cubicBezTo>
                <a:cubicBezTo>
                  <a:pt x="448960" y="541056"/>
                  <a:pt x="-39584" y="-53413"/>
                  <a:pt x="2569" y="3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9BB36BD3-8306-011C-29E7-976326832BE1}"/>
              </a:ext>
            </a:extLst>
          </p:cNvPr>
          <p:cNvSpPr/>
          <p:nvPr/>
        </p:nvSpPr>
        <p:spPr>
          <a:xfrm>
            <a:off x="6660762" y="3116148"/>
            <a:ext cx="446375" cy="320436"/>
          </a:xfrm>
          <a:custGeom>
            <a:avLst/>
            <a:gdLst>
              <a:gd name="connsiteX0" fmla="*/ 388 w 446375"/>
              <a:gd name="connsiteY0" fmla="*/ 106477 h 320436"/>
              <a:gd name="connsiteX1" fmla="*/ 235338 w 446375"/>
              <a:gd name="connsiteY1" fmla="*/ 71552 h 320436"/>
              <a:gd name="connsiteX2" fmla="*/ 206763 w 446375"/>
              <a:gd name="connsiteY2" fmla="*/ 71552 h 320436"/>
              <a:gd name="connsiteX3" fmla="*/ 305188 w 446375"/>
              <a:gd name="connsiteY3" fmla="*/ 109652 h 320436"/>
              <a:gd name="connsiteX4" fmla="*/ 308363 w 446375"/>
              <a:gd name="connsiteY4" fmla="*/ 239827 h 320436"/>
              <a:gd name="connsiteX5" fmla="*/ 333763 w 446375"/>
              <a:gd name="connsiteY5" fmla="*/ 201727 h 320436"/>
              <a:gd name="connsiteX6" fmla="*/ 330588 w 446375"/>
              <a:gd name="connsiteY6" fmla="*/ 300152 h 320436"/>
              <a:gd name="connsiteX7" fmla="*/ 336938 w 446375"/>
              <a:gd name="connsiteY7" fmla="*/ 230302 h 320436"/>
              <a:gd name="connsiteX8" fmla="*/ 343288 w 446375"/>
              <a:gd name="connsiteY8" fmla="*/ 319202 h 320436"/>
              <a:gd name="connsiteX9" fmla="*/ 444888 w 446375"/>
              <a:gd name="connsiteY9" fmla="*/ 277927 h 320436"/>
              <a:gd name="connsiteX10" fmla="*/ 403613 w 446375"/>
              <a:gd name="connsiteY10" fmla="*/ 217602 h 320436"/>
              <a:gd name="connsiteX11" fmla="*/ 400438 w 446375"/>
              <a:gd name="connsiteY11" fmla="*/ 135052 h 320436"/>
              <a:gd name="connsiteX12" fmla="*/ 276613 w 446375"/>
              <a:gd name="connsiteY12" fmla="*/ 11227 h 320436"/>
              <a:gd name="connsiteX13" fmla="*/ 181363 w 446375"/>
              <a:gd name="connsiteY13" fmla="*/ 14402 h 320436"/>
              <a:gd name="connsiteX14" fmla="*/ 388 w 446375"/>
              <a:gd name="connsiteY14" fmla="*/ 106477 h 3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375" h="320436">
                <a:moveTo>
                  <a:pt x="388" y="106477"/>
                </a:moveTo>
                <a:cubicBezTo>
                  <a:pt x="9384" y="116002"/>
                  <a:pt x="200942" y="77373"/>
                  <a:pt x="235338" y="71552"/>
                </a:cubicBezTo>
                <a:cubicBezTo>
                  <a:pt x="269734" y="65731"/>
                  <a:pt x="195121" y="65202"/>
                  <a:pt x="206763" y="71552"/>
                </a:cubicBezTo>
                <a:cubicBezTo>
                  <a:pt x="218405" y="77902"/>
                  <a:pt x="288255" y="81606"/>
                  <a:pt x="305188" y="109652"/>
                </a:cubicBezTo>
                <a:cubicBezTo>
                  <a:pt x="322121" y="137698"/>
                  <a:pt x="303600" y="224481"/>
                  <a:pt x="308363" y="239827"/>
                </a:cubicBezTo>
                <a:cubicBezTo>
                  <a:pt x="313126" y="255173"/>
                  <a:pt x="330059" y="191673"/>
                  <a:pt x="333763" y="201727"/>
                </a:cubicBezTo>
                <a:cubicBezTo>
                  <a:pt x="337467" y="211781"/>
                  <a:pt x="330059" y="295390"/>
                  <a:pt x="330588" y="300152"/>
                </a:cubicBezTo>
                <a:cubicBezTo>
                  <a:pt x="331117" y="304915"/>
                  <a:pt x="334821" y="227127"/>
                  <a:pt x="336938" y="230302"/>
                </a:cubicBezTo>
                <a:cubicBezTo>
                  <a:pt x="339055" y="233477"/>
                  <a:pt x="325296" y="311265"/>
                  <a:pt x="343288" y="319202"/>
                </a:cubicBezTo>
                <a:cubicBezTo>
                  <a:pt x="361280" y="327140"/>
                  <a:pt x="434834" y="294860"/>
                  <a:pt x="444888" y="277927"/>
                </a:cubicBezTo>
                <a:cubicBezTo>
                  <a:pt x="454942" y="260994"/>
                  <a:pt x="411021" y="241415"/>
                  <a:pt x="403613" y="217602"/>
                </a:cubicBezTo>
                <a:cubicBezTo>
                  <a:pt x="396205" y="193790"/>
                  <a:pt x="421605" y="169448"/>
                  <a:pt x="400438" y="135052"/>
                </a:cubicBezTo>
                <a:cubicBezTo>
                  <a:pt x="379271" y="100656"/>
                  <a:pt x="313126" y="31335"/>
                  <a:pt x="276613" y="11227"/>
                </a:cubicBezTo>
                <a:cubicBezTo>
                  <a:pt x="240100" y="-8881"/>
                  <a:pt x="221580" y="1702"/>
                  <a:pt x="181363" y="14402"/>
                </a:cubicBezTo>
                <a:cubicBezTo>
                  <a:pt x="141146" y="27102"/>
                  <a:pt x="-8608" y="96952"/>
                  <a:pt x="388" y="106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413CEC33-A074-DF45-4E48-68B3C9BA0727}"/>
              </a:ext>
            </a:extLst>
          </p:cNvPr>
          <p:cNvSpPr/>
          <p:nvPr/>
        </p:nvSpPr>
        <p:spPr>
          <a:xfrm>
            <a:off x="5295529" y="3472946"/>
            <a:ext cx="253783" cy="264052"/>
          </a:xfrm>
          <a:custGeom>
            <a:avLst/>
            <a:gdLst>
              <a:gd name="connsiteX0" fmla="*/ 371 w 253783"/>
              <a:gd name="connsiteY0" fmla="*/ 504 h 264052"/>
              <a:gd name="connsiteX1" fmla="*/ 181346 w 253783"/>
              <a:gd name="connsiteY1" fmla="*/ 117979 h 264052"/>
              <a:gd name="connsiteX2" fmla="*/ 251196 w 253783"/>
              <a:gd name="connsiteY2" fmla="*/ 225929 h 264052"/>
              <a:gd name="connsiteX3" fmla="*/ 216271 w 253783"/>
              <a:gd name="connsiteY3" fmla="*/ 206879 h 264052"/>
              <a:gd name="connsiteX4" fmla="*/ 13071 w 253783"/>
              <a:gd name="connsiteY4" fmla="*/ 264029 h 264052"/>
              <a:gd name="connsiteX5" fmla="*/ 124196 w 253783"/>
              <a:gd name="connsiteY5" fmla="*/ 213229 h 264052"/>
              <a:gd name="connsiteX6" fmla="*/ 133721 w 253783"/>
              <a:gd name="connsiteY6" fmla="*/ 165604 h 264052"/>
              <a:gd name="connsiteX7" fmla="*/ 371 w 253783"/>
              <a:gd name="connsiteY7" fmla="*/ 504 h 2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783" h="264052">
                <a:moveTo>
                  <a:pt x="371" y="504"/>
                </a:moveTo>
                <a:cubicBezTo>
                  <a:pt x="8308" y="-7433"/>
                  <a:pt x="139542" y="80408"/>
                  <a:pt x="181346" y="117979"/>
                </a:cubicBezTo>
                <a:cubicBezTo>
                  <a:pt x="223150" y="155550"/>
                  <a:pt x="245375" y="211112"/>
                  <a:pt x="251196" y="225929"/>
                </a:cubicBezTo>
                <a:cubicBezTo>
                  <a:pt x="257017" y="240746"/>
                  <a:pt x="255958" y="200529"/>
                  <a:pt x="216271" y="206879"/>
                </a:cubicBezTo>
                <a:cubicBezTo>
                  <a:pt x="176584" y="213229"/>
                  <a:pt x="28417" y="262971"/>
                  <a:pt x="13071" y="264029"/>
                </a:cubicBezTo>
                <a:cubicBezTo>
                  <a:pt x="-2275" y="265087"/>
                  <a:pt x="104088" y="229633"/>
                  <a:pt x="124196" y="213229"/>
                </a:cubicBezTo>
                <a:cubicBezTo>
                  <a:pt x="144304" y="196825"/>
                  <a:pt x="153300" y="194708"/>
                  <a:pt x="133721" y="165604"/>
                </a:cubicBezTo>
                <a:cubicBezTo>
                  <a:pt x="114142" y="136500"/>
                  <a:pt x="-7566" y="8441"/>
                  <a:pt x="371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3A5FF428-8874-EBBC-93D8-D518B8760514}"/>
              </a:ext>
            </a:extLst>
          </p:cNvPr>
          <p:cNvSpPr/>
          <p:nvPr/>
        </p:nvSpPr>
        <p:spPr>
          <a:xfrm>
            <a:off x="4343289" y="3584553"/>
            <a:ext cx="376859" cy="244623"/>
          </a:xfrm>
          <a:custGeom>
            <a:avLst/>
            <a:gdLst>
              <a:gd name="connsiteX0" fmla="*/ 371586 w 376859"/>
              <a:gd name="connsiteY0" fmla="*/ 22 h 244623"/>
              <a:gd name="connsiteX1" fmla="*/ 247761 w 376859"/>
              <a:gd name="connsiteY1" fmla="*/ 117497 h 244623"/>
              <a:gd name="connsiteX2" fmla="*/ 66786 w 376859"/>
              <a:gd name="connsiteY2" fmla="*/ 225447 h 244623"/>
              <a:gd name="connsiteX3" fmla="*/ 149336 w 376859"/>
              <a:gd name="connsiteY3" fmla="*/ 193697 h 244623"/>
              <a:gd name="connsiteX4" fmla="*/ 6461 w 376859"/>
              <a:gd name="connsiteY4" fmla="*/ 244497 h 244623"/>
              <a:gd name="connsiteX5" fmla="*/ 79486 w 376859"/>
              <a:gd name="connsiteY5" fmla="*/ 206397 h 244623"/>
              <a:gd name="connsiteX6" fmla="*/ 127111 w 376859"/>
              <a:gd name="connsiteY6" fmla="*/ 152422 h 244623"/>
              <a:gd name="connsiteX7" fmla="*/ 111 w 376859"/>
              <a:gd name="connsiteY7" fmla="*/ 238147 h 244623"/>
              <a:gd name="connsiteX8" fmla="*/ 152511 w 376859"/>
              <a:gd name="connsiteY8" fmla="*/ 79397 h 244623"/>
              <a:gd name="connsiteX9" fmla="*/ 69961 w 376859"/>
              <a:gd name="connsiteY9" fmla="*/ 127022 h 244623"/>
              <a:gd name="connsiteX10" fmla="*/ 371586 w 376859"/>
              <a:gd name="connsiteY10" fmla="*/ 22 h 24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859" h="244623">
                <a:moveTo>
                  <a:pt x="371586" y="22"/>
                </a:moveTo>
                <a:cubicBezTo>
                  <a:pt x="401219" y="-1565"/>
                  <a:pt x="298561" y="79926"/>
                  <a:pt x="247761" y="117497"/>
                </a:cubicBezTo>
                <a:cubicBezTo>
                  <a:pt x="196961" y="155068"/>
                  <a:pt x="83190" y="212747"/>
                  <a:pt x="66786" y="225447"/>
                </a:cubicBezTo>
                <a:cubicBezTo>
                  <a:pt x="50382" y="238147"/>
                  <a:pt x="159390" y="190522"/>
                  <a:pt x="149336" y="193697"/>
                </a:cubicBezTo>
                <a:cubicBezTo>
                  <a:pt x="139282" y="196872"/>
                  <a:pt x="18103" y="242380"/>
                  <a:pt x="6461" y="244497"/>
                </a:cubicBezTo>
                <a:cubicBezTo>
                  <a:pt x="-5181" y="246614"/>
                  <a:pt x="59378" y="221743"/>
                  <a:pt x="79486" y="206397"/>
                </a:cubicBezTo>
                <a:cubicBezTo>
                  <a:pt x="99594" y="191051"/>
                  <a:pt x="140340" y="147130"/>
                  <a:pt x="127111" y="152422"/>
                </a:cubicBezTo>
                <a:cubicBezTo>
                  <a:pt x="113882" y="157714"/>
                  <a:pt x="-4122" y="250318"/>
                  <a:pt x="111" y="238147"/>
                </a:cubicBezTo>
                <a:cubicBezTo>
                  <a:pt x="4344" y="225976"/>
                  <a:pt x="140869" y="97918"/>
                  <a:pt x="152511" y="79397"/>
                </a:cubicBezTo>
                <a:cubicBezTo>
                  <a:pt x="164153" y="60876"/>
                  <a:pt x="34507" y="135489"/>
                  <a:pt x="69961" y="127022"/>
                </a:cubicBezTo>
                <a:cubicBezTo>
                  <a:pt x="105415" y="118555"/>
                  <a:pt x="341953" y="1609"/>
                  <a:pt x="37158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9768373F-D907-5D8C-90F3-42E85CF74F2C}"/>
              </a:ext>
            </a:extLst>
          </p:cNvPr>
          <p:cNvSpPr/>
          <p:nvPr/>
        </p:nvSpPr>
        <p:spPr>
          <a:xfrm>
            <a:off x="4524843" y="3450929"/>
            <a:ext cx="879022" cy="211306"/>
          </a:xfrm>
          <a:custGeom>
            <a:avLst/>
            <a:gdLst>
              <a:gd name="connsiteX0" fmla="*/ 9057 w 879022"/>
              <a:gd name="connsiteY0" fmla="*/ 209846 h 211306"/>
              <a:gd name="connsiteX1" fmla="*/ 459907 w 879022"/>
              <a:gd name="connsiteY1" fmla="*/ 47921 h 211306"/>
              <a:gd name="connsiteX2" fmla="*/ 313857 w 879022"/>
              <a:gd name="connsiteY2" fmla="*/ 79671 h 211306"/>
              <a:gd name="connsiteX3" fmla="*/ 618657 w 879022"/>
              <a:gd name="connsiteY3" fmla="*/ 22521 h 211306"/>
              <a:gd name="connsiteX4" fmla="*/ 732957 w 879022"/>
              <a:gd name="connsiteY4" fmla="*/ 41571 h 211306"/>
              <a:gd name="connsiteX5" fmla="*/ 669457 w 879022"/>
              <a:gd name="connsiteY5" fmla="*/ 41571 h 211306"/>
              <a:gd name="connsiteX6" fmla="*/ 879007 w 879022"/>
              <a:gd name="connsiteY6" fmla="*/ 86021 h 211306"/>
              <a:gd name="connsiteX7" fmla="*/ 678982 w 879022"/>
              <a:gd name="connsiteY7" fmla="*/ 32046 h 211306"/>
              <a:gd name="connsiteX8" fmla="*/ 396407 w 879022"/>
              <a:gd name="connsiteY8" fmla="*/ 296 h 211306"/>
              <a:gd name="connsiteX9" fmla="*/ 466257 w 879022"/>
              <a:gd name="connsiteY9" fmla="*/ 19346 h 211306"/>
              <a:gd name="connsiteX10" fmla="*/ 253532 w 879022"/>
              <a:gd name="connsiteY10" fmla="*/ 70146 h 211306"/>
              <a:gd name="connsiteX11" fmla="*/ 313857 w 879022"/>
              <a:gd name="connsiteY11" fmla="*/ 60621 h 211306"/>
              <a:gd name="connsiteX12" fmla="*/ 88432 w 879022"/>
              <a:gd name="connsiteY12" fmla="*/ 165396 h 211306"/>
              <a:gd name="connsiteX13" fmla="*/ 151932 w 879022"/>
              <a:gd name="connsiteY13" fmla="*/ 130471 h 211306"/>
              <a:gd name="connsiteX14" fmla="*/ 9057 w 879022"/>
              <a:gd name="connsiteY14" fmla="*/ 209846 h 2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9022" h="211306">
                <a:moveTo>
                  <a:pt x="9057" y="209846"/>
                </a:moveTo>
                <a:cubicBezTo>
                  <a:pt x="60386" y="196088"/>
                  <a:pt x="409107" y="69617"/>
                  <a:pt x="459907" y="47921"/>
                </a:cubicBezTo>
                <a:cubicBezTo>
                  <a:pt x="510707" y="26225"/>
                  <a:pt x="287399" y="83904"/>
                  <a:pt x="313857" y="79671"/>
                </a:cubicBezTo>
                <a:cubicBezTo>
                  <a:pt x="340315" y="75438"/>
                  <a:pt x="548807" y="28871"/>
                  <a:pt x="618657" y="22521"/>
                </a:cubicBezTo>
                <a:cubicBezTo>
                  <a:pt x="688507" y="16171"/>
                  <a:pt x="724490" y="38396"/>
                  <a:pt x="732957" y="41571"/>
                </a:cubicBezTo>
                <a:cubicBezTo>
                  <a:pt x="741424" y="44746"/>
                  <a:pt x="645115" y="34163"/>
                  <a:pt x="669457" y="41571"/>
                </a:cubicBezTo>
                <a:cubicBezTo>
                  <a:pt x="693799" y="48979"/>
                  <a:pt x="877420" y="87608"/>
                  <a:pt x="879007" y="86021"/>
                </a:cubicBezTo>
                <a:cubicBezTo>
                  <a:pt x="880594" y="84434"/>
                  <a:pt x="759415" y="46333"/>
                  <a:pt x="678982" y="32046"/>
                </a:cubicBezTo>
                <a:cubicBezTo>
                  <a:pt x="598549" y="17759"/>
                  <a:pt x="431861" y="2413"/>
                  <a:pt x="396407" y="296"/>
                </a:cubicBezTo>
                <a:cubicBezTo>
                  <a:pt x="360953" y="-1821"/>
                  <a:pt x="490070" y="7704"/>
                  <a:pt x="466257" y="19346"/>
                </a:cubicBezTo>
                <a:cubicBezTo>
                  <a:pt x="442444" y="30988"/>
                  <a:pt x="278932" y="63267"/>
                  <a:pt x="253532" y="70146"/>
                </a:cubicBezTo>
                <a:cubicBezTo>
                  <a:pt x="228132" y="77025"/>
                  <a:pt x="341374" y="44746"/>
                  <a:pt x="313857" y="60621"/>
                </a:cubicBezTo>
                <a:cubicBezTo>
                  <a:pt x="286340" y="76496"/>
                  <a:pt x="115419" y="153754"/>
                  <a:pt x="88432" y="165396"/>
                </a:cubicBezTo>
                <a:cubicBezTo>
                  <a:pt x="61445" y="177038"/>
                  <a:pt x="163045" y="125179"/>
                  <a:pt x="151932" y="130471"/>
                </a:cubicBezTo>
                <a:cubicBezTo>
                  <a:pt x="140820" y="135763"/>
                  <a:pt x="-42272" y="223604"/>
                  <a:pt x="9057" y="209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D9BE5FC7-0184-3348-F0C1-7CA27CF09746}"/>
              </a:ext>
            </a:extLst>
          </p:cNvPr>
          <p:cNvSpPr/>
          <p:nvPr/>
        </p:nvSpPr>
        <p:spPr>
          <a:xfrm>
            <a:off x="3930352" y="3299016"/>
            <a:ext cx="675146" cy="599149"/>
          </a:xfrm>
          <a:custGeom>
            <a:avLst/>
            <a:gdLst>
              <a:gd name="connsiteX0" fmla="*/ 674642 w 675146"/>
              <a:gd name="connsiteY0" fmla="*/ 365 h 599149"/>
              <a:gd name="connsiteX1" fmla="*/ 349417 w 675146"/>
              <a:gd name="connsiteY1" fmla="*/ 212469 h 599149"/>
              <a:gd name="connsiteX2" fmla="*/ 625 w 675146"/>
              <a:gd name="connsiteY2" fmla="*/ 598968 h 599149"/>
              <a:gd name="connsiteX3" fmla="*/ 274003 w 675146"/>
              <a:gd name="connsiteY3" fmla="*/ 259603 h 599149"/>
              <a:gd name="connsiteX4" fmla="*/ 674642 w 675146"/>
              <a:gd name="connsiteY4" fmla="*/ 365 h 59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146" h="599149">
                <a:moveTo>
                  <a:pt x="674642" y="365"/>
                </a:moveTo>
                <a:cubicBezTo>
                  <a:pt x="687211" y="-7491"/>
                  <a:pt x="461753" y="112702"/>
                  <a:pt x="349417" y="212469"/>
                </a:cubicBezTo>
                <a:cubicBezTo>
                  <a:pt x="237081" y="312236"/>
                  <a:pt x="13194" y="591112"/>
                  <a:pt x="625" y="598968"/>
                </a:cubicBezTo>
                <a:cubicBezTo>
                  <a:pt x="-11944" y="606824"/>
                  <a:pt x="167951" y="357013"/>
                  <a:pt x="274003" y="259603"/>
                </a:cubicBezTo>
                <a:cubicBezTo>
                  <a:pt x="380055" y="162193"/>
                  <a:pt x="662073" y="8221"/>
                  <a:pt x="674642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63B070D-D3A8-8E66-0976-AB5232136817}"/>
              </a:ext>
            </a:extLst>
          </p:cNvPr>
          <p:cNvSpPr/>
          <p:nvPr/>
        </p:nvSpPr>
        <p:spPr>
          <a:xfrm>
            <a:off x="4471140" y="3157025"/>
            <a:ext cx="734642" cy="229788"/>
          </a:xfrm>
          <a:custGeom>
            <a:avLst/>
            <a:gdLst>
              <a:gd name="connsiteX0" fmla="*/ 2006 w 734642"/>
              <a:gd name="connsiteY0" fmla="*/ 228726 h 229788"/>
              <a:gd name="connsiteX1" fmla="*/ 230606 w 734642"/>
              <a:gd name="connsiteY1" fmla="*/ 111337 h 229788"/>
              <a:gd name="connsiteX2" fmla="*/ 459206 w 734642"/>
              <a:gd name="connsiteY2" fmla="*/ 43375 h 229788"/>
              <a:gd name="connsiteX3" fmla="*/ 403601 w 734642"/>
              <a:gd name="connsiteY3" fmla="*/ 18661 h 229788"/>
              <a:gd name="connsiteX4" fmla="*/ 724876 w 734642"/>
              <a:gd name="connsiteY4" fmla="*/ 24840 h 229788"/>
              <a:gd name="connsiteX5" fmla="*/ 626022 w 734642"/>
              <a:gd name="connsiteY5" fmla="*/ 126 h 229788"/>
              <a:gd name="connsiteX6" fmla="*/ 366530 w 734642"/>
              <a:gd name="connsiteY6" fmla="*/ 37197 h 229788"/>
              <a:gd name="connsiteX7" fmla="*/ 2006 w 734642"/>
              <a:gd name="connsiteY7" fmla="*/ 228726 h 22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642" h="229788">
                <a:moveTo>
                  <a:pt x="2006" y="228726"/>
                </a:moveTo>
                <a:cubicBezTo>
                  <a:pt x="-20648" y="241083"/>
                  <a:pt x="154406" y="142229"/>
                  <a:pt x="230606" y="111337"/>
                </a:cubicBezTo>
                <a:cubicBezTo>
                  <a:pt x="306806" y="80445"/>
                  <a:pt x="430374" y="58821"/>
                  <a:pt x="459206" y="43375"/>
                </a:cubicBezTo>
                <a:cubicBezTo>
                  <a:pt x="488039" y="27929"/>
                  <a:pt x="359323" y="21750"/>
                  <a:pt x="403601" y="18661"/>
                </a:cubicBezTo>
                <a:cubicBezTo>
                  <a:pt x="447879" y="15572"/>
                  <a:pt x="687806" y="27929"/>
                  <a:pt x="724876" y="24840"/>
                </a:cubicBezTo>
                <a:cubicBezTo>
                  <a:pt x="761946" y="21751"/>
                  <a:pt x="685746" y="-1933"/>
                  <a:pt x="626022" y="126"/>
                </a:cubicBezTo>
                <a:cubicBezTo>
                  <a:pt x="566298" y="2185"/>
                  <a:pt x="466414" y="5275"/>
                  <a:pt x="366530" y="37197"/>
                </a:cubicBezTo>
                <a:cubicBezTo>
                  <a:pt x="266646" y="69119"/>
                  <a:pt x="24660" y="216369"/>
                  <a:pt x="2006" y="228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18245E9-63AD-03BE-93CB-4437A9BB1A7E}"/>
              </a:ext>
            </a:extLst>
          </p:cNvPr>
          <p:cNvSpPr/>
          <p:nvPr/>
        </p:nvSpPr>
        <p:spPr>
          <a:xfrm>
            <a:off x="3868968" y="172981"/>
            <a:ext cx="415203" cy="3428347"/>
          </a:xfrm>
          <a:custGeom>
            <a:avLst/>
            <a:gdLst>
              <a:gd name="connsiteX0" fmla="*/ 414274 w 415203"/>
              <a:gd name="connsiteY0" fmla="*/ 274 h 3428347"/>
              <a:gd name="connsiteX1" fmla="*/ 154392 w 415203"/>
              <a:gd name="connsiteY1" fmla="*/ 760670 h 3428347"/>
              <a:gd name="connsiteX2" fmla="*/ 183268 w 415203"/>
              <a:gd name="connsiteY2" fmla="*/ 2002328 h 3428347"/>
              <a:gd name="connsiteX3" fmla="*/ 183268 w 415203"/>
              <a:gd name="connsiteY3" fmla="*/ 1675070 h 3428347"/>
              <a:gd name="connsiteX4" fmla="*/ 38889 w 415203"/>
              <a:gd name="connsiteY4" fmla="*/ 1087928 h 3428347"/>
              <a:gd name="connsiteX5" fmla="*/ 115891 w 415203"/>
              <a:gd name="connsiteY5" fmla="*/ 1549941 h 3428347"/>
              <a:gd name="connsiteX6" fmla="*/ 125516 w 415203"/>
              <a:gd name="connsiteY6" fmla="*/ 2319962 h 3428347"/>
              <a:gd name="connsiteX7" fmla="*/ 125516 w 415203"/>
              <a:gd name="connsiteY7" fmla="*/ 2069705 h 3428347"/>
              <a:gd name="connsiteX8" fmla="*/ 279520 w 415203"/>
              <a:gd name="connsiteY8" fmla="*/ 2955230 h 3428347"/>
              <a:gd name="connsiteX9" fmla="*/ 241019 w 415203"/>
              <a:gd name="connsiteY9" fmla="*/ 3426867 h 3428347"/>
              <a:gd name="connsiteX10" fmla="*/ 298771 w 415203"/>
              <a:gd name="connsiteY10" fmla="*/ 3080358 h 3428347"/>
              <a:gd name="connsiteX11" fmla="*/ 241019 w 415203"/>
              <a:gd name="connsiteY11" fmla="*/ 2445091 h 3428347"/>
              <a:gd name="connsiteX12" fmla="*/ 19638 w 415203"/>
              <a:gd name="connsiteY12" fmla="*/ 1010926 h 3428347"/>
              <a:gd name="connsiteX13" fmla="*/ 19638 w 415203"/>
              <a:gd name="connsiteY13" fmla="*/ 1338185 h 3428347"/>
              <a:gd name="connsiteX14" fmla="*/ 96640 w 415203"/>
              <a:gd name="connsiteY14" fmla="*/ 693293 h 3428347"/>
              <a:gd name="connsiteX15" fmla="*/ 48514 w 415203"/>
              <a:gd name="connsiteY15" fmla="*/ 837672 h 3428347"/>
              <a:gd name="connsiteX16" fmla="*/ 414274 w 415203"/>
              <a:gd name="connsiteY16" fmla="*/ 274 h 342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5203" h="3428347">
                <a:moveTo>
                  <a:pt x="414274" y="274"/>
                </a:moveTo>
                <a:cubicBezTo>
                  <a:pt x="431920" y="-12560"/>
                  <a:pt x="192893" y="426994"/>
                  <a:pt x="154392" y="760670"/>
                </a:cubicBezTo>
                <a:cubicBezTo>
                  <a:pt x="115891" y="1094346"/>
                  <a:pt x="178455" y="1849928"/>
                  <a:pt x="183268" y="2002328"/>
                </a:cubicBezTo>
                <a:cubicBezTo>
                  <a:pt x="188081" y="2154728"/>
                  <a:pt x="207331" y="1827470"/>
                  <a:pt x="183268" y="1675070"/>
                </a:cubicBezTo>
                <a:cubicBezTo>
                  <a:pt x="159205" y="1522670"/>
                  <a:pt x="50118" y="1108783"/>
                  <a:pt x="38889" y="1087928"/>
                </a:cubicBezTo>
                <a:cubicBezTo>
                  <a:pt x="27660" y="1067073"/>
                  <a:pt x="101453" y="1344602"/>
                  <a:pt x="115891" y="1549941"/>
                </a:cubicBezTo>
                <a:cubicBezTo>
                  <a:pt x="130329" y="1755280"/>
                  <a:pt x="123912" y="2233335"/>
                  <a:pt x="125516" y="2319962"/>
                </a:cubicBezTo>
                <a:cubicBezTo>
                  <a:pt x="127120" y="2406589"/>
                  <a:pt x="99849" y="1963827"/>
                  <a:pt x="125516" y="2069705"/>
                </a:cubicBezTo>
                <a:cubicBezTo>
                  <a:pt x="151183" y="2175583"/>
                  <a:pt x="260270" y="2729036"/>
                  <a:pt x="279520" y="2955230"/>
                </a:cubicBezTo>
                <a:cubicBezTo>
                  <a:pt x="298770" y="3181424"/>
                  <a:pt x="237811" y="3406012"/>
                  <a:pt x="241019" y="3426867"/>
                </a:cubicBezTo>
                <a:cubicBezTo>
                  <a:pt x="244227" y="3447722"/>
                  <a:pt x="298771" y="3243987"/>
                  <a:pt x="298771" y="3080358"/>
                </a:cubicBezTo>
                <a:cubicBezTo>
                  <a:pt x="298771" y="2916729"/>
                  <a:pt x="287541" y="2789996"/>
                  <a:pt x="241019" y="2445091"/>
                </a:cubicBezTo>
                <a:cubicBezTo>
                  <a:pt x="194497" y="2100186"/>
                  <a:pt x="56535" y="1195410"/>
                  <a:pt x="19638" y="1010926"/>
                </a:cubicBezTo>
                <a:cubicBezTo>
                  <a:pt x="-17259" y="826442"/>
                  <a:pt x="6804" y="1391124"/>
                  <a:pt x="19638" y="1338185"/>
                </a:cubicBezTo>
                <a:cubicBezTo>
                  <a:pt x="32472" y="1285246"/>
                  <a:pt x="91827" y="776712"/>
                  <a:pt x="96640" y="693293"/>
                </a:cubicBezTo>
                <a:cubicBezTo>
                  <a:pt x="101453" y="609874"/>
                  <a:pt x="-1217" y="948363"/>
                  <a:pt x="48514" y="837672"/>
                </a:cubicBezTo>
                <a:cubicBezTo>
                  <a:pt x="98245" y="726981"/>
                  <a:pt x="396628" y="13108"/>
                  <a:pt x="414274" y="2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68D50D06-7F98-7B5F-881F-F0F78977A6B2}"/>
              </a:ext>
            </a:extLst>
          </p:cNvPr>
          <p:cNvSpPr/>
          <p:nvPr/>
        </p:nvSpPr>
        <p:spPr>
          <a:xfrm>
            <a:off x="3361388" y="326357"/>
            <a:ext cx="796843" cy="4499848"/>
          </a:xfrm>
          <a:custGeom>
            <a:avLst/>
            <a:gdLst>
              <a:gd name="connsiteX0" fmla="*/ 796726 w 796843"/>
              <a:gd name="connsiteY0" fmla="*/ 902 h 4499848"/>
              <a:gd name="connsiteX1" fmla="*/ 325088 w 796843"/>
              <a:gd name="connsiteY1" fmla="*/ 992304 h 4499848"/>
              <a:gd name="connsiteX2" fmla="*/ 344338 w 796843"/>
              <a:gd name="connsiteY2" fmla="*/ 2397592 h 4499848"/>
              <a:gd name="connsiteX3" fmla="*/ 334713 w 796843"/>
              <a:gd name="connsiteY3" fmla="*/ 2176211 h 4499848"/>
              <a:gd name="connsiteX4" fmla="*/ 450216 w 796843"/>
              <a:gd name="connsiteY4" fmla="*/ 3119487 h 4499848"/>
              <a:gd name="connsiteX5" fmla="*/ 498343 w 796843"/>
              <a:gd name="connsiteY5" fmla="*/ 3398620 h 4499848"/>
              <a:gd name="connsiteX6" fmla="*/ 382839 w 796843"/>
              <a:gd name="connsiteY6" fmla="*/ 3716254 h 4499848"/>
              <a:gd name="connsiteX7" fmla="*/ 565719 w 796843"/>
              <a:gd name="connsiteY7" fmla="*/ 3581500 h 4499848"/>
              <a:gd name="connsiteX8" fmla="*/ 26705 w 796843"/>
              <a:gd name="connsiteY8" fmla="*/ 4447774 h 4499848"/>
              <a:gd name="connsiteX9" fmla="*/ 122957 w 796843"/>
              <a:gd name="connsiteY9" fmla="*/ 4332270 h 4499848"/>
              <a:gd name="connsiteX10" fmla="*/ 479092 w 796843"/>
              <a:gd name="connsiteY10" fmla="*/ 3754755 h 4499848"/>
              <a:gd name="connsiteX11" fmla="*/ 507968 w 796843"/>
              <a:gd name="connsiteY11" fmla="*/ 3225365 h 4499848"/>
              <a:gd name="connsiteX12" fmla="*/ 132583 w 796843"/>
              <a:gd name="connsiteY12" fmla="*/ 1964456 h 4499848"/>
              <a:gd name="connsiteX13" fmla="*/ 373214 w 796843"/>
              <a:gd name="connsiteY13" fmla="*/ 2676725 h 4499848"/>
              <a:gd name="connsiteX14" fmla="*/ 325088 w 796843"/>
              <a:gd name="connsiteY14" fmla="*/ 1993331 h 4499848"/>
              <a:gd name="connsiteX15" fmla="*/ 286587 w 796843"/>
              <a:gd name="connsiteY15" fmla="*/ 847925 h 4499848"/>
              <a:gd name="connsiteX16" fmla="*/ 286587 w 796843"/>
              <a:gd name="connsiteY16" fmla="*/ 1021180 h 4499848"/>
              <a:gd name="connsiteX17" fmla="*/ 363589 w 796843"/>
              <a:gd name="connsiteY17" fmla="*/ 530291 h 4499848"/>
              <a:gd name="connsiteX18" fmla="*/ 276961 w 796843"/>
              <a:gd name="connsiteY18" fmla="*/ 809424 h 4499848"/>
              <a:gd name="connsiteX19" fmla="*/ 796726 w 796843"/>
              <a:gd name="connsiteY19" fmla="*/ 902 h 449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96843" h="4499848">
                <a:moveTo>
                  <a:pt x="796726" y="902"/>
                </a:moveTo>
                <a:cubicBezTo>
                  <a:pt x="804747" y="31382"/>
                  <a:pt x="400486" y="592856"/>
                  <a:pt x="325088" y="992304"/>
                </a:cubicBezTo>
                <a:cubicBezTo>
                  <a:pt x="249690" y="1391752"/>
                  <a:pt x="342734" y="2200274"/>
                  <a:pt x="344338" y="2397592"/>
                </a:cubicBezTo>
                <a:cubicBezTo>
                  <a:pt x="345942" y="2594910"/>
                  <a:pt x="317067" y="2055895"/>
                  <a:pt x="334713" y="2176211"/>
                </a:cubicBezTo>
                <a:cubicBezTo>
                  <a:pt x="352359" y="2296527"/>
                  <a:pt x="422944" y="2915752"/>
                  <a:pt x="450216" y="3119487"/>
                </a:cubicBezTo>
                <a:cubicBezTo>
                  <a:pt x="477488" y="3323222"/>
                  <a:pt x="509572" y="3299159"/>
                  <a:pt x="498343" y="3398620"/>
                </a:cubicBezTo>
                <a:cubicBezTo>
                  <a:pt x="487114" y="3498081"/>
                  <a:pt x="371610" y="3685774"/>
                  <a:pt x="382839" y="3716254"/>
                </a:cubicBezTo>
                <a:cubicBezTo>
                  <a:pt x="394068" y="3746734"/>
                  <a:pt x="625075" y="3459580"/>
                  <a:pt x="565719" y="3581500"/>
                </a:cubicBezTo>
                <a:cubicBezTo>
                  <a:pt x="506363" y="3703420"/>
                  <a:pt x="100499" y="4322646"/>
                  <a:pt x="26705" y="4447774"/>
                </a:cubicBezTo>
                <a:cubicBezTo>
                  <a:pt x="-47089" y="4572902"/>
                  <a:pt x="47559" y="4447773"/>
                  <a:pt x="122957" y="4332270"/>
                </a:cubicBezTo>
                <a:cubicBezTo>
                  <a:pt x="198355" y="4216767"/>
                  <a:pt x="414924" y="3939239"/>
                  <a:pt x="479092" y="3754755"/>
                </a:cubicBezTo>
                <a:cubicBezTo>
                  <a:pt x="543260" y="3570271"/>
                  <a:pt x="565719" y="3523748"/>
                  <a:pt x="507968" y="3225365"/>
                </a:cubicBezTo>
                <a:cubicBezTo>
                  <a:pt x="450217" y="2926982"/>
                  <a:pt x="155042" y="2055896"/>
                  <a:pt x="132583" y="1964456"/>
                </a:cubicBezTo>
                <a:cubicBezTo>
                  <a:pt x="110124" y="1873016"/>
                  <a:pt x="341130" y="2671913"/>
                  <a:pt x="373214" y="2676725"/>
                </a:cubicBezTo>
                <a:cubicBezTo>
                  <a:pt x="405298" y="2681537"/>
                  <a:pt x="339526" y="2298131"/>
                  <a:pt x="325088" y="1993331"/>
                </a:cubicBezTo>
                <a:cubicBezTo>
                  <a:pt x="310650" y="1688531"/>
                  <a:pt x="293004" y="1009950"/>
                  <a:pt x="286587" y="847925"/>
                </a:cubicBezTo>
                <a:cubicBezTo>
                  <a:pt x="280170" y="685900"/>
                  <a:pt x="273753" y="1074119"/>
                  <a:pt x="286587" y="1021180"/>
                </a:cubicBezTo>
                <a:cubicBezTo>
                  <a:pt x="299421" y="968241"/>
                  <a:pt x="365193" y="565584"/>
                  <a:pt x="363589" y="530291"/>
                </a:cubicBezTo>
                <a:cubicBezTo>
                  <a:pt x="361985" y="494998"/>
                  <a:pt x="211188" y="897656"/>
                  <a:pt x="276961" y="809424"/>
                </a:cubicBezTo>
                <a:cubicBezTo>
                  <a:pt x="342734" y="721192"/>
                  <a:pt x="788705" y="-29578"/>
                  <a:pt x="796726" y="9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D0E74B6-5E85-B335-9BBE-D21DC91A72DC}"/>
              </a:ext>
            </a:extLst>
          </p:cNvPr>
          <p:cNvSpPr/>
          <p:nvPr/>
        </p:nvSpPr>
        <p:spPr>
          <a:xfrm>
            <a:off x="3057167" y="783872"/>
            <a:ext cx="438406" cy="2050713"/>
          </a:xfrm>
          <a:custGeom>
            <a:avLst/>
            <a:gdLst>
              <a:gd name="connsiteX0" fmla="*/ 436804 w 438406"/>
              <a:gd name="connsiteY0" fmla="*/ 5400 h 2050713"/>
              <a:gd name="connsiteX1" fmla="*/ 167296 w 438406"/>
              <a:gd name="connsiteY1" fmla="*/ 419286 h 2050713"/>
              <a:gd name="connsiteX2" fmla="*/ 3667 w 438406"/>
              <a:gd name="connsiteY2" fmla="*/ 2036330 h 2050713"/>
              <a:gd name="connsiteX3" fmla="*/ 51793 w 438406"/>
              <a:gd name="connsiteY3" fmla="*/ 1179682 h 2050713"/>
              <a:gd name="connsiteX4" fmla="*/ 32542 w 438406"/>
              <a:gd name="connsiteY4" fmla="*/ 611791 h 2050713"/>
              <a:gd name="connsiteX5" fmla="*/ 436804 w 438406"/>
              <a:gd name="connsiteY5" fmla="*/ 5400 h 205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406" h="2050713">
                <a:moveTo>
                  <a:pt x="436804" y="5400"/>
                </a:moveTo>
                <a:cubicBezTo>
                  <a:pt x="459263" y="-26684"/>
                  <a:pt x="239485" y="80798"/>
                  <a:pt x="167296" y="419286"/>
                </a:cubicBezTo>
                <a:cubicBezTo>
                  <a:pt x="95107" y="757774"/>
                  <a:pt x="22917" y="1909597"/>
                  <a:pt x="3667" y="2036330"/>
                </a:cubicBezTo>
                <a:cubicBezTo>
                  <a:pt x="-15584" y="2163063"/>
                  <a:pt x="46981" y="1417105"/>
                  <a:pt x="51793" y="1179682"/>
                </a:cubicBezTo>
                <a:cubicBezTo>
                  <a:pt x="56605" y="942259"/>
                  <a:pt x="-25209" y="810713"/>
                  <a:pt x="32542" y="611791"/>
                </a:cubicBezTo>
                <a:cubicBezTo>
                  <a:pt x="90293" y="412869"/>
                  <a:pt x="414345" y="37484"/>
                  <a:pt x="436804" y="54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1278471-5DE6-E6BB-277C-471CB7F53FA6}"/>
              </a:ext>
            </a:extLst>
          </p:cNvPr>
          <p:cNvSpPr/>
          <p:nvPr/>
        </p:nvSpPr>
        <p:spPr>
          <a:xfrm>
            <a:off x="3009467" y="2835876"/>
            <a:ext cx="506249" cy="2601369"/>
          </a:xfrm>
          <a:custGeom>
            <a:avLst/>
            <a:gdLst>
              <a:gd name="connsiteX0" fmla="*/ 311249 w 506249"/>
              <a:gd name="connsiteY0" fmla="*/ 3577 h 2601369"/>
              <a:gd name="connsiteX1" fmla="*/ 166870 w 506249"/>
              <a:gd name="connsiteY1" fmla="*/ 1023855 h 2601369"/>
              <a:gd name="connsiteX2" fmla="*/ 484504 w 506249"/>
              <a:gd name="connsiteY2" fmla="*/ 2544646 h 2601369"/>
              <a:gd name="connsiteX3" fmla="*/ 436377 w 506249"/>
              <a:gd name="connsiteY3" fmla="*/ 2178886 h 2601369"/>
              <a:gd name="connsiteX4" fmla="*/ 99493 w 506249"/>
              <a:gd name="connsiteY4" fmla="*/ 1245236 h 2601369"/>
              <a:gd name="connsiteX5" fmla="*/ 128369 w 506249"/>
              <a:gd name="connsiteY5" fmla="*/ 619593 h 2601369"/>
              <a:gd name="connsiteX6" fmla="*/ 3240 w 506249"/>
              <a:gd name="connsiteY6" fmla="*/ 1370364 h 2601369"/>
              <a:gd name="connsiteX7" fmla="*/ 311249 w 506249"/>
              <a:gd name="connsiteY7" fmla="*/ 3577 h 260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249" h="2601369">
                <a:moveTo>
                  <a:pt x="311249" y="3577"/>
                </a:moveTo>
                <a:cubicBezTo>
                  <a:pt x="338521" y="-54174"/>
                  <a:pt x="137994" y="600344"/>
                  <a:pt x="166870" y="1023855"/>
                </a:cubicBezTo>
                <a:cubicBezTo>
                  <a:pt x="195746" y="1447367"/>
                  <a:pt x="439586" y="2352141"/>
                  <a:pt x="484504" y="2544646"/>
                </a:cubicBezTo>
                <a:cubicBezTo>
                  <a:pt x="529422" y="2737151"/>
                  <a:pt x="500546" y="2395454"/>
                  <a:pt x="436377" y="2178886"/>
                </a:cubicBezTo>
                <a:cubicBezTo>
                  <a:pt x="372209" y="1962318"/>
                  <a:pt x="150828" y="1505118"/>
                  <a:pt x="99493" y="1245236"/>
                </a:cubicBezTo>
                <a:cubicBezTo>
                  <a:pt x="48158" y="985354"/>
                  <a:pt x="144411" y="598738"/>
                  <a:pt x="128369" y="619593"/>
                </a:cubicBezTo>
                <a:cubicBezTo>
                  <a:pt x="112327" y="640448"/>
                  <a:pt x="-22427" y="1469825"/>
                  <a:pt x="3240" y="1370364"/>
                </a:cubicBezTo>
                <a:cubicBezTo>
                  <a:pt x="28907" y="1270903"/>
                  <a:pt x="283977" y="61328"/>
                  <a:pt x="311249" y="35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4C4F5E5C-436A-F623-902E-B94107A5B2DF}"/>
              </a:ext>
            </a:extLst>
          </p:cNvPr>
          <p:cNvSpPr/>
          <p:nvPr/>
        </p:nvSpPr>
        <p:spPr>
          <a:xfrm>
            <a:off x="2053581" y="509740"/>
            <a:ext cx="1517690" cy="2638245"/>
          </a:xfrm>
          <a:custGeom>
            <a:avLst/>
            <a:gdLst>
              <a:gd name="connsiteX0" fmla="*/ 1517392 w 1517690"/>
              <a:gd name="connsiteY0" fmla="*/ 399 h 2638245"/>
              <a:gd name="connsiteX1" fmla="*/ 516364 w 1517690"/>
              <a:gd name="connsiteY1" fmla="*/ 885923 h 2638245"/>
              <a:gd name="connsiteX2" fmla="*/ 15851 w 1517690"/>
              <a:gd name="connsiteY2" fmla="*/ 2589595 h 2638245"/>
              <a:gd name="connsiteX3" fmla="*/ 150604 w 1517690"/>
              <a:gd name="connsiteY3" fmla="*/ 2069831 h 2638245"/>
              <a:gd name="connsiteX4" fmla="*/ 410486 w 1517690"/>
              <a:gd name="connsiteY4" fmla="*/ 982176 h 2638245"/>
              <a:gd name="connsiteX5" fmla="*/ 1517392 w 1517690"/>
              <a:gd name="connsiteY5" fmla="*/ 399 h 263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7690" h="2638245">
                <a:moveTo>
                  <a:pt x="1517392" y="399"/>
                </a:moveTo>
                <a:cubicBezTo>
                  <a:pt x="1535038" y="-15643"/>
                  <a:pt x="766621" y="454390"/>
                  <a:pt x="516364" y="885923"/>
                </a:cubicBezTo>
                <a:cubicBezTo>
                  <a:pt x="266107" y="1317456"/>
                  <a:pt x="76811" y="2392277"/>
                  <a:pt x="15851" y="2589595"/>
                </a:cubicBezTo>
                <a:cubicBezTo>
                  <a:pt x="-45109" y="2786913"/>
                  <a:pt x="84832" y="2337734"/>
                  <a:pt x="150604" y="2069831"/>
                </a:cubicBezTo>
                <a:cubicBezTo>
                  <a:pt x="216376" y="1801928"/>
                  <a:pt x="184292" y="1323873"/>
                  <a:pt x="410486" y="982176"/>
                </a:cubicBezTo>
                <a:cubicBezTo>
                  <a:pt x="636680" y="640479"/>
                  <a:pt x="1499746" y="16441"/>
                  <a:pt x="1517392" y="3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51BE78A-1262-8012-2B0E-6DEF88145D02}"/>
              </a:ext>
            </a:extLst>
          </p:cNvPr>
          <p:cNvSpPr/>
          <p:nvPr/>
        </p:nvSpPr>
        <p:spPr>
          <a:xfrm>
            <a:off x="2800935" y="3310677"/>
            <a:ext cx="946938" cy="3791330"/>
          </a:xfrm>
          <a:custGeom>
            <a:avLst/>
            <a:gdLst>
              <a:gd name="connsiteX0" fmla="*/ 115520 w 946938"/>
              <a:gd name="connsiteY0" fmla="*/ 414 h 3791330"/>
              <a:gd name="connsiteX1" fmla="*/ 77019 w 946938"/>
              <a:gd name="connsiteY1" fmla="*/ 876312 h 3791330"/>
              <a:gd name="connsiteX2" fmla="*/ 442779 w 946938"/>
              <a:gd name="connsiteY2" fmla="*/ 2637736 h 3791330"/>
              <a:gd name="connsiteX3" fmla="*/ 202147 w 946938"/>
              <a:gd name="connsiteY3" fmla="*/ 1367201 h 3791330"/>
              <a:gd name="connsiteX4" fmla="*/ 914417 w 946938"/>
              <a:gd name="connsiteY4" fmla="*/ 3696515 h 3791330"/>
              <a:gd name="connsiteX5" fmla="*/ 770038 w 946938"/>
              <a:gd name="connsiteY5" fmla="*/ 3147875 h 3791330"/>
              <a:gd name="connsiteX6" fmla="*/ 269524 w 946938"/>
              <a:gd name="connsiteY6" fmla="*/ 1386451 h 3791330"/>
              <a:gd name="connsiteX7" fmla="*/ 86644 w 946938"/>
              <a:gd name="connsiteY7" fmla="*/ 857062 h 3791330"/>
              <a:gd name="connsiteX8" fmla="*/ 125145 w 946938"/>
              <a:gd name="connsiteY8" fmla="*/ 1453828 h 3791330"/>
              <a:gd name="connsiteX9" fmla="*/ 17 w 946938"/>
              <a:gd name="connsiteY9" fmla="*/ 770435 h 3791330"/>
              <a:gd name="connsiteX10" fmla="*/ 115520 w 946938"/>
              <a:gd name="connsiteY10" fmla="*/ 414 h 379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6938" h="3791330">
                <a:moveTo>
                  <a:pt x="115520" y="414"/>
                </a:moveTo>
                <a:cubicBezTo>
                  <a:pt x="128354" y="18060"/>
                  <a:pt x="22476" y="436758"/>
                  <a:pt x="77019" y="876312"/>
                </a:cubicBezTo>
                <a:cubicBezTo>
                  <a:pt x="131562" y="1315866"/>
                  <a:pt x="421924" y="2555921"/>
                  <a:pt x="442779" y="2637736"/>
                </a:cubicBezTo>
                <a:cubicBezTo>
                  <a:pt x="463634" y="2719551"/>
                  <a:pt x="123541" y="1190738"/>
                  <a:pt x="202147" y="1367201"/>
                </a:cubicBezTo>
                <a:cubicBezTo>
                  <a:pt x="280753" y="1543664"/>
                  <a:pt x="819769" y="3399736"/>
                  <a:pt x="914417" y="3696515"/>
                </a:cubicBezTo>
                <a:cubicBezTo>
                  <a:pt x="1009065" y="3993294"/>
                  <a:pt x="877520" y="3532886"/>
                  <a:pt x="770038" y="3147875"/>
                </a:cubicBezTo>
                <a:cubicBezTo>
                  <a:pt x="662556" y="2762864"/>
                  <a:pt x="383423" y="1768253"/>
                  <a:pt x="269524" y="1386451"/>
                </a:cubicBezTo>
                <a:cubicBezTo>
                  <a:pt x="155625" y="1004649"/>
                  <a:pt x="110707" y="845833"/>
                  <a:pt x="86644" y="857062"/>
                </a:cubicBezTo>
                <a:cubicBezTo>
                  <a:pt x="62581" y="868291"/>
                  <a:pt x="139583" y="1468266"/>
                  <a:pt x="125145" y="1453828"/>
                </a:cubicBezTo>
                <a:cubicBezTo>
                  <a:pt x="110707" y="1439390"/>
                  <a:pt x="-1587" y="1007858"/>
                  <a:pt x="17" y="770435"/>
                </a:cubicBezTo>
                <a:cubicBezTo>
                  <a:pt x="1621" y="533012"/>
                  <a:pt x="102686" y="-17232"/>
                  <a:pt x="115520" y="4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7F018E7E-63EF-857B-9E08-337A82F6F66F}"/>
              </a:ext>
            </a:extLst>
          </p:cNvPr>
          <p:cNvSpPr/>
          <p:nvPr/>
        </p:nvSpPr>
        <p:spPr>
          <a:xfrm>
            <a:off x="1128708" y="452387"/>
            <a:ext cx="2143881" cy="2528451"/>
          </a:xfrm>
          <a:custGeom>
            <a:avLst/>
            <a:gdLst>
              <a:gd name="connsiteX0" fmla="*/ 2143881 w 2143881"/>
              <a:gd name="connsiteY0" fmla="*/ 0 h 2528451"/>
              <a:gd name="connsiteX1" fmla="*/ 748218 w 2143881"/>
              <a:gd name="connsiteY1" fmla="*/ 1116531 h 2528451"/>
              <a:gd name="connsiteX2" fmla="*/ 16698 w 2143881"/>
              <a:gd name="connsiteY2" fmla="*/ 2492944 h 2528451"/>
              <a:gd name="connsiteX3" fmla="*/ 266955 w 2143881"/>
              <a:gd name="connsiteY3" fmla="*/ 2040556 h 2528451"/>
              <a:gd name="connsiteX4" fmla="*/ 623090 w 2143881"/>
              <a:gd name="connsiteY4" fmla="*/ 1155032 h 2528451"/>
              <a:gd name="connsiteX5" fmla="*/ 209204 w 2143881"/>
              <a:gd name="connsiteY5" fmla="*/ 1645920 h 2528451"/>
              <a:gd name="connsiteX6" fmla="*/ 1056227 w 2143881"/>
              <a:gd name="connsiteY6" fmla="*/ 654518 h 2528451"/>
              <a:gd name="connsiteX7" fmla="*/ 873347 w 2143881"/>
              <a:gd name="connsiteY7" fmla="*/ 760396 h 2528451"/>
              <a:gd name="connsiteX8" fmla="*/ 2143881 w 2143881"/>
              <a:gd name="connsiteY8" fmla="*/ 0 h 25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3881" h="2528451">
                <a:moveTo>
                  <a:pt x="2143881" y="0"/>
                </a:moveTo>
                <a:cubicBezTo>
                  <a:pt x="1623314" y="350520"/>
                  <a:pt x="1102748" y="701040"/>
                  <a:pt x="748218" y="1116531"/>
                </a:cubicBezTo>
                <a:cubicBezTo>
                  <a:pt x="393687" y="1532022"/>
                  <a:pt x="96908" y="2338940"/>
                  <a:pt x="16698" y="2492944"/>
                </a:cubicBezTo>
                <a:cubicBezTo>
                  <a:pt x="-63512" y="2646948"/>
                  <a:pt x="165890" y="2263541"/>
                  <a:pt x="266955" y="2040556"/>
                </a:cubicBezTo>
                <a:cubicBezTo>
                  <a:pt x="368020" y="1817571"/>
                  <a:pt x="632715" y="1220805"/>
                  <a:pt x="623090" y="1155032"/>
                </a:cubicBezTo>
                <a:cubicBezTo>
                  <a:pt x="613465" y="1089259"/>
                  <a:pt x="137015" y="1729339"/>
                  <a:pt x="209204" y="1645920"/>
                </a:cubicBezTo>
                <a:cubicBezTo>
                  <a:pt x="281393" y="1562501"/>
                  <a:pt x="945537" y="802105"/>
                  <a:pt x="1056227" y="654518"/>
                </a:cubicBezTo>
                <a:cubicBezTo>
                  <a:pt x="1166917" y="506931"/>
                  <a:pt x="873347" y="760396"/>
                  <a:pt x="873347" y="760396"/>
                </a:cubicBezTo>
                <a:lnTo>
                  <a:pt x="214388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F28053C7-92A7-8F99-FCFA-81AA17CF6061}"/>
              </a:ext>
            </a:extLst>
          </p:cNvPr>
          <p:cNvSpPr/>
          <p:nvPr/>
        </p:nvSpPr>
        <p:spPr>
          <a:xfrm>
            <a:off x="1624219" y="1768417"/>
            <a:ext cx="407427" cy="3563622"/>
          </a:xfrm>
          <a:custGeom>
            <a:avLst/>
            <a:gdLst>
              <a:gd name="connsiteX0" fmla="*/ 406712 w 407427"/>
              <a:gd name="connsiteY0" fmla="*/ 2631 h 3563622"/>
              <a:gd name="connsiteX1" fmla="*/ 108328 w 407427"/>
              <a:gd name="connsiteY1" fmla="*/ 1061410 h 3563622"/>
              <a:gd name="connsiteX2" fmla="*/ 69827 w 407427"/>
              <a:gd name="connsiteY2" fmla="*/ 3400349 h 3563622"/>
              <a:gd name="connsiteX3" fmla="*/ 98703 w 407427"/>
              <a:gd name="connsiteY3" fmla="*/ 3140467 h 3563622"/>
              <a:gd name="connsiteX4" fmla="*/ 12076 w 407427"/>
              <a:gd name="connsiteY4" fmla="*/ 1330918 h 3563622"/>
              <a:gd name="connsiteX5" fmla="*/ 406712 w 407427"/>
              <a:gd name="connsiteY5" fmla="*/ 2631 h 356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27" h="3563622">
                <a:moveTo>
                  <a:pt x="406712" y="2631"/>
                </a:moveTo>
                <a:cubicBezTo>
                  <a:pt x="422754" y="-42287"/>
                  <a:pt x="164475" y="495124"/>
                  <a:pt x="108328" y="1061410"/>
                </a:cubicBezTo>
                <a:cubicBezTo>
                  <a:pt x="52181" y="1627696"/>
                  <a:pt x="71431" y="3053840"/>
                  <a:pt x="69827" y="3400349"/>
                </a:cubicBezTo>
                <a:cubicBezTo>
                  <a:pt x="68223" y="3746858"/>
                  <a:pt x="108328" y="3485372"/>
                  <a:pt x="98703" y="3140467"/>
                </a:cubicBezTo>
                <a:cubicBezTo>
                  <a:pt x="89078" y="2795562"/>
                  <a:pt x="-39259" y="1849078"/>
                  <a:pt x="12076" y="1330918"/>
                </a:cubicBezTo>
                <a:cubicBezTo>
                  <a:pt x="63411" y="812758"/>
                  <a:pt x="390670" y="47549"/>
                  <a:pt x="406712" y="26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F0B240E8-248D-F3E0-BD57-DFA222CF9758}"/>
              </a:ext>
            </a:extLst>
          </p:cNvPr>
          <p:cNvSpPr/>
          <p:nvPr/>
        </p:nvSpPr>
        <p:spPr>
          <a:xfrm>
            <a:off x="2466162" y="3527335"/>
            <a:ext cx="604296" cy="3423600"/>
          </a:xfrm>
          <a:custGeom>
            <a:avLst/>
            <a:gdLst>
              <a:gd name="connsiteX0" fmla="*/ 74907 w 604296"/>
              <a:gd name="connsiteY0" fmla="*/ 188017 h 3423600"/>
              <a:gd name="connsiteX1" fmla="*/ 84533 w 604296"/>
              <a:gd name="connsiteY1" fmla="*/ 245768 h 3423600"/>
              <a:gd name="connsiteX2" fmla="*/ 151910 w 604296"/>
              <a:gd name="connsiteY2" fmla="*/ 1670307 h 3423600"/>
              <a:gd name="connsiteX3" fmla="*/ 575421 w 604296"/>
              <a:gd name="connsiteY3" fmla="*/ 3306602 h 3423600"/>
              <a:gd name="connsiteX4" fmla="*/ 508044 w 604296"/>
              <a:gd name="connsiteY4" fmla="*/ 3094846 h 3423600"/>
              <a:gd name="connsiteX5" fmla="*/ 36406 w 604296"/>
              <a:gd name="connsiteY5" fmla="*/ 1516303 h 3423600"/>
              <a:gd name="connsiteX6" fmla="*/ 36406 w 604296"/>
              <a:gd name="connsiteY6" fmla="*/ 1747309 h 3423600"/>
              <a:gd name="connsiteX7" fmla="*/ 74907 w 604296"/>
              <a:gd name="connsiteY7" fmla="*/ 101389 h 3423600"/>
              <a:gd name="connsiteX8" fmla="*/ 74907 w 604296"/>
              <a:gd name="connsiteY8" fmla="*/ 188017 h 342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4296" h="3423600">
                <a:moveTo>
                  <a:pt x="74907" y="188017"/>
                </a:moveTo>
                <a:cubicBezTo>
                  <a:pt x="76511" y="212080"/>
                  <a:pt x="71699" y="-1280"/>
                  <a:pt x="84533" y="245768"/>
                </a:cubicBezTo>
                <a:cubicBezTo>
                  <a:pt x="97367" y="492816"/>
                  <a:pt x="70095" y="1160168"/>
                  <a:pt x="151910" y="1670307"/>
                </a:cubicBezTo>
                <a:cubicBezTo>
                  <a:pt x="233725" y="2180446"/>
                  <a:pt x="516065" y="3069179"/>
                  <a:pt x="575421" y="3306602"/>
                </a:cubicBezTo>
                <a:cubicBezTo>
                  <a:pt x="634777" y="3544025"/>
                  <a:pt x="597880" y="3393229"/>
                  <a:pt x="508044" y="3094846"/>
                </a:cubicBezTo>
                <a:cubicBezTo>
                  <a:pt x="418208" y="2796463"/>
                  <a:pt x="115012" y="1740892"/>
                  <a:pt x="36406" y="1516303"/>
                </a:cubicBezTo>
                <a:cubicBezTo>
                  <a:pt x="-42200" y="1291714"/>
                  <a:pt x="29989" y="1983128"/>
                  <a:pt x="36406" y="1747309"/>
                </a:cubicBezTo>
                <a:cubicBezTo>
                  <a:pt x="42823" y="1511490"/>
                  <a:pt x="66886" y="362875"/>
                  <a:pt x="74907" y="101389"/>
                </a:cubicBezTo>
                <a:cubicBezTo>
                  <a:pt x="82928" y="-160097"/>
                  <a:pt x="73303" y="163954"/>
                  <a:pt x="74907" y="1880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D8CD14FB-5AB7-DAF3-0361-FD6CF48E37B1}"/>
              </a:ext>
            </a:extLst>
          </p:cNvPr>
          <p:cNvSpPr/>
          <p:nvPr/>
        </p:nvSpPr>
        <p:spPr>
          <a:xfrm>
            <a:off x="1151657" y="3057507"/>
            <a:ext cx="569697" cy="3605967"/>
          </a:xfrm>
          <a:custGeom>
            <a:avLst/>
            <a:gdLst>
              <a:gd name="connsiteX0" fmla="*/ 253631 w 569697"/>
              <a:gd name="connsiteY0" fmla="*/ 3327 h 3605967"/>
              <a:gd name="connsiteX1" fmla="*/ 61126 w 569697"/>
              <a:gd name="connsiteY1" fmla="*/ 1485617 h 3605967"/>
              <a:gd name="connsiteX2" fmla="*/ 542389 w 569697"/>
              <a:gd name="connsiteY2" fmla="*/ 3429920 h 3605967"/>
              <a:gd name="connsiteX3" fmla="*/ 455762 w 569697"/>
              <a:gd name="connsiteY3" fmla="*/ 3256666 h 3605967"/>
              <a:gd name="connsiteX4" fmla="*/ 3375 w 569697"/>
              <a:gd name="connsiteY4" fmla="*/ 1148733 h 3605967"/>
              <a:gd name="connsiteX5" fmla="*/ 253631 w 569697"/>
              <a:gd name="connsiteY5" fmla="*/ 3327 h 36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697" h="3605967">
                <a:moveTo>
                  <a:pt x="253631" y="3327"/>
                </a:moveTo>
                <a:cubicBezTo>
                  <a:pt x="263256" y="59474"/>
                  <a:pt x="13000" y="914518"/>
                  <a:pt x="61126" y="1485617"/>
                </a:cubicBezTo>
                <a:cubicBezTo>
                  <a:pt x="109252" y="2056716"/>
                  <a:pt x="476616" y="3134745"/>
                  <a:pt x="542389" y="3429920"/>
                </a:cubicBezTo>
                <a:cubicBezTo>
                  <a:pt x="608162" y="3725095"/>
                  <a:pt x="545598" y="3636864"/>
                  <a:pt x="455762" y="3256666"/>
                </a:cubicBezTo>
                <a:cubicBezTo>
                  <a:pt x="365926" y="2876468"/>
                  <a:pt x="40272" y="1684539"/>
                  <a:pt x="3375" y="1148733"/>
                </a:cubicBezTo>
                <a:cubicBezTo>
                  <a:pt x="-33522" y="612927"/>
                  <a:pt x="244006" y="-52820"/>
                  <a:pt x="253631" y="33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43E308D-3301-E7E3-1D43-856EDA1C339D}"/>
              </a:ext>
            </a:extLst>
          </p:cNvPr>
          <p:cNvSpPr/>
          <p:nvPr/>
        </p:nvSpPr>
        <p:spPr>
          <a:xfrm>
            <a:off x="2033513" y="3347355"/>
            <a:ext cx="751803" cy="4021686"/>
          </a:xfrm>
          <a:custGeom>
            <a:avLst/>
            <a:gdLst>
              <a:gd name="connsiteX0" fmla="*/ 199548 w 751803"/>
              <a:gd name="connsiteY0" fmla="*/ 2237 h 4021686"/>
              <a:gd name="connsiteX1" fmla="*/ 16668 w 751803"/>
              <a:gd name="connsiteY1" fmla="*/ 1551904 h 4021686"/>
              <a:gd name="connsiteX2" fmla="*/ 709687 w 751803"/>
              <a:gd name="connsiteY2" fmla="*/ 3900468 h 4021686"/>
              <a:gd name="connsiteX3" fmla="*/ 603809 w 751803"/>
              <a:gd name="connsiteY3" fmla="*/ 3496207 h 4021686"/>
              <a:gd name="connsiteX4" fmla="*/ 16668 w 751803"/>
              <a:gd name="connsiteY4" fmla="*/ 1879163 h 4021686"/>
              <a:gd name="connsiteX5" fmla="*/ 199548 w 751803"/>
              <a:gd name="connsiteY5" fmla="*/ 2237 h 402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803" h="4021686">
                <a:moveTo>
                  <a:pt x="199548" y="2237"/>
                </a:moveTo>
                <a:cubicBezTo>
                  <a:pt x="199548" y="-52306"/>
                  <a:pt x="-68355" y="902199"/>
                  <a:pt x="16668" y="1551904"/>
                </a:cubicBezTo>
                <a:cubicBezTo>
                  <a:pt x="101691" y="2201609"/>
                  <a:pt x="611830" y="3576418"/>
                  <a:pt x="709687" y="3900468"/>
                </a:cubicBezTo>
                <a:cubicBezTo>
                  <a:pt x="807544" y="4224519"/>
                  <a:pt x="719312" y="3833091"/>
                  <a:pt x="603809" y="3496207"/>
                </a:cubicBezTo>
                <a:cubicBezTo>
                  <a:pt x="488306" y="3159323"/>
                  <a:pt x="85649" y="2456679"/>
                  <a:pt x="16668" y="1879163"/>
                </a:cubicBezTo>
                <a:cubicBezTo>
                  <a:pt x="-52313" y="1301647"/>
                  <a:pt x="199548" y="56780"/>
                  <a:pt x="199548" y="22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8D5826F2-1D0D-E1E2-A0EF-48912442944A}"/>
              </a:ext>
            </a:extLst>
          </p:cNvPr>
          <p:cNvSpPr/>
          <p:nvPr/>
        </p:nvSpPr>
        <p:spPr>
          <a:xfrm>
            <a:off x="3070248" y="5967623"/>
            <a:ext cx="1511892" cy="2399963"/>
          </a:xfrm>
          <a:custGeom>
            <a:avLst/>
            <a:gdLst>
              <a:gd name="connsiteX0" fmla="*/ 211 w 1511892"/>
              <a:gd name="connsiteY0" fmla="*/ 40 h 2399963"/>
              <a:gd name="connsiteX1" fmla="*/ 317845 w 1511892"/>
              <a:gd name="connsiteY1" fmla="*/ 962566 h 2399963"/>
              <a:gd name="connsiteX2" fmla="*/ 924236 w 1511892"/>
              <a:gd name="connsiteY2" fmla="*/ 1771089 h 2399963"/>
              <a:gd name="connsiteX3" fmla="*/ 1492127 w 1511892"/>
              <a:gd name="connsiteY3" fmla="*/ 2136849 h 2399963"/>
              <a:gd name="connsiteX4" fmla="*/ 1280371 w 1511892"/>
              <a:gd name="connsiteY4" fmla="*/ 1963594 h 2399963"/>
              <a:gd name="connsiteX5" fmla="*/ 317845 w 1511892"/>
              <a:gd name="connsiteY5" fmla="*/ 1386078 h 2399963"/>
              <a:gd name="connsiteX6" fmla="*/ 770232 w 1511892"/>
              <a:gd name="connsiteY6" fmla="*/ 1857716 h 2399963"/>
              <a:gd name="connsiteX7" fmla="*/ 1347748 w 1511892"/>
              <a:gd name="connsiteY7" fmla="*/ 2396731 h 2399963"/>
              <a:gd name="connsiteX8" fmla="*/ 1049365 w 1511892"/>
              <a:gd name="connsiteY8" fmla="*/ 2050221 h 2399963"/>
              <a:gd name="connsiteX9" fmla="*/ 404472 w 1511892"/>
              <a:gd name="connsiteY9" fmla="*/ 1405329 h 2399963"/>
              <a:gd name="connsiteX10" fmla="*/ 308219 w 1511892"/>
              <a:gd name="connsiteY10" fmla="*/ 981817 h 2399963"/>
              <a:gd name="connsiteX11" fmla="*/ 269718 w 1511892"/>
              <a:gd name="connsiteY11" fmla="*/ 924065 h 2399963"/>
              <a:gd name="connsiteX12" fmla="*/ 211 w 1511892"/>
              <a:gd name="connsiteY12" fmla="*/ 40 h 239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892" h="2399963">
                <a:moveTo>
                  <a:pt x="211" y="40"/>
                </a:moveTo>
                <a:cubicBezTo>
                  <a:pt x="8232" y="6457"/>
                  <a:pt x="163841" y="667391"/>
                  <a:pt x="317845" y="962566"/>
                </a:cubicBezTo>
                <a:cubicBezTo>
                  <a:pt x="471849" y="1257741"/>
                  <a:pt x="728522" y="1575375"/>
                  <a:pt x="924236" y="1771089"/>
                </a:cubicBezTo>
                <a:cubicBezTo>
                  <a:pt x="1119950" y="1966803"/>
                  <a:pt x="1432771" y="2104765"/>
                  <a:pt x="1492127" y="2136849"/>
                </a:cubicBezTo>
                <a:cubicBezTo>
                  <a:pt x="1551483" y="2168933"/>
                  <a:pt x="1476085" y="2088722"/>
                  <a:pt x="1280371" y="1963594"/>
                </a:cubicBezTo>
                <a:cubicBezTo>
                  <a:pt x="1084657" y="1838466"/>
                  <a:pt x="402868" y="1403724"/>
                  <a:pt x="317845" y="1386078"/>
                </a:cubicBezTo>
                <a:cubicBezTo>
                  <a:pt x="232822" y="1368432"/>
                  <a:pt x="598582" y="1689274"/>
                  <a:pt x="770232" y="1857716"/>
                </a:cubicBezTo>
                <a:cubicBezTo>
                  <a:pt x="941883" y="2026158"/>
                  <a:pt x="1301226" y="2364647"/>
                  <a:pt x="1347748" y="2396731"/>
                </a:cubicBezTo>
                <a:cubicBezTo>
                  <a:pt x="1394270" y="2428815"/>
                  <a:pt x="1206577" y="2215454"/>
                  <a:pt x="1049365" y="2050221"/>
                </a:cubicBezTo>
                <a:cubicBezTo>
                  <a:pt x="892153" y="1884988"/>
                  <a:pt x="527996" y="1583396"/>
                  <a:pt x="404472" y="1405329"/>
                </a:cubicBezTo>
                <a:cubicBezTo>
                  <a:pt x="280948" y="1227262"/>
                  <a:pt x="330678" y="1062028"/>
                  <a:pt x="308219" y="981817"/>
                </a:cubicBezTo>
                <a:cubicBezTo>
                  <a:pt x="285760" y="901606"/>
                  <a:pt x="324261" y="1087694"/>
                  <a:pt x="269718" y="924065"/>
                </a:cubicBezTo>
                <a:cubicBezTo>
                  <a:pt x="215175" y="760436"/>
                  <a:pt x="-7810" y="-6377"/>
                  <a:pt x="211" y="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9CE7D307-EB1F-5A10-E051-DB38458DB0AC}"/>
              </a:ext>
            </a:extLst>
          </p:cNvPr>
          <p:cNvSpPr/>
          <p:nvPr/>
        </p:nvSpPr>
        <p:spPr>
          <a:xfrm>
            <a:off x="2284344" y="7099237"/>
            <a:ext cx="1908543" cy="1991777"/>
          </a:xfrm>
          <a:custGeom>
            <a:avLst/>
            <a:gdLst>
              <a:gd name="connsiteX0" fmla="*/ 6469 w 1908543"/>
              <a:gd name="connsiteY0" fmla="*/ 4207 h 1991777"/>
              <a:gd name="connsiteX1" fmla="*/ 1354005 w 1908543"/>
              <a:gd name="connsiteY1" fmla="*/ 1197740 h 1991777"/>
              <a:gd name="connsiteX2" fmla="*/ 1893020 w 1908543"/>
              <a:gd name="connsiteY2" fmla="*/ 1977386 h 1991777"/>
              <a:gd name="connsiteX3" fmla="*/ 1729391 w 1908543"/>
              <a:gd name="connsiteY3" fmla="*/ 1659752 h 1991777"/>
              <a:gd name="connsiteX4" fmla="*/ 1382881 w 1908543"/>
              <a:gd name="connsiteY4" fmla="*/ 1111112 h 1991777"/>
              <a:gd name="connsiteX5" fmla="*/ 863117 w 1908543"/>
              <a:gd name="connsiteY5" fmla="*/ 812729 h 1991777"/>
              <a:gd name="connsiteX6" fmla="*/ 6469 w 1908543"/>
              <a:gd name="connsiteY6" fmla="*/ 4207 h 199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8543" h="1991777">
                <a:moveTo>
                  <a:pt x="6469" y="4207"/>
                </a:moveTo>
                <a:cubicBezTo>
                  <a:pt x="88284" y="68375"/>
                  <a:pt x="1039580" y="868877"/>
                  <a:pt x="1354005" y="1197740"/>
                </a:cubicBezTo>
                <a:cubicBezTo>
                  <a:pt x="1668430" y="1526603"/>
                  <a:pt x="1830456" y="1900384"/>
                  <a:pt x="1893020" y="1977386"/>
                </a:cubicBezTo>
                <a:cubicBezTo>
                  <a:pt x="1955584" y="2054388"/>
                  <a:pt x="1814414" y="1804131"/>
                  <a:pt x="1729391" y="1659752"/>
                </a:cubicBezTo>
                <a:cubicBezTo>
                  <a:pt x="1644368" y="1515373"/>
                  <a:pt x="1527260" y="1252283"/>
                  <a:pt x="1382881" y="1111112"/>
                </a:cubicBezTo>
                <a:cubicBezTo>
                  <a:pt x="1238502" y="969942"/>
                  <a:pt x="1084498" y="997213"/>
                  <a:pt x="863117" y="812729"/>
                </a:cubicBezTo>
                <a:cubicBezTo>
                  <a:pt x="641736" y="628245"/>
                  <a:pt x="-75346" y="-59961"/>
                  <a:pt x="6469" y="42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2B1C557-590E-B0C0-7CDD-17B9CE89F729}"/>
              </a:ext>
            </a:extLst>
          </p:cNvPr>
          <p:cNvSpPr/>
          <p:nvPr/>
        </p:nvSpPr>
        <p:spPr>
          <a:xfrm>
            <a:off x="3851903" y="8020078"/>
            <a:ext cx="1294610" cy="3615912"/>
          </a:xfrm>
          <a:custGeom>
            <a:avLst/>
            <a:gdLst>
              <a:gd name="connsiteX0" fmla="*/ 104080 w 1294610"/>
              <a:gd name="connsiteY0" fmla="*/ 180646 h 3615912"/>
              <a:gd name="connsiteX1" fmla="*/ 123331 w 1294610"/>
              <a:gd name="connsiteY1" fmla="*/ 238398 h 3615912"/>
              <a:gd name="connsiteX2" fmla="*/ 1114733 w 1294610"/>
              <a:gd name="connsiteY2" fmla="*/ 2105699 h 3615912"/>
              <a:gd name="connsiteX3" fmla="*/ 1278362 w 1294610"/>
              <a:gd name="connsiteY3" fmla="*/ 3578364 h 3615912"/>
              <a:gd name="connsiteX4" fmla="*/ 1249486 w 1294610"/>
              <a:gd name="connsiteY4" fmla="*/ 3048975 h 3615912"/>
              <a:gd name="connsiteX5" fmla="*/ 931853 w 1294610"/>
              <a:gd name="connsiteY5" fmla="*/ 1662937 h 3615912"/>
              <a:gd name="connsiteX6" fmla="*/ 104080 w 1294610"/>
              <a:gd name="connsiteY6" fmla="*/ 180646 h 36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610" h="3615912">
                <a:moveTo>
                  <a:pt x="104080" y="180646"/>
                </a:moveTo>
                <a:cubicBezTo>
                  <a:pt x="-30674" y="-56777"/>
                  <a:pt x="-45111" y="-82444"/>
                  <a:pt x="123331" y="238398"/>
                </a:cubicBezTo>
                <a:cubicBezTo>
                  <a:pt x="291773" y="559240"/>
                  <a:pt x="922228" y="1549038"/>
                  <a:pt x="1114733" y="2105699"/>
                </a:cubicBezTo>
                <a:cubicBezTo>
                  <a:pt x="1307238" y="2662360"/>
                  <a:pt x="1255903" y="3421151"/>
                  <a:pt x="1278362" y="3578364"/>
                </a:cubicBezTo>
                <a:cubicBezTo>
                  <a:pt x="1300821" y="3735577"/>
                  <a:pt x="1307238" y="3368213"/>
                  <a:pt x="1249486" y="3048975"/>
                </a:cubicBezTo>
                <a:cubicBezTo>
                  <a:pt x="1191735" y="2729737"/>
                  <a:pt x="1119546" y="2140992"/>
                  <a:pt x="931853" y="1662937"/>
                </a:cubicBezTo>
                <a:cubicBezTo>
                  <a:pt x="744160" y="1184882"/>
                  <a:pt x="238834" y="418069"/>
                  <a:pt x="104080" y="1806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08BCDE4-980A-DB70-3C97-C59AEF24276A}"/>
              </a:ext>
            </a:extLst>
          </p:cNvPr>
          <p:cNvSpPr/>
          <p:nvPr/>
        </p:nvSpPr>
        <p:spPr>
          <a:xfrm>
            <a:off x="3633476" y="8991757"/>
            <a:ext cx="1223071" cy="2829756"/>
          </a:xfrm>
          <a:custGeom>
            <a:avLst/>
            <a:gdLst>
              <a:gd name="connsiteX0" fmla="*/ 4873 w 1223071"/>
              <a:gd name="connsiteY0" fmla="*/ 7864 h 2829756"/>
              <a:gd name="connsiteX1" fmla="*/ 726768 w 1223071"/>
              <a:gd name="connsiteY1" fmla="*/ 1326525 h 2829756"/>
              <a:gd name="connsiteX2" fmla="*/ 1198406 w 1223071"/>
              <a:gd name="connsiteY2" fmla="*/ 2240925 h 2829756"/>
              <a:gd name="connsiteX3" fmla="*/ 1159905 w 1223071"/>
              <a:gd name="connsiteY3" fmla="*/ 2828066 h 2829756"/>
              <a:gd name="connsiteX4" fmla="*/ 1188781 w 1223071"/>
              <a:gd name="connsiteY4" fmla="*/ 2404555 h 2829756"/>
              <a:gd name="connsiteX5" fmla="*/ 1111779 w 1223071"/>
              <a:gd name="connsiteY5" fmla="*/ 1981043 h 2829756"/>
              <a:gd name="connsiteX6" fmla="*/ 4873 w 1223071"/>
              <a:gd name="connsiteY6" fmla="*/ 7864 h 282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3071" h="2829756">
                <a:moveTo>
                  <a:pt x="4873" y="7864"/>
                </a:moveTo>
                <a:cubicBezTo>
                  <a:pt x="-59296" y="-101222"/>
                  <a:pt x="527846" y="954348"/>
                  <a:pt x="726768" y="1326525"/>
                </a:cubicBezTo>
                <a:cubicBezTo>
                  <a:pt x="925690" y="1698702"/>
                  <a:pt x="1126217" y="1990668"/>
                  <a:pt x="1198406" y="2240925"/>
                </a:cubicBezTo>
                <a:cubicBezTo>
                  <a:pt x="1270595" y="2491182"/>
                  <a:pt x="1161509" y="2800795"/>
                  <a:pt x="1159905" y="2828066"/>
                </a:cubicBezTo>
                <a:cubicBezTo>
                  <a:pt x="1158301" y="2855337"/>
                  <a:pt x="1196802" y="2545725"/>
                  <a:pt x="1188781" y="2404555"/>
                </a:cubicBezTo>
                <a:cubicBezTo>
                  <a:pt x="1180760" y="2263385"/>
                  <a:pt x="1304284" y="2378887"/>
                  <a:pt x="1111779" y="1981043"/>
                </a:cubicBezTo>
                <a:cubicBezTo>
                  <a:pt x="919274" y="1583199"/>
                  <a:pt x="69042" y="116950"/>
                  <a:pt x="4873" y="78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2F9B68FF-971B-34E5-5C8E-2F76C8355E99}"/>
              </a:ext>
            </a:extLst>
          </p:cNvPr>
          <p:cNvSpPr/>
          <p:nvPr/>
        </p:nvSpPr>
        <p:spPr>
          <a:xfrm>
            <a:off x="4466433" y="410831"/>
            <a:ext cx="250042" cy="3020776"/>
          </a:xfrm>
          <a:custGeom>
            <a:avLst/>
            <a:gdLst>
              <a:gd name="connsiteX0" fmla="*/ 249946 w 250042"/>
              <a:gd name="connsiteY0" fmla="*/ 3055 h 3020776"/>
              <a:gd name="connsiteX1" fmla="*/ 57441 w 250042"/>
              <a:gd name="connsiteY1" fmla="*/ 619072 h 3020776"/>
              <a:gd name="connsiteX2" fmla="*/ 124818 w 250042"/>
              <a:gd name="connsiteY2" fmla="*/ 1937733 h 3020776"/>
              <a:gd name="connsiteX3" fmla="*/ 124818 w 250042"/>
              <a:gd name="connsiteY3" fmla="*/ 1658601 h 3020776"/>
              <a:gd name="connsiteX4" fmla="*/ 9314 w 250042"/>
              <a:gd name="connsiteY4" fmla="*/ 2948386 h 3020776"/>
              <a:gd name="connsiteX5" fmla="*/ 9314 w 250042"/>
              <a:gd name="connsiteY5" fmla="*/ 2688504 h 3020776"/>
              <a:gd name="connsiteX6" fmla="*/ 28565 w 250042"/>
              <a:gd name="connsiteY6" fmla="*/ 1273590 h 3020776"/>
              <a:gd name="connsiteX7" fmla="*/ 28565 w 250042"/>
              <a:gd name="connsiteY7" fmla="*/ 850078 h 3020776"/>
              <a:gd name="connsiteX8" fmla="*/ 249946 w 250042"/>
              <a:gd name="connsiteY8" fmla="*/ 3055 h 302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42" h="3020776">
                <a:moveTo>
                  <a:pt x="249946" y="3055"/>
                </a:moveTo>
                <a:cubicBezTo>
                  <a:pt x="254759" y="-35446"/>
                  <a:pt x="78296" y="296626"/>
                  <a:pt x="57441" y="619072"/>
                </a:cubicBezTo>
                <a:cubicBezTo>
                  <a:pt x="36586" y="941518"/>
                  <a:pt x="113588" y="1764478"/>
                  <a:pt x="124818" y="1937733"/>
                </a:cubicBezTo>
                <a:cubicBezTo>
                  <a:pt x="136047" y="2110988"/>
                  <a:pt x="144069" y="1490159"/>
                  <a:pt x="124818" y="1658601"/>
                </a:cubicBezTo>
                <a:cubicBezTo>
                  <a:pt x="105567" y="1827043"/>
                  <a:pt x="28565" y="2776736"/>
                  <a:pt x="9314" y="2948386"/>
                </a:cubicBezTo>
                <a:cubicBezTo>
                  <a:pt x="-9937" y="3120036"/>
                  <a:pt x="6105" y="2967637"/>
                  <a:pt x="9314" y="2688504"/>
                </a:cubicBezTo>
                <a:cubicBezTo>
                  <a:pt x="12522" y="2409371"/>
                  <a:pt x="25356" y="1579994"/>
                  <a:pt x="28565" y="1273590"/>
                </a:cubicBezTo>
                <a:cubicBezTo>
                  <a:pt x="31773" y="967186"/>
                  <a:pt x="-1915" y="1065042"/>
                  <a:pt x="28565" y="850078"/>
                </a:cubicBezTo>
                <a:cubicBezTo>
                  <a:pt x="59045" y="635114"/>
                  <a:pt x="245133" y="41556"/>
                  <a:pt x="249946" y="30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F9C640A6-C8D4-40CF-CAEF-57F63F8714B5}"/>
              </a:ext>
            </a:extLst>
          </p:cNvPr>
          <p:cNvSpPr/>
          <p:nvPr/>
        </p:nvSpPr>
        <p:spPr>
          <a:xfrm>
            <a:off x="4513670" y="294042"/>
            <a:ext cx="858694" cy="2837080"/>
          </a:xfrm>
          <a:custGeom>
            <a:avLst/>
            <a:gdLst>
              <a:gd name="connsiteX0" fmla="*/ 578 w 858694"/>
              <a:gd name="connsiteY0" fmla="*/ 4341 h 2837080"/>
              <a:gd name="connsiteX1" fmla="*/ 789850 w 858694"/>
              <a:gd name="connsiteY1" fmla="*/ 1775390 h 2837080"/>
              <a:gd name="connsiteX2" fmla="*/ 712848 w 858694"/>
              <a:gd name="connsiteY2" fmla="*/ 2805293 h 2837080"/>
              <a:gd name="connsiteX3" fmla="*/ 751349 w 858694"/>
              <a:gd name="connsiteY3" fmla="*/ 2516535 h 2837080"/>
              <a:gd name="connsiteX4" fmla="*/ 857227 w 858694"/>
              <a:gd name="connsiteY4" fmla="*/ 1929394 h 2837080"/>
              <a:gd name="connsiteX5" fmla="*/ 664722 w 858694"/>
              <a:gd name="connsiteY5" fmla="*/ 1294126 h 2837080"/>
              <a:gd name="connsiteX6" fmla="*/ 578 w 858694"/>
              <a:gd name="connsiteY6" fmla="*/ 4341 h 283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694" h="2837080">
                <a:moveTo>
                  <a:pt x="578" y="4341"/>
                </a:moveTo>
                <a:cubicBezTo>
                  <a:pt x="21433" y="84552"/>
                  <a:pt x="671138" y="1308565"/>
                  <a:pt x="789850" y="1775390"/>
                </a:cubicBezTo>
                <a:cubicBezTo>
                  <a:pt x="908562" y="2242215"/>
                  <a:pt x="719265" y="2681769"/>
                  <a:pt x="712848" y="2805293"/>
                </a:cubicBezTo>
                <a:cubicBezTo>
                  <a:pt x="706431" y="2928817"/>
                  <a:pt x="727286" y="2662518"/>
                  <a:pt x="751349" y="2516535"/>
                </a:cubicBezTo>
                <a:cubicBezTo>
                  <a:pt x="775412" y="2370552"/>
                  <a:pt x="871665" y="2133129"/>
                  <a:pt x="857227" y="1929394"/>
                </a:cubicBezTo>
                <a:cubicBezTo>
                  <a:pt x="842789" y="1725659"/>
                  <a:pt x="801080" y="1610155"/>
                  <a:pt x="664722" y="1294126"/>
                </a:cubicBezTo>
                <a:cubicBezTo>
                  <a:pt x="528364" y="978097"/>
                  <a:pt x="-20277" y="-75870"/>
                  <a:pt x="578" y="43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333CAF5-540C-8538-48D2-2DB208C0305E}"/>
              </a:ext>
            </a:extLst>
          </p:cNvPr>
          <p:cNvSpPr/>
          <p:nvPr/>
        </p:nvSpPr>
        <p:spPr>
          <a:xfrm>
            <a:off x="4851133" y="413778"/>
            <a:ext cx="740111" cy="2670617"/>
          </a:xfrm>
          <a:custGeom>
            <a:avLst/>
            <a:gdLst>
              <a:gd name="connsiteX0" fmla="*/ 0 w 740111"/>
              <a:gd name="connsiteY0" fmla="*/ 108 h 2670617"/>
              <a:gd name="connsiteX1" fmla="*/ 683393 w 740111"/>
              <a:gd name="connsiteY1" fmla="*/ 1905910 h 2670617"/>
              <a:gd name="connsiteX2" fmla="*/ 702644 w 740111"/>
              <a:gd name="connsiteY2" fmla="*/ 2647056 h 2670617"/>
              <a:gd name="connsiteX3" fmla="*/ 702644 w 740111"/>
              <a:gd name="connsiteY3" fmla="*/ 2425675 h 2670617"/>
              <a:gd name="connsiteX4" fmla="*/ 683393 w 740111"/>
              <a:gd name="connsiteY4" fmla="*/ 1819283 h 2670617"/>
              <a:gd name="connsiteX5" fmla="*/ 0 w 740111"/>
              <a:gd name="connsiteY5" fmla="*/ 108 h 26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111" h="2670617">
                <a:moveTo>
                  <a:pt x="0" y="108"/>
                </a:moveTo>
                <a:cubicBezTo>
                  <a:pt x="0" y="14546"/>
                  <a:pt x="566286" y="1464752"/>
                  <a:pt x="683393" y="1905910"/>
                </a:cubicBezTo>
                <a:cubicBezTo>
                  <a:pt x="800500" y="2347068"/>
                  <a:pt x="699436" y="2560429"/>
                  <a:pt x="702644" y="2647056"/>
                </a:cubicBezTo>
                <a:cubicBezTo>
                  <a:pt x="705852" y="2733683"/>
                  <a:pt x="705853" y="2563637"/>
                  <a:pt x="702644" y="2425675"/>
                </a:cubicBezTo>
                <a:cubicBezTo>
                  <a:pt x="699436" y="2287713"/>
                  <a:pt x="798896" y="2220336"/>
                  <a:pt x="683393" y="1819283"/>
                </a:cubicBezTo>
                <a:cubicBezTo>
                  <a:pt x="567890" y="1418230"/>
                  <a:pt x="0" y="-14330"/>
                  <a:pt x="0" y="1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8F221439-70F4-2AFA-7233-2472D1E9EEB0}"/>
              </a:ext>
            </a:extLst>
          </p:cNvPr>
          <p:cNvSpPr/>
          <p:nvPr/>
        </p:nvSpPr>
        <p:spPr>
          <a:xfrm>
            <a:off x="4889597" y="288721"/>
            <a:ext cx="1275762" cy="2749746"/>
          </a:xfrm>
          <a:custGeom>
            <a:avLst/>
            <a:gdLst>
              <a:gd name="connsiteX0" fmla="*/ 37 w 1275762"/>
              <a:gd name="connsiteY0" fmla="*/ 37 h 2749746"/>
              <a:gd name="connsiteX1" fmla="*/ 1029940 w 1275762"/>
              <a:gd name="connsiteY1" fmla="*/ 1665207 h 2749746"/>
              <a:gd name="connsiteX2" fmla="*/ 1241696 w 1275762"/>
              <a:gd name="connsiteY2" fmla="*/ 2675860 h 2749746"/>
              <a:gd name="connsiteX3" fmla="*/ 1241696 w 1275762"/>
              <a:gd name="connsiteY3" fmla="*/ 2560357 h 2749746"/>
              <a:gd name="connsiteX4" fmla="*/ 914437 w 1275762"/>
              <a:gd name="connsiteY4" fmla="*/ 1665207 h 2749746"/>
              <a:gd name="connsiteX5" fmla="*/ 1145443 w 1275762"/>
              <a:gd name="connsiteY5" fmla="*/ 2117595 h 2749746"/>
              <a:gd name="connsiteX6" fmla="*/ 991439 w 1275762"/>
              <a:gd name="connsiteY6" fmla="*/ 1617081 h 2749746"/>
              <a:gd name="connsiteX7" fmla="*/ 37 w 1275762"/>
              <a:gd name="connsiteY7" fmla="*/ 37 h 274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762" h="2749746">
                <a:moveTo>
                  <a:pt x="37" y="37"/>
                </a:moveTo>
                <a:cubicBezTo>
                  <a:pt x="6454" y="8058"/>
                  <a:pt x="822997" y="1219237"/>
                  <a:pt x="1029940" y="1665207"/>
                </a:cubicBezTo>
                <a:cubicBezTo>
                  <a:pt x="1236883" y="2111178"/>
                  <a:pt x="1206403" y="2526668"/>
                  <a:pt x="1241696" y="2675860"/>
                </a:cubicBezTo>
                <a:cubicBezTo>
                  <a:pt x="1276989" y="2825052"/>
                  <a:pt x="1296239" y="2728799"/>
                  <a:pt x="1241696" y="2560357"/>
                </a:cubicBezTo>
                <a:cubicBezTo>
                  <a:pt x="1187153" y="2391915"/>
                  <a:pt x="930479" y="1739001"/>
                  <a:pt x="914437" y="1665207"/>
                </a:cubicBezTo>
                <a:cubicBezTo>
                  <a:pt x="898395" y="1591413"/>
                  <a:pt x="1132609" y="2125616"/>
                  <a:pt x="1145443" y="2117595"/>
                </a:cubicBezTo>
                <a:cubicBezTo>
                  <a:pt x="1158277" y="2109574"/>
                  <a:pt x="1177527" y="1965195"/>
                  <a:pt x="991439" y="1617081"/>
                </a:cubicBezTo>
                <a:cubicBezTo>
                  <a:pt x="805351" y="1268967"/>
                  <a:pt x="-6380" y="-7984"/>
                  <a:pt x="37" y="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FD1A1DB2-E544-6AAA-A176-2E5CC72A9F40}"/>
              </a:ext>
            </a:extLst>
          </p:cNvPr>
          <p:cNvSpPr/>
          <p:nvPr/>
        </p:nvSpPr>
        <p:spPr>
          <a:xfrm>
            <a:off x="5370838" y="519741"/>
            <a:ext cx="1331423" cy="2265509"/>
          </a:xfrm>
          <a:custGeom>
            <a:avLst/>
            <a:gdLst>
              <a:gd name="connsiteX0" fmla="*/ 59 w 1331423"/>
              <a:gd name="connsiteY0" fmla="*/ 23 h 2265509"/>
              <a:gd name="connsiteX1" fmla="*/ 1020337 w 1331423"/>
              <a:gd name="connsiteY1" fmla="*/ 1097303 h 2265509"/>
              <a:gd name="connsiteX2" fmla="*/ 1299469 w 1331423"/>
              <a:gd name="connsiteY2" fmla="*/ 2213834 h 2265509"/>
              <a:gd name="connsiteX3" fmla="*/ 1299469 w 1331423"/>
              <a:gd name="connsiteY3" fmla="*/ 1982827 h 2265509"/>
              <a:gd name="connsiteX4" fmla="*/ 1068463 w 1331423"/>
              <a:gd name="connsiteY4" fmla="*/ 1126179 h 2265509"/>
              <a:gd name="connsiteX5" fmla="*/ 59 w 1331423"/>
              <a:gd name="connsiteY5" fmla="*/ 23 h 226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1423" h="2265509">
                <a:moveTo>
                  <a:pt x="59" y="23"/>
                </a:moveTo>
                <a:cubicBezTo>
                  <a:pt x="-7962" y="-4790"/>
                  <a:pt x="803769" y="728335"/>
                  <a:pt x="1020337" y="1097303"/>
                </a:cubicBezTo>
                <a:cubicBezTo>
                  <a:pt x="1236905" y="1466272"/>
                  <a:pt x="1252947" y="2066247"/>
                  <a:pt x="1299469" y="2213834"/>
                </a:cubicBezTo>
                <a:cubicBezTo>
                  <a:pt x="1345991" y="2361421"/>
                  <a:pt x="1337970" y="2164103"/>
                  <a:pt x="1299469" y="1982827"/>
                </a:cubicBezTo>
                <a:cubicBezTo>
                  <a:pt x="1260968" y="1801551"/>
                  <a:pt x="1281823" y="1458250"/>
                  <a:pt x="1068463" y="1126179"/>
                </a:cubicBezTo>
                <a:cubicBezTo>
                  <a:pt x="855103" y="794108"/>
                  <a:pt x="8080" y="4836"/>
                  <a:pt x="59" y="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A004EAE-36D9-C5DC-8205-69AA4731FD8B}"/>
              </a:ext>
            </a:extLst>
          </p:cNvPr>
          <p:cNvSpPr/>
          <p:nvPr/>
        </p:nvSpPr>
        <p:spPr>
          <a:xfrm>
            <a:off x="5667922" y="523649"/>
            <a:ext cx="1603555" cy="3209460"/>
          </a:xfrm>
          <a:custGeom>
            <a:avLst/>
            <a:gdLst>
              <a:gd name="connsiteX0" fmla="*/ 1358 w 1603555"/>
              <a:gd name="connsiteY0" fmla="*/ 5740 h 3209460"/>
              <a:gd name="connsiteX1" fmla="*/ 1021636 w 1603555"/>
              <a:gd name="connsiteY1" fmla="*/ 1266650 h 3209460"/>
              <a:gd name="connsiteX2" fmla="*/ 1454773 w 1603555"/>
              <a:gd name="connsiteY2" fmla="*/ 2152174 h 3209460"/>
              <a:gd name="connsiteX3" fmla="*/ 1377771 w 1603555"/>
              <a:gd name="connsiteY3" fmla="*/ 1873042 h 3209460"/>
              <a:gd name="connsiteX4" fmla="*/ 1541400 w 1603555"/>
              <a:gd name="connsiteY4" fmla="*/ 2652688 h 3209460"/>
              <a:gd name="connsiteX5" fmla="*/ 1599152 w 1603555"/>
              <a:gd name="connsiteY5" fmla="*/ 3201328 h 3209460"/>
              <a:gd name="connsiteX6" fmla="*/ 1570276 w 1603555"/>
              <a:gd name="connsiteY6" fmla="*/ 2893319 h 3209460"/>
              <a:gd name="connsiteX7" fmla="*/ 1339270 w 1603555"/>
              <a:gd name="connsiteY7" fmla="*/ 1767164 h 3209460"/>
              <a:gd name="connsiteX8" fmla="*/ 906133 w 1603555"/>
              <a:gd name="connsiteY8" fmla="*/ 872014 h 3209460"/>
              <a:gd name="connsiteX9" fmla="*/ 1117889 w 1603555"/>
              <a:gd name="connsiteY9" fmla="*/ 1439905 h 3209460"/>
              <a:gd name="connsiteX10" fmla="*/ 809880 w 1603555"/>
              <a:gd name="connsiteY10" fmla="*/ 823888 h 3209460"/>
              <a:gd name="connsiteX11" fmla="*/ 1358 w 1603555"/>
              <a:gd name="connsiteY11" fmla="*/ 5740 h 320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3555" h="3209460">
                <a:moveTo>
                  <a:pt x="1358" y="5740"/>
                </a:moveTo>
                <a:cubicBezTo>
                  <a:pt x="36651" y="79534"/>
                  <a:pt x="779400" y="908911"/>
                  <a:pt x="1021636" y="1266650"/>
                </a:cubicBezTo>
                <a:cubicBezTo>
                  <a:pt x="1263872" y="1624389"/>
                  <a:pt x="1395417" y="2051109"/>
                  <a:pt x="1454773" y="2152174"/>
                </a:cubicBezTo>
                <a:cubicBezTo>
                  <a:pt x="1514129" y="2253239"/>
                  <a:pt x="1363333" y="1789623"/>
                  <a:pt x="1377771" y="1873042"/>
                </a:cubicBezTo>
                <a:cubicBezTo>
                  <a:pt x="1392209" y="1956461"/>
                  <a:pt x="1504503" y="2431307"/>
                  <a:pt x="1541400" y="2652688"/>
                </a:cubicBezTo>
                <a:cubicBezTo>
                  <a:pt x="1578297" y="2874069"/>
                  <a:pt x="1594339" y="3161223"/>
                  <a:pt x="1599152" y="3201328"/>
                </a:cubicBezTo>
                <a:cubicBezTo>
                  <a:pt x="1603965" y="3241433"/>
                  <a:pt x="1613590" y="3132346"/>
                  <a:pt x="1570276" y="2893319"/>
                </a:cubicBezTo>
                <a:cubicBezTo>
                  <a:pt x="1526962" y="2654292"/>
                  <a:pt x="1449960" y="2104048"/>
                  <a:pt x="1339270" y="1767164"/>
                </a:cubicBezTo>
                <a:cubicBezTo>
                  <a:pt x="1228580" y="1430280"/>
                  <a:pt x="943030" y="926557"/>
                  <a:pt x="906133" y="872014"/>
                </a:cubicBezTo>
                <a:cubicBezTo>
                  <a:pt x="869236" y="817471"/>
                  <a:pt x="1133931" y="1447926"/>
                  <a:pt x="1117889" y="1439905"/>
                </a:cubicBezTo>
                <a:cubicBezTo>
                  <a:pt x="1101847" y="1431884"/>
                  <a:pt x="991156" y="1058103"/>
                  <a:pt x="809880" y="823888"/>
                </a:cubicBezTo>
                <a:cubicBezTo>
                  <a:pt x="628604" y="589673"/>
                  <a:pt x="-33935" y="-68054"/>
                  <a:pt x="1358" y="57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323D361D-2CFA-DE8C-30DB-D4CCC137B208}"/>
              </a:ext>
            </a:extLst>
          </p:cNvPr>
          <p:cNvSpPr/>
          <p:nvPr/>
        </p:nvSpPr>
        <p:spPr>
          <a:xfrm>
            <a:off x="6939977" y="6266030"/>
            <a:ext cx="607291" cy="2946233"/>
          </a:xfrm>
          <a:custGeom>
            <a:avLst/>
            <a:gdLst>
              <a:gd name="connsiteX0" fmla="*/ 606229 w 607291"/>
              <a:gd name="connsiteY0" fmla="*/ 16 h 2946233"/>
              <a:gd name="connsiteX1" fmla="*/ 211594 w 607291"/>
              <a:gd name="connsiteY1" fmla="*/ 1328303 h 2946233"/>
              <a:gd name="connsiteX2" fmla="*/ 144217 w 607291"/>
              <a:gd name="connsiteY2" fmla="*/ 1780690 h 2946233"/>
              <a:gd name="connsiteX3" fmla="*/ 558103 w 607291"/>
              <a:gd name="connsiteY3" fmla="*/ 2926096 h 2946233"/>
              <a:gd name="connsiteX4" fmla="*/ 384848 w 607291"/>
              <a:gd name="connsiteY4" fmla="*/ 2454458 h 2946233"/>
              <a:gd name="connsiteX5" fmla="*/ 9463 w 607291"/>
              <a:gd name="connsiteY5" fmla="*/ 1732564 h 2946233"/>
              <a:gd name="connsiteX6" fmla="*/ 115341 w 607291"/>
              <a:gd name="connsiteY6" fmla="*/ 2002071 h 2946233"/>
              <a:gd name="connsiteX7" fmla="*/ 144217 w 607291"/>
              <a:gd name="connsiteY7" fmla="*/ 1106922 h 2946233"/>
              <a:gd name="connsiteX8" fmla="*/ 76840 w 607291"/>
              <a:gd name="connsiteY8" fmla="*/ 1357178 h 2946233"/>
              <a:gd name="connsiteX9" fmla="*/ 606229 w 607291"/>
              <a:gd name="connsiteY9" fmla="*/ 16 h 294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291" h="2946233">
                <a:moveTo>
                  <a:pt x="606229" y="16"/>
                </a:moveTo>
                <a:cubicBezTo>
                  <a:pt x="628688" y="-4796"/>
                  <a:pt x="288596" y="1031524"/>
                  <a:pt x="211594" y="1328303"/>
                </a:cubicBezTo>
                <a:cubicBezTo>
                  <a:pt x="134592" y="1625082"/>
                  <a:pt x="86466" y="1514391"/>
                  <a:pt x="144217" y="1780690"/>
                </a:cubicBezTo>
                <a:cubicBezTo>
                  <a:pt x="201968" y="2046989"/>
                  <a:pt x="517998" y="2813801"/>
                  <a:pt x="558103" y="2926096"/>
                </a:cubicBezTo>
                <a:cubicBezTo>
                  <a:pt x="598208" y="3038391"/>
                  <a:pt x="476288" y="2653380"/>
                  <a:pt x="384848" y="2454458"/>
                </a:cubicBezTo>
                <a:cubicBezTo>
                  <a:pt x="293408" y="2255536"/>
                  <a:pt x="54381" y="1807962"/>
                  <a:pt x="9463" y="1732564"/>
                </a:cubicBezTo>
                <a:cubicBezTo>
                  <a:pt x="-35455" y="1657166"/>
                  <a:pt x="92882" y="2106345"/>
                  <a:pt x="115341" y="2002071"/>
                </a:cubicBezTo>
                <a:cubicBezTo>
                  <a:pt x="137800" y="1897797"/>
                  <a:pt x="150634" y="1214404"/>
                  <a:pt x="144217" y="1106922"/>
                </a:cubicBezTo>
                <a:cubicBezTo>
                  <a:pt x="137800" y="999440"/>
                  <a:pt x="-3371" y="1536850"/>
                  <a:pt x="76840" y="1357178"/>
                </a:cubicBezTo>
                <a:cubicBezTo>
                  <a:pt x="157050" y="1177506"/>
                  <a:pt x="583770" y="4828"/>
                  <a:pt x="606229" y="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C953CFE-4ADD-06EF-C144-5C5B5F1D11A7}"/>
              </a:ext>
            </a:extLst>
          </p:cNvPr>
          <p:cNvSpPr/>
          <p:nvPr/>
        </p:nvSpPr>
        <p:spPr>
          <a:xfrm>
            <a:off x="6531780" y="7049590"/>
            <a:ext cx="547525" cy="2857542"/>
          </a:xfrm>
          <a:custGeom>
            <a:avLst/>
            <a:gdLst>
              <a:gd name="connsiteX0" fmla="*/ 71151 w 547525"/>
              <a:gd name="connsiteY0" fmla="*/ 121231 h 2857542"/>
              <a:gd name="connsiteX1" fmla="*/ 71151 w 547525"/>
              <a:gd name="connsiteY1" fmla="*/ 217484 h 2857542"/>
              <a:gd name="connsiteX2" fmla="*/ 61525 w 547525"/>
              <a:gd name="connsiteY2" fmla="*/ 1372515 h 2857542"/>
              <a:gd name="connsiteX3" fmla="*/ 533163 w 547525"/>
              <a:gd name="connsiteY3" fmla="*/ 2816305 h 2857542"/>
              <a:gd name="connsiteX4" fmla="*/ 388784 w 547525"/>
              <a:gd name="connsiteY4" fmla="*/ 2383168 h 2857542"/>
              <a:gd name="connsiteX5" fmla="*/ 13399 w 547525"/>
              <a:gd name="connsiteY5" fmla="*/ 1536145 h 2857542"/>
              <a:gd name="connsiteX6" fmla="*/ 71151 w 547525"/>
              <a:gd name="connsiteY6" fmla="*/ 121231 h 2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525" h="2857542">
                <a:moveTo>
                  <a:pt x="71151" y="121231"/>
                </a:moveTo>
                <a:cubicBezTo>
                  <a:pt x="80776" y="-98546"/>
                  <a:pt x="72755" y="8937"/>
                  <a:pt x="71151" y="217484"/>
                </a:cubicBezTo>
                <a:cubicBezTo>
                  <a:pt x="69547" y="426031"/>
                  <a:pt x="-15477" y="939378"/>
                  <a:pt x="61525" y="1372515"/>
                </a:cubicBezTo>
                <a:cubicBezTo>
                  <a:pt x="138527" y="1805652"/>
                  <a:pt x="478620" y="2647863"/>
                  <a:pt x="533163" y="2816305"/>
                </a:cubicBezTo>
                <a:cubicBezTo>
                  <a:pt x="587706" y="2984747"/>
                  <a:pt x="475411" y="2596528"/>
                  <a:pt x="388784" y="2383168"/>
                </a:cubicBezTo>
                <a:cubicBezTo>
                  <a:pt x="302157" y="2169808"/>
                  <a:pt x="61525" y="1916343"/>
                  <a:pt x="13399" y="1536145"/>
                </a:cubicBezTo>
                <a:cubicBezTo>
                  <a:pt x="-34727" y="1155947"/>
                  <a:pt x="61526" y="341008"/>
                  <a:pt x="71151" y="1212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9F91627-400F-F6CB-17F9-4EBBF27190D6}"/>
              </a:ext>
            </a:extLst>
          </p:cNvPr>
          <p:cNvSpPr/>
          <p:nvPr/>
        </p:nvSpPr>
        <p:spPr>
          <a:xfrm>
            <a:off x="5976766" y="7324769"/>
            <a:ext cx="1270767" cy="4418767"/>
          </a:xfrm>
          <a:custGeom>
            <a:avLst/>
            <a:gdLst>
              <a:gd name="connsiteX0" fmla="*/ 279655 w 1270767"/>
              <a:gd name="connsiteY0" fmla="*/ 56 h 4418767"/>
              <a:gd name="connsiteX1" fmla="*/ 125651 w 1270767"/>
              <a:gd name="connsiteY1" fmla="*/ 1472722 h 4418767"/>
              <a:gd name="connsiteX2" fmla="*/ 375908 w 1270767"/>
              <a:gd name="connsiteY2" fmla="*/ 2810633 h 4418767"/>
              <a:gd name="connsiteX3" fmla="*/ 298906 w 1270767"/>
              <a:gd name="connsiteY3" fmla="*/ 2464124 h 4418767"/>
              <a:gd name="connsiteX4" fmla="*/ 87150 w 1270767"/>
              <a:gd name="connsiteY4" fmla="*/ 1530473 h 4418767"/>
              <a:gd name="connsiteX5" fmla="*/ 404783 w 1270767"/>
              <a:gd name="connsiteY5" fmla="*/ 3263020 h 4418767"/>
              <a:gd name="connsiteX6" fmla="*/ 1232556 w 1270767"/>
              <a:gd name="connsiteY6" fmla="*/ 4369926 h 4418767"/>
              <a:gd name="connsiteX7" fmla="*/ 1088177 w 1270767"/>
              <a:gd name="connsiteY7" fmla="*/ 4167795 h 4418767"/>
              <a:gd name="connsiteX8" fmla="*/ 693541 w 1270767"/>
              <a:gd name="connsiteY8" fmla="*/ 3667282 h 4418767"/>
              <a:gd name="connsiteX9" fmla="*/ 356657 w 1270767"/>
              <a:gd name="connsiteY9" fmla="*/ 2858759 h 4418767"/>
              <a:gd name="connsiteX10" fmla="*/ 19773 w 1270767"/>
              <a:gd name="connsiteY10" fmla="*/ 1674852 h 4418767"/>
              <a:gd name="connsiteX11" fmla="*/ 96775 w 1270767"/>
              <a:gd name="connsiteY11" fmla="*/ 1886608 h 4418767"/>
              <a:gd name="connsiteX12" fmla="*/ 522 w 1270767"/>
              <a:gd name="connsiteY12" fmla="*/ 1174338 h 4418767"/>
              <a:gd name="connsiteX13" fmla="*/ 67899 w 1270767"/>
              <a:gd name="connsiteY13" fmla="*/ 1414970 h 4418767"/>
              <a:gd name="connsiteX14" fmla="*/ 279655 w 1270767"/>
              <a:gd name="connsiteY14" fmla="*/ 56 h 44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0767" h="4418767">
                <a:moveTo>
                  <a:pt x="279655" y="56"/>
                </a:moveTo>
                <a:cubicBezTo>
                  <a:pt x="289280" y="9681"/>
                  <a:pt x="109609" y="1004293"/>
                  <a:pt x="125651" y="1472722"/>
                </a:cubicBezTo>
                <a:cubicBezTo>
                  <a:pt x="141693" y="1941151"/>
                  <a:pt x="347032" y="2645399"/>
                  <a:pt x="375908" y="2810633"/>
                </a:cubicBezTo>
                <a:cubicBezTo>
                  <a:pt x="404784" y="2975867"/>
                  <a:pt x="347032" y="2677484"/>
                  <a:pt x="298906" y="2464124"/>
                </a:cubicBezTo>
                <a:cubicBezTo>
                  <a:pt x="250780" y="2250764"/>
                  <a:pt x="69504" y="1397324"/>
                  <a:pt x="87150" y="1530473"/>
                </a:cubicBezTo>
                <a:cubicBezTo>
                  <a:pt x="104796" y="1663622"/>
                  <a:pt x="213882" y="2789778"/>
                  <a:pt x="404783" y="3263020"/>
                </a:cubicBezTo>
                <a:cubicBezTo>
                  <a:pt x="595684" y="3736262"/>
                  <a:pt x="1118657" y="4219130"/>
                  <a:pt x="1232556" y="4369926"/>
                </a:cubicBezTo>
                <a:cubicBezTo>
                  <a:pt x="1346455" y="4520722"/>
                  <a:pt x="1178013" y="4284902"/>
                  <a:pt x="1088177" y="4167795"/>
                </a:cubicBezTo>
                <a:cubicBezTo>
                  <a:pt x="998341" y="4050688"/>
                  <a:pt x="815461" y="3885455"/>
                  <a:pt x="693541" y="3667282"/>
                </a:cubicBezTo>
                <a:cubicBezTo>
                  <a:pt x="571621" y="3449109"/>
                  <a:pt x="468952" y="3190831"/>
                  <a:pt x="356657" y="2858759"/>
                </a:cubicBezTo>
                <a:cubicBezTo>
                  <a:pt x="244362" y="2526687"/>
                  <a:pt x="63087" y="1836877"/>
                  <a:pt x="19773" y="1674852"/>
                </a:cubicBezTo>
                <a:cubicBezTo>
                  <a:pt x="-23541" y="1512827"/>
                  <a:pt x="99983" y="1970027"/>
                  <a:pt x="96775" y="1886608"/>
                </a:cubicBezTo>
                <a:cubicBezTo>
                  <a:pt x="93566" y="1803189"/>
                  <a:pt x="5335" y="1252944"/>
                  <a:pt x="522" y="1174338"/>
                </a:cubicBezTo>
                <a:cubicBezTo>
                  <a:pt x="-4291" y="1095732"/>
                  <a:pt x="24585" y="1610684"/>
                  <a:pt x="67899" y="1414970"/>
                </a:cubicBezTo>
                <a:cubicBezTo>
                  <a:pt x="111213" y="1219256"/>
                  <a:pt x="270030" y="-9569"/>
                  <a:pt x="279655" y="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520DC7EF-F51E-E45D-3F88-87070B607F98}"/>
              </a:ext>
            </a:extLst>
          </p:cNvPr>
          <p:cNvSpPr/>
          <p:nvPr/>
        </p:nvSpPr>
        <p:spPr>
          <a:xfrm>
            <a:off x="5365889" y="8661075"/>
            <a:ext cx="1096161" cy="3270194"/>
          </a:xfrm>
          <a:custGeom>
            <a:avLst/>
            <a:gdLst>
              <a:gd name="connsiteX0" fmla="*/ 139762 w 1096161"/>
              <a:gd name="connsiteY0" fmla="*/ 1662 h 3270194"/>
              <a:gd name="connsiteX1" fmla="*/ 159012 w 1096161"/>
              <a:gd name="connsiteY1" fmla="*/ 810184 h 3270194"/>
              <a:gd name="connsiteX2" fmla="*/ 678776 w 1096161"/>
              <a:gd name="connsiteY2" fmla="*/ 2677485 h 3270194"/>
              <a:gd name="connsiteX3" fmla="*/ 467020 w 1096161"/>
              <a:gd name="connsiteY3" fmla="*/ 2109594 h 3270194"/>
              <a:gd name="connsiteX4" fmla="*/ 1092663 w 1096161"/>
              <a:gd name="connsiteY4" fmla="*/ 3264626 h 3270194"/>
              <a:gd name="connsiteX5" fmla="*/ 688402 w 1096161"/>
              <a:gd name="connsiteY5" fmla="*/ 2465729 h 3270194"/>
              <a:gd name="connsiteX6" fmla="*/ 24258 w 1096161"/>
              <a:gd name="connsiteY6" fmla="*/ 665805 h 3270194"/>
              <a:gd name="connsiteX7" fmla="*/ 139762 w 1096161"/>
              <a:gd name="connsiteY7" fmla="*/ 993064 h 3270194"/>
              <a:gd name="connsiteX8" fmla="*/ 139762 w 1096161"/>
              <a:gd name="connsiteY8" fmla="*/ 1662 h 327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6161" h="3270194">
                <a:moveTo>
                  <a:pt x="139762" y="1662"/>
                </a:moveTo>
                <a:cubicBezTo>
                  <a:pt x="142970" y="-28818"/>
                  <a:pt x="69176" y="364214"/>
                  <a:pt x="159012" y="810184"/>
                </a:cubicBezTo>
                <a:cubicBezTo>
                  <a:pt x="248848" y="1256154"/>
                  <a:pt x="627441" y="2460917"/>
                  <a:pt x="678776" y="2677485"/>
                </a:cubicBezTo>
                <a:cubicBezTo>
                  <a:pt x="730111" y="2894053"/>
                  <a:pt x="398039" y="2011737"/>
                  <a:pt x="467020" y="2109594"/>
                </a:cubicBezTo>
                <a:cubicBezTo>
                  <a:pt x="536001" y="2207451"/>
                  <a:pt x="1055766" y="3205270"/>
                  <a:pt x="1092663" y="3264626"/>
                </a:cubicBezTo>
                <a:cubicBezTo>
                  <a:pt x="1129560" y="3323982"/>
                  <a:pt x="866470" y="2898866"/>
                  <a:pt x="688402" y="2465729"/>
                </a:cubicBezTo>
                <a:cubicBezTo>
                  <a:pt x="510335" y="2032592"/>
                  <a:pt x="115698" y="911249"/>
                  <a:pt x="24258" y="665805"/>
                </a:cubicBezTo>
                <a:cubicBezTo>
                  <a:pt x="-67182" y="420361"/>
                  <a:pt x="128533" y="1102150"/>
                  <a:pt x="139762" y="993064"/>
                </a:cubicBezTo>
                <a:cubicBezTo>
                  <a:pt x="150991" y="883978"/>
                  <a:pt x="136554" y="32142"/>
                  <a:pt x="139762" y="16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8CA4802C-4FC9-C52B-3E23-C05A49DC29D9}"/>
              </a:ext>
            </a:extLst>
          </p:cNvPr>
          <p:cNvSpPr/>
          <p:nvPr/>
        </p:nvSpPr>
        <p:spPr>
          <a:xfrm>
            <a:off x="5691137" y="7545976"/>
            <a:ext cx="622665" cy="3510281"/>
          </a:xfrm>
          <a:custGeom>
            <a:avLst/>
            <a:gdLst>
              <a:gd name="connsiteX0" fmla="*/ 315027 w 622665"/>
              <a:gd name="connsiteY0" fmla="*/ 230 h 3510281"/>
              <a:gd name="connsiteX1" fmla="*/ 132147 w 622665"/>
              <a:gd name="connsiteY1" fmla="*/ 818378 h 3510281"/>
              <a:gd name="connsiteX2" fmla="*/ 295777 w 622665"/>
              <a:gd name="connsiteY2" fmla="*/ 2050411 h 3510281"/>
              <a:gd name="connsiteX3" fmla="*/ 218775 w 622665"/>
              <a:gd name="connsiteY3" fmla="*/ 1626900 h 3510281"/>
              <a:gd name="connsiteX4" fmla="*/ 603785 w 622665"/>
              <a:gd name="connsiteY4" fmla="*/ 3446075 h 3510281"/>
              <a:gd name="connsiteX5" fmla="*/ 507532 w 622665"/>
              <a:gd name="connsiteY5" fmla="*/ 2916685 h 3510281"/>
              <a:gd name="connsiteX6" fmla="*/ 26269 w 622665"/>
              <a:gd name="connsiteY6" fmla="*/ 1155262 h 3510281"/>
              <a:gd name="connsiteX7" fmla="*/ 64770 w 622665"/>
              <a:gd name="connsiteY7" fmla="*/ 1386268 h 3510281"/>
              <a:gd name="connsiteX8" fmla="*/ 74396 w 622665"/>
              <a:gd name="connsiteY8" fmla="*/ 741376 h 3510281"/>
              <a:gd name="connsiteX9" fmla="*/ 315027 w 622665"/>
              <a:gd name="connsiteY9" fmla="*/ 230 h 351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2665" h="3510281">
                <a:moveTo>
                  <a:pt x="315027" y="230"/>
                </a:moveTo>
                <a:cubicBezTo>
                  <a:pt x="324652" y="13064"/>
                  <a:pt x="135355" y="476681"/>
                  <a:pt x="132147" y="818378"/>
                </a:cubicBezTo>
                <a:cubicBezTo>
                  <a:pt x="128939" y="1160075"/>
                  <a:pt x="281339" y="1915657"/>
                  <a:pt x="295777" y="2050411"/>
                </a:cubicBezTo>
                <a:cubicBezTo>
                  <a:pt x="310215" y="2185165"/>
                  <a:pt x="167440" y="1394289"/>
                  <a:pt x="218775" y="1626900"/>
                </a:cubicBezTo>
                <a:cubicBezTo>
                  <a:pt x="270110" y="1859511"/>
                  <a:pt x="555659" y="3231111"/>
                  <a:pt x="603785" y="3446075"/>
                </a:cubicBezTo>
                <a:cubicBezTo>
                  <a:pt x="651911" y="3661039"/>
                  <a:pt x="603785" y="3298487"/>
                  <a:pt x="507532" y="2916685"/>
                </a:cubicBezTo>
                <a:cubicBezTo>
                  <a:pt x="411279" y="2534883"/>
                  <a:pt x="100063" y="1410331"/>
                  <a:pt x="26269" y="1155262"/>
                </a:cubicBezTo>
                <a:cubicBezTo>
                  <a:pt x="-47525" y="900193"/>
                  <a:pt x="56749" y="1455249"/>
                  <a:pt x="64770" y="1386268"/>
                </a:cubicBezTo>
                <a:cubicBezTo>
                  <a:pt x="72791" y="1317287"/>
                  <a:pt x="35895" y="969174"/>
                  <a:pt x="74396" y="741376"/>
                </a:cubicBezTo>
                <a:cubicBezTo>
                  <a:pt x="112897" y="513578"/>
                  <a:pt x="305402" y="-12604"/>
                  <a:pt x="315027" y="2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5F0E9A3A-4678-0503-224E-B6EB550ED6B1}"/>
              </a:ext>
            </a:extLst>
          </p:cNvPr>
          <p:cNvSpPr/>
          <p:nvPr/>
        </p:nvSpPr>
        <p:spPr>
          <a:xfrm>
            <a:off x="7304539" y="4931660"/>
            <a:ext cx="584389" cy="2856946"/>
          </a:xfrm>
          <a:custGeom>
            <a:avLst/>
            <a:gdLst>
              <a:gd name="connsiteX0" fmla="*/ 251293 w 584389"/>
              <a:gd name="connsiteY0" fmla="*/ 54226 h 2856946"/>
              <a:gd name="connsiteX1" fmla="*/ 251293 w 584389"/>
              <a:gd name="connsiteY1" fmla="*/ 121603 h 2856946"/>
              <a:gd name="connsiteX2" fmla="*/ 222417 w 584389"/>
              <a:gd name="connsiteY2" fmla="*/ 641367 h 2856946"/>
              <a:gd name="connsiteX3" fmla="*/ 491924 w 584389"/>
              <a:gd name="connsiteY3" fmla="*/ 1392138 h 2856946"/>
              <a:gd name="connsiteX4" fmla="*/ 309044 w 584389"/>
              <a:gd name="connsiteY4" fmla="*/ 2402791 h 2856946"/>
              <a:gd name="connsiteX5" fmla="*/ 1036 w 584389"/>
              <a:gd name="connsiteY5" fmla="*/ 2855178 h 2856946"/>
              <a:gd name="connsiteX6" fmla="*/ 222417 w 584389"/>
              <a:gd name="connsiteY6" fmla="*/ 2518294 h 2856946"/>
              <a:gd name="connsiteX7" fmla="*/ 578552 w 584389"/>
              <a:gd name="connsiteY7" fmla="*/ 1555767 h 2856946"/>
              <a:gd name="connsiteX8" fmla="*/ 443798 w 584389"/>
              <a:gd name="connsiteY8" fmla="*/ 1902277 h 2856946"/>
              <a:gd name="connsiteX9" fmla="*/ 443798 w 584389"/>
              <a:gd name="connsiteY9" fmla="*/ 1199633 h 2856946"/>
              <a:gd name="connsiteX10" fmla="*/ 212792 w 584389"/>
              <a:gd name="connsiteY10" fmla="*/ 795372 h 2856946"/>
              <a:gd name="connsiteX11" fmla="*/ 251293 w 584389"/>
              <a:gd name="connsiteY11" fmla="*/ 54226 h 285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389" h="2856946">
                <a:moveTo>
                  <a:pt x="251293" y="54226"/>
                </a:moveTo>
                <a:cubicBezTo>
                  <a:pt x="257710" y="-58069"/>
                  <a:pt x="256106" y="23746"/>
                  <a:pt x="251293" y="121603"/>
                </a:cubicBezTo>
                <a:cubicBezTo>
                  <a:pt x="246480" y="219460"/>
                  <a:pt x="182312" y="429611"/>
                  <a:pt x="222417" y="641367"/>
                </a:cubicBezTo>
                <a:cubicBezTo>
                  <a:pt x="262522" y="853123"/>
                  <a:pt x="477486" y="1098567"/>
                  <a:pt x="491924" y="1392138"/>
                </a:cubicBezTo>
                <a:cubicBezTo>
                  <a:pt x="506362" y="1685709"/>
                  <a:pt x="390859" y="2158951"/>
                  <a:pt x="309044" y="2402791"/>
                </a:cubicBezTo>
                <a:cubicBezTo>
                  <a:pt x="227229" y="2646631"/>
                  <a:pt x="15474" y="2835928"/>
                  <a:pt x="1036" y="2855178"/>
                </a:cubicBezTo>
                <a:cubicBezTo>
                  <a:pt x="-13402" y="2874428"/>
                  <a:pt x="126164" y="2734862"/>
                  <a:pt x="222417" y="2518294"/>
                </a:cubicBezTo>
                <a:cubicBezTo>
                  <a:pt x="318670" y="2301726"/>
                  <a:pt x="541655" y="1658436"/>
                  <a:pt x="578552" y="1555767"/>
                </a:cubicBezTo>
                <a:cubicBezTo>
                  <a:pt x="615449" y="1453098"/>
                  <a:pt x="466257" y="1961633"/>
                  <a:pt x="443798" y="1902277"/>
                </a:cubicBezTo>
                <a:cubicBezTo>
                  <a:pt x="421339" y="1842921"/>
                  <a:pt x="482299" y="1384117"/>
                  <a:pt x="443798" y="1199633"/>
                </a:cubicBezTo>
                <a:cubicBezTo>
                  <a:pt x="405297" y="1015149"/>
                  <a:pt x="244876" y="983065"/>
                  <a:pt x="212792" y="795372"/>
                </a:cubicBezTo>
                <a:cubicBezTo>
                  <a:pt x="180708" y="607679"/>
                  <a:pt x="244876" y="166521"/>
                  <a:pt x="251293" y="5422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FB866E7D-F9D5-C7CC-4AC1-1F989500C416}"/>
              </a:ext>
            </a:extLst>
          </p:cNvPr>
          <p:cNvSpPr/>
          <p:nvPr/>
        </p:nvSpPr>
        <p:spPr>
          <a:xfrm>
            <a:off x="3130821" y="191499"/>
            <a:ext cx="1755778" cy="4968515"/>
          </a:xfrm>
          <a:custGeom>
            <a:avLst/>
            <a:gdLst>
              <a:gd name="connsiteX0" fmla="*/ 950849 w 1755778"/>
              <a:gd name="connsiteY0" fmla="*/ 20536 h 4968515"/>
              <a:gd name="connsiteX1" fmla="*/ 1745979 w 1755778"/>
              <a:gd name="connsiteY1" fmla="*/ 1491527 h 4968515"/>
              <a:gd name="connsiteX2" fmla="*/ 1401422 w 1755778"/>
              <a:gd name="connsiteY2" fmla="*/ 3280571 h 4968515"/>
              <a:gd name="connsiteX3" fmla="*/ 1507440 w 1755778"/>
              <a:gd name="connsiteY3" fmla="*/ 2617962 h 4968515"/>
              <a:gd name="connsiteX4" fmla="*/ 1573701 w 1755778"/>
              <a:gd name="connsiteY4" fmla="*/ 1875840 h 4968515"/>
              <a:gd name="connsiteX5" fmla="*/ 1361666 w 1755778"/>
              <a:gd name="connsiteY5" fmla="*/ 1014449 h 4968515"/>
              <a:gd name="connsiteX6" fmla="*/ 1335162 w 1755778"/>
              <a:gd name="connsiteY6" fmla="*/ 2458936 h 4968515"/>
              <a:gd name="connsiteX7" fmla="*/ 1083370 w 1755778"/>
              <a:gd name="connsiteY7" fmla="*/ 3439597 h 4968515"/>
              <a:gd name="connsiteX8" fmla="*/ 1189388 w 1755778"/>
              <a:gd name="connsiteY8" fmla="*/ 2975771 h 4968515"/>
              <a:gd name="connsiteX9" fmla="*/ 115962 w 1755778"/>
              <a:gd name="connsiteY9" fmla="*/ 4910588 h 4968515"/>
              <a:gd name="connsiteX10" fmla="*/ 381005 w 1755778"/>
              <a:gd name="connsiteY10" fmla="*/ 4393753 h 4968515"/>
              <a:gd name="connsiteX11" fmla="*/ 447266 w 1755778"/>
              <a:gd name="connsiteY11" fmla="*/ 3691388 h 4968515"/>
              <a:gd name="connsiteX12" fmla="*/ 89457 w 1755778"/>
              <a:gd name="connsiteY12" fmla="*/ 1319249 h 4968515"/>
              <a:gd name="connsiteX13" fmla="*/ 49701 w 1755778"/>
              <a:gd name="connsiteY13" fmla="*/ 2048118 h 4968515"/>
              <a:gd name="connsiteX14" fmla="*/ 699057 w 1755778"/>
              <a:gd name="connsiteY14" fmla="*/ 550623 h 4968515"/>
              <a:gd name="connsiteX15" fmla="*/ 937596 w 1755778"/>
              <a:gd name="connsiteY15" fmla="*/ 1239736 h 4968515"/>
              <a:gd name="connsiteX16" fmla="*/ 1202640 w 1755778"/>
              <a:gd name="connsiteY16" fmla="*/ 669892 h 4968515"/>
              <a:gd name="connsiteX17" fmla="*/ 950849 w 1755778"/>
              <a:gd name="connsiteY17" fmla="*/ 20536 h 49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778" h="4968515">
                <a:moveTo>
                  <a:pt x="950849" y="20536"/>
                </a:moveTo>
                <a:cubicBezTo>
                  <a:pt x="1041405" y="157475"/>
                  <a:pt x="1670884" y="948188"/>
                  <a:pt x="1745979" y="1491527"/>
                </a:cubicBezTo>
                <a:cubicBezTo>
                  <a:pt x="1821074" y="2034866"/>
                  <a:pt x="1441178" y="3092832"/>
                  <a:pt x="1401422" y="3280571"/>
                </a:cubicBezTo>
                <a:cubicBezTo>
                  <a:pt x="1361666" y="3468310"/>
                  <a:pt x="1478727" y="2852084"/>
                  <a:pt x="1507440" y="2617962"/>
                </a:cubicBezTo>
                <a:cubicBezTo>
                  <a:pt x="1536153" y="2383840"/>
                  <a:pt x="1597997" y="2143092"/>
                  <a:pt x="1573701" y="1875840"/>
                </a:cubicBezTo>
                <a:cubicBezTo>
                  <a:pt x="1549405" y="1608588"/>
                  <a:pt x="1401423" y="917266"/>
                  <a:pt x="1361666" y="1014449"/>
                </a:cubicBezTo>
                <a:cubicBezTo>
                  <a:pt x="1321910" y="1111632"/>
                  <a:pt x="1381545" y="2054745"/>
                  <a:pt x="1335162" y="2458936"/>
                </a:cubicBezTo>
                <a:cubicBezTo>
                  <a:pt x="1288779" y="2863127"/>
                  <a:pt x="1107666" y="3353458"/>
                  <a:pt x="1083370" y="3439597"/>
                </a:cubicBezTo>
                <a:cubicBezTo>
                  <a:pt x="1059074" y="3525736"/>
                  <a:pt x="1350623" y="2730606"/>
                  <a:pt x="1189388" y="2975771"/>
                </a:cubicBezTo>
                <a:cubicBezTo>
                  <a:pt x="1028153" y="3220936"/>
                  <a:pt x="250692" y="4674258"/>
                  <a:pt x="115962" y="4910588"/>
                </a:cubicBezTo>
                <a:cubicBezTo>
                  <a:pt x="-18768" y="5146918"/>
                  <a:pt x="325788" y="4596953"/>
                  <a:pt x="381005" y="4393753"/>
                </a:cubicBezTo>
                <a:cubicBezTo>
                  <a:pt x="436222" y="4190553"/>
                  <a:pt x="495857" y="4203805"/>
                  <a:pt x="447266" y="3691388"/>
                </a:cubicBezTo>
                <a:cubicBezTo>
                  <a:pt x="398675" y="3178971"/>
                  <a:pt x="155718" y="1593127"/>
                  <a:pt x="89457" y="1319249"/>
                </a:cubicBezTo>
                <a:cubicBezTo>
                  <a:pt x="23196" y="1045371"/>
                  <a:pt x="-51899" y="2176222"/>
                  <a:pt x="49701" y="2048118"/>
                </a:cubicBezTo>
                <a:cubicBezTo>
                  <a:pt x="151301" y="1920014"/>
                  <a:pt x="551074" y="685353"/>
                  <a:pt x="699057" y="550623"/>
                </a:cubicBezTo>
                <a:cubicBezTo>
                  <a:pt x="847039" y="415893"/>
                  <a:pt x="853666" y="1219858"/>
                  <a:pt x="937596" y="1239736"/>
                </a:cubicBezTo>
                <a:cubicBezTo>
                  <a:pt x="1021526" y="1259614"/>
                  <a:pt x="1198223" y="870883"/>
                  <a:pt x="1202640" y="669892"/>
                </a:cubicBezTo>
                <a:cubicBezTo>
                  <a:pt x="1207057" y="468901"/>
                  <a:pt x="860293" y="-116403"/>
                  <a:pt x="950849" y="2053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36296C03-1C4A-C633-5A6C-7DA298507CEE}"/>
              </a:ext>
            </a:extLst>
          </p:cNvPr>
          <p:cNvSpPr/>
          <p:nvPr/>
        </p:nvSpPr>
        <p:spPr>
          <a:xfrm>
            <a:off x="1623036" y="195940"/>
            <a:ext cx="2698156" cy="6527748"/>
          </a:xfrm>
          <a:custGeom>
            <a:avLst/>
            <a:gdLst>
              <a:gd name="connsiteX0" fmla="*/ 2511642 w 2698156"/>
              <a:gd name="connsiteY0" fmla="*/ 16095 h 6527748"/>
              <a:gd name="connsiteX1" fmla="*/ 1835781 w 2698156"/>
              <a:gd name="connsiteY1" fmla="*/ 1248547 h 6527748"/>
              <a:gd name="connsiteX2" fmla="*/ 2193590 w 2698156"/>
              <a:gd name="connsiteY2" fmla="*/ 3594182 h 6527748"/>
              <a:gd name="connsiteX3" fmla="*/ 2326112 w 2698156"/>
              <a:gd name="connsiteY3" fmla="*/ 3408651 h 6527748"/>
              <a:gd name="connsiteX4" fmla="*/ 1769521 w 2698156"/>
              <a:gd name="connsiteY4" fmla="*/ 4283295 h 6527748"/>
              <a:gd name="connsiteX5" fmla="*/ 1941799 w 2698156"/>
              <a:gd name="connsiteY5" fmla="*/ 4945903 h 6527748"/>
              <a:gd name="connsiteX6" fmla="*/ 1716512 w 2698156"/>
              <a:gd name="connsiteY6" fmla="*/ 4548338 h 6527748"/>
              <a:gd name="connsiteX7" fmla="*/ 2644164 w 2698156"/>
              <a:gd name="connsiteY7" fmla="*/ 6416895 h 6527748"/>
              <a:gd name="connsiteX8" fmla="*/ 2498390 w 2698156"/>
              <a:gd name="connsiteY8" fmla="*/ 6165103 h 6527748"/>
              <a:gd name="connsiteX9" fmla="*/ 1756268 w 2698156"/>
              <a:gd name="connsiteY9" fmla="*/ 4945903 h 6527748"/>
              <a:gd name="connsiteX10" fmla="*/ 444303 w 2698156"/>
              <a:gd name="connsiteY10" fmla="*/ 2109938 h 6527748"/>
              <a:gd name="connsiteX11" fmla="*/ 749103 w 2698156"/>
              <a:gd name="connsiteY11" fmla="*/ 2719538 h 6527748"/>
              <a:gd name="connsiteX12" fmla="*/ 576825 w 2698156"/>
              <a:gd name="connsiteY12" fmla="*/ 1288303 h 6527748"/>
              <a:gd name="connsiteX13" fmla="*/ 6981 w 2698156"/>
              <a:gd name="connsiteY13" fmla="*/ 1924408 h 6527748"/>
              <a:gd name="connsiteX14" fmla="*/ 1014147 w 2698156"/>
              <a:gd name="connsiteY14" fmla="*/ 850982 h 6527748"/>
              <a:gd name="connsiteX15" fmla="*/ 73242 w 2698156"/>
              <a:gd name="connsiteY15" fmla="*/ 1222043 h 6527748"/>
              <a:gd name="connsiteX16" fmla="*/ 1570738 w 2698156"/>
              <a:gd name="connsiteY16" fmla="*/ 360651 h 6527748"/>
              <a:gd name="connsiteX17" fmla="*/ 616581 w 2698156"/>
              <a:gd name="connsiteY17" fmla="*/ 532930 h 6527748"/>
              <a:gd name="connsiteX18" fmla="*/ 2511642 w 2698156"/>
              <a:gd name="connsiteY18" fmla="*/ 16095 h 652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8156" h="6527748">
                <a:moveTo>
                  <a:pt x="2511642" y="16095"/>
                </a:moveTo>
                <a:cubicBezTo>
                  <a:pt x="2714842" y="135364"/>
                  <a:pt x="1888790" y="652199"/>
                  <a:pt x="1835781" y="1248547"/>
                </a:cubicBezTo>
                <a:cubicBezTo>
                  <a:pt x="1782772" y="1844895"/>
                  <a:pt x="2111868" y="3234165"/>
                  <a:pt x="2193590" y="3594182"/>
                </a:cubicBezTo>
                <a:cubicBezTo>
                  <a:pt x="2275312" y="3954199"/>
                  <a:pt x="2396790" y="3293799"/>
                  <a:pt x="2326112" y="3408651"/>
                </a:cubicBezTo>
                <a:cubicBezTo>
                  <a:pt x="2255434" y="3523503"/>
                  <a:pt x="1833573" y="4027086"/>
                  <a:pt x="1769521" y="4283295"/>
                </a:cubicBezTo>
                <a:cubicBezTo>
                  <a:pt x="1705469" y="4539504"/>
                  <a:pt x="1950634" y="4901729"/>
                  <a:pt x="1941799" y="4945903"/>
                </a:cubicBezTo>
                <a:cubicBezTo>
                  <a:pt x="1932964" y="4990077"/>
                  <a:pt x="1599451" y="4303173"/>
                  <a:pt x="1716512" y="4548338"/>
                </a:cubicBezTo>
                <a:cubicBezTo>
                  <a:pt x="1833573" y="4793503"/>
                  <a:pt x="2513851" y="6147434"/>
                  <a:pt x="2644164" y="6416895"/>
                </a:cubicBezTo>
                <a:cubicBezTo>
                  <a:pt x="2774477" y="6686356"/>
                  <a:pt x="2646373" y="6410268"/>
                  <a:pt x="2498390" y="6165103"/>
                </a:cubicBezTo>
                <a:cubicBezTo>
                  <a:pt x="2350407" y="5919938"/>
                  <a:pt x="2098616" y="5621764"/>
                  <a:pt x="1756268" y="4945903"/>
                </a:cubicBezTo>
                <a:cubicBezTo>
                  <a:pt x="1413920" y="4270042"/>
                  <a:pt x="612164" y="2480999"/>
                  <a:pt x="444303" y="2109938"/>
                </a:cubicBezTo>
                <a:cubicBezTo>
                  <a:pt x="276442" y="1738877"/>
                  <a:pt x="727016" y="2856477"/>
                  <a:pt x="749103" y="2719538"/>
                </a:cubicBezTo>
                <a:cubicBezTo>
                  <a:pt x="771190" y="2582599"/>
                  <a:pt x="700512" y="1420825"/>
                  <a:pt x="576825" y="1288303"/>
                </a:cubicBezTo>
                <a:cubicBezTo>
                  <a:pt x="453138" y="1155781"/>
                  <a:pt x="-65906" y="1997295"/>
                  <a:pt x="6981" y="1924408"/>
                </a:cubicBezTo>
                <a:cubicBezTo>
                  <a:pt x="79868" y="1851521"/>
                  <a:pt x="1003104" y="968043"/>
                  <a:pt x="1014147" y="850982"/>
                </a:cubicBezTo>
                <a:cubicBezTo>
                  <a:pt x="1025190" y="733921"/>
                  <a:pt x="-19523" y="1303765"/>
                  <a:pt x="73242" y="1222043"/>
                </a:cubicBezTo>
                <a:cubicBezTo>
                  <a:pt x="166007" y="1140321"/>
                  <a:pt x="1480182" y="475503"/>
                  <a:pt x="1570738" y="360651"/>
                </a:cubicBezTo>
                <a:cubicBezTo>
                  <a:pt x="1661294" y="245799"/>
                  <a:pt x="461972" y="588147"/>
                  <a:pt x="616581" y="532930"/>
                </a:cubicBezTo>
                <a:cubicBezTo>
                  <a:pt x="771190" y="477713"/>
                  <a:pt x="2308442" y="-103174"/>
                  <a:pt x="2511642" y="1609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CF54C43E-936C-39FD-96E6-66754DD4097B}"/>
              </a:ext>
            </a:extLst>
          </p:cNvPr>
          <p:cNvSpPr/>
          <p:nvPr/>
        </p:nvSpPr>
        <p:spPr>
          <a:xfrm>
            <a:off x="667185" y="599940"/>
            <a:ext cx="2940506" cy="5855286"/>
          </a:xfrm>
          <a:custGeom>
            <a:avLst/>
            <a:gdLst>
              <a:gd name="connsiteX0" fmla="*/ 1665198 w 2940506"/>
              <a:gd name="connsiteY0" fmla="*/ 234947 h 5855286"/>
              <a:gd name="connsiteX1" fmla="*/ 1665198 w 2940506"/>
              <a:gd name="connsiteY1" fmla="*/ 460234 h 5855286"/>
              <a:gd name="connsiteX2" fmla="*/ 313476 w 2940506"/>
              <a:gd name="connsiteY2" fmla="*/ 1811956 h 5855286"/>
              <a:gd name="connsiteX3" fmla="*/ 856815 w 2940506"/>
              <a:gd name="connsiteY3" fmla="*/ 1427643 h 5855286"/>
              <a:gd name="connsiteX4" fmla="*/ 538763 w 2940506"/>
              <a:gd name="connsiteY4" fmla="*/ 2275782 h 5855286"/>
              <a:gd name="connsiteX5" fmla="*/ 8676 w 2940506"/>
              <a:gd name="connsiteY5" fmla="*/ 3494982 h 5855286"/>
              <a:gd name="connsiteX6" fmla="*/ 207458 w 2940506"/>
              <a:gd name="connsiteY6" fmla="*/ 3349208 h 5855286"/>
              <a:gd name="connsiteX7" fmla="*/ 180954 w 2940506"/>
              <a:gd name="connsiteY7" fmla="*/ 4939469 h 5855286"/>
              <a:gd name="connsiteX8" fmla="*/ 233963 w 2940506"/>
              <a:gd name="connsiteY8" fmla="*/ 4714182 h 5855286"/>
              <a:gd name="connsiteX9" fmla="*/ 618276 w 2940506"/>
              <a:gd name="connsiteY9" fmla="*/ 5827364 h 5855286"/>
              <a:gd name="connsiteX10" fmla="*/ 565267 w 2940506"/>
              <a:gd name="connsiteY10" fmla="*/ 5284025 h 5855286"/>
              <a:gd name="connsiteX11" fmla="*/ 1585685 w 2940506"/>
              <a:gd name="connsiteY11" fmla="*/ 2832373 h 5855286"/>
              <a:gd name="connsiteX12" fmla="*/ 1121858 w 2940506"/>
              <a:gd name="connsiteY12" fmla="*/ 3587747 h 5855286"/>
              <a:gd name="connsiteX13" fmla="*/ 2924154 w 2940506"/>
              <a:gd name="connsiteY13" fmla="*/ 89173 h 5855286"/>
              <a:gd name="connsiteX14" fmla="*/ 2049511 w 2940506"/>
              <a:gd name="connsiteY14" fmla="*/ 1030077 h 5855286"/>
              <a:gd name="connsiteX15" fmla="*/ 2698867 w 2940506"/>
              <a:gd name="connsiteY15" fmla="*/ 36164 h 5855286"/>
              <a:gd name="connsiteX16" fmla="*/ 1665198 w 2940506"/>
              <a:gd name="connsiteY16" fmla="*/ 234947 h 58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40506" h="5855286">
                <a:moveTo>
                  <a:pt x="1665198" y="234947"/>
                </a:moveTo>
                <a:cubicBezTo>
                  <a:pt x="1492920" y="305625"/>
                  <a:pt x="1890485" y="197399"/>
                  <a:pt x="1665198" y="460234"/>
                </a:cubicBezTo>
                <a:cubicBezTo>
                  <a:pt x="1439911" y="723069"/>
                  <a:pt x="448206" y="1650721"/>
                  <a:pt x="313476" y="1811956"/>
                </a:cubicBezTo>
                <a:cubicBezTo>
                  <a:pt x="178746" y="1973191"/>
                  <a:pt x="819267" y="1350339"/>
                  <a:pt x="856815" y="1427643"/>
                </a:cubicBezTo>
                <a:cubicBezTo>
                  <a:pt x="894363" y="1504947"/>
                  <a:pt x="680119" y="1931226"/>
                  <a:pt x="538763" y="2275782"/>
                </a:cubicBezTo>
                <a:cubicBezTo>
                  <a:pt x="397407" y="2620338"/>
                  <a:pt x="63893" y="3316078"/>
                  <a:pt x="8676" y="3494982"/>
                </a:cubicBezTo>
                <a:cubicBezTo>
                  <a:pt x="-46541" y="3673886"/>
                  <a:pt x="178745" y="3108460"/>
                  <a:pt x="207458" y="3349208"/>
                </a:cubicBezTo>
                <a:cubicBezTo>
                  <a:pt x="236171" y="3589956"/>
                  <a:pt x="176537" y="4711973"/>
                  <a:pt x="180954" y="4939469"/>
                </a:cubicBezTo>
                <a:cubicBezTo>
                  <a:pt x="185371" y="5166965"/>
                  <a:pt x="161076" y="4566200"/>
                  <a:pt x="233963" y="4714182"/>
                </a:cubicBezTo>
                <a:cubicBezTo>
                  <a:pt x="306850" y="4862164"/>
                  <a:pt x="563059" y="5732390"/>
                  <a:pt x="618276" y="5827364"/>
                </a:cubicBezTo>
                <a:cubicBezTo>
                  <a:pt x="673493" y="5922338"/>
                  <a:pt x="404032" y="5783190"/>
                  <a:pt x="565267" y="5284025"/>
                </a:cubicBezTo>
                <a:cubicBezTo>
                  <a:pt x="726502" y="4784860"/>
                  <a:pt x="1492920" y="3115086"/>
                  <a:pt x="1585685" y="2832373"/>
                </a:cubicBezTo>
                <a:cubicBezTo>
                  <a:pt x="1678450" y="2549660"/>
                  <a:pt x="898780" y="4044947"/>
                  <a:pt x="1121858" y="3587747"/>
                </a:cubicBezTo>
                <a:cubicBezTo>
                  <a:pt x="1344936" y="3130547"/>
                  <a:pt x="2769545" y="515451"/>
                  <a:pt x="2924154" y="89173"/>
                </a:cubicBezTo>
                <a:cubicBezTo>
                  <a:pt x="3078763" y="-337105"/>
                  <a:pt x="2087059" y="1038912"/>
                  <a:pt x="2049511" y="1030077"/>
                </a:cubicBezTo>
                <a:cubicBezTo>
                  <a:pt x="2011963" y="1021242"/>
                  <a:pt x="2758502" y="166477"/>
                  <a:pt x="2698867" y="36164"/>
                </a:cubicBezTo>
                <a:cubicBezTo>
                  <a:pt x="2639232" y="-94149"/>
                  <a:pt x="1837476" y="164269"/>
                  <a:pt x="1665198" y="23494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3410AF00-5C1D-407C-2D79-4BDDE6D33479}"/>
              </a:ext>
            </a:extLst>
          </p:cNvPr>
          <p:cNvSpPr/>
          <p:nvPr/>
        </p:nvSpPr>
        <p:spPr>
          <a:xfrm>
            <a:off x="1708530" y="2754720"/>
            <a:ext cx="3383494" cy="5876232"/>
          </a:xfrm>
          <a:custGeom>
            <a:avLst/>
            <a:gdLst>
              <a:gd name="connsiteX0" fmla="*/ 1167192 w 3383494"/>
              <a:gd name="connsiteY0" fmla="*/ 863123 h 5876232"/>
              <a:gd name="connsiteX1" fmla="*/ 1803296 w 3383494"/>
              <a:gd name="connsiteY1" fmla="*/ 2970219 h 5876232"/>
              <a:gd name="connsiteX2" fmla="*/ 1657522 w 3383494"/>
              <a:gd name="connsiteY2" fmla="*/ 2652167 h 5876232"/>
              <a:gd name="connsiteX3" fmla="*/ 2412896 w 3383494"/>
              <a:gd name="connsiteY3" fmla="*/ 4454463 h 5876232"/>
              <a:gd name="connsiteX4" fmla="*/ 2081592 w 3383494"/>
              <a:gd name="connsiteY4" fmla="*/ 4215923 h 5876232"/>
              <a:gd name="connsiteX5" fmla="*/ 3353800 w 3383494"/>
              <a:gd name="connsiteY5" fmla="*/ 5845941 h 5876232"/>
              <a:gd name="connsiteX6" fmla="*/ 2810461 w 3383494"/>
              <a:gd name="connsiteY6" fmla="*/ 5143576 h 5876232"/>
              <a:gd name="connsiteX7" fmla="*/ 955157 w 3383494"/>
              <a:gd name="connsiteY7" fmla="*/ 3513558 h 5876232"/>
              <a:gd name="connsiteX8" fmla="*/ 1471992 w 3383494"/>
              <a:gd name="connsiteY8" fmla="*/ 4109906 h 5876232"/>
              <a:gd name="connsiteX9" fmla="*/ 27505 w 3383494"/>
              <a:gd name="connsiteY9" fmla="*/ 929384 h 5876232"/>
              <a:gd name="connsiteX10" fmla="*/ 504583 w 3383494"/>
              <a:gd name="connsiteY10" fmla="*/ 1830532 h 5876232"/>
              <a:gd name="connsiteX11" fmla="*/ 266044 w 3383494"/>
              <a:gd name="connsiteY11" fmla="*/ 611332 h 5876232"/>
              <a:gd name="connsiteX12" fmla="*/ 809383 w 3383494"/>
              <a:gd name="connsiteY12" fmla="*/ 1732 h 5876232"/>
              <a:gd name="connsiteX13" fmla="*/ 252792 w 3383494"/>
              <a:gd name="connsiteY13" fmla="*/ 783610 h 5876232"/>
              <a:gd name="connsiteX14" fmla="*/ 1153940 w 3383494"/>
              <a:gd name="connsiteY14" fmla="*/ 121002 h 5876232"/>
              <a:gd name="connsiteX15" fmla="*/ 743122 w 3383494"/>
              <a:gd name="connsiteY15" fmla="*/ 889628 h 5876232"/>
              <a:gd name="connsiteX16" fmla="*/ 1167192 w 3383494"/>
              <a:gd name="connsiteY16" fmla="*/ 863123 h 587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3494" h="5876232">
                <a:moveTo>
                  <a:pt x="1167192" y="863123"/>
                </a:moveTo>
                <a:cubicBezTo>
                  <a:pt x="1343888" y="1209888"/>
                  <a:pt x="1721574" y="2672045"/>
                  <a:pt x="1803296" y="2970219"/>
                </a:cubicBezTo>
                <a:cubicBezTo>
                  <a:pt x="1885018" y="3268393"/>
                  <a:pt x="1555922" y="2404793"/>
                  <a:pt x="1657522" y="2652167"/>
                </a:cubicBezTo>
                <a:cubicBezTo>
                  <a:pt x="1759122" y="2899541"/>
                  <a:pt x="2342218" y="4193837"/>
                  <a:pt x="2412896" y="4454463"/>
                </a:cubicBezTo>
                <a:cubicBezTo>
                  <a:pt x="2483574" y="4715089"/>
                  <a:pt x="1924775" y="3984010"/>
                  <a:pt x="2081592" y="4215923"/>
                </a:cubicBezTo>
                <a:cubicBezTo>
                  <a:pt x="2238409" y="4447836"/>
                  <a:pt x="3232322" y="5691332"/>
                  <a:pt x="3353800" y="5845941"/>
                </a:cubicBezTo>
                <a:cubicBezTo>
                  <a:pt x="3475278" y="6000550"/>
                  <a:pt x="3210235" y="5532306"/>
                  <a:pt x="2810461" y="5143576"/>
                </a:cubicBezTo>
                <a:cubicBezTo>
                  <a:pt x="2410687" y="4754846"/>
                  <a:pt x="1178235" y="3685836"/>
                  <a:pt x="955157" y="3513558"/>
                </a:cubicBezTo>
                <a:cubicBezTo>
                  <a:pt x="732079" y="3341280"/>
                  <a:pt x="1626601" y="4540602"/>
                  <a:pt x="1471992" y="4109906"/>
                </a:cubicBezTo>
                <a:cubicBezTo>
                  <a:pt x="1317383" y="3679210"/>
                  <a:pt x="188740" y="1309280"/>
                  <a:pt x="27505" y="929384"/>
                </a:cubicBezTo>
                <a:cubicBezTo>
                  <a:pt x="-133730" y="549488"/>
                  <a:pt x="464826" y="1883541"/>
                  <a:pt x="504583" y="1830532"/>
                </a:cubicBezTo>
                <a:cubicBezTo>
                  <a:pt x="544339" y="1777523"/>
                  <a:pt x="215244" y="916132"/>
                  <a:pt x="266044" y="611332"/>
                </a:cubicBezTo>
                <a:cubicBezTo>
                  <a:pt x="316844" y="306532"/>
                  <a:pt x="811592" y="-26981"/>
                  <a:pt x="809383" y="1732"/>
                </a:cubicBezTo>
                <a:cubicBezTo>
                  <a:pt x="807174" y="30445"/>
                  <a:pt x="195366" y="763732"/>
                  <a:pt x="252792" y="783610"/>
                </a:cubicBezTo>
                <a:cubicBezTo>
                  <a:pt x="310218" y="803488"/>
                  <a:pt x="1072218" y="103332"/>
                  <a:pt x="1153940" y="121002"/>
                </a:cubicBezTo>
                <a:cubicBezTo>
                  <a:pt x="1235662" y="138672"/>
                  <a:pt x="745331" y="768150"/>
                  <a:pt x="743122" y="889628"/>
                </a:cubicBezTo>
                <a:cubicBezTo>
                  <a:pt x="740913" y="1011106"/>
                  <a:pt x="990496" y="516358"/>
                  <a:pt x="1167192" y="86312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14E5480F-A8E8-E21D-0A86-52A579A32671}"/>
              </a:ext>
            </a:extLst>
          </p:cNvPr>
          <p:cNvSpPr/>
          <p:nvPr/>
        </p:nvSpPr>
        <p:spPr>
          <a:xfrm>
            <a:off x="1940567" y="5539212"/>
            <a:ext cx="4366650" cy="6325052"/>
          </a:xfrm>
          <a:custGeom>
            <a:avLst/>
            <a:gdLst>
              <a:gd name="connsiteX0" fmla="*/ 1385729 w 4366650"/>
              <a:gd name="connsiteY0" fmla="*/ 424266 h 6325052"/>
              <a:gd name="connsiteX1" fmla="*/ 1862807 w 4366650"/>
              <a:gd name="connsiteY1" fmla="*/ 1656718 h 6325052"/>
              <a:gd name="connsiteX2" fmla="*/ 3214529 w 4366650"/>
              <a:gd name="connsiteY2" fmla="*/ 3631292 h 6325052"/>
              <a:gd name="connsiteX3" fmla="*/ 2750703 w 4366650"/>
              <a:gd name="connsiteY3" fmla="*/ 2942179 h 6325052"/>
              <a:gd name="connsiteX4" fmla="*/ 3532581 w 4366650"/>
              <a:gd name="connsiteY4" fmla="*/ 3697553 h 6325052"/>
              <a:gd name="connsiteX5" fmla="*/ 4022911 w 4366650"/>
              <a:gd name="connsiteY5" fmla="*/ 5340823 h 6325052"/>
              <a:gd name="connsiteX6" fmla="*/ 3439816 w 4366650"/>
              <a:gd name="connsiteY6" fmla="*/ 4081866 h 6325052"/>
              <a:gd name="connsiteX7" fmla="*/ 4340963 w 4366650"/>
              <a:gd name="connsiteY7" fmla="*/ 6255223 h 6325052"/>
              <a:gd name="connsiteX8" fmla="*/ 4022911 w 4366650"/>
              <a:gd name="connsiteY8" fmla="*/ 5658875 h 6325052"/>
              <a:gd name="connsiteX9" fmla="*/ 3015746 w 4366650"/>
              <a:gd name="connsiteY9" fmla="*/ 4346910 h 6325052"/>
              <a:gd name="connsiteX10" fmla="*/ 1889311 w 4366650"/>
              <a:gd name="connsiteY10" fmla="*/ 3207223 h 6325052"/>
              <a:gd name="connsiteX11" fmla="*/ 34007 w 4366650"/>
              <a:gd name="connsiteY11" fmla="*/ 1020614 h 6325052"/>
              <a:gd name="connsiteX12" fmla="*/ 643607 w 4366650"/>
              <a:gd name="connsiteY12" fmla="*/ 1762736 h 6325052"/>
              <a:gd name="connsiteX13" fmla="*/ 73763 w 4366650"/>
              <a:gd name="connsiteY13" fmla="*/ 198979 h 6325052"/>
              <a:gd name="connsiteX14" fmla="*/ 749624 w 4366650"/>
              <a:gd name="connsiteY14" fmla="*/ 1365171 h 6325052"/>
              <a:gd name="connsiteX15" fmla="*/ 497833 w 4366650"/>
              <a:gd name="connsiteY15" fmla="*/ 145971 h 6325052"/>
              <a:gd name="connsiteX16" fmla="*/ 815885 w 4366650"/>
              <a:gd name="connsiteY16" fmla="*/ 1073623 h 6325052"/>
              <a:gd name="connsiteX17" fmla="*/ 749624 w 4366650"/>
              <a:gd name="connsiteY17" fmla="*/ 238736 h 6325052"/>
              <a:gd name="connsiteX18" fmla="*/ 1027920 w 4366650"/>
              <a:gd name="connsiteY18" fmla="*/ 1047118 h 6325052"/>
              <a:gd name="connsiteX19" fmla="*/ 882146 w 4366650"/>
              <a:gd name="connsiteY19" fmla="*/ 197 h 6325052"/>
              <a:gd name="connsiteX20" fmla="*/ 1213450 w 4366650"/>
              <a:gd name="connsiteY20" fmla="*/ 954353 h 6325052"/>
              <a:gd name="connsiteX21" fmla="*/ 1385729 w 4366650"/>
              <a:gd name="connsiteY21" fmla="*/ 424266 h 632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66650" h="6325052">
                <a:moveTo>
                  <a:pt x="1385729" y="424266"/>
                </a:moveTo>
                <a:cubicBezTo>
                  <a:pt x="1493955" y="541327"/>
                  <a:pt x="1558007" y="1122214"/>
                  <a:pt x="1862807" y="1656718"/>
                </a:cubicBezTo>
                <a:cubicBezTo>
                  <a:pt x="2167607" y="2191222"/>
                  <a:pt x="3066546" y="3417049"/>
                  <a:pt x="3214529" y="3631292"/>
                </a:cubicBezTo>
                <a:cubicBezTo>
                  <a:pt x="3362512" y="3845536"/>
                  <a:pt x="2697694" y="2931136"/>
                  <a:pt x="2750703" y="2942179"/>
                </a:cubicBezTo>
                <a:cubicBezTo>
                  <a:pt x="2803712" y="2953222"/>
                  <a:pt x="3320546" y="3297779"/>
                  <a:pt x="3532581" y="3697553"/>
                </a:cubicBezTo>
                <a:cubicBezTo>
                  <a:pt x="3744616" y="4097327"/>
                  <a:pt x="4038372" y="5276771"/>
                  <a:pt x="4022911" y="5340823"/>
                </a:cubicBezTo>
                <a:cubicBezTo>
                  <a:pt x="4007450" y="5404875"/>
                  <a:pt x="3386807" y="3929466"/>
                  <a:pt x="3439816" y="4081866"/>
                </a:cubicBezTo>
                <a:cubicBezTo>
                  <a:pt x="3492825" y="4234266"/>
                  <a:pt x="4243781" y="5992388"/>
                  <a:pt x="4340963" y="6255223"/>
                </a:cubicBezTo>
                <a:cubicBezTo>
                  <a:pt x="4438145" y="6518058"/>
                  <a:pt x="4243781" y="5976927"/>
                  <a:pt x="4022911" y="5658875"/>
                </a:cubicBezTo>
                <a:cubicBezTo>
                  <a:pt x="3802041" y="5340823"/>
                  <a:pt x="3371346" y="4755519"/>
                  <a:pt x="3015746" y="4346910"/>
                </a:cubicBezTo>
                <a:cubicBezTo>
                  <a:pt x="2660146" y="3938301"/>
                  <a:pt x="2386268" y="3761606"/>
                  <a:pt x="1889311" y="3207223"/>
                </a:cubicBezTo>
                <a:cubicBezTo>
                  <a:pt x="1392355" y="2652840"/>
                  <a:pt x="241624" y="1261362"/>
                  <a:pt x="34007" y="1020614"/>
                </a:cubicBezTo>
                <a:cubicBezTo>
                  <a:pt x="-173610" y="779866"/>
                  <a:pt x="636981" y="1899675"/>
                  <a:pt x="643607" y="1762736"/>
                </a:cubicBezTo>
                <a:cubicBezTo>
                  <a:pt x="650233" y="1625797"/>
                  <a:pt x="56094" y="265240"/>
                  <a:pt x="73763" y="198979"/>
                </a:cubicBezTo>
                <a:cubicBezTo>
                  <a:pt x="91432" y="132718"/>
                  <a:pt x="678946" y="1374006"/>
                  <a:pt x="749624" y="1365171"/>
                </a:cubicBezTo>
                <a:cubicBezTo>
                  <a:pt x="820302" y="1356336"/>
                  <a:pt x="486790" y="194562"/>
                  <a:pt x="497833" y="145971"/>
                </a:cubicBezTo>
                <a:cubicBezTo>
                  <a:pt x="508876" y="97380"/>
                  <a:pt x="773920" y="1058162"/>
                  <a:pt x="815885" y="1073623"/>
                </a:cubicBezTo>
                <a:cubicBezTo>
                  <a:pt x="857850" y="1089084"/>
                  <a:pt x="714285" y="243154"/>
                  <a:pt x="749624" y="238736"/>
                </a:cubicBezTo>
                <a:cubicBezTo>
                  <a:pt x="784963" y="234318"/>
                  <a:pt x="1005833" y="1086874"/>
                  <a:pt x="1027920" y="1047118"/>
                </a:cubicBezTo>
                <a:cubicBezTo>
                  <a:pt x="1050007" y="1007362"/>
                  <a:pt x="851224" y="15658"/>
                  <a:pt x="882146" y="197"/>
                </a:cubicBezTo>
                <a:cubicBezTo>
                  <a:pt x="913068" y="-15264"/>
                  <a:pt x="1125102" y="881466"/>
                  <a:pt x="1213450" y="954353"/>
                </a:cubicBezTo>
                <a:cubicBezTo>
                  <a:pt x="1301798" y="1027240"/>
                  <a:pt x="1277503" y="307205"/>
                  <a:pt x="1385729" y="42426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BFE4B267-BC3A-ACF4-C14B-DE10DA56131C}"/>
              </a:ext>
            </a:extLst>
          </p:cNvPr>
          <p:cNvSpPr/>
          <p:nvPr/>
        </p:nvSpPr>
        <p:spPr>
          <a:xfrm>
            <a:off x="643973" y="3696725"/>
            <a:ext cx="3284108" cy="5435603"/>
          </a:xfrm>
          <a:custGeom>
            <a:avLst/>
            <a:gdLst>
              <a:gd name="connsiteX0" fmla="*/ 1953453 w 3284108"/>
              <a:gd name="connsiteY0" fmla="*/ 632 h 5435603"/>
              <a:gd name="connsiteX1" fmla="*/ 1781175 w 3284108"/>
              <a:gd name="connsiteY1" fmla="*/ 1113814 h 5435603"/>
              <a:gd name="connsiteX2" fmla="*/ 2881105 w 3284108"/>
              <a:gd name="connsiteY2" fmla="*/ 3750997 h 5435603"/>
              <a:gd name="connsiteX3" fmla="*/ 1516131 w 3284108"/>
              <a:gd name="connsiteY3" fmla="*/ 1537884 h 5435603"/>
              <a:gd name="connsiteX4" fmla="*/ 1940201 w 3284108"/>
              <a:gd name="connsiteY4" fmla="*/ 3167901 h 5435603"/>
              <a:gd name="connsiteX5" fmla="*/ 3265418 w 3284108"/>
              <a:gd name="connsiteY5" fmla="*/ 5367762 h 5435603"/>
              <a:gd name="connsiteX6" fmla="*/ 2536549 w 3284108"/>
              <a:gd name="connsiteY6" fmla="*/ 4652145 h 5435603"/>
              <a:gd name="connsiteX7" fmla="*/ 124653 w 3284108"/>
              <a:gd name="connsiteY7" fmla="*/ 2425779 h 5435603"/>
              <a:gd name="connsiteX8" fmla="*/ 376444 w 3284108"/>
              <a:gd name="connsiteY8" fmla="*/ 2611310 h 5435603"/>
              <a:gd name="connsiteX9" fmla="*/ 641488 w 3284108"/>
              <a:gd name="connsiteY9" fmla="*/ 384945 h 5435603"/>
              <a:gd name="connsiteX10" fmla="*/ 508966 w 3284108"/>
              <a:gd name="connsiteY10" fmla="*/ 1127066 h 5435603"/>
              <a:gd name="connsiteX11" fmla="*/ 1158323 w 3284108"/>
              <a:gd name="connsiteY11" fmla="*/ 66892 h 5435603"/>
              <a:gd name="connsiteX12" fmla="*/ 721001 w 3284108"/>
              <a:gd name="connsiteY12" fmla="*/ 941536 h 5435603"/>
              <a:gd name="connsiteX13" fmla="*/ 1953453 w 3284108"/>
              <a:gd name="connsiteY13" fmla="*/ 632 h 54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84108" h="5435603">
                <a:moveTo>
                  <a:pt x="1953453" y="632"/>
                </a:moveTo>
                <a:cubicBezTo>
                  <a:pt x="2130149" y="29345"/>
                  <a:pt x="1626566" y="488753"/>
                  <a:pt x="1781175" y="1113814"/>
                </a:cubicBezTo>
                <a:cubicBezTo>
                  <a:pt x="1935784" y="1738875"/>
                  <a:pt x="2925279" y="3680319"/>
                  <a:pt x="2881105" y="3750997"/>
                </a:cubicBezTo>
                <a:cubicBezTo>
                  <a:pt x="2836931" y="3821675"/>
                  <a:pt x="1672948" y="1635067"/>
                  <a:pt x="1516131" y="1537884"/>
                </a:cubicBezTo>
                <a:cubicBezTo>
                  <a:pt x="1359314" y="1440701"/>
                  <a:pt x="1648653" y="2529588"/>
                  <a:pt x="1940201" y="3167901"/>
                </a:cubicBezTo>
                <a:cubicBezTo>
                  <a:pt x="2231749" y="3806214"/>
                  <a:pt x="3166027" y="5120388"/>
                  <a:pt x="3265418" y="5367762"/>
                </a:cubicBezTo>
                <a:cubicBezTo>
                  <a:pt x="3364809" y="5615136"/>
                  <a:pt x="3060010" y="5142475"/>
                  <a:pt x="2536549" y="4652145"/>
                </a:cubicBezTo>
                <a:cubicBezTo>
                  <a:pt x="2013088" y="4161815"/>
                  <a:pt x="484670" y="2765918"/>
                  <a:pt x="124653" y="2425779"/>
                </a:cubicBezTo>
                <a:cubicBezTo>
                  <a:pt x="-235364" y="2085640"/>
                  <a:pt x="290305" y="2951449"/>
                  <a:pt x="376444" y="2611310"/>
                </a:cubicBezTo>
                <a:cubicBezTo>
                  <a:pt x="462583" y="2271171"/>
                  <a:pt x="619401" y="632319"/>
                  <a:pt x="641488" y="384945"/>
                </a:cubicBezTo>
                <a:cubicBezTo>
                  <a:pt x="663575" y="137571"/>
                  <a:pt x="422827" y="1180075"/>
                  <a:pt x="508966" y="1127066"/>
                </a:cubicBezTo>
                <a:cubicBezTo>
                  <a:pt x="595105" y="1074057"/>
                  <a:pt x="1122984" y="97814"/>
                  <a:pt x="1158323" y="66892"/>
                </a:cubicBezTo>
                <a:cubicBezTo>
                  <a:pt x="1193662" y="35970"/>
                  <a:pt x="592897" y="952579"/>
                  <a:pt x="721001" y="941536"/>
                </a:cubicBezTo>
                <a:cubicBezTo>
                  <a:pt x="849105" y="930493"/>
                  <a:pt x="1776757" y="-28081"/>
                  <a:pt x="1953453" y="63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2FFFF0DA-B972-38F2-7090-896BCCC565C4}"/>
              </a:ext>
            </a:extLst>
          </p:cNvPr>
          <p:cNvSpPr/>
          <p:nvPr/>
        </p:nvSpPr>
        <p:spPr>
          <a:xfrm>
            <a:off x="2683023" y="7226216"/>
            <a:ext cx="3795650" cy="4856753"/>
          </a:xfrm>
          <a:custGeom>
            <a:avLst/>
            <a:gdLst>
              <a:gd name="connsiteX0" fmla="*/ 1610681 w 3795650"/>
              <a:gd name="connsiteY0" fmla="*/ 499801 h 4856753"/>
              <a:gd name="connsiteX1" fmla="*/ 2087760 w 3795650"/>
              <a:gd name="connsiteY1" fmla="*/ 1758758 h 4856753"/>
              <a:gd name="connsiteX2" fmla="*/ 2949151 w 3795650"/>
              <a:gd name="connsiteY2" fmla="*/ 2659906 h 4856753"/>
              <a:gd name="connsiteX3" fmla="*/ 3757534 w 3795650"/>
              <a:gd name="connsiteY3" fmla="*/ 4660984 h 4856753"/>
              <a:gd name="connsiteX4" fmla="*/ 3492490 w 3795650"/>
              <a:gd name="connsiteY4" fmla="*/ 3958619 h 4856753"/>
              <a:gd name="connsiteX5" fmla="*/ 2008247 w 3795650"/>
              <a:gd name="connsiteY5" fmla="*/ 1785262 h 4856753"/>
              <a:gd name="connsiteX6" fmla="*/ 2988907 w 3795650"/>
              <a:gd name="connsiteY6" fmla="*/ 4104393 h 4856753"/>
              <a:gd name="connsiteX7" fmla="*/ 2432316 w 3795650"/>
              <a:gd name="connsiteY7" fmla="*/ 3614062 h 4856753"/>
              <a:gd name="connsiteX8" fmla="*/ 2776873 w 3795650"/>
              <a:gd name="connsiteY8" fmla="*/ 4846514 h 4856753"/>
              <a:gd name="connsiteX9" fmla="*/ 2299794 w 3795650"/>
              <a:gd name="connsiteY9" fmla="*/ 3985123 h 4856753"/>
              <a:gd name="connsiteX10" fmla="*/ 60177 w 3795650"/>
              <a:gd name="connsiteY10" fmla="*/ 566062 h 4856753"/>
              <a:gd name="connsiteX11" fmla="*/ 603516 w 3795650"/>
              <a:gd name="connsiteY11" fmla="*/ 990132 h 4856753"/>
              <a:gd name="connsiteX12" fmla="*/ 192699 w 3795650"/>
              <a:gd name="connsiteY12" fmla="*/ 9471 h 4856753"/>
              <a:gd name="connsiteX13" fmla="*/ 1690194 w 3795650"/>
              <a:gd name="connsiteY13" fmla="*/ 1692497 h 4856753"/>
              <a:gd name="connsiteX14" fmla="*/ 1239620 w 3795650"/>
              <a:gd name="connsiteY14" fmla="*/ 804601 h 4856753"/>
              <a:gd name="connsiteX15" fmla="*/ 1623934 w 3795650"/>
              <a:gd name="connsiteY15" fmla="*/ 1082897 h 4856753"/>
              <a:gd name="connsiteX16" fmla="*/ 1610681 w 3795650"/>
              <a:gd name="connsiteY16" fmla="*/ 499801 h 485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95650" h="4856753">
                <a:moveTo>
                  <a:pt x="1610681" y="499801"/>
                </a:moveTo>
                <a:cubicBezTo>
                  <a:pt x="1687985" y="612444"/>
                  <a:pt x="1864682" y="1398741"/>
                  <a:pt x="2087760" y="1758758"/>
                </a:cubicBezTo>
                <a:cubicBezTo>
                  <a:pt x="2310838" y="2118776"/>
                  <a:pt x="2670855" y="2176202"/>
                  <a:pt x="2949151" y="2659906"/>
                </a:cubicBezTo>
                <a:cubicBezTo>
                  <a:pt x="3227447" y="3143610"/>
                  <a:pt x="3666978" y="4444532"/>
                  <a:pt x="3757534" y="4660984"/>
                </a:cubicBezTo>
                <a:cubicBezTo>
                  <a:pt x="3848090" y="4877436"/>
                  <a:pt x="3784038" y="4437906"/>
                  <a:pt x="3492490" y="3958619"/>
                </a:cubicBezTo>
                <a:cubicBezTo>
                  <a:pt x="3200942" y="3479332"/>
                  <a:pt x="2092177" y="1760966"/>
                  <a:pt x="2008247" y="1785262"/>
                </a:cubicBezTo>
                <a:cubicBezTo>
                  <a:pt x="1924317" y="1809558"/>
                  <a:pt x="2918229" y="3799593"/>
                  <a:pt x="2988907" y="4104393"/>
                </a:cubicBezTo>
                <a:cubicBezTo>
                  <a:pt x="3059585" y="4409193"/>
                  <a:pt x="2467655" y="3490375"/>
                  <a:pt x="2432316" y="3614062"/>
                </a:cubicBezTo>
                <a:cubicBezTo>
                  <a:pt x="2396977" y="3737749"/>
                  <a:pt x="2798960" y="4784671"/>
                  <a:pt x="2776873" y="4846514"/>
                </a:cubicBezTo>
                <a:cubicBezTo>
                  <a:pt x="2754786" y="4908358"/>
                  <a:pt x="2752577" y="4698532"/>
                  <a:pt x="2299794" y="3985123"/>
                </a:cubicBezTo>
                <a:cubicBezTo>
                  <a:pt x="1847011" y="3271714"/>
                  <a:pt x="342890" y="1065227"/>
                  <a:pt x="60177" y="566062"/>
                </a:cubicBezTo>
                <a:cubicBezTo>
                  <a:pt x="-222536" y="66897"/>
                  <a:pt x="581429" y="1082897"/>
                  <a:pt x="603516" y="990132"/>
                </a:cubicBezTo>
                <a:cubicBezTo>
                  <a:pt x="625603" y="897367"/>
                  <a:pt x="11586" y="-107590"/>
                  <a:pt x="192699" y="9471"/>
                </a:cubicBezTo>
                <a:cubicBezTo>
                  <a:pt x="373812" y="126532"/>
                  <a:pt x="1515707" y="1559975"/>
                  <a:pt x="1690194" y="1692497"/>
                </a:cubicBezTo>
                <a:cubicBezTo>
                  <a:pt x="1864681" y="1825019"/>
                  <a:pt x="1250663" y="906201"/>
                  <a:pt x="1239620" y="804601"/>
                </a:cubicBezTo>
                <a:cubicBezTo>
                  <a:pt x="1228577" y="703001"/>
                  <a:pt x="1557673" y="1135906"/>
                  <a:pt x="1623934" y="1082897"/>
                </a:cubicBezTo>
                <a:cubicBezTo>
                  <a:pt x="1690195" y="1029888"/>
                  <a:pt x="1533377" y="387158"/>
                  <a:pt x="1610681" y="49980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DD9C849E-81D0-967B-CF16-C829999CBA78}"/>
              </a:ext>
            </a:extLst>
          </p:cNvPr>
          <p:cNvSpPr/>
          <p:nvPr/>
        </p:nvSpPr>
        <p:spPr>
          <a:xfrm>
            <a:off x="4260378" y="-87802"/>
            <a:ext cx="3300793" cy="3400972"/>
          </a:xfrm>
          <a:custGeom>
            <a:avLst/>
            <a:gdLst>
              <a:gd name="connsiteX0" fmla="*/ 126092 w 3300793"/>
              <a:gd name="connsiteY0" fmla="*/ 114306 h 3400972"/>
              <a:gd name="connsiteX1" fmla="*/ 218857 w 3300793"/>
              <a:gd name="connsiteY1" fmla="*/ 193819 h 3400972"/>
              <a:gd name="connsiteX2" fmla="*/ 1968144 w 3300793"/>
              <a:gd name="connsiteY2" fmla="*/ 1187732 h 3400972"/>
              <a:gd name="connsiteX3" fmla="*/ 1901883 w 3300793"/>
              <a:gd name="connsiteY3" fmla="*/ 1015454 h 3400972"/>
              <a:gd name="connsiteX4" fmla="*/ 3253605 w 3300793"/>
              <a:gd name="connsiteY4" fmla="*/ 3202063 h 3400972"/>
              <a:gd name="connsiteX5" fmla="*/ 2869292 w 3300793"/>
              <a:gd name="connsiteY5" fmla="*/ 2910515 h 3400972"/>
              <a:gd name="connsiteX6" fmla="*/ 1676596 w 3300793"/>
              <a:gd name="connsiteY6" fmla="*/ 1757576 h 3400972"/>
              <a:gd name="connsiteX7" fmla="*/ 2339205 w 3300793"/>
              <a:gd name="connsiteY7" fmla="*/ 2923767 h 3400972"/>
              <a:gd name="connsiteX8" fmla="*/ 1636839 w 3300793"/>
              <a:gd name="connsiteY8" fmla="*/ 1982863 h 3400972"/>
              <a:gd name="connsiteX9" fmla="*/ 2259692 w 3300793"/>
              <a:gd name="connsiteY9" fmla="*/ 3400845 h 3400972"/>
              <a:gd name="connsiteX10" fmla="*/ 1424805 w 3300793"/>
              <a:gd name="connsiteY10" fmla="*/ 2062376 h 3400972"/>
              <a:gd name="connsiteX11" fmla="*/ 1133257 w 3300793"/>
              <a:gd name="connsiteY11" fmla="*/ 1452776 h 3400972"/>
              <a:gd name="connsiteX12" fmla="*/ 126092 w 3300793"/>
              <a:gd name="connsiteY12" fmla="*/ 114306 h 340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0793" h="3400972">
                <a:moveTo>
                  <a:pt x="126092" y="114306"/>
                </a:moveTo>
                <a:cubicBezTo>
                  <a:pt x="-26308" y="-95520"/>
                  <a:pt x="-88152" y="14915"/>
                  <a:pt x="218857" y="193819"/>
                </a:cubicBezTo>
                <a:cubicBezTo>
                  <a:pt x="525866" y="372723"/>
                  <a:pt x="1687640" y="1050793"/>
                  <a:pt x="1968144" y="1187732"/>
                </a:cubicBezTo>
                <a:cubicBezTo>
                  <a:pt x="2248648" y="1324671"/>
                  <a:pt x="1687640" y="679732"/>
                  <a:pt x="1901883" y="1015454"/>
                </a:cubicBezTo>
                <a:cubicBezTo>
                  <a:pt x="2116126" y="1351176"/>
                  <a:pt x="3092370" y="2886220"/>
                  <a:pt x="3253605" y="3202063"/>
                </a:cubicBezTo>
                <a:cubicBezTo>
                  <a:pt x="3414840" y="3517907"/>
                  <a:pt x="3132127" y="3151263"/>
                  <a:pt x="2869292" y="2910515"/>
                </a:cubicBezTo>
                <a:cubicBezTo>
                  <a:pt x="2606457" y="2669767"/>
                  <a:pt x="1764944" y="1755367"/>
                  <a:pt x="1676596" y="1757576"/>
                </a:cubicBezTo>
                <a:cubicBezTo>
                  <a:pt x="1588248" y="1759785"/>
                  <a:pt x="2345831" y="2886219"/>
                  <a:pt x="2339205" y="2923767"/>
                </a:cubicBezTo>
                <a:cubicBezTo>
                  <a:pt x="2332579" y="2961315"/>
                  <a:pt x="1650091" y="1903350"/>
                  <a:pt x="1636839" y="1982863"/>
                </a:cubicBezTo>
                <a:cubicBezTo>
                  <a:pt x="1623587" y="2062376"/>
                  <a:pt x="2295031" y="3387593"/>
                  <a:pt x="2259692" y="3400845"/>
                </a:cubicBezTo>
                <a:cubicBezTo>
                  <a:pt x="2224353" y="3414097"/>
                  <a:pt x="1612544" y="2387054"/>
                  <a:pt x="1424805" y="2062376"/>
                </a:cubicBezTo>
                <a:cubicBezTo>
                  <a:pt x="1237066" y="1737698"/>
                  <a:pt x="1349709" y="1773037"/>
                  <a:pt x="1133257" y="1452776"/>
                </a:cubicBezTo>
                <a:cubicBezTo>
                  <a:pt x="916805" y="1132515"/>
                  <a:pt x="278492" y="324132"/>
                  <a:pt x="126092" y="11430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0B8DE3B1-7049-1E4B-D87E-51D3AE1B642F}"/>
              </a:ext>
            </a:extLst>
          </p:cNvPr>
          <p:cNvSpPr/>
          <p:nvPr/>
        </p:nvSpPr>
        <p:spPr>
          <a:xfrm>
            <a:off x="4090487" y="223586"/>
            <a:ext cx="1883146" cy="3057236"/>
          </a:xfrm>
          <a:custGeom>
            <a:avLst/>
            <a:gdLst>
              <a:gd name="connsiteX0" fmla="*/ 547774 w 1883146"/>
              <a:gd name="connsiteY0" fmla="*/ 14953 h 3057236"/>
              <a:gd name="connsiteX1" fmla="*/ 1753722 w 1883146"/>
              <a:gd name="connsiteY1" fmla="*/ 1737736 h 3057236"/>
              <a:gd name="connsiteX2" fmla="*/ 1859739 w 1883146"/>
              <a:gd name="connsiteY2" fmla="*/ 3036449 h 3057236"/>
              <a:gd name="connsiteX3" fmla="*/ 1846487 w 1883146"/>
              <a:gd name="connsiteY3" fmla="*/ 2493110 h 3057236"/>
              <a:gd name="connsiteX4" fmla="*/ 1501930 w 1883146"/>
              <a:gd name="connsiteY4" fmla="*/ 1896762 h 3057236"/>
              <a:gd name="connsiteX5" fmla="*/ 1819983 w 1883146"/>
              <a:gd name="connsiteY5" fmla="*/ 2718397 h 3057236"/>
              <a:gd name="connsiteX6" fmla="*/ 1170626 w 1883146"/>
              <a:gd name="connsiteY6" fmla="*/ 2002779 h 3057236"/>
              <a:gd name="connsiteX7" fmla="*/ 1568191 w 1883146"/>
              <a:gd name="connsiteY7" fmla="*/ 2824414 h 3057236"/>
              <a:gd name="connsiteX8" fmla="*/ 1276643 w 1883146"/>
              <a:gd name="connsiteY8" fmla="*/ 2188310 h 3057236"/>
              <a:gd name="connsiteX9" fmla="*/ 879078 w 1883146"/>
              <a:gd name="connsiteY9" fmla="*/ 2771405 h 3057236"/>
              <a:gd name="connsiteX10" fmla="*/ 826070 w 1883146"/>
              <a:gd name="connsiteY10" fmla="*/ 1949771 h 3057236"/>
              <a:gd name="connsiteX11" fmla="*/ 693548 w 1883146"/>
              <a:gd name="connsiteY11" fmla="*/ 2652136 h 3057236"/>
              <a:gd name="connsiteX12" fmla="*/ 547774 w 1883146"/>
              <a:gd name="connsiteY12" fmla="*/ 1340171 h 3057236"/>
              <a:gd name="connsiteX13" fmla="*/ 494765 w 1883146"/>
              <a:gd name="connsiteY13" fmla="*/ 1949771 h 3057236"/>
              <a:gd name="connsiteX14" fmla="*/ 508017 w 1883146"/>
              <a:gd name="connsiteY14" fmla="*/ 1101631 h 3057236"/>
              <a:gd name="connsiteX15" fmla="*/ 4435 w 1883146"/>
              <a:gd name="connsiteY15" fmla="*/ 187231 h 3057236"/>
              <a:gd name="connsiteX16" fmla="*/ 839322 w 1883146"/>
              <a:gd name="connsiteY16" fmla="*/ 863092 h 3057236"/>
              <a:gd name="connsiteX17" fmla="*/ 547774 w 1883146"/>
              <a:gd name="connsiteY17" fmla="*/ 14953 h 305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3146" h="3057236">
                <a:moveTo>
                  <a:pt x="547774" y="14953"/>
                </a:moveTo>
                <a:cubicBezTo>
                  <a:pt x="700174" y="160727"/>
                  <a:pt x="1535061" y="1234153"/>
                  <a:pt x="1753722" y="1737736"/>
                </a:cubicBezTo>
                <a:cubicBezTo>
                  <a:pt x="1972383" y="2241319"/>
                  <a:pt x="1844278" y="2910553"/>
                  <a:pt x="1859739" y="3036449"/>
                </a:cubicBezTo>
                <a:cubicBezTo>
                  <a:pt x="1875200" y="3162345"/>
                  <a:pt x="1906122" y="2683058"/>
                  <a:pt x="1846487" y="2493110"/>
                </a:cubicBezTo>
                <a:cubicBezTo>
                  <a:pt x="1786852" y="2303162"/>
                  <a:pt x="1506347" y="1859214"/>
                  <a:pt x="1501930" y="1896762"/>
                </a:cubicBezTo>
                <a:cubicBezTo>
                  <a:pt x="1497513" y="1934310"/>
                  <a:pt x="1875200" y="2700728"/>
                  <a:pt x="1819983" y="2718397"/>
                </a:cubicBezTo>
                <a:cubicBezTo>
                  <a:pt x="1764766" y="2736067"/>
                  <a:pt x="1212591" y="1985110"/>
                  <a:pt x="1170626" y="2002779"/>
                </a:cubicBezTo>
                <a:cubicBezTo>
                  <a:pt x="1128661" y="2020448"/>
                  <a:pt x="1550522" y="2793492"/>
                  <a:pt x="1568191" y="2824414"/>
                </a:cubicBezTo>
                <a:cubicBezTo>
                  <a:pt x="1585860" y="2855336"/>
                  <a:pt x="1391495" y="2197145"/>
                  <a:pt x="1276643" y="2188310"/>
                </a:cubicBezTo>
                <a:cubicBezTo>
                  <a:pt x="1161791" y="2179475"/>
                  <a:pt x="954173" y="2811161"/>
                  <a:pt x="879078" y="2771405"/>
                </a:cubicBezTo>
                <a:cubicBezTo>
                  <a:pt x="803983" y="2731649"/>
                  <a:pt x="856992" y="1969649"/>
                  <a:pt x="826070" y="1949771"/>
                </a:cubicBezTo>
                <a:cubicBezTo>
                  <a:pt x="795148" y="1929893"/>
                  <a:pt x="739931" y="2753736"/>
                  <a:pt x="693548" y="2652136"/>
                </a:cubicBezTo>
                <a:cubicBezTo>
                  <a:pt x="647165" y="2550536"/>
                  <a:pt x="580904" y="1457232"/>
                  <a:pt x="547774" y="1340171"/>
                </a:cubicBezTo>
                <a:cubicBezTo>
                  <a:pt x="514644" y="1223110"/>
                  <a:pt x="501391" y="1989528"/>
                  <a:pt x="494765" y="1949771"/>
                </a:cubicBezTo>
                <a:cubicBezTo>
                  <a:pt x="488139" y="1910014"/>
                  <a:pt x="589739" y="1395388"/>
                  <a:pt x="508017" y="1101631"/>
                </a:cubicBezTo>
                <a:cubicBezTo>
                  <a:pt x="426295" y="807874"/>
                  <a:pt x="-50783" y="226988"/>
                  <a:pt x="4435" y="187231"/>
                </a:cubicBezTo>
                <a:cubicBezTo>
                  <a:pt x="59652" y="147475"/>
                  <a:pt x="742140" y="889596"/>
                  <a:pt x="839322" y="863092"/>
                </a:cubicBezTo>
                <a:cubicBezTo>
                  <a:pt x="936505" y="836588"/>
                  <a:pt x="395374" y="-130821"/>
                  <a:pt x="547774" y="1495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C5CC6E26-BC69-AC6E-B4B5-EC068AFA6444}"/>
              </a:ext>
            </a:extLst>
          </p:cNvPr>
          <p:cNvSpPr/>
          <p:nvPr/>
        </p:nvSpPr>
        <p:spPr>
          <a:xfrm>
            <a:off x="6121693" y="4963139"/>
            <a:ext cx="1550067" cy="4297139"/>
          </a:xfrm>
          <a:custGeom>
            <a:avLst/>
            <a:gdLst>
              <a:gd name="connsiteX0" fmla="*/ 1286272 w 1550067"/>
              <a:gd name="connsiteY0" fmla="*/ 6426 h 4297139"/>
              <a:gd name="connsiteX1" fmla="*/ 1100742 w 1550067"/>
              <a:gd name="connsiteY1" fmla="*/ 1106357 h 4297139"/>
              <a:gd name="connsiteX2" fmla="*/ 954968 w 1550067"/>
              <a:gd name="connsiteY2" fmla="*/ 2060513 h 4297139"/>
              <a:gd name="connsiteX3" fmla="*/ 941716 w 1550067"/>
              <a:gd name="connsiteY3" fmla="*/ 1689452 h 4297139"/>
              <a:gd name="connsiteX4" fmla="*/ 411629 w 1550067"/>
              <a:gd name="connsiteY4" fmla="*/ 2736374 h 4297139"/>
              <a:gd name="connsiteX5" fmla="*/ 411629 w 1550067"/>
              <a:gd name="connsiteY5" fmla="*/ 2087018 h 4297139"/>
              <a:gd name="connsiteX6" fmla="*/ 67072 w 1550067"/>
              <a:gd name="connsiteY6" fmla="*/ 3292965 h 4297139"/>
              <a:gd name="connsiteX7" fmla="*/ 80324 w 1550067"/>
              <a:gd name="connsiteY7" fmla="*/ 4286878 h 4297139"/>
              <a:gd name="connsiteX8" fmla="*/ 106829 w 1550067"/>
              <a:gd name="connsiteY8" fmla="*/ 3650774 h 4297139"/>
              <a:gd name="connsiteX9" fmla="*/ 1445298 w 1550067"/>
              <a:gd name="connsiteY9" fmla="*/ 1305139 h 4297139"/>
              <a:gd name="connsiteX10" fmla="*/ 1445298 w 1550067"/>
              <a:gd name="connsiteY10" fmla="*/ 1636444 h 4297139"/>
              <a:gd name="connsiteX11" fmla="*/ 1286272 w 1550067"/>
              <a:gd name="connsiteY11" fmla="*/ 6426 h 429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0067" h="4297139">
                <a:moveTo>
                  <a:pt x="1286272" y="6426"/>
                </a:moveTo>
                <a:cubicBezTo>
                  <a:pt x="1228846" y="-81922"/>
                  <a:pt x="1155959" y="764009"/>
                  <a:pt x="1100742" y="1106357"/>
                </a:cubicBezTo>
                <a:cubicBezTo>
                  <a:pt x="1045525" y="1448705"/>
                  <a:pt x="981472" y="1963331"/>
                  <a:pt x="954968" y="2060513"/>
                </a:cubicBezTo>
                <a:cubicBezTo>
                  <a:pt x="928464" y="2157696"/>
                  <a:pt x="1032272" y="1576809"/>
                  <a:pt x="941716" y="1689452"/>
                </a:cubicBezTo>
                <a:cubicBezTo>
                  <a:pt x="851160" y="1802095"/>
                  <a:pt x="499977" y="2670113"/>
                  <a:pt x="411629" y="2736374"/>
                </a:cubicBezTo>
                <a:cubicBezTo>
                  <a:pt x="323281" y="2802635"/>
                  <a:pt x="469055" y="1994253"/>
                  <a:pt x="411629" y="2087018"/>
                </a:cubicBezTo>
                <a:cubicBezTo>
                  <a:pt x="354203" y="2179783"/>
                  <a:pt x="122289" y="2926322"/>
                  <a:pt x="67072" y="3292965"/>
                </a:cubicBezTo>
                <a:cubicBezTo>
                  <a:pt x="11855" y="3659608"/>
                  <a:pt x="73698" y="4227243"/>
                  <a:pt x="80324" y="4286878"/>
                </a:cubicBezTo>
                <a:cubicBezTo>
                  <a:pt x="86950" y="4346513"/>
                  <a:pt x="-120667" y="4147730"/>
                  <a:pt x="106829" y="3650774"/>
                </a:cubicBezTo>
                <a:cubicBezTo>
                  <a:pt x="334325" y="3153818"/>
                  <a:pt x="1222220" y="1640861"/>
                  <a:pt x="1445298" y="1305139"/>
                </a:cubicBezTo>
                <a:cubicBezTo>
                  <a:pt x="1668376" y="969417"/>
                  <a:pt x="1469594" y="1850687"/>
                  <a:pt x="1445298" y="1636444"/>
                </a:cubicBezTo>
                <a:cubicBezTo>
                  <a:pt x="1421002" y="1422201"/>
                  <a:pt x="1343698" y="94774"/>
                  <a:pt x="1286272" y="642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A5E681B-70D8-F2EF-04CE-B61D60ABA5A2}"/>
              </a:ext>
            </a:extLst>
          </p:cNvPr>
          <p:cNvSpPr/>
          <p:nvPr/>
        </p:nvSpPr>
        <p:spPr>
          <a:xfrm>
            <a:off x="6042890" y="6280045"/>
            <a:ext cx="2985471" cy="4653554"/>
          </a:xfrm>
          <a:custGeom>
            <a:avLst/>
            <a:gdLst>
              <a:gd name="connsiteX0" fmla="*/ 1987927 w 2985471"/>
              <a:gd name="connsiteY0" fmla="*/ 1485 h 4653554"/>
              <a:gd name="connsiteX1" fmla="*/ 1404832 w 2985471"/>
              <a:gd name="connsiteY1" fmla="*/ 1035155 h 4653554"/>
              <a:gd name="connsiteX2" fmla="*/ 1245806 w 2985471"/>
              <a:gd name="connsiteY2" fmla="*/ 1300198 h 4653554"/>
              <a:gd name="connsiteX3" fmla="*/ 2531267 w 2985471"/>
              <a:gd name="connsiteY3" fmla="*/ 2731433 h 4653554"/>
              <a:gd name="connsiteX4" fmla="*/ 1881910 w 2985471"/>
              <a:gd name="connsiteY4" fmla="*/ 2161590 h 4653554"/>
              <a:gd name="connsiteX5" fmla="*/ 1259058 w 2985471"/>
              <a:gd name="connsiteY5" fmla="*/ 1711016 h 4653554"/>
              <a:gd name="connsiteX6" fmla="*/ 1656623 w 2985471"/>
              <a:gd name="connsiteY6" fmla="*/ 2824198 h 4653554"/>
              <a:gd name="connsiteX7" fmla="*/ 1086780 w 2985471"/>
              <a:gd name="connsiteY7" fmla="*/ 1817033 h 4653554"/>
              <a:gd name="connsiteX8" fmla="*/ 1881910 w 2985471"/>
              <a:gd name="connsiteY8" fmla="*/ 3460303 h 4653554"/>
              <a:gd name="connsiteX9" fmla="*/ 914501 w 2985471"/>
              <a:gd name="connsiteY9" fmla="*/ 2585659 h 4653554"/>
              <a:gd name="connsiteX10" fmla="*/ 1510849 w 2985471"/>
              <a:gd name="connsiteY10" fmla="*/ 3553068 h 4653554"/>
              <a:gd name="connsiteX11" fmla="*/ 2981840 w 2985471"/>
              <a:gd name="connsiteY11" fmla="*/ 4560233 h 4653554"/>
              <a:gd name="connsiteX12" fmla="*/ 1934919 w 2985471"/>
              <a:gd name="connsiteY12" fmla="*/ 4016894 h 4653554"/>
              <a:gd name="connsiteX13" fmla="*/ 2173458 w 2985471"/>
              <a:gd name="connsiteY13" fmla="*/ 4652998 h 4653554"/>
              <a:gd name="connsiteX14" fmla="*/ 1232553 w 2985471"/>
              <a:gd name="connsiteY14" fmla="*/ 3884372 h 4653554"/>
              <a:gd name="connsiteX15" fmla="*/ 53110 w 2985471"/>
              <a:gd name="connsiteY15" fmla="*/ 2386877 h 4653554"/>
              <a:gd name="connsiteX16" fmla="*/ 251893 w 2985471"/>
              <a:gd name="connsiteY16" fmla="*/ 2413381 h 4653554"/>
              <a:gd name="connsiteX17" fmla="*/ 689214 w 2985471"/>
              <a:gd name="connsiteY17" fmla="*/ 849625 h 4653554"/>
              <a:gd name="connsiteX18" fmla="*/ 397667 w 2985471"/>
              <a:gd name="connsiteY18" fmla="*/ 1286946 h 4653554"/>
              <a:gd name="connsiteX19" fmla="*/ 1987927 w 2985471"/>
              <a:gd name="connsiteY19" fmla="*/ 1485 h 465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85471" h="4653554">
                <a:moveTo>
                  <a:pt x="1987927" y="1485"/>
                </a:moveTo>
                <a:cubicBezTo>
                  <a:pt x="2155788" y="-40480"/>
                  <a:pt x="1528519" y="818703"/>
                  <a:pt x="1404832" y="1035155"/>
                </a:cubicBezTo>
                <a:cubicBezTo>
                  <a:pt x="1281145" y="1251607"/>
                  <a:pt x="1058067" y="1017485"/>
                  <a:pt x="1245806" y="1300198"/>
                </a:cubicBezTo>
                <a:cubicBezTo>
                  <a:pt x="1433545" y="1582911"/>
                  <a:pt x="2425250" y="2587868"/>
                  <a:pt x="2531267" y="2731433"/>
                </a:cubicBezTo>
                <a:cubicBezTo>
                  <a:pt x="2637284" y="2874998"/>
                  <a:pt x="2093945" y="2331659"/>
                  <a:pt x="1881910" y="2161590"/>
                </a:cubicBezTo>
                <a:cubicBezTo>
                  <a:pt x="1669875" y="1991521"/>
                  <a:pt x="1296606" y="1600581"/>
                  <a:pt x="1259058" y="1711016"/>
                </a:cubicBezTo>
                <a:cubicBezTo>
                  <a:pt x="1221510" y="1821451"/>
                  <a:pt x="1685336" y="2806529"/>
                  <a:pt x="1656623" y="2824198"/>
                </a:cubicBezTo>
                <a:cubicBezTo>
                  <a:pt x="1627910" y="2841867"/>
                  <a:pt x="1049232" y="1711016"/>
                  <a:pt x="1086780" y="1817033"/>
                </a:cubicBezTo>
                <a:cubicBezTo>
                  <a:pt x="1124328" y="1923051"/>
                  <a:pt x="1910623" y="3332199"/>
                  <a:pt x="1881910" y="3460303"/>
                </a:cubicBezTo>
                <a:cubicBezTo>
                  <a:pt x="1853197" y="3588407"/>
                  <a:pt x="976344" y="2570198"/>
                  <a:pt x="914501" y="2585659"/>
                </a:cubicBezTo>
                <a:cubicBezTo>
                  <a:pt x="852658" y="2601120"/>
                  <a:pt x="1166292" y="3223972"/>
                  <a:pt x="1510849" y="3553068"/>
                </a:cubicBezTo>
                <a:cubicBezTo>
                  <a:pt x="1855405" y="3882164"/>
                  <a:pt x="2911162" y="4482929"/>
                  <a:pt x="2981840" y="4560233"/>
                </a:cubicBezTo>
                <a:cubicBezTo>
                  <a:pt x="3052518" y="4637537"/>
                  <a:pt x="2069649" y="4001433"/>
                  <a:pt x="1934919" y="4016894"/>
                </a:cubicBezTo>
                <a:cubicBezTo>
                  <a:pt x="1800189" y="4032355"/>
                  <a:pt x="2290519" y="4675085"/>
                  <a:pt x="2173458" y="4652998"/>
                </a:cubicBezTo>
                <a:cubicBezTo>
                  <a:pt x="2056397" y="4630911"/>
                  <a:pt x="1585944" y="4262059"/>
                  <a:pt x="1232553" y="3884372"/>
                </a:cubicBezTo>
                <a:cubicBezTo>
                  <a:pt x="879162" y="3506685"/>
                  <a:pt x="216553" y="2632042"/>
                  <a:pt x="53110" y="2386877"/>
                </a:cubicBezTo>
                <a:cubicBezTo>
                  <a:pt x="-110333" y="2141712"/>
                  <a:pt x="145876" y="2669590"/>
                  <a:pt x="251893" y="2413381"/>
                </a:cubicBezTo>
                <a:cubicBezTo>
                  <a:pt x="357910" y="2157172"/>
                  <a:pt x="664918" y="1037364"/>
                  <a:pt x="689214" y="849625"/>
                </a:cubicBezTo>
                <a:cubicBezTo>
                  <a:pt x="713510" y="661886"/>
                  <a:pt x="176798" y="1423885"/>
                  <a:pt x="397667" y="1286946"/>
                </a:cubicBezTo>
                <a:cubicBezTo>
                  <a:pt x="618536" y="1150007"/>
                  <a:pt x="1820066" y="43450"/>
                  <a:pt x="1987927" y="148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27BA14A-11E7-8957-D620-D6AE663E4990}"/>
              </a:ext>
            </a:extLst>
          </p:cNvPr>
          <p:cNvSpPr/>
          <p:nvPr/>
        </p:nvSpPr>
        <p:spPr>
          <a:xfrm>
            <a:off x="5618663" y="7296755"/>
            <a:ext cx="2206379" cy="4694340"/>
          </a:xfrm>
          <a:custGeom>
            <a:avLst/>
            <a:gdLst>
              <a:gd name="connsiteX0" fmla="*/ 238798 w 2206379"/>
              <a:gd name="connsiteY0" fmla="*/ 5193 h 4694340"/>
              <a:gd name="connsiteX1" fmla="*/ 13511 w 2206379"/>
              <a:gd name="connsiteY1" fmla="*/ 1462932 h 4694340"/>
              <a:gd name="connsiteX2" fmla="*/ 689372 w 2206379"/>
              <a:gd name="connsiteY2" fmla="*/ 3318236 h 4694340"/>
              <a:gd name="connsiteX3" fmla="*/ 490589 w 2206379"/>
              <a:gd name="connsiteY3" fmla="*/ 3039941 h 4694340"/>
              <a:gd name="connsiteX4" fmla="*/ 2107354 w 2206379"/>
              <a:gd name="connsiteY4" fmla="*/ 4656706 h 4694340"/>
              <a:gd name="connsiteX5" fmla="*/ 1444746 w 2206379"/>
              <a:gd name="connsiteY5" fmla="*/ 4126619 h 4694340"/>
              <a:gd name="connsiteX6" fmla="*/ 1033928 w 2206379"/>
              <a:gd name="connsiteY6" fmla="*/ 3517019 h 4694340"/>
              <a:gd name="connsiteX7" fmla="*/ 1802554 w 2206379"/>
              <a:gd name="connsiteY7" fmla="*/ 3729054 h 4694340"/>
              <a:gd name="connsiteX8" fmla="*/ 1471250 w 2206379"/>
              <a:gd name="connsiteY8" fmla="*/ 2960428 h 4694340"/>
              <a:gd name="connsiteX9" fmla="*/ 2200120 w 2206379"/>
              <a:gd name="connsiteY9" fmla="*/ 3596532 h 4694340"/>
              <a:gd name="connsiteX10" fmla="*/ 980920 w 2206379"/>
              <a:gd name="connsiteY10" fmla="*/ 1993019 h 4694340"/>
              <a:gd name="connsiteX11" fmla="*/ 570102 w 2206379"/>
              <a:gd name="connsiteY11" fmla="*/ 84706 h 4694340"/>
              <a:gd name="connsiteX12" fmla="*/ 252050 w 2206379"/>
              <a:gd name="connsiteY12" fmla="*/ 946097 h 4694340"/>
              <a:gd name="connsiteX13" fmla="*/ 238798 w 2206379"/>
              <a:gd name="connsiteY13" fmla="*/ 5193 h 469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6379" h="4694340">
                <a:moveTo>
                  <a:pt x="238798" y="5193"/>
                </a:moveTo>
                <a:cubicBezTo>
                  <a:pt x="199042" y="91332"/>
                  <a:pt x="-61585" y="910758"/>
                  <a:pt x="13511" y="1462932"/>
                </a:cubicBezTo>
                <a:cubicBezTo>
                  <a:pt x="88607" y="2015106"/>
                  <a:pt x="609859" y="3055401"/>
                  <a:pt x="689372" y="3318236"/>
                </a:cubicBezTo>
                <a:cubicBezTo>
                  <a:pt x="768885" y="3581071"/>
                  <a:pt x="254259" y="2816863"/>
                  <a:pt x="490589" y="3039941"/>
                </a:cubicBezTo>
                <a:cubicBezTo>
                  <a:pt x="726919" y="3263019"/>
                  <a:pt x="1948328" y="4475593"/>
                  <a:pt x="2107354" y="4656706"/>
                </a:cubicBezTo>
                <a:cubicBezTo>
                  <a:pt x="2266380" y="4837819"/>
                  <a:pt x="1623650" y="4316567"/>
                  <a:pt x="1444746" y="4126619"/>
                </a:cubicBezTo>
                <a:cubicBezTo>
                  <a:pt x="1265842" y="3936671"/>
                  <a:pt x="974293" y="3583280"/>
                  <a:pt x="1033928" y="3517019"/>
                </a:cubicBezTo>
                <a:cubicBezTo>
                  <a:pt x="1093563" y="3450758"/>
                  <a:pt x="1729667" y="3821819"/>
                  <a:pt x="1802554" y="3729054"/>
                </a:cubicBezTo>
                <a:cubicBezTo>
                  <a:pt x="1875441" y="3636289"/>
                  <a:pt x="1404989" y="2982515"/>
                  <a:pt x="1471250" y="2960428"/>
                </a:cubicBezTo>
                <a:cubicBezTo>
                  <a:pt x="1537511" y="2938341"/>
                  <a:pt x="2281842" y="3757767"/>
                  <a:pt x="2200120" y="3596532"/>
                </a:cubicBezTo>
                <a:cubicBezTo>
                  <a:pt x="2118398" y="3435297"/>
                  <a:pt x="1252590" y="2578323"/>
                  <a:pt x="980920" y="1993019"/>
                </a:cubicBezTo>
                <a:cubicBezTo>
                  <a:pt x="709250" y="1407715"/>
                  <a:pt x="691580" y="259193"/>
                  <a:pt x="570102" y="84706"/>
                </a:cubicBezTo>
                <a:cubicBezTo>
                  <a:pt x="448624" y="-89781"/>
                  <a:pt x="305059" y="959349"/>
                  <a:pt x="252050" y="946097"/>
                </a:cubicBezTo>
                <a:cubicBezTo>
                  <a:pt x="199041" y="932845"/>
                  <a:pt x="278554" y="-80946"/>
                  <a:pt x="238798" y="519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B1D3339F-F807-8A35-D7A4-1AD97AC1C0D6}"/>
              </a:ext>
            </a:extLst>
          </p:cNvPr>
          <p:cNvSpPr/>
          <p:nvPr/>
        </p:nvSpPr>
        <p:spPr>
          <a:xfrm>
            <a:off x="2128030" y="980344"/>
            <a:ext cx="2069810" cy="6631425"/>
          </a:xfrm>
          <a:custGeom>
            <a:avLst/>
            <a:gdLst>
              <a:gd name="connsiteX0" fmla="*/ 2059657 w 2069810"/>
              <a:gd name="connsiteY0" fmla="*/ 317 h 6631425"/>
              <a:gd name="connsiteX1" fmla="*/ 1092248 w 2069810"/>
              <a:gd name="connsiteY1" fmla="*/ 1643586 h 6631425"/>
              <a:gd name="connsiteX2" fmla="*/ 721187 w 2069810"/>
              <a:gd name="connsiteY2" fmla="*/ 3816943 h 6631425"/>
              <a:gd name="connsiteX3" fmla="*/ 721187 w 2069810"/>
              <a:gd name="connsiteY3" fmla="*/ 3194091 h 6631425"/>
              <a:gd name="connsiteX4" fmla="*/ 1357292 w 2069810"/>
              <a:gd name="connsiteY4" fmla="*/ 6467378 h 6631425"/>
              <a:gd name="connsiteX5" fmla="*/ 1132005 w 2069810"/>
              <a:gd name="connsiteY5" fmla="*/ 5672247 h 6631425"/>
              <a:gd name="connsiteX6" fmla="*/ 85083 w 2069810"/>
              <a:gd name="connsiteY6" fmla="*/ 1643586 h 6631425"/>
              <a:gd name="connsiteX7" fmla="*/ 124840 w 2069810"/>
              <a:gd name="connsiteY7" fmla="*/ 2213430 h 6631425"/>
              <a:gd name="connsiteX8" fmla="*/ 628422 w 2069810"/>
              <a:gd name="connsiteY8" fmla="*/ 901465 h 6631425"/>
              <a:gd name="connsiteX9" fmla="*/ 416387 w 2069810"/>
              <a:gd name="connsiteY9" fmla="*/ 1497813 h 6631425"/>
              <a:gd name="connsiteX10" fmla="*/ 2059657 w 2069810"/>
              <a:gd name="connsiteY10" fmla="*/ 317 h 663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9810" h="6631425">
                <a:moveTo>
                  <a:pt x="2059657" y="317"/>
                </a:moveTo>
                <a:cubicBezTo>
                  <a:pt x="2172300" y="24612"/>
                  <a:pt x="1315326" y="1007482"/>
                  <a:pt x="1092248" y="1643586"/>
                </a:cubicBezTo>
                <a:cubicBezTo>
                  <a:pt x="869170" y="2279690"/>
                  <a:pt x="783030" y="3558526"/>
                  <a:pt x="721187" y="3816943"/>
                </a:cubicBezTo>
                <a:cubicBezTo>
                  <a:pt x="659343" y="4075361"/>
                  <a:pt x="615169" y="2752352"/>
                  <a:pt x="721187" y="3194091"/>
                </a:cubicBezTo>
                <a:cubicBezTo>
                  <a:pt x="827205" y="3635830"/>
                  <a:pt x="1288822" y="6054352"/>
                  <a:pt x="1357292" y="6467378"/>
                </a:cubicBezTo>
                <a:cubicBezTo>
                  <a:pt x="1425762" y="6880404"/>
                  <a:pt x="1344040" y="6476212"/>
                  <a:pt x="1132005" y="5672247"/>
                </a:cubicBezTo>
                <a:cubicBezTo>
                  <a:pt x="919970" y="4868282"/>
                  <a:pt x="252944" y="2220055"/>
                  <a:pt x="85083" y="1643586"/>
                </a:cubicBezTo>
                <a:cubicBezTo>
                  <a:pt x="-82778" y="1067117"/>
                  <a:pt x="34284" y="2337117"/>
                  <a:pt x="124840" y="2213430"/>
                </a:cubicBezTo>
                <a:cubicBezTo>
                  <a:pt x="215396" y="2089743"/>
                  <a:pt x="579831" y="1020734"/>
                  <a:pt x="628422" y="901465"/>
                </a:cubicBezTo>
                <a:cubicBezTo>
                  <a:pt x="677013" y="782196"/>
                  <a:pt x="180056" y="1643587"/>
                  <a:pt x="416387" y="1497813"/>
                </a:cubicBezTo>
                <a:cubicBezTo>
                  <a:pt x="652717" y="1352039"/>
                  <a:pt x="1947014" y="-23978"/>
                  <a:pt x="2059657" y="31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76A4B04A-880F-BA3E-F9AE-D69A6E8CF7D8}"/>
              </a:ext>
            </a:extLst>
          </p:cNvPr>
          <p:cNvSpPr/>
          <p:nvPr/>
        </p:nvSpPr>
        <p:spPr>
          <a:xfrm>
            <a:off x="4400929" y="2938394"/>
            <a:ext cx="1398304" cy="795025"/>
          </a:xfrm>
          <a:custGeom>
            <a:avLst/>
            <a:gdLst>
              <a:gd name="connsiteX0" fmla="*/ 1134632 w 1398304"/>
              <a:gd name="connsiteY0" fmla="*/ 1451 h 795025"/>
              <a:gd name="connsiteX1" fmla="*/ 1390271 w 1398304"/>
              <a:gd name="connsiteY1" fmla="*/ 542225 h 795025"/>
              <a:gd name="connsiteX2" fmla="*/ 1326361 w 1398304"/>
              <a:gd name="connsiteY2" fmla="*/ 409490 h 795025"/>
              <a:gd name="connsiteX3" fmla="*/ 1247703 w 1398304"/>
              <a:gd name="connsiteY3" fmla="*/ 748703 h 795025"/>
              <a:gd name="connsiteX4" fmla="*/ 1282116 w 1398304"/>
              <a:gd name="connsiteY4" fmla="*/ 611051 h 795025"/>
              <a:gd name="connsiteX5" fmla="*/ 1262452 w 1398304"/>
              <a:gd name="connsiteY5" fmla="*/ 792948 h 795025"/>
              <a:gd name="connsiteX6" fmla="*/ 1193626 w 1398304"/>
              <a:gd name="connsiteY6" fmla="*/ 699541 h 795025"/>
              <a:gd name="connsiteX7" fmla="*/ 893742 w 1398304"/>
              <a:gd name="connsiteY7" fmla="*/ 547141 h 795025"/>
              <a:gd name="connsiteX8" fmla="*/ 559445 w 1398304"/>
              <a:gd name="connsiteY8" fmla="*/ 561890 h 795025"/>
              <a:gd name="connsiteX9" fmla="*/ 3923 w 1398304"/>
              <a:gd name="connsiteY9" fmla="*/ 773283 h 795025"/>
              <a:gd name="connsiteX10" fmla="*/ 323471 w 1398304"/>
              <a:gd name="connsiteY10" fmla="*/ 591387 h 795025"/>
              <a:gd name="connsiteX11" fmla="*/ 554529 w 1398304"/>
              <a:gd name="connsiteY11" fmla="*/ 434071 h 795025"/>
              <a:gd name="connsiteX12" fmla="*/ 264477 w 1398304"/>
              <a:gd name="connsiteY12" fmla="*/ 448819 h 795025"/>
              <a:gd name="connsiteX13" fmla="*/ 780671 w 1398304"/>
              <a:gd name="connsiteY13" fmla="*/ 443903 h 795025"/>
              <a:gd name="connsiteX14" fmla="*/ 967484 w 1398304"/>
              <a:gd name="connsiteY14" fmla="*/ 483232 h 795025"/>
              <a:gd name="connsiteX15" fmla="*/ 1065806 w 1398304"/>
              <a:gd name="connsiteY15" fmla="*/ 306251 h 795025"/>
              <a:gd name="connsiteX16" fmla="*/ 1114968 w 1398304"/>
              <a:gd name="connsiteY16" fmla="*/ 478316 h 795025"/>
              <a:gd name="connsiteX17" fmla="*/ 1183794 w 1398304"/>
              <a:gd name="connsiteY17" fmla="*/ 384909 h 795025"/>
              <a:gd name="connsiteX18" fmla="*/ 1134632 w 1398304"/>
              <a:gd name="connsiteY18" fmla="*/ 1451 h 79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8304" h="795025">
                <a:moveTo>
                  <a:pt x="1134632" y="1451"/>
                </a:moveTo>
                <a:cubicBezTo>
                  <a:pt x="1169045" y="27670"/>
                  <a:pt x="1358316" y="474219"/>
                  <a:pt x="1390271" y="542225"/>
                </a:cubicBezTo>
                <a:cubicBezTo>
                  <a:pt x="1422226" y="610232"/>
                  <a:pt x="1350122" y="375077"/>
                  <a:pt x="1326361" y="409490"/>
                </a:cubicBezTo>
                <a:cubicBezTo>
                  <a:pt x="1302600" y="443903"/>
                  <a:pt x="1255077" y="715110"/>
                  <a:pt x="1247703" y="748703"/>
                </a:cubicBezTo>
                <a:cubicBezTo>
                  <a:pt x="1240329" y="782297"/>
                  <a:pt x="1279658" y="603677"/>
                  <a:pt x="1282116" y="611051"/>
                </a:cubicBezTo>
                <a:cubicBezTo>
                  <a:pt x="1284574" y="618425"/>
                  <a:pt x="1277200" y="778200"/>
                  <a:pt x="1262452" y="792948"/>
                </a:cubicBezTo>
                <a:cubicBezTo>
                  <a:pt x="1247704" y="807696"/>
                  <a:pt x="1255078" y="740509"/>
                  <a:pt x="1193626" y="699541"/>
                </a:cubicBezTo>
                <a:cubicBezTo>
                  <a:pt x="1132174" y="658573"/>
                  <a:pt x="999439" y="570083"/>
                  <a:pt x="893742" y="547141"/>
                </a:cubicBezTo>
                <a:cubicBezTo>
                  <a:pt x="788045" y="524199"/>
                  <a:pt x="707748" y="524200"/>
                  <a:pt x="559445" y="561890"/>
                </a:cubicBezTo>
                <a:cubicBezTo>
                  <a:pt x="411142" y="599580"/>
                  <a:pt x="43252" y="768367"/>
                  <a:pt x="3923" y="773283"/>
                </a:cubicBezTo>
                <a:cubicBezTo>
                  <a:pt x="-35406" y="778199"/>
                  <a:pt x="231703" y="647922"/>
                  <a:pt x="323471" y="591387"/>
                </a:cubicBezTo>
                <a:cubicBezTo>
                  <a:pt x="415239" y="534852"/>
                  <a:pt x="564361" y="457832"/>
                  <a:pt x="554529" y="434071"/>
                </a:cubicBezTo>
                <a:cubicBezTo>
                  <a:pt x="544697" y="410310"/>
                  <a:pt x="226787" y="447180"/>
                  <a:pt x="264477" y="448819"/>
                </a:cubicBezTo>
                <a:cubicBezTo>
                  <a:pt x="302167" y="450458"/>
                  <a:pt x="663503" y="438168"/>
                  <a:pt x="780671" y="443903"/>
                </a:cubicBezTo>
                <a:cubicBezTo>
                  <a:pt x="897839" y="449638"/>
                  <a:pt x="919961" y="506174"/>
                  <a:pt x="967484" y="483232"/>
                </a:cubicBezTo>
                <a:cubicBezTo>
                  <a:pt x="1015006" y="460290"/>
                  <a:pt x="1041225" y="307070"/>
                  <a:pt x="1065806" y="306251"/>
                </a:cubicBezTo>
                <a:cubicBezTo>
                  <a:pt x="1090387" y="305432"/>
                  <a:pt x="1095303" y="465206"/>
                  <a:pt x="1114968" y="478316"/>
                </a:cubicBezTo>
                <a:cubicBezTo>
                  <a:pt x="1134633" y="491426"/>
                  <a:pt x="1178059" y="457832"/>
                  <a:pt x="1183794" y="384909"/>
                </a:cubicBezTo>
                <a:cubicBezTo>
                  <a:pt x="1189529" y="311986"/>
                  <a:pt x="1100219" y="-24768"/>
                  <a:pt x="1134632" y="1451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1E84E189-1586-F6A0-D21F-56F246AEEF72}"/>
              </a:ext>
            </a:extLst>
          </p:cNvPr>
          <p:cNvSpPr/>
          <p:nvPr/>
        </p:nvSpPr>
        <p:spPr>
          <a:xfrm>
            <a:off x="4182529" y="3578365"/>
            <a:ext cx="1502702" cy="508428"/>
          </a:xfrm>
          <a:custGeom>
            <a:avLst/>
            <a:gdLst>
              <a:gd name="connsiteX0" fmla="*/ 128916 w 1502702"/>
              <a:gd name="connsiteY0" fmla="*/ 118564 h 508428"/>
              <a:gd name="connsiteX1" fmla="*/ 610697 w 1502702"/>
              <a:gd name="connsiteY1" fmla="*/ 256216 h 508428"/>
              <a:gd name="connsiteX2" fmla="*/ 522206 w 1502702"/>
              <a:gd name="connsiteY2" fmla="*/ 246383 h 508428"/>
              <a:gd name="connsiteX3" fmla="*/ 1028568 w 1502702"/>
              <a:gd name="connsiteY3" fmla="*/ 182474 h 508428"/>
              <a:gd name="connsiteX4" fmla="*/ 1190800 w 1502702"/>
              <a:gd name="connsiteY4" fmla="*/ 577 h 508428"/>
              <a:gd name="connsiteX5" fmla="*/ 1117058 w 1502702"/>
              <a:gd name="connsiteY5" fmla="*/ 123480 h 508428"/>
              <a:gd name="connsiteX6" fmla="*/ 1416942 w 1502702"/>
              <a:gd name="connsiteY6" fmla="*/ 84151 h 508428"/>
              <a:gd name="connsiteX7" fmla="*/ 1018736 w 1502702"/>
              <a:gd name="connsiteY7" fmla="*/ 246383 h 508428"/>
              <a:gd name="connsiteX8" fmla="*/ 689355 w 1502702"/>
              <a:gd name="connsiteY8" fmla="*/ 359454 h 508428"/>
              <a:gd name="connsiteX9" fmla="*/ 1495600 w 1502702"/>
              <a:gd name="connsiteY9" fmla="*/ 157893 h 508428"/>
              <a:gd name="connsiteX10" fmla="*/ 1048232 w 1502702"/>
              <a:gd name="connsiteY10" fmla="*/ 359454 h 508428"/>
              <a:gd name="connsiteX11" fmla="*/ 448465 w 1502702"/>
              <a:gd name="connsiteY11" fmla="*/ 506938 h 508428"/>
              <a:gd name="connsiteX12" fmla="*/ 723768 w 1502702"/>
              <a:gd name="connsiteY12" fmla="*/ 433196 h 508428"/>
              <a:gd name="connsiteX13" fmla="*/ 551703 w 1502702"/>
              <a:gd name="connsiteY13" fmla="*/ 393867 h 508428"/>
              <a:gd name="connsiteX14" fmla="*/ 128916 w 1502702"/>
              <a:gd name="connsiteY14" fmla="*/ 320125 h 508428"/>
              <a:gd name="connsiteX15" fmla="*/ 384555 w 1502702"/>
              <a:gd name="connsiteY15" fmla="*/ 290629 h 508428"/>
              <a:gd name="connsiteX16" fmla="*/ 1097 w 1502702"/>
              <a:gd name="connsiteY16" fmla="*/ 325041 h 508428"/>
              <a:gd name="connsiteX17" fmla="*/ 266568 w 1502702"/>
              <a:gd name="connsiteY17" fmla="*/ 256216 h 508428"/>
              <a:gd name="connsiteX18" fmla="*/ 207574 w 1502702"/>
              <a:gd name="connsiteY18" fmla="*/ 216887 h 508428"/>
              <a:gd name="connsiteX19" fmla="*/ 128916 w 1502702"/>
              <a:gd name="connsiteY19" fmla="*/ 118564 h 50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02702" h="508428">
                <a:moveTo>
                  <a:pt x="128916" y="118564"/>
                </a:moveTo>
                <a:cubicBezTo>
                  <a:pt x="196103" y="125119"/>
                  <a:pt x="545149" y="234913"/>
                  <a:pt x="610697" y="256216"/>
                </a:cubicBezTo>
                <a:cubicBezTo>
                  <a:pt x="676245" y="277519"/>
                  <a:pt x="452561" y="258673"/>
                  <a:pt x="522206" y="246383"/>
                </a:cubicBezTo>
                <a:cubicBezTo>
                  <a:pt x="591851" y="234093"/>
                  <a:pt x="917136" y="223442"/>
                  <a:pt x="1028568" y="182474"/>
                </a:cubicBezTo>
                <a:cubicBezTo>
                  <a:pt x="1140000" y="141506"/>
                  <a:pt x="1176052" y="10409"/>
                  <a:pt x="1190800" y="577"/>
                </a:cubicBezTo>
                <a:cubicBezTo>
                  <a:pt x="1205548" y="-9255"/>
                  <a:pt x="1079368" y="109551"/>
                  <a:pt x="1117058" y="123480"/>
                </a:cubicBezTo>
                <a:cubicBezTo>
                  <a:pt x="1154748" y="137409"/>
                  <a:pt x="1433329" y="63667"/>
                  <a:pt x="1416942" y="84151"/>
                </a:cubicBezTo>
                <a:cubicBezTo>
                  <a:pt x="1400555" y="104635"/>
                  <a:pt x="1140000" y="200499"/>
                  <a:pt x="1018736" y="246383"/>
                </a:cubicBezTo>
                <a:cubicBezTo>
                  <a:pt x="897472" y="292267"/>
                  <a:pt x="609878" y="374202"/>
                  <a:pt x="689355" y="359454"/>
                </a:cubicBezTo>
                <a:cubicBezTo>
                  <a:pt x="768832" y="344706"/>
                  <a:pt x="1435787" y="157893"/>
                  <a:pt x="1495600" y="157893"/>
                </a:cubicBezTo>
                <a:cubicBezTo>
                  <a:pt x="1555413" y="157893"/>
                  <a:pt x="1222754" y="301280"/>
                  <a:pt x="1048232" y="359454"/>
                </a:cubicBezTo>
                <a:cubicBezTo>
                  <a:pt x="873710" y="417628"/>
                  <a:pt x="502542" y="494648"/>
                  <a:pt x="448465" y="506938"/>
                </a:cubicBezTo>
                <a:cubicBezTo>
                  <a:pt x="394388" y="519228"/>
                  <a:pt x="706562" y="452041"/>
                  <a:pt x="723768" y="433196"/>
                </a:cubicBezTo>
                <a:cubicBezTo>
                  <a:pt x="740974" y="414351"/>
                  <a:pt x="650845" y="412712"/>
                  <a:pt x="551703" y="393867"/>
                </a:cubicBezTo>
                <a:cubicBezTo>
                  <a:pt x="452561" y="375022"/>
                  <a:pt x="156774" y="337331"/>
                  <a:pt x="128916" y="320125"/>
                </a:cubicBezTo>
                <a:cubicBezTo>
                  <a:pt x="101058" y="302919"/>
                  <a:pt x="405858" y="289810"/>
                  <a:pt x="384555" y="290629"/>
                </a:cubicBezTo>
                <a:cubicBezTo>
                  <a:pt x="363252" y="291448"/>
                  <a:pt x="20762" y="330777"/>
                  <a:pt x="1097" y="325041"/>
                </a:cubicBezTo>
                <a:cubicBezTo>
                  <a:pt x="-18568" y="319305"/>
                  <a:pt x="232155" y="274242"/>
                  <a:pt x="266568" y="256216"/>
                </a:cubicBezTo>
                <a:cubicBezTo>
                  <a:pt x="300981" y="238190"/>
                  <a:pt x="228058" y="234093"/>
                  <a:pt x="207574" y="216887"/>
                </a:cubicBezTo>
                <a:cubicBezTo>
                  <a:pt x="187090" y="199681"/>
                  <a:pt x="61729" y="112009"/>
                  <a:pt x="128916" y="118564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E5D3A835-E3D4-07FC-54B9-004F6A2D87CC}"/>
              </a:ext>
            </a:extLst>
          </p:cNvPr>
          <p:cNvSpPr/>
          <p:nvPr/>
        </p:nvSpPr>
        <p:spPr>
          <a:xfrm>
            <a:off x="6164159" y="2929955"/>
            <a:ext cx="417588" cy="783327"/>
          </a:xfrm>
          <a:custGeom>
            <a:avLst/>
            <a:gdLst>
              <a:gd name="connsiteX0" fmla="*/ 413622 w 417588"/>
              <a:gd name="connsiteY0" fmla="*/ 58 h 783327"/>
              <a:gd name="connsiteX1" fmla="*/ 251389 w 417588"/>
              <a:gd name="connsiteY1" fmla="*/ 309774 h 783327"/>
              <a:gd name="connsiteX2" fmla="*/ 221893 w 417588"/>
              <a:gd name="connsiteY2" fmla="*/ 614574 h 783327"/>
              <a:gd name="connsiteX3" fmla="*/ 221893 w 417588"/>
              <a:gd name="connsiteY3" fmla="*/ 511335 h 783327"/>
              <a:gd name="connsiteX4" fmla="*/ 334964 w 417588"/>
              <a:gd name="connsiteY4" fmla="*/ 776806 h 783327"/>
              <a:gd name="connsiteX5" fmla="*/ 275970 w 417588"/>
              <a:gd name="connsiteY5" fmla="*/ 673568 h 783327"/>
              <a:gd name="connsiteX6" fmla="*/ 5583 w 417588"/>
              <a:gd name="connsiteY6" fmla="*/ 363851 h 783327"/>
              <a:gd name="connsiteX7" fmla="*/ 89157 w 417588"/>
              <a:gd name="connsiteY7" fmla="*/ 98380 h 783327"/>
              <a:gd name="connsiteX8" fmla="*/ 39996 w 417588"/>
              <a:gd name="connsiteY8" fmla="*/ 245864 h 783327"/>
              <a:gd name="connsiteX9" fmla="*/ 172731 w 417588"/>
              <a:gd name="connsiteY9" fmla="*/ 83632 h 783327"/>
              <a:gd name="connsiteX10" fmla="*/ 64576 w 417588"/>
              <a:gd name="connsiteY10" fmla="*/ 334355 h 783327"/>
              <a:gd name="connsiteX11" fmla="*/ 413622 w 417588"/>
              <a:gd name="connsiteY11" fmla="*/ 58 h 78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588" h="783327">
                <a:moveTo>
                  <a:pt x="413622" y="58"/>
                </a:moveTo>
                <a:cubicBezTo>
                  <a:pt x="444757" y="-4039"/>
                  <a:pt x="283344" y="207355"/>
                  <a:pt x="251389" y="309774"/>
                </a:cubicBezTo>
                <a:cubicBezTo>
                  <a:pt x="219434" y="412193"/>
                  <a:pt x="226809" y="580981"/>
                  <a:pt x="221893" y="614574"/>
                </a:cubicBezTo>
                <a:cubicBezTo>
                  <a:pt x="216977" y="648167"/>
                  <a:pt x="203048" y="484296"/>
                  <a:pt x="221893" y="511335"/>
                </a:cubicBezTo>
                <a:cubicBezTo>
                  <a:pt x="240738" y="538374"/>
                  <a:pt x="325951" y="749767"/>
                  <a:pt x="334964" y="776806"/>
                </a:cubicBezTo>
                <a:cubicBezTo>
                  <a:pt x="343977" y="803845"/>
                  <a:pt x="330867" y="742394"/>
                  <a:pt x="275970" y="673568"/>
                </a:cubicBezTo>
                <a:cubicBezTo>
                  <a:pt x="221073" y="604742"/>
                  <a:pt x="36718" y="459716"/>
                  <a:pt x="5583" y="363851"/>
                </a:cubicBezTo>
                <a:cubicBezTo>
                  <a:pt x="-25552" y="267986"/>
                  <a:pt x="83421" y="118045"/>
                  <a:pt x="89157" y="98380"/>
                </a:cubicBezTo>
                <a:cubicBezTo>
                  <a:pt x="94893" y="78715"/>
                  <a:pt x="26067" y="248322"/>
                  <a:pt x="39996" y="245864"/>
                </a:cubicBezTo>
                <a:cubicBezTo>
                  <a:pt x="53925" y="243406"/>
                  <a:pt x="168634" y="68884"/>
                  <a:pt x="172731" y="83632"/>
                </a:cubicBezTo>
                <a:cubicBezTo>
                  <a:pt x="176828" y="98381"/>
                  <a:pt x="26886" y="344187"/>
                  <a:pt x="64576" y="334355"/>
                </a:cubicBezTo>
                <a:cubicBezTo>
                  <a:pt x="102266" y="324523"/>
                  <a:pt x="382487" y="4155"/>
                  <a:pt x="413622" y="5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70D5759E-AC6E-18A5-CC78-5CD922CB7E72}"/>
              </a:ext>
            </a:extLst>
          </p:cNvPr>
          <p:cNvSpPr/>
          <p:nvPr/>
        </p:nvSpPr>
        <p:spPr>
          <a:xfrm>
            <a:off x="6507207" y="2941689"/>
            <a:ext cx="641106" cy="252573"/>
          </a:xfrm>
          <a:custGeom>
            <a:avLst/>
            <a:gdLst>
              <a:gd name="connsiteX0" fmla="*/ 26328 w 641106"/>
              <a:gd name="connsiteY0" fmla="*/ 150556 h 252573"/>
              <a:gd name="connsiteX1" fmla="*/ 247554 w 641106"/>
              <a:gd name="connsiteY1" fmla="*/ 52234 h 252573"/>
              <a:gd name="connsiteX2" fmla="*/ 483528 w 641106"/>
              <a:gd name="connsiteY2" fmla="*/ 57150 h 252573"/>
              <a:gd name="connsiteX3" fmla="*/ 454032 w 641106"/>
              <a:gd name="connsiteY3" fmla="*/ 7988 h 252573"/>
              <a:gd name="connsiteX4" fmla="*/ 640845 w 641106"/>
              <a:gd name="connsiteY4" fmla="*/ 248879 h 252573"/>
              <a:gd name="connsiteX5" fmla="*/ 483528 w 641106"/>
              <a:gd name="connsiteY5" fmla="*/ 160388 h 252573"/>
              <a:gd name="connsiteX6" fmla="*/ 55825 w 641106"/>
              <a:gd name="connsiteY6" fmla="*/ 248879 h 252573"/>
              <a:gd name="connsiteX7" fmla="*/ 213141 w 641106"/>
              <a:gd name="connsiteY7" fmla="*/ 135808 h 252573"/>
              <a:gd name="connsiteX8" fmla="*/ 1748 w 641106"/>
              <a:gd name="connsiteY8" fmla="*/ 204634 h 252573"/>
              <a:gd name="connsiteX9" fmla="*/ 355709 w 641106"/>
              <a:gd name="connsiteY9" fmla="*/ 62066 h 252573"/>
              <a:gd name="connsiteX10" fmla="*/ 26328 w 641106"/>
              <a:gd name="connsiteY10" fmla="*/ 150556 h 25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106" h="252573">
                <a:moveTo>
                  <a:pt x="26328" y="150556"/>
                </a:moveTo>
                <a:cubicBezTo>
                  <a:pt x="8302" y="148917"/>
                  <a:pt x="171354" y="67802"/>
                  <a:pt x="247554" y="52234"/>
                </a:cubicBezTo>
                <a:cubicBezTo>
                  <a:pt x="323754" y="36666"/>
                  <a:pt x="449115" y="64524"/>
                  <a:pt x="483528" y="57150"/>
                </a:cubicBezTo>
                <a:cubicBezTo>
                  <a:pt x="517941" y="49776"/>
                  <a:pt x="427813" y="-23967"/>
                  <a:pt x="454032" y="7988"/>
                </a:cubicBezTo>
                <a:cubicBezTo>
                  <a:pt x="480252" y="39943"/>
                  <a:pt x="635929" y="223479"/>
                  <a:pt x="640845" y="248879"/>
                </a:cubicBezTo>
                <a:cubicBezTo>
                  <a:pt x="645761" y="274279"/>
                  <a:pt x="581031" y="160388"/>
                  <a:pt x="483528" y="160388"/>
                </a:cubicBezTo>
                <a:cubicBezTo>
                  <a:pt x="386025" y="160388"/>
                  <a:pt x="100889" y="252976"/>
                  <a:pt x="55825" y="248879"/>
                </a:cubicBezTo>
                <a:cubicBezTo>
                  <a:pt x="10761" y="244782"/>
                  <a:pt x="222154" y="143182"/>
                  <a:pt x="213141" y="135808"/>
                </a:cubicBezTo>
                <a:cubicBezTo>
                  <a:pt x="204128" y="128434"/>
                  <a:pt x="-22013" y="216924"/>
                  <a:pt x="1748" y="204634"/>
                </a:cubicBezTo>
                <a:cubicBezTo>
                  <a:pt x="25509" y="192344"/>
                  <a:pt x="349974" y="73537"/>
                  <a:pt x="355709" y="62066"/>
                </a:cubicBezTo>
                <a:cubicBezTo>
                  <a:pt x="361444" y="50595"/>
                  <a:pt x="44354" y="152195"/>
                  <a:pt x="26328" y="15055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E81BB6D1-329F-FD8E-6815-B6D5CFC28626}"/>
              </a:ext>
            </a:extLst>
          </p:cNvPr>
          <p:cNvSpPr/>
          <p:nvPr/>
        </p:nvSpPr>
        <p:spPr>
          <a:xfrm>
            <a:off x="6350898" y="3411761"/>
            <a:ext cx="807528" cy="177121"/>
          </a:xfrm>
          <a:custGeom>
            <a:avLst/>
            <a:gdLst>
              <a:gd name="connsiteX0" fmla="*/ 10573 w 807528"/>
              <a:gd name="connsiteY0" fmla="*/ 167181 h 177121"/>
              <a:gd name="connsiteX1" fmla="*/ 457941 w 807528"/>
              <a:gd name="connsiteY1" fmla="*/ 172097 h 177121"/>
              <a:gd name="connsiteX2" fmla="*/ 349786 w 807528"/>
              <a:gd name="connsiteY2" fmla="*/ 152433 h 177121"/>
              <a:gd name="connsiteX3" fmla="*/ 703747 w 807528"/>
              <a:gd name="connsiteY3" fmla="*/ 93439 h 177121"/>
              <a:gd name="connsiteX4" fmla="*/ 797154 w 807528"/>
              <a:gd name="connsiteY4" fmla="*/ 44278 h 177121"/>
              <a:gd name="connsiteX5" fmla="*/ 502186 w 807528"/>
              <a:gd name="connsiteY5" fmla="*/ 63942 h 177121"/>
              <a:gd name="connsiteX6" fmla="*/ 703747 w 807528"/>
              <a:gd name="connsiteY6" fmla="*/ 33 h 177121"/>
              <a:gd name="connsiteX7" fmla="*/ 349786 w 807528"/>
              <a:gd name="connsiteY7" fmla="*/ 73774 h 177121"/>
              <a:gd name="connsiteX8" fmla="*/ 741 w 807528"/>
              <a:gd name="connsiteY8" fmla="*/ 29529 h 177121"/>
              <a:gd name="connsiteX9" fmla="*/ 251463 w 807528"/>
              <a:gd name="connsiteY9" fmla="*/ 68858 h 177121"/>
              <a:gd name="connsiteX10" fmla="*/ 10573 w 807528"/>
              <a:gd name="connsiteY10" fmla="*/ 167181 h 17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7528" h="177121">
                <a:moveTo>
                  <a:pt x="10573" y="167181"/>
                </a:moveTo>
                <a:cubicBezTo>
                  <a:pt x="44986" y="184388"/>
                  <a:pt x="401406" y="174555"/>
                  <a:pt x="457941" y="172097"/>
                </a:cubicBezTo>
                <a:cubicBezTo>
                  <a:pt x="514476" y="169639"/>
                  <a:pt x="308818" y="165543"/>
                  <a:pt x="349786" y="152433"/>
                </a:cubicBezTo>
                <a:cubicBezTo>
                  <a:pt x="390754" y="139323"/>
                  <a:pt x="629186" y="111465"/>
                  <a:pt x="703747" y="93439"/>
                </a:cubicBezTo>
                <a:cubicBezTo>
                  <a:pt x="778308" y="75413"/>
                  <a:pt x="830747" y="49194"/>
                  <a:pt x="797154" y="44278"/>
                </a:cubicBezTo>
                <a:cubicBezTo>
                  <a:pt x="763561" y="39362"/>
                  <a:pt x="517754" y="71316"/>
                  <a:pt x="502186" y="63942"/>
                </a:cubicBezTo>
                <a:cubicBezTo>
                  <a:pt x="486618" y="56568"/>
                  <a:pt x="729147" y="-1606"/>
                  <a:pt x="703747" y="33"/>
                </a:cubicBezTo>
                <a:cubicBezTo>
                  <a:pt x="678347" y="1672"/>
                  <a:pt x="466954" y="68858"/>
                  <a:pt x="349786" y="73774"/>
                </a:cubicBezTo>
                <a:cubicBezTo>
                  <a:pt x="232618" y="78690"/>
                  <a:pt x="17128" y="30348"/>
                  <a:pt x="741" y="29529"/>
                </a:cubicBezTo>
                <a:cubicBezTo>
                  <a:pt x="-15646" y="28710"/>
                  <a:pt x="244908" y="46735"/>
                  <a:pt x="251463" y="68858"/>
                </a:cubicBezTo>
                <a:cubicBezTo>
                  <a:pt x="258018" y="90981"/>
                  <a:pt x="-23840" y="149974"/>
                  <a:pt x="10573" y="167181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6FC695A3-F1D0-88B6-BAD8-090A903633D6}"/>
              </a:ext>
            </a:extLst>
          </p:cNvPr>
          <p:cNvSpPr/>
          <p:nvPr/>
        </p:nvSpPr>
        <p:spPr>
          <a:xfrm>
            <a:off x="6366191" y="3601699"/>
            <a:ext cx="526232" cy="694365"/>
          </a:xfrm>
          <a:custGeom>
            <a:avLst/>
            <a:gdLst>
              <a:gd name="connsiteX0" fmla="*/ 73938 w 526232"/>
              <a:gd name="connsiteY0" fmla="*/ 1824 h 694365"/>
              <a:gd name="connsiteX1" fmla="*/ 290248 w 526232"/>
              <a:gd name="connsiteY1" fmla="*/ 331204 h 694365"/>
              <a:gd name="connsiteX2" fmla="*/ 408235 w 526232"/>
              <a:gd name="connsiteY2" fmla="*/ 478688 h 694365"/>
              <a:gd name="connsiteX3" fmla="*/ 388570 w 526232"/>
              <a:gd name="connsiteY3" fmla="*/ 404946 h 694365"/>
              <a:gd name="connsiteX4" fmla="*/ 526222 w 526232"/>
              <a:gd name="connsiteY4" fmla="*/ 690082 h 694365"/>
              <a:gd name="connsiteX5" fmla="*/ 393486 w 526232"/>
              <a:gd name="connsiteY5" fmla="*/ 542598 h 694365"/>
              <a:gd name="connsiteX6" fmla="*/ 14944 w 526232"/>
              <a:gd name="connsiteY6" fmla="*/ 100146 h 694365"/>
              <a:gd name="connsiteX7" fmla="*/ 73938 w 526232"/>
              <a:gd name="connsiteY7" fmla="*/ 193553 h 694365"/>
              <a:gd name="connsiteX8" fmla="*/ 73938 w 526232"/>
              <a:gd name="connsiteY8" fmla="*/ 1824 h 69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232" h="694365">
                <a:moveTo>
                  <a:pt x="73938" y="1824"/>
                </a:moveTo>
                <a:cubicBezTo>
                  <a:pt x="109990" y="24766"/>
                  <a:pt x="234532" y="251727"/>
                  <a:pt x="290248" y="331204"/>
                </a:cubicBezTo>
                <a:cubicBezTo>
                  <a:pt x="345964" y="410681"/>
                  <a:pt x="391848" y="466398"/>
                  <a:pt x="408235" y="478688"/>
                </a:cubicBezTo>
                <a:cubicBezTo>
                  <a:pt x="424622" y="490978"/>
                  <a:pt x="368906" y="369714"/>
                  <a:pt x="388570" y="404946"/>
                </a:cubicBezTo>
                <a:cubicBezTo>
                  <a:pt x="408234" y="440178"/>
                  <a:pt x="525403" y="667140"/>
                  <a:pt x="526222" y="690082"/>
                </a:cubicBezTo>
                <a:cubicBezTo>
                  <a:pt x="527041" y="713024"/>
                  <a:pt x="478699" y="640921"/>
                  <a:pt x="393486" y="542598"/>
                </a:cubicBezTo>
                <a:cubicBezTo>
                  <a:pt x="308273" y="444275"/>
                  <a:pt x="68202" y="158320"/>
                  <a:pt x="14944" y="100146"/>
                </a:cubicBezTo>
                <a:cubicBezTo>
                  <a:pt x="-38314" y="41972"/>
                  <a:pt x="67383" y="207482"/>
                  <a:pt x="73938" y="193553"/>
                </a:cubicBezTo>
                <a:cubicBezTo>
                  <a:pt x="80493" y="179624"/>
                  <a:pt x="37886" y="-21118"/>
                  <a:pt x="73938" y="1824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7E35867C-D514-47F9-2B1B-F5856FE34B52}"/>
              </a:ext>
            </a:extLst>
          </p:cNvPr>
          <p:cNvSpPr/>
          <p:nvPr/>
        </p:nvSpPr>
        <p:spPr>
          <a:xfrm>
            <a:off x="5799547" y="4304468"/>
            <a:ext cx="687368" cy="587563"/>
          </a:xfrm>
          <a:custGeom>
            <a:avLst/>
            <a:gdLst>
              <a:gd name="connsiteX0" fmla="*/ 527511 w 687368"/>
              <a:gd name="connsiteY0" fmla="*/ 41390 h 587563"/>
              <a:gd name="connsiteX1" fmla="*/ 163718 w 687368"/>
              <a:gd name="connsiteY1" fmla="*/ 16809 h 587563"/>
              <a:gd name="connsiteX2" fmla="*/ 1485 w 687368"/>
              <a:gd name="connsiteY2" fmla="*/ 272448 h 587563"/>
              <a:gd name="connsiteX3" fmla="*/ 80143 w 687368"/>
              <a:gd name="connsiteY3" fmla="*/ 252784 h 587563"/>
              <a:gd name="connsiteX4" fmla="*/ 26066 w 687368"/>
              <a:gd name="connsiteY4" fmla="*/ 434680 h 587563"/>
              <a:gd name="connsiteX5" fmla="*/ 94892 w 687368"/>
              <a:gd name="connsiteY5" fmla="*/ 533003 h 587563"/>
              <a:gd name="connsiteX6" fmla="*/ 26066 w 687368"/>
              <a:gd name="connsiteY6" fmla="*/ 587080 h 587563"/>
              <a:gd name="connsiteX7" fmla="*/ 522595 w 687368"/>
              <a:gd name="connsiteY7" fmla="*/ 503506 h 587563"/>
              <a:gd name="connsiteX8" fmla="*/ 173550 w 687368"/>
              <a:gd name="connsiteY8" fmla="*/ 503506 h 587563"/>
              <a:gd name="connsiteX9" fmla="*/ 321034 w 687368"/>
              <a:gd name="connsiteY9" fmla="*/ 331442 h 587563"/>
              <a:gd name="connsiteX10" fmla="*/ 198130 w 687368"/>
              <a:gd name="connsiteY10" fmla="*/ 233119 h 587563"/>
              <a:gd name="connsiteX11" fmla="*/ 537343 w 687368"/>
              <a:gd name="connsiteY11" fmla="*/ 238035 h 587563"/>
              <a:gd name="connsiteX12" fmla="*/ 404608 w 687368"/>
              <a:gd name="connsiteY12" fmla="*/ 149545 h 587563"/>
              <a:gd name="connsiteX13" fmla="*/ 684827 w 687368"/>
              <a:gd name="connsiteY13" fmla="*/ 179042 h 587563"/>
              <a:gd name="connsiteX14" fmla="*/ 527511 w 687368"/>
              <a:gd name="connsiteY14" fmla="*/ 41390 h 58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7368" h="587563">
                <a:moveTo>
                  <a:pt x="527511" y="41390"/>
                </a:moveTo>
                <a:cubicBezTo>
                  <a:pt x="440659" y="14351"/>
                  <a:pt x="251389" y="-21701"/>
                  <a:pt x="163718" y="16809"/>
                </a:cubicBezTo>
                <a:cubicBezTo>
                  <a:pt x="76047" y="55319"/>
                  <a:pt x="15414" y="233119"/>
                  <a:pt x="1485" y="272448"/>
                </a:cubicBezTo>
                <a:cubicBezTo>
                  <a:pt x="-12444" y="311777"/>
                  <a:pt x="76046" y="225745"/>
                  <a:pt x="80143" y="252784"/>
                </a:cubicBezTo>
                <a:cubicBezTo>
                  <a:pt x="84240" y="279823"/>
                  <a:pt x="23608" y="387977"/>
                  <a:pt x="26066" y="434680"/>
                </a:cubicBezTo>
                <a:cubicBezTo>
                  <a:pt x="28524" y="481383"/>
                  <a:pt x="94892" y="507603"/>
                  <a:pt x="94892" y="533003"/>
                </a:cubicBezTo>
                <a:cubicBezTo>
                  <a:pt x="94892" y="558403"/>
                  <a:pt x="-45218" y="591996"/>
                  <a:pt x="26066" y="587080"/>
                </a:cubicBezTo>
                <a:cubicBezTo>
                  <a:pt x="97350" y="582164"/>
                  <a:pt x="498015" y="517435"/>
                  <a:pt x="522595" y="503506"/>
                </a:cubicBezTo>
                <a:cubicBezTo>
                  <a:pt x="547175" y="489577"/>
                  <a:pt x="207143" y="532183"/>
                  <a:pt x="173550" y="503506"/>
                </a:cubicBezTo>
                <a:cubicBezTo>
                  <a:pt x="139957" y="474829"/>
                  <a:pt x="316937" y="376506"/>
                  <a:pt x="321034" y="331442"/>
                </a:cubicBezTo>
                <a:cubicBezTo>
                  <a:pt x="325131" y="286378"/>
                  <a:pt x="162078" y="248687"/>
                  <a:pt x="198130" y="233119"/>
                </a:cubicBezTo>
                <a:cubicBezTo>
                  <a:pt x="234181" y="217551"/>
                  <a:pt x="502930" y="251964"/>
                  <a:pt x="537343" y="238035"/>
                </a:cubicBezTo>
                <a:cubicBezTo>
                  <a:pt x="571756" y="224106"/>
                  <a:pt x="380027" y="159377"/>
                  <a:pt x="404608" y="149545"/>
                </a:cubicBezTo>
                <a:cubicBezTo>
                  <a:pt x="429189" y="139713"/>
                  <a:pt x="665982" y="197887"/>
                  <a:pt x="684827" y="179042"/>
                </a:cubicBezTo>
                <a:cubicBezTo>
                  <a:pt x="703672" y="160197"/>
                  <a:pt x="614363" y="68429"/>
                  <a:pt x="527511" y="41390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94C77482-EF9B-8711-2779-D6D5BFC619DC}"/>
              </a:ext>
            </a:extLst>
          </p:cNvPr>
          <p:cNvSpPr/>
          <p:nvPr/>
        </p:nvSpPr>
        <p:spPr>
          <a:xfrm>
            <a:off x="6243401" y="4384728"/>
            <a:ext cx="730005" cy="482757"/>
          </a:xfrm>
          <a:custGeom>
            <a:avLst/>
            <a:gdLst>
              <a:gd name="connsiteX0" fmla="*/ 727670 w 730005"/>
              <a:gd name="connsiteY0" fmla="*/ 59453 h 482757"/>
              <a:gd name="connsiteX1" fmla="*/ 575270 w 730005"/>
              <a:gd name="connsiteY1" fmla="*/ 192188 h 482757"/>
              <a:gd name="connsiteX2" fmla="*/ 393373 w 730005"/>
              <a:gd name="connsiteY2" fmla="*/ 447827 h 482757"/>
              <a:gd name="connsiteX3" fmla="*/ 432702 w 730005"/>
              <a:gd name="connsiteY3" fmla="*/ 329840 h 482757"/>
              <a:gd name="connsiteX4" fmla="*/ 255722 w 730005"/>
              <a:gd name="connsiteY4" fmla="*/ 482240 h 482757"/>
              <a:gd name="connsiteX5" fmla="*/ 329464 w 730005"/>
              <a:gd name="connsiteY5" fmla="*/ 265930 h 482757"/>
              <a:gd name="connsiteX6" fmla="*/ 83 w 730005"/>
              <a:gd name="connsiteY6" fmla="*/ 211853 h 482757"/>
              <a:gd name="connsiteX7" fmla="*/ 363876 w 730005"/>
              <a:gd name="connsiteY7" fmla="*/ 157775 h 482757"/>
              <a:gd name="connsiteX8" fmla="*/ 285218 w 730005"/>
              <a:gd name="connsiteY8" fmla="*/ 69285 h 482757"/>
              <a:gd name="connsiteX9" fmla="*/ 472031 w 730005"/>
              <a:gd name="connsiteY9" fmla="*/ 133195 h 482757"/>
              <a:gd name="connsiteX10" fmla="*/ 422870 w 730005"/>
              <a:gd name="connsiteY10" fmla="*/ 459 h 482757"/>
              <a:gd name="connsiteX11" fmla="*/ 535941 w 730005"/>
              <a:gd name="connsiteY11" fmla="*/ 88949 h 482757"/>
              <a:gd name="connsiteX12" fmla="*/ 658844 w 730005"/>
              <a:gd name="connsiteY12" fmla="*/ 74201 h 482757"/>
              <a:gd name="connsiteX13" fmla="*/ 727670 w 730005"/>
              <a:gd name="connsiteY13" fmla="*/ 59453 h 48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0005" h="482757">
                <a:moveTo>
                  <a:pt x="727670" y="59453"/>
                </a:moveTo>
                <a:cubicBezTo>
                  <a:pt x="713741" y="79117"/>
                  <a:pt x="630986" y="127459"/>
                  <a:pt x="575270" y="192188"/>
                </a:cubicBezTo>
                <a:cubicBezTo>
                  <a:pt x="519554" y="256917"/>
                  <a:pt x="417134" y="424885"/>
                  <a:pt x="393373" y="447827"/>
                </a:cubicBezTo>
                <a:cubicBezTo>
                  <a:pt x="369612" y="470769"/>
                  <a:pt x="455644" y="324105"/>
                  <a:pt x="432702" y="329840"/>
                </a:cubicBezTo>
                <a:cubicBezTo>
                  <a:pt x="409760" y="335575"/>
                  <a:pt x="272928" y="492892"/>
                  <a:pt x="255722" y="482240"/>
                </a:cubicBezTo>
                <a:cubicBezTo>
                  <a:pt x="238516" y="471588"/>
                  <a:pt x="372070" y="310994"/>
                  <a:pt x="329464" y="265930"/>
                </a:cubicBezTo>
                <a:cubicBezTo>
                  <a:pt x="286858" y="220866"/>
                  <a:pt x="-5652" y="229879"/>
                  <a:pt x="83" y="211853"/>
                </a:cubicBezTo>
                <a:cubicBezTo>
                  <a:pt x="5818" y="193827"/>
                  <a:pt x="316353" y="181536"/>
                  <a:pt x="363876" y="157775"/>
                </a:cubicBezTo>
                <a:cubicBezTo>
                  <a:pt x="411398" y="134014"/>
                  <a:pt x="267192" y="73382"/>
                  <a:pt x="285218" y="69285"/>
                </a:cubicBezTo>
                <a:cubicBezTo>
                  <a:pt x="303244" y="65188"/>
                  <a:pt x="449089" y="144666"/>
                  <a:pt x="472031" y="133195"/>
                </a:cubicBezTo>
                <a:cubicBezTo>
                  <a:pt x="494973" y="121724"/>
                  <a:pt x="412218" y="7833"/>
                  <a:pt x="422870" y="459"/>
                </a:cubicBezTo>
                <a:cubicBezTo>
                  <a:pt x="433522" y="-6915"/>
                  <a:pt x="496612" y="76659"/>
                  <a:pt x="535941" y="88949"/>
                </a:cubicBezTo>
                <a:cubicBezTo>
                  <a:pt x="575270" y="101239"/>
                  <a:pt x="627709" y="77478"/>
                  <a:pt x="658844" y="74201"/>
                </a:cubicBezTo>
                <a:cubicBezTo>
                  <a:pt x="689979" y="70924"/>
                  <a:pt x="741599" y="39789"/>
                  <a:pt x="727670" y="59453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71F61824-6E5F-57B6-98A2-624F3371E4C0}"/>
              </a:ext>
            </a:extLst>
          </p:cNvPr>
          <p:cNvSpPr/>
          <p:nvPr/>
        </p:nvSpPr>
        <p:spPr>
          <a:xfrm>
            <a:off x="6982677" y="4433525"/>
            <a:ext cx="411204" cy="921197"/>
          </a:xfrm>
          <a:custGeom>
            <a:avLst/>
            <a:gdLst>
              <a:gd name="connsiteX0" fmla="*/ 8058 w 411204"/>
              <a:gd name="connsiteY0" fmla="*/ 20488 h 921197"/>
              <a:gd name="connsiteX1" fmla="*/ 52304 w 411204"/>
              <a:gd name="connsiteY1" fmla="*/ 74565 h 921197"/>
              <a:gd name="connsiteX2" fmla="*/ 185039 w 411204"/>
              <a:gd name="connsiteY2" fmla="*/ 290875 h 921197"/>
              <a:gd name="connsiteX3" fmla="*/ 337439 w 411204"/>
              <a:gd name="connsiteY3" fmla="*/ 467856 h 921197"/>
              <a:gd name="connsiteX4" fmla="*/ 307942 w 411204"/>
              <a:gd name="connsiteY4" fmla="*/ 394114 h 921197"/>
              <a:gd name="connsiteX5" fmla="*/ 411181 w 411204"/>
              <a:gd name="connsiteY5" fmla="*/ 595675 h 921197"/>
              <a:gd name="connsiteX6" fmla="*/ 317775 w 411204"/>
              <a:gd name="connsiteY6" fmla="*/ 920140 h 921197"/>
              <a:gd name="connsiteX7" fmla="*/ 352188 w 411204"/>
              <a:gd name="connsiteY7" fmla="*/ 684165 h 921197"/>
              <a:gd name="connsiteX8" fmla="*/ 111297 w 411204"/>
              <a:gd name="connsiteY8" fmla="*/ 271210 h 921197"/>
              <a:gd name="connsiteX9" fmla="*/ 204704 w 411204"/>
              <a:gd name="connsiteY9" fmla="*/ 394114 h 921197"/>
              <a:gd name="connsiteX10" fmla="*/ 8058 w 411204"/>
              <a:gd name="connsiteY10" fmla="*/ 20488 h 92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204" h="921197">
                <a:moveTo>
                  <a:pt x="8058" y="20488"/>
                </a:moveTo>
                <a:cubicBezTo>
                  <a:pt x="-17342" y="-32770"/>
                  <a:pt x="22807" y="29501"/>
                  <a:pt x="52304" y="74565"/>
                </a:cubicBezTo>
                <a:cubicBezTo>
                  <a:pt x="81801" y="119629"/>
                  <a:pt x="137517" y="225327"/>
                  <a:pt x="185039" y="290875"/>
                </a:cubicBezTo>
                <a:cubicBezTo>
                  <a:pt x="232561" y="356423"/>
                  <a:pt x="316955" y="450650"/>
                  <a:pt x="337439" y="467856"/>
                </a:cubicBezTo>
                <a:cubicBezTo>
                  <a:pt x="357923" y="485062"/>
                  <a:pt x="295652" y="372811"/>
                  <a:pt x="307942" y="394114"/>
                </a:cubicBezTo>
                <a:cubicBezTo>
                  <a:pt x="320232" y="415417"/>
                  <a:pt x="409542" y="508004"/>
                  <a:pt x="411181" y="595675"/>
                </a:cubicBezTo>
                <a:cubicBezTo>
                  <a:pt x="412820" y="683346"/>
                  <a:pt x="327607" y="905392"/>
                  <a:pt x="317775" y="920140"/>
                </a:cubicBezTo>
                <a:cubicBezTo>
                  <a:pt x="307943" y="934888"/>
                  <a:pt x="386601" y="792320"/>
                  <a:pt x="352188" y="684165"/>
                </a:cubicBezTo>
                <a:cubicBezTo>
                  <a:pt x="317775" y="576010"/>
                  <a:pt x="135878" y="319552"/>
                  <a:pt x="111297" y="271210"/>
                </a:cubicBezTo>
                <a:cubicBezTo>
                  <a:pt x="86716" y="222868"/>
                  <a:pt x="220272" y="430985"/>
                  <a:pt x="204704" y="394114"/>
                </a:cubicBezTo>
                <a:cubicBezTo>
                  <a:pt x="189136" y="357243"/>
                  <a:pt x="33458" y="73746"/>
                  <a:pt x="8058" y="2048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0962868-3667-5084-3CD7-4FCBDD9526D5}"/>
              </a:ext>
            </a:extLst>
          </p:cNvPr>
          <p:cNvSpPr/>
          <p:nvPr/>
        </p:nvSpPr>
        <p:spPr>
          <a:xfrm>
            <a:off x="5734309" y="5432298"/>
            <a:ext cx="1433482" cy="772872"/>
          </a:xfrm>
          <a:custGeom>
            <a:avLst/>
            <a:gdLst>
              <a:gd name="connsiteX0" fmla="*/ 17562 w 1433482"/>
              <a:gd name="connsiteY0" fmla="*/ 275328 h 772872"/>
              <a:gd name="connsiteX1" fmla="*/ 858220 w 1433482"/>
              <a:gd name="connsiteY1" fmla="*/ 363818 h 772872"/>
              <a:gd name="connsiteX2" fmla="*/ 725485 w 1433482"/>
              <a:gd name="connsiteY2" fmla="*/ 412979 h 772872"/>
              <a:gd name="connsiteX3" fmla="*/ 1217097 w 1433482"/>
              <a:gd name="connsiteY3" fmla="*/ 280244 h 772872"/>
              <a:gd name="connsiteX4" fmla="*/ 1310504 w 1433482"/>
              <a:gd name="connsiteY4" fmla="*/ 221250 h 772872"/>
              <a:gd name="connsiteX5" fmla="*/ 1433407 w 1433482"/>
              <a:gd name="connsiteY5" fmla="*/ 25 h 772872"/>
              <a:gd name="connsiteX6" fmla="*/ 1330168 w 1433482"/>
              <a:gd name="connsiteY6" fmla="*/ 206502 h 772872"/>
              <a:gd name="connsiteX7" fmla="*/ 1418659 w 1433482"/>
              <a:gd name="connsiteY7" fmla="*/ 206502 h 772872"/>
              <a:gd name="connsiteX8" fmla="*/ 1384246 w 1433482"/>
              <a:gd name="connsiteY8" fmla="*/ 368734 h 772872"/>
              <a:gd name="connsiteX9" fmla="*/ 1271175 w 1433482"/>
              <a:gd name="connsiteY9" fmla="*/ 555547 h 772872"/>
              <a:gd name="connsiteX10" fmla="*/ 868052 w 1433482"/>
              <a:gd name="connsiteY10" fmla="*/ 555547 h 772872"/>
              <a:gd name="connsiteX11" fmla="*/ 1118775 w 1433482"/>
              <a:gd name="connsiteY11" fmla="*/ 624373 h 772872"/>
              <a:gd name="connsiteX12" fmla="*/ 828723 w 1433482"/>
              <a:gd name="connsiteY12" fmla="*/ 703031 h 772872"/>
              <a:gd name="connsiteX13" fmla="*/ 578001 w 1433482"/>
              <a:gd name="connsiteY13" fmla="*/ 771857 h 772872"/>
              <a:gd name="connsiteX14" fmla="*/ 745149 w 1433482"/>
              <a:gd name="connsiteY14" fmla="*/ 648954 h 772872"/>
              <a:gd name="connsiteX15" fmla="*/ 219123 w 1433482"/>
              <a:gd name="connsiteY15" fmla="*/ 481805 h 772872"/>
              <a:gd name="connsiteX16" fmla="*/ 283033 w 1433482"/>
              <a:gd name="connsiteY16" fmla="*/ 486721 h 772872"/>
              <a:gd name="connsiteX17" fmla="*/ 514091 w 1433482"/>
              <a:gd name="connsiteY17" fmla="*/ 501470 h 772872"/>
              <a:gd name="connsiteX18" fmla="*/ 302697 w 1433482"/>
              <a:gd name="connsiteY18" fmla="*/ 437560 h 772872"/>
              <a:gd name="connsiteX19" fmla="*/ 17562 w 1433482"/>
              <a:gd name="connsiteY19" fmla="*/ 275328 h 77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33482" h="772872">
                <a:moveTo>
                  <a:pt x="17562" y="275328"/>
                </a:moveTo>
                <a:cubicBezTo>
                  <a:pt x="110149" y="263038"/>
                  <a:pt x="740233" y="340876"/>
                  <a:pt x="858220" y="363818"/>
                </a:cubicBezTo>
                <a:cubicBezTo>
                  <a:pt x="976207" y="386760"/>
                  <a:pt x="665672" y="426908"/>
                  <a:pt x="725485" y="412979"/>
                </a:cubicBezTo>
                <a:cubicBezTo>
                  <a:pt x="785298" y="399050"/>
                  <a:pt x="1119594" y="312199"/>
                  <a:pt x="1217097" y="280244"/>
                </a:cubicBezTo>
                <a:cubicBezTo>
                  <a:pt x="1314600" y="248289"/>
                  <a:pt x="1274452" y="267953"/>
                  <a:pt x="1310504" y="221250"/>
                </a:cubicBezTo>
                <a:cubicBezTo>
                  <a:pt x="1346556" y="174547"/>
                  <a:pt x="1430130" y="2483"/>
                  <a:pt x="1433407" y="25"/>
                </a:cubicBezTo>
                <a:cubicBezTo>
                  <a:pt x="1436684" y="-2433"/>
                  <a:pt x="1332626" y="172089"/>
                  <a:pt x="1330168" y="206502"/>
                </a:cubicBezTo>
                <a:cubicBezTo>
                  <a:pt x="1327710" y="240915"/>
                  <a:pt x="1409646" y="179464"/>
                  <a:pt x="1418659" y="206502"/>
                </a:cubicBezTo>
                <a:cubicBezTo>
                  <a:pt x="1427672" y="233540"/>
                  <a:pt x="1408827" y="310560"/>
                  <a:pt x="1384246" y="368734"/>
                </a:cubicBezTo>
                <a:cubicBezTo>
                  <a:pt x="1359665" y="426908"/>
                  <a:pt x="1357207" y="524412"/>
                  <a:pt x="1271175" y="555547"/>
                </a:cubicBezTo>
                <a:cubicBezTo>
                  <a:pt x="1185143" y="586683"/>
                  <a:pt x="893452" y="544076"/>
                  <a:pt x="868052" y="555547"/>
                </a:cubicBezTo>
                <a:cubicBezTo>
                  <a:pt x="842652" y="567018"/>
                  <a:pt x="1125330" y="599792"/>
                  <a:pt x="1118775" y="624373"/>
                </a:cubicBezTo>
                <a:cubicBezTo>
                  <a:pt x="1112220" y="648954"/>
                  <a:pt x="828723" y="703031"/>
                  <a:pt x="828723" y="703031"/>
                </a:cubicBezTo>
                <a:cubicBezTo>
                  <a:pt x="738594" y="727612"/>
                  <a:pt x="591930" y="780870"/>
                  <a:pt x="578001" y="771857"/>
                </a:cubicBezTo>
                <a:cubicBezTo>
                  <a:pt x="564072" y="762844"/>
                  <a:pt x="804962" y="697296"/>
                  <a:pt x="745149" y="648954"/>
                </a:cubicBezTo>
                <a:cubicBezTo>
                  <a:pt x="685336" y="600612"/>
                  <a:pt x="296142" y="508844"/>
                  <a:pt x="219123" y="481805"/>
                </a:cubicBezTo>
                <a:cubicBezTo>
                  <a:pt x="142104" y="454766"/>
                  <a:pt x="283033" y="486721"/>
                  <a:pt x="283033" y="486721"/>
                </a:cubicBezTo>
                <a:cubicBezTo>
                  <a:pt x="332194" y="489998"/>
                  <a:pt x="510814" y="509663"/>
                  <a:pt x="514091" y="501470"/>
                </a:cubicBezTo>
                <a:cubicBezTo>
                  <a:pt x="517368" y="493277"/>
                  <a:pt x="380536" y="471154"/>
                  <a:pt x="302697" y="437560"/>
                </a:cubicBezTo>
                <a:cubicBezTo>
                  <a:pt x="224858" y="403966"/>
                  <a:pt x="-75025" y="287618"/>
                  <a:pt x="17562" y="27532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9DFB5DA-2258-1E5B-CBDD-929081F9BDFF}"/>
              </a:ext>
            </a:extLst>
          </p:cNvPr>
          <p:cNvSpPr/>
          <p:nvPr/>
        </p:nvSpPr>
        <p:spPr>
          <a:xfrm>
            <a:off x="4105102" y="6592015"/>
            <a:ext cx="1295471" cy="331380"/>
          </a:xfrm>
          <a:custGeom>
            <a:avLst/>
            <a:gdLst>
              <a:gd name="connsiteX0" fmla="*/ 12117 w 1295471"/>
              <a:gd name="connsiteY0" fmla="*/ 2309 h 331380"/>
              <a:gd name="connsiteX1" fmla="*/ 210479 w 1295471"/>
              <a:gd name="connsiteY1" fmla="*/ 137775 h 331380"/>
              <a:gd name="connsiteX2" fmla="*/ 563660 w 1295471"/>
              <a:gd name="connsiteY2" fmla="*/ 287756 h 331380"/>
              <a:gd name="connsiteX3" fmla="*/ 1289374 w 1295471"/>
              <a:gd name="connsiteY3" fmla="*/ 331299 h 331380"/>
              <a:gd name="connsiteX4" fmla="*/ 892650 w 1295471"/>
              <a:gd name="connsiteY4" fmla="*/ 297433 h 331380"/>
              <a:gd name="connsiteX5" fmla="*/ 558822 w 1295471"/>
              <a:gd name="connsiteY5" fmla="*/ 253890 h 331380"/>
              <a:gd name="connsiteX6" fmla="*/ 12117 w 1295471"/>
              <a:gd name="connsiteY6" fmla="*/ 2309 h 33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71" h="331380">
                <a:moveTo>
                  <a:pt x="12117" y="2309"/>
                </a:moveTo>
                <a:cubicBezTo>
                  <a:pt x="-45940" y="-17044"/>
                  <a:pt x="118555" y="90201"/>
                  <a:pt x="210479" y="137775"/>
                </a:cubicBezTo>
                <a:cubicBezTo>
                  <a:pt x="302403" y="185349"/>
                  <a:pt x="383844" y="255502"/>
                  <a:pt x="563660" y="287756"/>
                </a:cubicBezTo>
                <a:cubicBezTo>
                  <a:pt x="743476" y="320010"/>
                  <a:pt x="1234542" y="329686"/>
                  <a:pt x="1289374" y="331299"/>
                </a:cubicBezTo>
                <a:cubicBezTo>
                  <a:pt x="1344206" y="332912"/>
                  <a:pt x="1014409" y="310334"/>
                  <a:pt x="892650" y="297433"/>
                </a:cubicBezTo>
                <a:cubicBezTo>
                  <a:pt x="770891" y="284532"/>
                  <a:pt x="700739" y="298239"/>
                  <a:pt x="558822" y="253890"/>
                </a:cubicBezTo>
                <a:cubicBezTo>
                  <a:pt x="416905" y="209541"/>
                  <a:pt x="70174" y="21662"/>
                  <a:pt x="12117" y="230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E479E4A9-E531-D3CA-C7B2-D2B59C2A6237}"/>
              </a:ext>
            </a:extLst>
          </p:cNvPr>
          <p:cNvSpPr/>
          <p:nvPr/>
        </p:nvSpPr>
        <p:spPr>
          <a:xfrm>
            <a:off x="4244420" y="3499574"/>
            <a:ext cx="640327" cy="334465"/>
          </a:xfrm>
          <a:custGeom>
            <a:avLst/>
            <a:gdLst>
              <a:gd name="connsiteX0" fmla="*/ 640224 w 640327"/>
              <a:gd name="connsiteY0" fmla="*/ 23 h 334465"/>
              <a:gd name="connsiteX1" fmla="*/ 280515 w 640327"/>
              <a:gd name="connsiteY1" fmla="*/ 134494 h 334465"/>
              <a:gd name="connsiteX2" fmla="*/ 72086 w 640327"/>
              <a:gd name="connsiteY2" fmla="*/ 282411 h 334465"/>
              <a:gd name="connsiteX3" fmla="*/ 280515 w 640327"/>
              <a:gd name="connsiteY3" fmla="*/ 151302 h 334465"/>
              <a:gd name="connsiteX4" fmla="*/ 1489 w 640327"/>
              <a:gd name="connsiteY4" fmla="*/ 332838 h 334465"/>
              <a:gd name="connsiteX5" fmla="*/ 172939 w 640327"/>
              <a:gd name="connsiteY5" fmla="*/ 235347 h 334465"/>
              <a:gd name="connsiteX6" fmla="*/ 243536 w 640327"/>
              <a:gd name="connsiteY6" fmla="*/ 144579 h 334465"/>
              <a:gd name="connsiteX7" fmla="*/ 640224 w 640327"/>
              <a:gd name="connsiteY7" fmla="*/ 23 h 33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327" h="334465">
                <a:moveTo>
                  <a:pt x="640224" y="23"/>
                </a:moveTo>
                <a:cubicBezTo>
                  <a:pt x="646387" y="-1658"/>
                  <a:pt x="375205" y="87429"/>
                  <a:pt x="280515" y="134494"/>
                </a:cubicBezTo>
                <a:cubicBezTo>
                  <a:pt x="185825" y="181559"/>
                  <a:pt x="72086" y="279610"/>
                  <a:pt x="72086" y="282411"/>
                </a:cubicBezTo>
                <a:cubicBezTo>
                  <a:pt x="72086" y="285212"/>
                  <a:pt x="292281" y="142898"/>
                  <a:pt x="280515" y="151302"/>
                </a:cubicBezTo>
                <a:cubicBezTo>
                  <a:pt x="268749" y="159707"/>
                  <a:pt x="19418" y="318831"/>
                  <a:pt x="1489" y="332838"/>
                </a:cubicBezTo>
                <a:cubicBezTo>
                  <a:pt x="-16440" y="346846"/>
                  <a:pt x="132598" y="266723"/>
                  <a:pt x="172939" y="235347"/>
                </a:cubicBezTo>
                <a:cubicBezTo>
                  <a:pt x="213280" y="203971"/>
                  <a:pt x="164535" y="183239"/>
                  <a:pt x="243536" y="144579"/>
                </a:cubicBezTo>
                <a:cubicBezTo>
                  <a:pt x="322537" y="105919"/>
                  <a:pt x="634061" y="1704"/>
                  <a:pt x="640224" y="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08D77D28-47C2-6D01-5022-843F81DBE0CF}"/>
              </a:ext>
            </a:extLst>
          </p:cNvPr>
          <p:cNvSpPr/>
          <p:nvPr/>
        </p:nvSpPr>
        <p:spPr>
          <a:xfrm>
            <a:off x="4198811" y="3785305"/>
            <a:ext cx="556523" cy="145671"/>
          </a:xfrm>
          <a:custGeom>
            <a:avLst/>
            <a:gdLst>
              <a:gd name="connsiteX0" fmla="*/ 268974 w 556523"/>
              <a:gd name="connsiteY0" fmla="*/ 42 h 145671"/>
              <a:gd name="connsiteX1" fmla="*/ 23565 w 556523"/>
              <a:gd name="connsiteY1" fmla="*/ 107619 h 145671"/>
              <a:gd name="connsiteX2" fmla="*/ 184930 w 556523"/>
              <a:gd name="connsiteY2" fmla="*/ 74001 h 145671"/>
              <a:gd name="connsiteX3" fmla="*/ 373189 w 556523"/>
              <a:gd name="connsiteY3" fmla="*/ 137874 h 145671"/>
              <a:gd name="connsiteX4" fmla="*/ 268974 w 556523"/>
              <a:gd name="connsiteY4" fmla="*/ 144598 h 145671"/>
              <a:gd name="connsiteX5" fmla="*/ 554724 w 556523"/>
              <a:gd name="connsiteY5" fmla="*/ 137874 h 145671"/>
              <a:gd name="connsiteX6" fmla="*/ 383274 w 556523"/>
              <a:gd name="connsiteY6" fmla="*/ 134513 h 145671"/>
              <a:gd name="connsiteX7" fmla="*/ 235357 w 556523"/>
              <a:gd name="connsiteY7" fmla="*/ 87448 h 145671"/>
              <a:gd name="connsiteX8" fmla="*/ 33 w 556523"/>
              <a:gd name="connsiteY8" fmla="*/ 94171 h 145671"/>
              <a:gd name="connsiteX9" fmla="*/ 268974 w 556523"/>
              <a:gd name="connsiteY9" fmla="*/ 42 h 14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523" h="145671">
                <a:moveTo>
                  <a:pt x="268974" y="42"/>
                </a:moveTo>
                <a:cubicBezTo>
                  <a:pt x="272896" y="2283"/>
                  <a:pt x="37572" y="95293"/>
                  <a:pt x="23565" y="107619"/>
                </a:cubicBezTo>
                <a:cubicBezTo>
                  <a:pt x="9558" y="119946"/>
                  <a:pt x="126659" y="68959"/>
                  <a:pt x="184930" y="74001"/>
                </a:cubicBezTo>
                <a:cubicBezTo>
                  <a:pt x="243201" y="79043"/>
                  <a:pt x="359182" y="126108"/>
                  <a:pt x="373189" y="137874"/>
                </a:cubicBezTo>
                <a:cubicBezTo>
                  <a:pt x="387196" y="149640"/>
                  <a:pt x="238718" y="144598"/>
                  <a:pt x="268974" y="144598"/>
                </a:cubicBezTo>
                <a:cubicBezTo>
                  <a:pt x="299230" y="144598"/>
                  <a:pt x="535674" y="139555"/>
                  <a:pt x="554724" y="137874"/>
                </a:cubicBezTo>
                <a:cubicBezTo>
                  <a:pt x="573774" y="136193"/>
                  <a:pt x="436502" y="142917"/>
                  <a:pt x="383274" y="134513"/>
                </a:cubicBezTo>
                <a:cubicBezTo>
                  <a:pt x="330046" y="126109"/>
                  <a:pt x="299230" y="94172"/>
                  <a:pt x="235357" y="87448"/>
                </a:cubicBezTo>
                <a:cubicBezTo>
                  <a:pt x="171484" y="80724"/>
                  <a:pt x="-2768" y="104256"/>
                  <a:pt x="33" y="94171"/>
                </a:cubicBezTo>
                <a:cubicBezTo>
                  <a:pt x="2834" y="84086"/>
                  <a:pt x="265052" y="-2199"/>
                  <a:pt x="268974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7CFBC0E8-F109-F60C-4AE1-A1AE09C42FE0}"/>
              </a:ext>
            </a:extLst>
          </p:cNvPr>
          <p:cNvSpPr/>
          <p:nvPr/>
        </p:nvSpPr>
        <p:spPr>
          <a:xfrm>
            <a:off x="5230153" y="3830569"/>
            <a:ext cx="323502" cy="234892"/>
          </a:xfrm>
          <a:custGeom>
            <a:avLst/>
            <a:gdLst>
              <a:gd name="connsiteX0" fmla="*/ 320121 w 323502"/>
              <a:gd name="connsiteY0" fmla="*/ 1843 h 234892"/>
              <a:gd name="connsiteX1" fmla="*/ 239438 w 323502"/>
              <a:gd name="connsiteY1" fmla="*/ 55631 h 234892"/>
              <a:gd name="connsiteX2" fmla="*/ 7476 w 323502"/>
              <a:gd name="connsiteY2" fmla="*/ 230443 h 234892"/>
              <a:gd name="connsiteX3" fmla="*/ 64626 w 323502"/>
              <a:gd name="connsiteY3" fmla="*/ 176655 h 234892"/>
              <a:gd name="connsiteX4" fmla="*/ 141947 w 323502"/>
              <a:gd name="connsiteY4" fmla="*/ 109419 h 234892"/>
              <a:gd name="connsiteX5" fmla="*/ 320121 w 323502"/>
              <a:gd name="connsiteY5" fmla="*/ 1843 h 23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502" h="234892">
                <a:moveTo>
                  <a:pt x="320121" y="1843"/>
                </a:moveTo>
                <a:cubicBezTo>
                  <a:pt x="336370" y="-7122"/>
                  <a:pt x="291546" y="17531"/>
                  <a:pt x="239438" y="55631"/>
                </a:cubicBezTo>
                <a:cubicBezTo>
                  <a:pt x="187330" y="93731"/>
                  <a:pt x="36611" y="210272"/>
                  <a:pt x="7476" y="230443"/>
                </a:cubicBezTo>
                <a:cubicBezTo>
                  <a:pt x="-21659" y="250614"/>
                  <a:pt x="42214" y="196826"/>
                  <a:pt x="64626" y="176655"/>
                </a:cubicBezTo>
                <a:cubicBezTo>
                  <a:pt x="87038" y="156484"/>
                  <a:pt x="102726" y="133512"/>
                  <a:pt x="141947" y="109419"/>
                </a:cubicBezTo>
                <a:cubicBezTo>
                  <a:pt x="181168" y="85326"/>
                  <a:pt x="303872" y="10808"/>
                  <a:pt x="320121" y="1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9219E75-6D06-FB5D-1421-4E0F7C6F08EE}"/>
              </a:ext>
            </a:extLst>
          </p:cNvPr>
          <p:cNvSpPr/>
          <p:nvPr/>
        </p:nvSpPr>
        <p:spPr>
          <a:xfrm>
            <a:off x="-244301" y="6654505"/>
            <a:ext cx="3257874" cy="3150187"/>
          </a:xfrm>
          <a:custGeom>
            <a:avLst/>
            <a:gdLst>
              <a:gd name="connsiteX0" fmla="*/ 2223572 w 3257874"/>
              <a:gd name="connsiteY0" fmla="*/ 938 h 3150187"/>
              <a:gd name="connsiteX1" fmla="*/ 1320747 w 3257874"/>
              <a:gd name="connsiteY1" fmla="*/ 660695 h 3150187"/>
              <a:gd name="connsiteX2" fmla="*/ 1233 w 3257874"/>
              <a:gd name="connsiteY2" fmla="*/ 1204705 h 3150187"/>
              <a:gd name="connsiteX3" fmla="*/ 1089253 w 3257874"/>
              <a:gd name="connsiteY3" fmla="*/ 799591 h 3150187"/>
              <a:gd name="connsiteX4" fmla="*/ 1494367 w 3257874"/>
              <a:gd name="connsiteY4" fmla="*/ 788017 h 3150187"/>
              <a:gd name="connsiteX5" fmla="*/ 753587 w 3257874"/>
              <a:gd name="connsiteY5" fmla="*/ 1366751 h 3150187"/>
              <a:gd name="connsiteX6" fmla="*/ 1505942 w 3257874"/>
              <a:gd name="connsiteY6" fmla="*/ 1088958 h 3150187"/>
              <a:gd name="connsiteX7" fmla="*/ 1008230 w 3257874"/>
              <a:gd name="connsiteY7" fmla="*/ 1933910 h 3150187"/>
              <a:gd name="connsiteX8" fmla="*/ 556817 w 3257874"/>
              <a:gd name="connsiteY8" fmla="*/ 3149252 h 3150187"/>
              <a:gd name="connsiteX9" fmla="*/ 1042954 w 3257874"/>
              <a:gd name="connsiteY9" fmla="*/ 2119105 h 3150187"/>
              <a:gd name="connsiteX10" fmla="*/ 1714286 w 3257874"/>
              <a:gd name="connsiteY10" fmla="*/ 1227854 h 3150187"/>
              <a:gd name="connsiteX11" fmla="*/ 2350893 w 3257874"/>
              <a:gd name="connsiteY11" fmla="*/ 1169981 h 3150187"/>
              <a:gd name="connsiteX12" fmla="*/ 2165698 w 3257874"/>
              <a:gd name="connsiteY12" fmla="*/ 1054234 h 3150187"/>
              <a:gd name="connsiteX13" fmla="*/ 3253719 w 3257874"/>
              <a:gd name="connsiteY13" fmla="*/ 1795014 h 3150187"/>
              <a:gd name="connsiteX14" fmla="*/ 2536088 w 3257874"/>
              <a:gd name="connsiteY14" fmla="*/ 1135257 h 3150187"/>
              <a:gd name="connsiteX15" fmla="*/ 2443491 w 3257874"/>
              <a:gd name="connsiteY15" fmla="*/ 776442 h 3150187"/>
              <a:gd name="connsiteX16" fmla="*/ 1598539 w 3257874"/>
              <a:gd name="connsiteY16" fmla="*/ 1181556 h 3150187"/>
              <a:gd name="connsiteX17" fmla="*/ 2200423 w 3257874"/>
              <a:gd name="connsiteY17" fmla="*/ 510224 h 3150187"/>
              <a:gd name="connsiteX18" fmla="*/ 1598539 w 3257874"/>
              <a:gd name="connsiteY18" fmla="*/ 811166 h 3150187"/>
              <a:gd name="connsiteX19" fmla="*/ 2223572 w 3257874"/>
              <a:gd name="connsiteY19" fmla="*/ 938 h 315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57874" h="3150187">
                <a:moveTo>
                  <a:pt x="2223572" y="938"/>
                </a:moveTo>
                <a:cubicBezTo>
                  <a:pt x="2177273" y="-24140"/>
                  <a:pt x="1691137" y="460067"/>
                  <a:pt x="1320747" y="660695"/>
                </a:cubicBezTo>
                <a:cubicBezTo>
                  <a:pt x="950357" y="861323"/>
                  <a:pt x="39815" y="1181556"/>
                  <a:pt x="1233" y="1204705"/>
                </a:cubicBezTo>
                <a:cubicBezTo>
                  <a:pt x="-37349" y="1227854"/>
                  <a:pt x="840397" y="869039"/>
                  <a:pt x="1089253" y="799591"/>
                </a:cubicBezTo>
                <a:cubicBezTo>
                  <a:pt x="1338109" y="730143"/>
                  <a:pt x="1550311" y="693490"/>
                  <a:pt x="1494367" y="788017"/>
                </a:cubicBezTo>
                <a:cubicBezTo>
                  <a:pt x="1438423" y="882544"/>
                  <a:pt x="751658" y="1316594"/>
                  <a:pt x="753587" y="1366751"/>
                </a:cubicBezTo>
                <a:cubicBezTo>
                  <a:pt x="755516" y="1416908"/>
                  <a:pt x="1463502" y="994432"/>
                  <a:pt x="1505942" y="1088958"/>
                </a:cubicBezTo>
                <a:cubicBezTo>
                  <a:pt x="1548382" y="1183484"/>
                  <a:pt x="1166417" y="1590528"/>
                  <a:pt x="1008230" y="1933910"/>
                </a:cubicBezTo>
                <a:cubicBezTo>
                  <a:pt x="850043" y="2277292"/>
                  <a:pt x="551030" y="3118386"/>
                  <a:pt x="556817" y="3149252"/>
                </a:cubicBezTo>
                <a:cubicBezTo>
                  <a:pt x="562604" y="3180118"/>
                  <a:pt x="850043" y="2439338"/>
                  <a:pt x="1042954" y="2119105"/>
                </a:cubicBezTo>
                <a:cubicBezTo>
                  <a:pt x="1235865" y="1798872"/>
                  <a:pt x="1496296" y="1386041"/>
                  <a:pt x="1714286" y="1227854"/>
                </a:cubicBezTo>
                <a:cubicBezTo>
                  <a:pt x="1932276" y="1069667"/>
                  <a:pt x="2275658" y="1198918"/>
                  <a:pt x="2350893" y="1169981"/>
                </a:cubicBezTo>
                <a:cubicBezTo>
                  <a:pt x="2426128" y="1141044"/>
                  <a:pt x="2015227" y="950062"/>
                  <a:pt x="2165698" y="1054234"/>
                </a:cubicBezTo>
                <a:cubicBezTo>
                  <a:pt x="2316169" y="1158406"/>
                  <a:pt x="3191987" y="1781510"/>
                  <a:pt x="3253719" y="1795014"/>
                </a:cubicBezTo>
                <a:cubicBezTo>
                  <a:pt x="3315451" y="1808518"/>
                  <a:pt x="2671126" y="1305019"/>
                  <a:pt x="2536088" y="1135257"/>
                </a:cubicBezTo>
                <a:cubicBezTo>
                  <a:pt x="2401050" y="965495"/>
                  <a:pt x="2599749" y="768726"/>
                  <a:pt x="2443491" y="776442"/>
                </a:cubicBezTo>
                <a:cubicBezTo>
                  <a:pt x="2287233" y="784159"/>
                  <a:pt x="1639050" y="1225926"/>
                  <a:pt x="1598539" y="1181556"/>
                </a:cubicBezTo>
                <a:cubicBezTo>
                  <a:pt x="1558028" y="1137186"/>
                  <a:pt x="2200423" y="571956"/>
                  <a:pt x="2200423" y="510224"/>
                </a:cubicBezTo>
                <a:cubicBezTo>
                  <a:pt x="2200423" y="448492"/>
                  <a:pt x="1598539" y="894118"/>
                  <a:pt x="1598539" y="811166"/>
                </a:cubicBezTo>
                <a:cubicBezTo>
                  <a:pt x="1598539" y="728214"/>
                  <a:pt x="2269871" y="26016"/>
                  <a:pt x="2223572" y="93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7ADC0F66-87FA-61AD-E662-7BBF3968FF59}"/>
              </a:ext>
            </a:extLst>
          </p:cNvPr>
          <p:cNvSpPr/>
          <p:nvPr/>
        </p:nvSpPr>
        <p:spPr>
          <a:xfrm>
            <a:off x="476682" y="7103049"/>
            <a:ext cx="1351791" cy="2298130"/>
          </a:xfrm>
          <a:custGeom>
            <a:avLst/>
            <a:gdLst>
              <a:gd name="connsiteX0" fmla="*/ 1328969 w 1351791"/>
              <a:gd name="connsiteY0" fmla="*/ 3807 h 2298130"/>
              <a:gd name="connsiteX1" fmla="*/ 9455 w 1351791"/>
              <a:gd name="connsiteY1" fmla="*/ 767736 h 2298130"/>
              <a:gd name="connsiteX2" fmla="*/ 761809 w 1351791"/>
              <a:gd name="connsiteY2" fmla="*/ 420495 h 2298130"/>
              <a:gd name="connsiteX3" fmla="*/ 1247946 w 1351791"/>
              <a:gd name="connsiteY3" fmla="*/ 374197 h 2298130"/>
              <a:gd name="connsiteX4" fmla="*/ 993303 w 1351791"/>
              <a:gd name="connsiteY4" fmla="*/ 640414 h 2298130"/>
              <a:gd name="connsiteX5" fmla="*/ 507166 w 1351791"/>
              <a:gd name="connsiteY5" fmla="*/ 1253873 h 2298130"/>
              <a:gd name="connsiteX6" fmla="*/ 206224 w 1351791"/>
              <a:gd name="connsiteY6" fmla="*/ 2295594 h 2298130"/>
              <a:gd name="connsiteX7" fmla="*/ 426143 w 1351791"/>
              <a:gd name="connsiteY7" fmla="*/ 1508516 h 2298130"/>
              <a:gd name="connsiteX8" fmla="*/ 1305819 w 1351791"/>
              <a:gd name="connsiteY8" fmla="*/ 316323 h 2298130"/>
              <a:gd name="connsiteX9" fmla="*/ 877556 w 1351791"/>
              <a:gd name="connsiteY9" fmla="*/ 466794 h 2298130"/>
              <a:gd name="connsiteX10" fmla="*/ 1328969 w 1351791"/>
              <a:gd name="connsiteY10" fmla="*/ 3807 h 229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1791" h="2298130">
                <a:moveTo>
                  <a:pt x="1328969" y="3807"/>
                </a:moveTo>
                <a:cubicBezTo>
                  <a:pt x="1184286" y="53964"/>
                  <a:pt x="103982" y="698288"/>
                  <a:pt x="9455" y="767736"/>
                </a:cubicBezTo>
                <a:cubicBezTo>
                  <a:pt x="-85072" y="837184"/>
                  <a:pt x="555394" y="486085"/>
                  <a:pt x="761809" y="420495"/>
                </a:cubicBezTo>
                <a:cubicBezTo>
                  <a:pt x="968224" y="354905"/>
                  <a:pt x="1209364" y="337544"/>
                  <a:pt x="1247946" y="374197"/>
                </a:cubicBezTo>
                <a:cubicBezTo>
                  <a:pt x="1286528" y="410850"/>
                  <a:pt x="1116766" y="493801"/>
                  <a:pt x="993303" y="640414"/>
                </a:cubicBezTo>
                <a:cubicBezTo>
                  <a:pt x="869840" y="787027"/>
                  <a:pt x="638346" y="978010"/>
                  <a:pt x="507166" y="1253873"/>
                </a:cubicBezTo>
                <a:cubicBezTo>
                  <a:pt x="375986" y="1529736"/>
                  <a:pt x="219728" y="2253154"/>
                  <a:pt x="206224" y="2295594"/>
                </a:cubicBezTo>
                <a:cubicBezTo>
                  <a:pt x="192720" y="2338034"/>
                  <a:pt x="242877" y="1838394"/>
                  <a:pt x="426143" y="1508516"/>
                </a:cubicBezTo>
                <a:cubicBezTo>
                  <a:pt x="609409" y="1178638"/>
                  <a:pt x="1230584" y="489943"/>
                  <a:pt x="1305819" y="316323"/>
                </a:cubicBezTo>
                <a:cubicBezTo>
                  <a:pt x="1381054" y="142703"/>
                  <a:pt x="871769" y="518880"/>
                  <a:pt x="877556" y="466794"/>
                </a:cubicBezTo>
                <a:cubicBezTo>
                  <a:pt x="883343" y="414708"/>
                  <a:pt x="1473652" y="-46350"/>
                  <a:pt x="1328969" y="38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3B5BAF63-46D8-6385-029E-C76387BBAB48}"/>
              </a:ext>
            </a:extLst>
          </p:cNvPr>
          <p:cNvSpPr/>
          <p:nvPr/>
        </p:nvSpPr>
        <p:spPr>
          <a:xfrm>
            <a:off x="4007309" y="4206522"/>
            <a:ext cx="1520997" cy="152099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40620DB3-BB7D-AA97-6F4D-6A422C147EA0}"/>
              </a:ext>
            </a:extLst>
          </p:cNvPr>
          <p:cNvSpPr/>
          <p:nvPr/>
        </p:nvSpPr>
        <p:spPr>
          <a:xfrm>
            <a:off x="6991323" y="4131957"/>
            <a:ext cx="461504" cy="46150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EECAD00-DFDF-99A0-9ABC-36D71F92197F}"/>
              </a:ext>
            </a:extLst>
          </p:cNvPr>
          <p:cNvSpPr/>
          <p:nvPr/>
        </p:nvSpPr>
        <p:spPr>
          <a:xfrm>
            <a:off x="4438728" y="2646084"/>
            <a:ext cx="1026777" cy="307015"/>
          </a:xfrm>
          <a:custGeom>
            <a:avLst/>
            <a:gdLst>
              <a:gd name="connsiteX0" fmla="*/ 9447 w 1026777"/>
              <a:gd name="connsiteY0" fmla="*/ 92354 h 307015"/>
              <a:gd name="connsiteX1" fmla="*/ 433310 w 1026777"/>
              <a:gd name="connsiteY1" fmla="*/ 68541 h 307015"/>
              <a:gd name="connsiteX2" fmla="*/ 366635 w 1026777"/>
              <a:gd name="connsiteY2" fmla="*/ 44729 h 307015"/>
              <a:gd name="connsiteX3" fmla="*/ 723822 w 1026777"/>
              <a:gd name="connsiteY3" fmla="*/ 1866 h 307015"/>
              <a:gd name="connsiteX4" fmla="*/ 538085 w 1026777"/>
              <a:gd name="connsiteY4" fmla="*/ 11391 h 307015"/>
              <a:gd name="connsiteX5" fmla="*/ 1019097 w 1026777"/>
              <a:gd name="connsiteY5" fmla="*/ 44729 h 307015"/>
              <a:gd name="connsiteX6" fmla="*/ 842885 w 1026777"/>
              <a:gd name="connsiteY6" fmla="*/ 63779 h 307015"/>
              <a:gd name="connsiteX7" fmla="*/ 961947 w 1026777"/>
              <a:gd name="connsiteY7" fmla="*/ 130454 h 307015"/>
              <a:gd name="connsiteX8" fmla="*/ 752397 w 1026777"/>
              <a:gd name="connsiteY8" fmla="*/ 135216 h 307015"/>
              <a:gd name="connsiteX9" fmla="*/ 838122 w 1026777"/>
              <a:gd name="connsiteY9" fmla="*/ 201891 h 307015"/>
              <a:gd name="connsiteX10" fmla="*/ 628572 w 1026777"/>
              <a:gd name="connsiteY10" fmla="*/ 159029 h 307015"/>
              <a:gd name="connsiteX11" fmla="*/ 361872 w 1026777"/>
              <a:gd name="connsiteY11" fmla="*/ 225704 h 307015"/>
              <a:gd name="connsiteX12" fmla="*/ 28497 w 1026777"/>
              <a:gd name="connsiteY12" fmla="*/ 306666 h 307015"/>
              <a:gd name="connsiteX13" fmla="*/ 257097 w 1026777"/>
              <a:gd name="connsiteY13" fmla="*/ 254279 h 307015"/>
              <a:gd name="connsiteX14" fmla="*/ 14210 w 1026777"/>
              <a:gd name="connsiteY14" fmla="*/ 235229 h 307015"/>
              <a:gd name="connsiteX15" fmla="*/ 128510 w 1026777"/>
              <a:gd name="connsiteY15" fmla="*/ 206654 h 307015"/>
              <a:gd name="connsiteX16" fmla="*/ 9447 w 1026777"/>
              <a:gd name="connsiteY16" fmla="*/ 92354 h 3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6777" h="307015">
                <a:moveTo>
                  <a:pt x="9447" y="92354"/>
                </a:moveTo>
                <a:cubicBezTo>
                  <a:pt x="60247" y="69335"/>
                  <a:pt x="373779" y="76478"/>
                  <a:pt x="433310" y="68541"/>
                </a:cubicBezTo>
                <a:cubicBezTo>
                  <a:pt x="492841" y="60604"/>
                  <a:pt x="318216" y="55841"/>
                  <a:pt x="366635" y="44729"/>
                </a:cubicBezTo>
                <a:cubicBezTo>
                  <a:pt x="415054" y="33617"/>
                  <a:pt x="695247" y="7422"/>
                  <a:pt x="723822" y="1866"/>
                </a:cubicBezTo>
                <a:cubicBezTo>
                  <a:pt x="752397" y="-3690"/>
                  <a:pt x="488873" y="4247"/>
                  <a:pt x="538085" y="11391"/>
                </a:cubicBezTo>
                <a:cubicBezTo>
                  <a:pt x="587297" y="18535"/>
                  <a:pt x="968297" y="35998"/>
                  <a:pt x="1019097" y="44729"/>
                </a:cubicBezTo>
                <a:cubicBezTo>
                  <a:pt x="1069897" y="53460"/>
                  <a:pt x="852410" y="49492"/>
                  <a:pt x="842885" y="63779"/>
                </a:cubicBezTo>
                <a:cubicBezTo>
                  <a:pt x="833360" y="78066"/>
                  <a:pt x="977028" y="118548"/>
                  <a:pt x="961947" y="130454"/>
                </a:cubicBezTo>
                <a:cubicBezTo>
                  <a:pt x="946866" y="142360"/>
                  <a:pt x="773035" y="123310"/>
                  <a:pt x="752397" y="135216"/>
                </a:cubicBezTo>
                <a:cubicBezTo>
                  <a:pt x="731759" y="147122"/>
                  <a:pt x="858760" y="197922"/>
                  <a:pt x="838122" y="201891"/>
                </a:cubicBezTo>
                <a:cubicBezTo>
                  <a:pt x="817484" y="205860"/>
                  <a:pt x="707947" y="155060"/>
                  <a:pt x="628572" y="159029"/>
                </a:cubicBezTo>
                <a:cubicBezTo>
                  <a:pt x="549197" y="162998"/>
                  <a:pt x="361872" y="225704"/>
                  <a:pt x="361872" y="225704"/>
                </a:cubicBezTo>
                <a:lnTo>
                  <a:pt x="28497" y="306666"/>
                </a:lnTo>
                <a:cubicBezTo>
                  <a:pt x="11034" y="311429"/>
                  <a:pt x="259478" y="266185"/>
                  <a:pt x="257097" y="254279"/>
                </a:cubicBezTo>
                <a:cubicBezTo>
                  <a:pt x="254716" y="242373"/>
                  <a:pt x="35641" y="243166"/>
                  <a:pt x="14210" y="235229"/>
                </a:cubicBezTo>
                <a:cubicBezTo>
                  <a:pt x="-7221" y="227292"/>
                  <a:pt x="127716" y="224116"/>
                  <a:pt x="128510" y="206654"/>
                </a:cubicBezTo>
                <a:cubicBezTo>
                  <a:pt x="129304" y="189192"/>
                  <a:pt x="-41353" y="115373"/>
                  <a:pt x="9447" y="923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CE491651-A1EA-81F9-4F13-4E94B60C2FD6}"/>
              </a:ext>
            </a:extLst>
          </p:cNvPr>
          <p:cNvSpPr/>
          <p:nvPr/>
        </p:nvSpPr>
        <p:spPr>
          <a:xfrm>
            <a:off x="6293492" y="2463994"/>
            <a:ext cx="742551" cy="445932"/>
          </a:xfrm>
          <a:custGeom>
            <a:avLst/>
            <a:gdLst>
              <a:gd name="connsiteX0" fmla="*/ 178746 w 742551"/>
              <a:gd name="connsiteY0" fmla="*/ 445894 h 445932"/>
              <a:gd name="connsiteX1" fmla="*/ 383533 w 742551"/>
              <a:gd name="connsiteY1" fmla="*/ 236344 h 445932"/>
              <a:gd name="connsiteX2" fmla="*/ 331146 w 742551"/>
              <a:gd name="connsiteY2" fmla="*/ 260156 h 445932"/>
              <a:gd name="connsiteX3" fmla="*/ 493071 w 742551"/>
              <a:gd name="connsiteY3" fmla="*/ 160144 h 445932"/>
              <a:gd name="connsiteX4" fmla="*/ 735958 w 742551"/>
              <a:gd name="connsiteY4" fmla="*/ 222056 h 445932"/>
              <a:gd name="connsiteX5" fmla="*/ 659758 w 742551"/>
              <a:gd name="connsiteY5" fmla="*/ 160144 h 445932"/>
              <a:gd name="connsiteX6" fmla="*/ 512121 w 742551"/>
              <a:gd name="connsiteY6" fmla="*/ 2981 h 445932"/>
              <a:gd name="connsiteX7" fmla="*/ 297808 w 742551"/>
              <a:gd name="connsiteY7" fmla="*/ 60131 h 445932"/>
              <a:gd name="connsiteX8" fmla="*/ 107308 w 742551"/>
              <a:gd name="connsiteY8" fmla="*/ 98231 h 445932"/>
              <a:gd name="connsiteX9" fmla="*/ 135883 w 742551"/>
              <a:gd name="connsiteY9" fmla="*/ 117281 h 445932"/>
              <a:gd name="connsiteX10" fmla="*/ 2533 w 742551"/>
              <a:gd name="connsiteY10" fmla="*/ 203006 h 445932"/>
              <a:gd name="connsiteX11" fmla="*/ 45396 w 742551"/>
              <a:gd name="connsiteY11" fmla="*/ 269681 h 445932"/>
              <a:gd name="connsiteX12" fmla="*/ 7296 w 742551"/>
              <a:gd name="connsiteY12" fmla="*/ 279206 h 445932"/>
              <a:gd name="connsiteX13" fmla="*/ 88258 w 742551"/>
              <a:gd name="connsiteY13" fmla="*/ 364931 h 445932"/>
              <a:gd name="connsiteX14" fmla="*/ 73971 w 742551"/>
              <a:gd name="connsiteY14" fmla="*/ 436369 h 445932"/>
              <a:gd name="connsiteX15" fmla="*/ 288283 w 742551"/>
              <a:gd name="connsiteY15" fmla="*/ 255394 h 445932"/>
              <a:gd name="connsiteX16" fmla="*/ 178746 w 742551"/>
              <a:gd name="connsiteY16" fmla="*/ 445894 h 44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2551" h="445932">
                <a:moveTo>
                  <a:pt x="178746" y="445894"/>
                </a:moveTo>
                <a:cubicBezTo>
                  <a:pt x="194621" y="442719"/>
                  <a:pt x="358133" y="267300"/>
                  <a:pt x="383533" y="236344"/>
                </a:cubicBezTo>
                <a:cubicBezTo>
                  <a:pt x="408933" y="205388"/>
                  <a:pt x="312890" y="272856"/>
                  <a:pt x="331146" y="260156"/>
                </a:cubicBezTo>
                <a:cubicBezTo>
                  <a:pt x="349402" y="247456"/>
                  <a:pt x="425602" y="166494"/>
                  <a:pt x="493071" y="160144"/>
                </a:cubicBezTo>
                <a:cubicBezTo>
                  <a:pt x="560540" y="153794"/>
                  <a:pt x="708177" y="222056"/>
                  <a:pt x="735958" y="222056"/>
                </a:cubicBezTo>
                <a:cubicBezTo>
                  <a:pt x="763739" y="222056"/>
                  <a:pt x="697064" y="196656"/>
                  <a:pt x="659758" y="160144"/>
                </a:cubicBezTo>
                <a:cubicBezTo>
                  <a:pt x="622452" y="123632"/>
                  <a:pt x="572446" y="19650"/>
                  <a:pt x="512121" y="2981"/>
                </a:cubicBezTo>
                <a:cubicBezTo>
                  <a:pt x="451796" y="-13688"/>
                  <a:pt x="365277" y="44256"/>
                  <a:pt x="297808" y="60131"/>
                </a:cubicBezTo>
                <a:cubicBezTo>
                  <a:pt x="230339" y="76006"/>
                  <a:pt x="107308" y="98231"/>
                  <a:pt x="107308" y="98231"/>
                </a:cubicBezTo>
                <a:cubicBezTo>
                  <a:pt x="80321" y="107756"/>
                  <a:pt x="153345" y="99819"/>
                  <a:pt x="135883" y="117281"/>
                </a:cubicBezTo>
                <a:cubicBezTo>
                  <a:pt x="118421" y="134743"/>
                  <a:pt x="17614" y="177606"/>
                  <a:pt x="2533" y="203006"/>
                </a:cubicBezTo>
                <a:cubicBezTo>
                  <a:pt x="-12548" y="228406"/>
                  <a:pt x="44602" y="256981"/>
                  <a:pt x="45396" y="269681"/>
                </a:cubicBezTo>
                <a:cubicBezTo>
                  <a:pt x="46190" y="282381"/>
                  <a:pt x="152" y="263331"/>
                  <a:pt x="7296" y="279206"/>
                </a:cubicBezTo>
                <a:cubicBezTo>
                  <a:pt x="14440" y="295081"/>
                  <a:pt x="77146" y="338737"/>
                  <a:pt x="88258" y="364931"/>
                </a:cubicBezTo>
                <a:cubicBezTo>
                  <a:pt x="99370" y="391125"/>
                  <a:pt x="40634" y="454625"/>
                  <a:pt x="73971" y="436369"/>
                </a:cubicBezTo>
                <a:cubicBezTo>
                  <a:pt x="107308" y="418113"/>
                  <a:pt x="269233" y="257775"/>
                  <a:pt x="288283" y="255394"/>
                </a:cubicBezTo>
                <a:cubicBezTo>
                  <a:pt x="307333" y="253013"/>
                  <a:pt x="162871" y="449069"/>
                  <a:pt x="178746" y="44589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449DCE0-62F2-E85D-01D0-8B2619E14BF8}"/>
              </a:ext>
            </a:extLst>
          </p:cNvPr>
          <p:cNvSpPr/>
          <p:nvPr/>
        </p:nvSpPr>
        <p:spPr>
          <a:xfrm>
            <a:off x="6395716" y="2558607"/>
            <a:ext cx="82494" cy="359060"/>
          </a:xfrm>
          <a:custGeom>
            <a:avLst/>
            <a:gdLst>
              <a:gd name="connsiteX0" fmla="*/ 82357 w 82494"/>
              <a:gd name="connsiteY0" fmla="*/ 1069 h 359060"/>
              <a:gd name="connsiteX1" fmla="*/ 21183 w 82494"/>
              <a:gd name="connsiteY1" fmla="*/ 113759 h 359060"/>
              <a:gd name="connsiteX2" fmla="*/ 21183 w 82494"/>
              <a:gd name="connsiteY2" fmla="*/ 213570 h 359060"/>
              <a:gd name="connsiteX3" fmla="*/ 27622 w 82494"/>
              <a:gd name="connsiteY3" fmla="*/ 155616 h 359060"/>
              <a:gd name="connsiteX4" fmla="*/ 8304 w 82494"/>
              <a:gd name="connsiteY4" fmla="*/ 239328 h 359060"/>
              <a:gd name="connsiteX5" fmla="*/ 27622 w 82494"/>
              <a:gd name="connsiteY5" fmla="*/ 358458 h 359060"/>
              <a:gd name="connsiteX6" fmla="*/ 21183 w 82494"/>
              <a:gd name="connsiteY6" fmla="*/ 281185 h 359060"/>
              <a:gd name="connsiteX7" fmla="*/ 1864 w 82494"/>
              <a:gd name="connsiteY7" fmla="*/ 184593 h 359060"/>
              <a:gd name="connsiteX8" fmla="*/ 82357 w 82494"/>
              <a:gd name="connsiteY8" fmla="*/ 1069 h 35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94" h="359060">
                <a:moveTo>
                  <a:pt x="82357" y="1069"/>
                </a:moveTo>
                <a:cubicBezTo>
                  <a:pt x="85577" y="-10737"/>
                  <a:pt x="31379" y="78342"/>
                  <a:pt x="21183" y="113759"/>
                </a:cubicBezTo>
                <a:cubicBezTo>
                  <a:pt x="10987" y="149176"/>
                  <a:pt x="20110" y="206594"/>
                  <a:pt x="21183" y="213570"/>
                </a:cubicBezTo>
                <a:cubicBezTo>
                  <a:pt x="22256" y="220546"/>
                  <a:pt x="29769" y="151323"/>
                  <a:pt x="27622" y="155616"/>
                </a:cubicBezTo>
                <a:cubicBezTo>
                  <a:pt x="25475" y="159909"/>
                  <a:pt x="8304" y="205521"/>
                  <a:pt x="8304" y="239328"/>
                </a:cubicBezTo>
                <a:cubicBezTo>
                  <a:pt x="8304" y="273135"/>
                  <a:pt x="25475" y="351482"/>
                  <a:pt x="27622" y="358458"/>
                </a:cubicBezTo>
                <a:cubicBezTo>
                  <a:pt x="29768" y="365434"/>
                  <a:pt x="25476" y="310163"/>
                  <a:pt x="21183" y="281185"/>
                </a:cubicBezTo>
                <a:cubicBezTo>
                  <a:pt x="16890" y="252208"/>
                  <a:pt x="-6722" y="226449"/>
                  <a:pt x="1864" y="184593"/>
                </a:cubicBezTo>
                <a:cubicBezTo>
                  <a:pt x="10450" y="142737"/>
                  <a:pt x="79137" y="12875"/>
                  <a:pt x="82357" y="1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06ED381-1600-629A-AD67-506EF6F38853}"/>
              </a:ext>
            </a:extLst>
          </p:cNvPr>
          <p:cNvSpPr/>
          <p:nvPr/>
        </p:nvSpPr>
        <p:spPr>
          <a:xfrm>
            <a:off x="6680853" y="2530663"/>
            <a:ext cx="272634" cy="48562"/>
          </a:xfrm>
          <a:custGeom>
            <a:avLst/>
            <a:gdLst>
              <a:gd name="connsiteX0" fmla="*/ 62 w 272634"/>
              <a:gd name="connsiteY0" fmla="*/ 36 h 48562"/>
              <a:gd name="connsiteX1" fmla="*/ 170708 w 272634"/>
              <a:gd name="connsiteY1" fmla="*/ 32233 h 48562"/>
              <a:gd name="connsiteX2" fmla="*/ 157829 w 272634"/>
              <a:gd name="connsiteY2" fmla="*/ 9695 h 48562"/>
              <a:gd name="connsiteX3" fmla="*/ 270519 w 272634"/>
              <a:gd name="connsiteY3" fmla="*/ 48331 h 48562"/>
              <a:gd name="connsiteX4" fmla="*/ 225443 w 272634"/>
              <a:gd name="connsiteY4" fmla="*/ 25793 h 48562"/>
              <a:gd name="connsiteX5" fmla="*/ 151389 w 272634"/>
              <a:gd name="connsiteY5" fmla="*/ 25793 h 48562"/>
              <a:gd name="connsiteX6" fmla="*/ 62 w 272634"/>
              <a:gd name="connsiteY6" fmla="*/ 36 h 4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634" h="48562">
                <a:moveTo>
                  <a:pt x="62" y="36"/>
                </a:moveTo>
                <a:cubicBezTo>
                  <a:pt x="3282" y="1109"/>
                  <a:pt x="144414" y="30623"/>
                  <a:pt x="170708" y="32233"/>
                </a:cubicBezTo>
                <a:cubicBezTo>
                  <a:pt x="197003" y="33843"/>
                  <a:pt x="141194" y="7012"/>
                  <a:pt x="157829" y="9695"/>
                </a:cubicBezTo>
                <a:cubicBezTo>
                  <a:pt x="174464" y="12378"/>
                  <a:pt x="259250" y="45648"/>
                  <a:pt x="270519" y="48331"/>
                </a:cubicBezTo>
                <a:cubicBezTo>
                  <a:pt x="281788" y="51014"/>
                  <a:pt x="245298" y="29549"/>
                  <a:pt x="225443" y="25793"/>
                </a:cubicBezTo>
                <a:cubicBezTo>
                  <a:pt x="205588" y="22037"/>
                  <a:pt x="184123" y="29549"/>
                  <a:pt x="151389" y="25793"/>
                </a:cubicBezTo>
                <a:cubicBezTo>
                  <a:pt x="118655" y="22037"/>
                  <a:pt x="-3158" y="-1037"/>
                  <a:pt x="6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0FC7A7DA-EE6A-DFB9-B399-8D0C3B85E238}"/>
              </a:ext>
            </a:extLst>
          </p:cNvPr>
          <p:cNvSpPr/>
          <p:nvPr/>
        </p:nvSpPr>
        <p:spPr>
          <a:xfrm>
            <a:off x="6378427" y="4682428"/>
            <a:ext cx="407435" cy="253205"/>
          </a:xfrm>
          <a:custGeom>
            <a:avLst/>
            <a:gdLst>
              <a:gd name="connsiteX0" fmla="*/ 163730 w 407435"/>
              <a:gd name="connsiteY0" fmla="*/ 7 h 253205"/>
              <a:gd name="connsiteX1" fmla="*/ 97469 w 407435"/>
              <a:gd name="connsiteY1" fmla="*/ 66268 h 253205"/>
              <a:gd name="connsiteX2" fmla="*/ 13538 w 407435"/>
              <a:gd name="connsiteY2" fmla="*/ 70685 h 253205"/>
              <a:gd name="connsiteX3" fmla="*/ 106303 w 407435"/>
              <a:gd name="connsiteY3" fmla="*/ 123694 h 253205"/>
              <a:gd name="connsiteX4" fmla="*/ 286 w 407435"/>
              <a:gd name="connsiteY4" fmla="*/ 181120 h 253205"/>
              <a:gd name="connsiteX5" fmla="*/ 146060 w 407435"/>
              <a:gd name="connsiteY5" fmla="*/ 207624 h 253205"/>
              <a:gd name="connsiteX6" fmla="*/ 97469 w 407435"/>
              <a:gd name="connsiteY6" fmla="*/ 251798 h 253205"/>
              <a:gd name="connsiteX7" fmla="*/ 291834 w 407435"/>
              <a:gd name="connsiteY7" fmla="*/ 150198 h 253205"/>
              <a:gd name="connsiteX8" fmla="*/ 406686 w 407435"/>
              <a:gd name="connsiteY8" fmla="*/ 57433 h 253205"/>
              <a:gd name="connsiteX9" fmla="*/ 331590 w 407435"/>
              <a:gd name="connsiteY9" fmla="*/ 110442 h 253205"/>
              <a:gd name="connsiteX10" fmla="*/ 146060 w 407435"/>
              <a:gd name="connsiteY10" fmla="*/ 114859 h 253205"/>
              <a:gd name="connsiteX11" fmla="*/ 185816 w 407435"/>
              <a:gd name="connsiteY11" fmla="*/ 70685 h 253205"/>
              <a:gd name="connsiteX12" fmla="*/ 163730 w 407435"/>
              <a:gd name="connsiteY12" fmla="*/ 7 h 2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435" h="253205">
                <a:moveTo>
                  <a:pt x="163730" y="7"/>
                </a:moveTo>
                <a:cubicBezTo>
                  <a:pt x="149006" y="-729"/>
                  <a:pt x="122501" y="54488"/>
                  <a:pt x="97469" y="66268"/>
                </a:cubicBezTo>
                <a:cubicBezTo>
                  <a:pt x="72437" y="78048"/>
                  <a:pt x="12066" y="61114"/>
                  <a:pt x="13538" y="70685"/>
                </a:cubicBezTo>
                <a:cubicBezTo>
                  <a:pt x="15010" y="80256"/>
                  <a:pt x="108512" y="105288"/>
                  <a:pt x="106303" y="123694"/>
                </a:cubicBezTo>
                <a:cubicBezTo>
                  <a:pt x="104094" y="142100"/>
                  <a:pt x="-6340" y="167132"/>
                  <a:pt x="286" y="181120"/>
                </a:cubicBezTo>
                <a:cubicBezTo>
                  <a:pt x="6912" y="195108"/>
                  <a:pt x="129863" y="195844"/>
                  <a:pt x="146060" y="207624"/>
                </a:cubicBezTo>
                <a:cubicBezTo>
                  <a:pt x="162257" y="219404"/>
                  <a:pt x="73174" y="261369"/>
                  <a:pt x="97469" y="251798"/>
                </a:cubicBezTo>
                <a:cubicBezTo>
                  <a:pt x="121764" y="242227"/>
                  <a:pt x="240298" y="182592"/>
                  <a:pt x="291834" y="150198"/>
                </a:cubicBezTo>
                <a:cubicBezTo>
                  <a:pt x="343370" y="117804"/>
                  <a:pt x="400060" y="64059"/>
                  <a:pt x="406686" y="57433"/>
                </a:cubicBezTo>
                <a:cubicBezTo>
                  <a:pt x="413312" y="50807"/>
                  <a:pt x="375028" y="100871"/>
                  <a:pt x="331590" y="110442"/>
                </a:cubicBezTo>
                <a:cubicBezTo>
                  <a:pt x="288152" y="120013"/>
                  <a:pt x="170356" y="121485"/>
                  <a:pt x="146060" y="114859"/>
                </a:cubicBezTo>
                <a:cubicBezTo>
                  <a:pt x="121764" y="108233"/>
                  <a:pt x="181399" y="83201"/>
                  <a:pt x="185816" y="70685"/>
                </a:cubicBezTo>
                <a:cubicBezTo>
                  <a:pt x="190233" y="58169"/>
                  <a:pt x="178454" y="743"/>
                  <a:pt x="163730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A29D51C3-C4DB-A056-C434-28A164286560}"/>
              </a:ext>
            </a:extLst>
          </p:cNvPr>
          <p:cNvSpPr/>
          <p:nvPr/>
        </p:nvSpPr>
        <p:spPr>
          <a:xfrm>
            <a:off x="6520701" y="4867930"/>
            <a:ext cx="251788" cy="282057"/>
          </a:xfrm>
          <a:custGeom>
            <a:avLst/>
            <a:gdLst>
              <a:gd name="connsiteX0" fmla="*/ 153977 w 251788"/>
              <a:gd name="connsiteY0" fmla="*/ 35 h 282057"/>
              <a:gd name="connsiteX1" fmla="*/ 176064 w 251788"/>
              <a:gd name="connsiteY1" fmla="*/ 145809 h 282057"/>
              <a:gd name="connsiteX2" fmla="*/ 251160 w 251788"/>
              <a:gd name="connsiteY2" fmla="*/ 278331 h 282057"/>
              <a:gd name="connsiteX3" fmla="*/ 202569 w 251788"/>
              <a:gd name="connsiteY3" fmla="*/ 242992 h 282057"/>
              <a:gd name="connsiteX4" fmla="*/ 47960 w 251788"/>
              <a:gd name="connsiteY4" fmla="*/ 216487 h 282057"/>
              <a:gd name="connsiteX5" fmla="*/ 39125 w 251788"/>
              <a:gd name="connsiteY5" fmla="*/ 88383 h 282057"/>
              <a:gd name="connsiteX6" fmla="*/ 3786 w 251788"/>
              <a:gd name="connsiteY6" fmla="*/ 159061 h 282057"/>
              <a:gd name="connsiteX7" fmla="*/ 153977 w 251788"/>
              <a:gd name="connsiteY7" fmla="*/ 35 h 28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788" h="282057">
                <a:moveTo>
                  <a:pt x="153977" y="35"/>
                </a:moveTo>
                <a:cubicBezTo>
                  <a:pt x="182690" y="-2174"/>
                  <a:pt x="159867" y="99426"/>
                  <a:pt x="176064" y="145809"/>
                </a:cubicBezTo>
                <a:cubicBezTo>
                  <a:pt x="192261" y="192192"/>
                  <a:pt x="246742" y="262134"/>
                  <a:pt x="251160" y="278331"/>
                </a:cubicBezTo>
                <a:cubicBezTo>
                  <a:pt x="255578" y="294528"/>
                  <a:pt x="236436" y="253299"/>
                  <a:pt x="202569" y="242992"/>
                </a:cubicBezTo>
                <a:cubicBezTo>
                  <a:pt x="168702" y="232685"/>
                  <a:pt x="75201" y="242255"/>
                  <a:pt x="47960" y="216487"/>
                </a:cubicBezTo>
                <a:cubicBezTo>
                  <a:pt x="20719" y="190719"/>
                  <a:pt x="46487" y="97954"/>
                  <a:pt x="39125" y="88383"/>
                </a:cubicBezTo>
                <a:cubicBezTo>
                  <a:pt x="31763" y="78812"/>
                  <a:pt x="-13147" y="170104"/>
                  <a:pt x="3786" y="159061"/>
                </a:cubicBezTo>
                <a:cubicBezTo>
                  <a:pt x="20719" y="148018"/>
                  <a:pt x="125264" y="2244"/>
                  <a:pt x="153977" y="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1E7083D4-19E4-4B35-C7E8-49240366F8D9}"/>
              </a:ext>
            </a:extLst>
          </p:cNvPr>
          <p:cNvSpPr/>
          <p:nvPr/>
        </p:nvSpPr>
        <p:spPr>
          <a:xfrm>
            <a:off x="6555409" y="5069616"/>
            <a:ext cx="714422" cy="319683"/>
          </a:xfrm>
          <a:custGeom>
            <a:avLst/>
            <a:gdLst>
              <a:gd name="connsiteX0" fmla="*/ 0 w 714422"/>
              <a:gd name="connsiteY0" fmla="*/ 116401 h 319683"/>
              <a:gd name="connsiteX1" fmla="*/ 163443 w 714422"/>
              <a:gd name="connsiteY1" fmla="*/ 76645 h 319683"/>
              <a:gd name="connsiteX2" fmla="*/ 234121 w 714422"/>
              <a:gd name="connsiteY2" fmla="*/ 23636 h 319683"/>
              <a:gd name="connsiteX3" fmla="*/ 446156 w 714422"/>
              <a:gd name="connsiteY3" fmla="*/ 28054 h 319683"/>
              <a:gd name="connsiteX4" fmla="*/ 388730 w 714422"/>
              <a:gd name="connsiteY4" fmla="*/ 1549 h 319683"/>
              <a:gd name="connsiteX5" fmla="*/ 552174 w 714422"/>
              <a:gd name="connsiteY5" fmla="*/ 81062 h 319683"/>
              <a:gd name="connsiteX6" fmla="*/ 627269 w 714422"/>
              <a:gd name="connsiteY6" fmla="*/ 85480 h 319683"/>
              <a:gd name="connsiteX7" fmla="*/ 605182 w 714422"/>
              <a:gd name="connsiteY7" fmla="*/ 19219 h 319683"/>
              <a:gd name="connsiteX8" fmla="*/ 711200 w 714422"/>
              <a:gd name="connsiteY8" fmla="*/ 81062 h 319683"/>
              <a:gd name="connsiteX9" fmla="*/ 689113 w 714422"/>
              <a:gd name="connsiteY9" fmla="*/ 142906 h 319683"/>
              <a:gd name="connsiteX10" fmla="*/ 706782 w 714422"/>
              <a:gd name="connsiteY10" fmla="*/ 129654 h 319683"/>
              <a:gd name="connsiteX11" fmla="*/ 583095 w 714422"/>
              <a:gd name="connsiteY11" fmla="*/ 319601 h 319683"/>
              <a:gd name="connsiteX12" fmla="*/ 618434 w 714422"/>
              <a:gd name="connsiteY12" fmla="*/ 151741 h 319683"/>
              <a:gd name="connsiteX13" fmla="*/ 450574 w 714422"/>
              <a:gd name="connsiteY13" fmla="*/ 14801 h 319683"/>
              <a:gd name="connsiteX14" fmla="*/ 216452 w 714422"/>
              <a:gd name="connsiteY14" fmla="*/ 85480 h 319683"/>
              <a:gd name="connsiteX15" fmla="*/ 291548 w 714422"/>
              <a:gd name="connsiteY15" fmla="*/ 81062 h 319683"/>
              <a:gd name="connsiteX16" fmla="*/ 0 w 714422"/>
              <a:gd name="connsiteY16" fmla="*/ 116401 h 31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4422" h="319683">
                <a:moveTo>
                  <a:pt x="0" y="116401"/>
                </a:moveTo>
                <a:cubicBezTo>
                  <a:pt x="62211" y="104253"/>
                  <a:pt x="124423" y="92106"/>
                  <a:pt x="163443" y="76645"/>
                </a:cubicBezTo>
                <a:cubicBezTo>
                  <a:pt x="202463" y="61184"/>
                  <a:pt x="187002" y="31734"/>
                  <a:pt x="234121" y="23636"/>
                </a:cubicBezTo>
                <a:cubicBezTo>
                  <a:pt x="281240" y="15537"/>
                  <a:pt x="420388" y="31735"/>
                  <a:pt x="446156" y="28054"/>
                </a:cubicBezTo>
                <a:cubicBezTo>
                  <a:pt x="471924" y="24373"/>
                  <a:pt x="371060" y="-7286"/>
                  <a:pt x="388730" y="1549"/>
                </a:cubicBezTo>
                <a:cubicBezTo>
                  <a:pt x="406400" y="10384"/>
                  <a:pt x="512418" y="67073"/>
                  <a:pt x="552174" y="81062"/>
                </a:cubicBezTo>
                <a:cubicBezTo>
                  <a:pt x="591931" y="95050"/>
                  <a:pt x="618434" y="95787"/>
                  <a:pt x="627269" y="85480"/>
                </a:cubicBezTo>
                <a:cubicBezTo>
                  <a:pt x="636104" y="75173"/>
                  <a:pt x="591194" y="19955"/>
                  <a:pt x="605182" y="19219"/>
                </a:cubicBezTo>
                <a:cubicBezTo>
                  <a:pt x="619170" y="18483"/>
                  <a:pt x="697212" y="60448"/>
                  <a:pt x="711200" y="81062"/>
                </a:cubicBezTo>
                <a:cubicBezTo>
                  <a:pt x="725188" y="101676"/>
                  <a:pt x="689113" y="142906"/>
                  <a:pt x="689113" y="142906"/>
                </a:cubicBezTo>
                <a:cubicBezTo>
                  <a:pt x="688377" y="151005"/>
                  <a:pt x="724452" y="100205"/>
                  <a:pt x="706782" y="129654"/>
                </a:cubicBezTo>
                <a:cubicBezTo>
                  <a:pt x="689112" y="159103"/>
                  <a:pt x="597820" y="315920"/>
                  <a:pt x="583095" y="319601"/>
                </a:cubicBezTo>
                <a:cubicBezTo>
                  <a:pt x="568370" y="323282"/>
                  <a:pt x="640521" y="202541"/>
                  <a:pt x="618434" y="151741"/>
                </a:cubicBezTo>
                <a:cubicBezTo>
                  <a:pt x="596347" y="100941"/>
                  <a:pt x="517571" y="25844"/>
                  <a:pt x="450574" y="14801"/>
                </a:cubicBezTo>
                <a:cubicBezTo>
                  <a:pt x="383577" y="3758"/>
                  <a:pt x="242956" y="74436"/>
                  <a:pt x="216452" y="85480"/>
                </a:cubicBezTo>
                <a:cubicBezTo>
                  <a:pt x="189948" y="96524"/>
                  <a:pt x="291548" y="81062"/>
                  <a:pt x="291548" y="81062"/>
                </a:cubicBezTo>
                <a:lnTo>
                  <a:pt x="0" y="11640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0C291F03-5445-5A3C-CC8F-BEA18058FA1A}"/>
              </a:ext>
            </a:extLst>
          </p:cNvPr>
          <p:cNvSpPr/>
          <p:nvPr/>
        </p:nvSpPr>
        <p:spPr>
          <a:xfrm>
            <a:off x="5813516" y="5384633"/>
            <a:ext cx="1361153" cy="708213"/>
          </a:xfrm>
          <a:custGeom>
            <a:avLst/>
            <a:gdLst>
              <a:gd name="connsiteX0" fmla="*/ 176467 w 1361153"/>
              <a:gd name="connsiteY0" fmla="*/ 397732 h 708213"/>
              <a:gd name="connsiteX1" fmla="*/ 750727 w 1361153"/>
              <a:gd name="connsiteY1" fmla="*/ 481663 h 708213"/>
              <a:gd name="connsiteX2" fmla="*/ 896501 w 1361153"/>
              <a:gd name="connsiteY2" fmla="*/ 477245 h 708213"/>
              <a:gd name="connsiteX3" fmla="*/ 816988 w 1361153"/>
              <a:gd name="connsiteY3" fmla="*/ 446324 h 708213"/>
              <a:gd name="connsiteX4" fmla="*/ 1165962 w 1361153"/>
              <a:gd name="connsiteY4" fmla="*/ 415402 h 708213"/>
              <a:gd name="connsiteX5" fmla="*/ 1258727 w 1361153"/>
              <a:gd name="connsiteY5" fmla="*/ 353558 h 708213"/>
              <a:gd name="connsiteX6" fmla="*/ 1338241 w 1361153"/>
              <a:gd name="connsiteY6" fmla="*/ 141524 h 708213"/>
              <a:gd name="connsiteX7" fmla="*/ 1360327 w 1361153"/>
              <a:gd name="connsiteY7" fmla="*/ 167 h 708213"/>
              <a:gd name="connsiteX8" fmla="*/ 1316154 w 1361153"/>
              <a:gd name="connsiteY8" fmla="*/ 119437 h 708213"/>
              <a:gd name="connsiteX9" fmla="*/ 1324988 w 1361153"/>
              <a:gd name="connsiteY9" fmla="*/ 393315 h 708213"/>
              <a:gd name="connsiteX10" fmla="*/ 1232223 w 1361153"/>
              <a:gd name="connsiteY10" fmla="*/ 547924 h 708213"/>
              <a:gd name="connsiteX11" fmla="*/ 1126206 w 1361153"/>
              <a:gd name="connsiteY11" fmla="*/ 574428 h 708213"/>
              <a:gd name="connsiteX12" fmla="*/ 1289649 w 1361153"/>
              <a:gd name="connsiteY12" fmla="*/ 614184 h 708213"/>
              <a:gd name="connsiteX13" fmla="*/ 869997 w 1361153"/>
              <a:gd name="connsiteY13" fmla="*/ 539089 h 708213"/>
              <a:gd name="connsiteX14" fmla="*/ 1029023 w 1361153"/>
              <a:gd name="connsiteY14" fmla="*/ 614184 h 708213"/>
              <a:gd name="connsiteX15" fmla="*/ 485684 w 1361153"/>
              <a:gd name="connsiteY15" fmla="*/ 609767 h 708213"/>
              <a:gd name="connsiteX16" fmla="*/ 657962 w 1361153"/>
              <a:gd name="connsiteY16" fmla="*/ 706950 h 708213"/>
              <a:gd name="connsiteX17" fmla="*/ 260397 w 1361153"/>
              <a:gd name="connsiteY17" fmla="*/ 530254 h 708213"/>
              <a:gd name="connsiteX18" fmla="*/ 543110 w 1361153"/>
              <a:gd name="connsiteY18" fmla="*/ 592097 h 708213"/>
              <a:gd name="connsiteX19" fmla="*/ 291319 w 1361153"/>
              <a:gd name="connsiteY19" fmla="*/ 486080 h 708213"/>
              <a:gd name="connsiteX20" fmla="*/ 92536 w 1361153"/>
              <a:gd name="connsiteY20" fmla="*/ 459576 h 708213"/>
              <a:gd name="connsiteX21" fmla="*/ 8606 w 1361153"/>
              <a:gd name="connsiteY21" fmla="*/ 415402 h 708213"/>
              <a:gd name="connsiteX22" fmla="*/ 291319 w 1361153"/>
              <a:gd name="connsiteY22" fmla="*/ 512584 h 708213"/>
              <a:gd name="connsiteX23" fmla="*/ 176467 w 1361153"/>
              <a:gd name="connsiteY23" fmla="*/ 397732 h 70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61153" h="708213">
                <a:moveTo>
                  <a:pt x="176467" y="397732"/>
                </a:moveTo>
                <a:cubicBezTo>
                  <a:pt x="253035" y="392578"/>
                  <a:pt x="630721" y="468411"/>
                  <a:pt x="750727" y="481663"/>
                </a:cubicBezTo>
                <a:cubicBezTo>
                  <a:pt x="870733" y="494915"/>
                  <a:pt x="885458" y="483135"/>
                  <a:pt x="896501" y="477245"/>
                </a:cubicBezTo>
                <a:cubicBezTo>
                  <a:pt x="907544" y="471355"/>
                  <a:pt x="772078" y="456631"/>
                  <a:pt x="816988" y="446324"/>
                </a:cubicBezTo>
                <a:cubicBezTo>
                  <a:pt x="861898" y="436017"/>
                  <a:pt x="1092339" y="430863"/>
                  <a:pt x="1165962" y="415402"/>
                </a:cubicBezTo>
                <a:cubicBezTo>
                  <a:pt x="1239585" y="399941"/>
                  <a:pt x="1230014" y="399204"/>
                  <a:pt x="1258727" y="353558"/>
                </a:cubicBezTo>
                <a:cubicBezTo>
                  <a:pt x="1287440" y="307912"/>
                  <a:pt x="1321308" y="200422"/>
                  <a:pt x="1338241" y="141524"/>
                </a:cubicBezTo>
                <a:cubicBezTo>
                  <a:pt x="1355174" y="82626"/>
                  <a:pt x="1364008" y="3848"/>
                  <a:pt x="1360327" y="167"/>
                </a:cubicBezTo>
                <a:cubicBezTo>
                  <a:pt x="1356646" y="-3514"/>
                  <a:pt x="1322044" y="53912"/>
                  <a:pt x="1316154" y="119437"/>
                </a:cubicBezTo>
                <a:cubicBezTo>
                  <a:pt x="1310264" y="184962"/>
                  <a:pt x="1338976" y="321901"/>
                  <a:pt x="1324988" y="393315"/>
                </a:cubicBezTo>
                <a:cubicBezTo>
                  <a:pt x="1311000" y="464729"/>
                  <a:pt x="1265353" y="517739"/>
                  <a:pt x="1232223" y="547924"/>
                </a:cubicBezTo>
                <a:cubicBezTo>
                  <a:pt x="1199093" y="578109"/>
                  <a:pt x="1116635" y="563385"/>
                  <a:pt x="1126206" y="574428"/>
                </a:cubicBezTo>
                <a:cubicBezTo>
                  <a:pt x="1135777" y="585471"/>
                  <a:pt x="1332350" y="620074"/>
                  <a:pt x="1289649" y="614184"/>
                </a:cubicBezTo>
                <a:cubicBezTo>
                  <a:pt x="1246948" y="608294"/>
                  <a:pt x="913435" y="539089"/>
                  <a:pt x="869997" y="539089"/>
                </a:cubicBezTo>
                <a:cubicBezTo>
                  <a:pt x="826559" y="539089"/>
                  <a:pt x="1093075" y="602404"/>
                  <a:pt x="1029023" y="614184"/>
                </a:cubicBezTo>
                <a:cubicBezTo>
                  <a:pt x="964971" y="625964"/>
                  <a:pt x="547527" y="594306"/>
                  <a:pt x="485684" y="609767"/>
                </a:cubicBezTo>
                <a:cubicBezTo>
                  <a:pt x="423841" y="625228"/>
                  <a:pt x="695510" y="720202"/>
                  <a:pt x="657962" y="706950"/>
                </a:cubicBezTo>
                <a:cubicBezTo>
                  <a:pt x="620414" y="693698"/>
                  <a:pt x="279539" y="549396"/>
                  <a:pt x="260397" y="530254"/>
                </a:cubicBezTo>
                <a:cubicBezTo>
                  <a:pt x="241255" y="511112"/>
                  <a:pt x="537956" y="599459"/>
                  <a:pt x="543110" y="592097"/>
                </a:cubicBezTo>
                <a:cubicBezTo>
                  <a:pt x="548264" y="584735"/>
                  <a:pt x="366415" y="508167"/>
                  <a:pt x="291319" y="486080"/>
                </a:cubicBezTo>
                <a:cubicBezTo>
                  <a:pt x="216223" y="463993"/>
                  <a:pt x="139655" y="471356"/>
                  <a:pt x="92536" y="459576"/>
                </a:cubicBezTo>
                <a:cubicBezTo>
                  <a:pt x="45417" y="447796"/>
                  <a:pt x="-24525" y="406567"/>
                  <a:pt x="8606" y="415402"/>
                </a:cubicBezTo>
                <a:cubicBezTo>
                  <a:pt x="41736" y="424237"/>
                  <a:pt x="256716" y="512584"/>
                  <a:pt x="291319" y="512584"/>
                </a:cubicBezTo>
                <a:cubicBezTo>
                  <a:pt x="325922" y="512584"/>
                  <a:pt x="99899" y="402886"/>
                  <a:pt x="176467" y="3977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F476633B-DAC6-29D9-4512-CC8EC210C8BF}"/>
              </a:ext>
            </a:extLst>
          </p:cNvPr>
          <p:cNvSpPr/>
          <p:nvPr/>
        </p:nvSpPr>
        <p:spPr>
          <a:xfrm>
            <a:off x="4333037" y="3023009"/>
            <a:ext cx="1428833" cy="775886"/>
          </a:xfrm>
          <a:custGeom>
            <a:avLst/>
            <a:gdLst>
              <a:gd name="connsiteX0" fmla="*/ 1314230 w 1428833"/>
              <a:gd name="connsiteY0" fmla="*/ 3824 h 775886"/>
              <a:gd name="connsiteX1" fmla="*/ 1428530 w 1428833"/>
              <a:gd name="connsiteY1" fmla="*/ 414458 h 775886"/>
              <a:gd name="connsiteX2" fmla="*/ 1348096 w 1428833"/>
              <a:gd name="connsiteY2" fmla="*/ 300158 h 775886"/>
              <a:gd name="connsiteX3" fmla="*/ 1360796 w 1428833"/>
              <a:gd name="connsiteY3" fmla="*/ 469491 h 775886"/>
              <a:gd name="connsiteX4" fmla="*/ 1331163 w 1428833"/>
              <a:gd name="connsiteY4" fmla="*/ 321324 h 775886"/>
              <a:gd name="connsiteX5" fmla="*/ 1280363 w 1428833"/>
              <a:gd name="connsiteY5" fmla="*/ 727724 h 775886"/>
              <a:gd name="connsiteX6" fmla="*/ 1288830 w 1428833"/>
              <a:gd name="connsiteY6" fmla="*/ 757358 h 775886"/>
              <a:gd name="connsiteX7" fmla="*/ 1246496 w 1428833"/>
              <a:gd name="connsiteY7" fmla="*/ 630358 h 775886"/>
              <a:gd name="connsiteX8" fmla="*/ 1174530 w 1428833"/>
              <a:gd name="connsiteY8" fmla="*/ 528758 h 775886"/>
              <a:gd name="connsiteX9" fmla="*/ 886663 w 1428833"/>
              <a:gd name="connsiteY9" fmla="*/ 384824 h 775886"/>
              <a:gd name="connsiteX10" fmla="*/ 1055996 w 1428833"/>
              <a:gd name="connsiteY10" fmla="*/ 482191 h 775886"/>
              <a:gd name="connsiteX11" fmla="*/ 687696 w 1428833"/>
              <a:gd name="connsiteY11" fmla="*/ 439858 h 775886"/>
              <a:gd name="connsiteX12" fmla="*/ 230496 w 1428833"/>
              <a:gd name="connsiteY12" fmla="*/ 588024 h 775886"/>
              <a:gd name="connsiteX13" fmla="*/ 1896 w 1428833"/>
              <a:gd name="connsiteY13" fmla="*/ 770058 h 775886"/>
              <a:gd name="connsiteX14" fmla="*/ 128896 w 1428833"/>
              <a:gd name="connsiteY14" fmla="*/ 634591 h 775886"/>
              <a:gd name="connsiteX15" fmla="*/ 260130 w 1428833"/>
              <a:gd name="connsiteY15" fmla="*/ 469491 h 775886"/>
              <a:gd name="connsiteX16" fmla="*/ 6130 w 1428833"/>
              <a:gd name="connsiteY16" fmla="*/ 676924 h 775886"/>
              <a:gd name="connsiteX17" fmla="*/ 382896 w 1428833"/>
              <a:gd name="connsiteY17" fmla="*/ 372124 h 775886"/>
              <a:gd name="connsiteX18" fmla="*/ 306696 w 1428833"/>
              <a:gd name="connsiteY18" fmla="*/ 355191 h 775886"/>
              <a:gd name="connsiteX19" fmla="*/ 611496 w 1428833"/>
              <a:gd name="connsiteY19" fmla="*/ 397524 h 775886"/>
              <a:gd name="connsiteX20" fmla="*/ 514130 w 1428833"/>
              <a:gd name="connsiteY20" fmla="*/ 317091 h 775886"/>
              <a:gd name="connsiteX21" fmla="*/ 928996 w 1428833"/>
              <a:gd name="connsiteY21" fmla="*/ 363658 h 775886"/>
              <a:gd name="connsiteX22" fmla="*/ 848563 w 1428833"/>
              <a:gd name="connsiteY22" fmla="*/ 278991 h 775886"/>
              <a:gd name="connsiteX23" fmla="*/ 1039063 w 1428833"/>
              <a:gd name="connsiteY23" fmla="*/ 372124 h 775886"/>
              <a:gd name="connsiteX24" fmla="*/ 1144896 w 1428833"/>
              <a:gd name="connsiteY24" fmla="*/ 190091 h 775886"/>
              <a:gd name="connsiteX25" fmla="*/ 1149130 w 1428833"/>
              <a:gd name="connsiteY25" fmla="*/ 338258 h 775886"/>
              <a:gd name="connsiteX26" fmla="*/ 1199930 w 1428833"/>
              <a:gd name="connsiteY26" fmla="*/ 156224 h 775886"/>
              <a:gd name="connsiteX27" fmla="*/ 1348096 w 1428833"/>
              <a:gd name="connsiteY27" fmla="*/ 355191 h 775886"/>
              <a:gd name="connsiteX28" fmla="*/ 1314230 w 1428833"/>
              <a:gd name="connsiteY28" fmla="*/ 215491 h 775886"/>
              <a:gd name="connsiteX29" fmla="*/ 1314230 w 1428833"/>
              <a:gd name="connsiteY29" fmla="*/ 3824 h 77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28833" h="775886">
                <a:moveTo>
                  <a:pt x="1314230" y="3824"/>
                </a:moveTo>
                <a:cubicBezTo>
                  <a:pt x="1333280" y="36985"/>
                  <a:pt x="1422886" y="365069"/>
                  <a:pt x="1428530" y="414458"/>
                </a:cubicBezTo>
                <a:cubicBezTo>
                  <a:pt x="1434174" y="463847"/>
                  <a:pt x="1359385" y="290986"/>
                  <a:pt x="1348096" y="300158"/>
                </a:cubicBezTo>
                <a:cubicBezTo>
                  <a:pt x="1336807" y="309330"/>
                  <a:pt x="1363618" y="465963"/>
                  <a:pt x="1360796" y="469491"/>
                </a:cubicBezTo>
                <a:cubicBezTo>
                  <a:pt x="1357974" y="473019"/>
                  <a:pt x="1344568" y="278285"/>
                  <a:pt x="1331163" y="321324"/>
                </a:cubicBezTo>
                <a:cubicBezTo>
                  <a:pt x="1317758" y="364363"/>
                  <a:pt x="1287418" y="655052"/>
                  <a:pt x="1280363" y="727724"/>
                </a:cubicBezTo>
                <a:cubicBezTo>
                  <a:pt x="1273308" y="800396"/>
                  <a:pt x="1294474" y="773586"/>
                  <a:pt x="1288830" y="757358"/>
                </a:cubicBezTo>
                <a:cubicBezTo>
                  <a:pt x="1283185" y="741130"/>
                  <a:pt x="1265546" y="668458"/>
                  <a:pt x="1246496" y="630358"/>
                </a:cubicBezTo>
                <a:cubicBezTo>
                  <a:pt x="1227446" y="592258"/>
                  <a:pt x="1234502" y="569680"/>
                  <a:pt x="1174530" y="528758"/>
                </a:cubicBezTo>
                <a:cubicBezTo>
                  <a:pt x="1114558" y="487836"/>
                  <a:pt x="906419" y="392585"/>
                  <a:pt x="886663" y="384824"/>
                </a:cubicBezTo>
                <a:cubicBezTo>
                  <a:pt x="866907" y="377063"/>
                  <a:pt x="1089157" y="473019"/>
                  <a:pt x="1055996" y="482191"/>
                </a:cubicBezTo>
                <a:cubicBezTo>
                  <a:pt x="1022835" y="491363"/>
                  <a:pt x="825279" y="422219"/>
                  <a:pt x="687696" y="439858"/>
                </a:cubicBezTo>
                <a:cubicBezTo>
                  <a:pt x="550113" y="457497"/>
                  <a:pt x="344796" y="532991"/>
                  <a:pt x="230496" y="588024"/>
                </a:cubicBezTo>
                <a:cubicBezTo>
                  <a:pt x="116196" y="643057"/>
                  <a:pt x="18829" y="762297"/>
                  <a:pt x="1896" y="770058"/>
                </a:cubicBezTo>
                <a:cubicBezTo>
                  <a:pt x="-15037" y="777819"/>
                  <a:pt x="85857" y="684685"/>
                  <a:pt x="128896" y="634591"/>
                </a:cubicBezTo>
                <a:cubicBezTo>
                  <a:pt x="171935" y="584497"/>
                  <a:pt x="280591" y="462436"/>
                  <a:pt x="260130" y="469491"/>
                </a:cubicBezTo>
                <a:cubicBezTo>
                  <a:pt x="239669" y="476546"/>
                  <a:pt x="-14331" y="693152"/>
                  <a:pt x="6130" y="676924"/>
                </a:cubicBezTo>
                <a:cubicBezTo>
                  <a:pt x="26591" y="660696"/>
                  <a:pt x="332802" y="425746"/>
                  <a:pt x="382896" y="372124"/>
                </a:cubicBezTo>
                <a:cubicBezTo>
                  <a:pt x="432990" y="318502"/>
                  <a:pt x="268596" y="350958"/>
                  <a:pt x="306696" y="355191"/>
                </a:cubicBezTo>
                <a:cubicBezTo>
                  <a:pt x="344796" y="359424"/>
                  <a:pt x="576924" y="403874"/>
                  <a:pt x="611496" y="397524"/>
                </a:cubicBezTo>
                <a:cubicBezTo>
                  <a:pt x="646068" y="391174"/>
                  <a:pt x="461213" y="322735"/>
                  <a:pt x="514130" y="317091"/>
                </a:cubicBezTo>
                <a:cubicBezTo>
                  <a:pt x="567047" y="311447"/>
                  <a:pt x="873257" y="370008"/>
                  <a:pt x="928996" y="363658"/>
                </a:cubicBezTo>
                <a:cubicBezTo>
                  <a:pt x="984735" y="357308"/>
                  <a:pt x="830219" y="277580"/>
                  <a:pt x="848563" y="278991"/>
                </a:cubicBezTo>
                <a:cubicBezTo>
                  <a:pt x="866907" y="280402"/>
                  <a:pt x="989674" y="386941"/>
                  <a:pt x="1039063" y="372124"/>
                </a:cubicBezTo>
                <a:cubicBezTo>
                  <a:pt x="1088452" y="357307"/>
                  <a:pt x="1126552" y="195735"/>
                  <a:pt x="1144896" y="190091"/>
                </a:cubicBezTo>
                <a:cubicBezTo>
                  <a:pt x="1163240" y="184447"/>
                  <a:pt x="1139958" y="343902"/>
                  <a:pt x="1149130" y="338258"/>
                </a:cubicBezTo>
                <a:cubicBezTo>
                  <a:pt x="1158302" y="332614"/>
                  <a:pt x="1166769" y="153402"/>
                  <a:pt x="1199930" y="156224"/>
                </a:cubicBezTo>
                <a:cubicBezTo>
                  <a:pt x="1233091" y="159046"/>
                  <a:pt x="1329046" y="345313"/>
                  <a:pt x="1348096" y="355191"/>
                </a:cubicBezTo>
                <a:cubicBezTo>
                  <a:pt x="1367146" y="365069"/>
                  <a:pt x="1321285" y="268408"/>
                  <a:pt x="1314230" y="215491"/>
                </a:cubicBezTo>
                <a:cubicBezTo>
                  <a:pt x="1307175" y="162574"/>
                  <a:pt x="1295180" y="-29337"/>
                  <a:pt x="1314230" y="38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31F5BAA4-36EB-D10B-DE0E-7CD769323C94}"/>
              </a:ext>
            </a:extLst>
          </p:cNvPr>
          <p:cNvSpPr/>
          <p:nvPr/>
        </p:nvSpPr>
        <p:spPr>
          <a:xfrm>
            <a:off x="4237546" y="3622216"/>
            <a:ext cx="1443778" cy="444401"/>
          </a:xfrm>
          <a:custGeom>
            <a:avLst/>
            <a:gdLst>
              <a:gd name="connsiteX0" fmla="*/ 1443587 w 1443778"/>
              <a:gd name="connsiteY0" fmla="*/ 111584 h 444401"/>
              <a:gd name="connsiteX1" fmla="*/ 1159954 w 1443778"/>
              <a:gd name="connsiteY1" fmla="*/ 263984 h 444401"/>
              <a:gd name="connsiteX2" fmla="*/ 618087 w 1443778"/>
              <a:gd name="connsiteY2" fmla="*/ 437551 h 444401"/>
              <a:gd name="connsiteX3" fmla="*/ 728154 w 1443778"/>
              <a:gd name="connsiteY3" fmla="*/ 403684 h 444401"/>
              <a:gd name="connsiteX4" fmla="*/ 537654 w 1443778"/>
              <a:gd name="connsiteY4" fmla="*/ 348651 h 444401"/>
              <a:gd name="connsiteX5" fmla="*/ 198987 w 1443778"/>
              <a:gd name="connsiteY5" fmla="*/ 331717 h 444401"/>
              <a:gd name="connsiteX6" fmla="*/ 444521 w 1443778"/>
              <a:gd name="connsiteY6" fmla="*/ 331717 h 444401"/>
              <a:gd name="connsiteX7" fmla="*/ 139721 w 1443778"/>
              <a:gd name="connsiteY7" fmla="*/ 259751 h 444401"/>
              <a:gd name="connsiteX8" fmla="*/ 21 w 1443778"/>
              <a:gd name="connsiteY8" fmla="*/ 259751 h 444401"/>
              <a:gd name="connsiteX9" fmla="*/ 148187 w 1443778"/>
              <a:gd name="connsiteY9" fmla="*/ 251284 h 444401"/>
              <a:gd name="connsiteX10" fmla="*/ 67754 w 1443778"/>
              <a:gd name="connsiteY10" fmla="*/ 230117 h 444401"/>
              <a:gd name="connsiteX11" fmla="*/ 495321 w 1443778"/>
              <a:gd name="connsiteY11" fmla="*/ 5751 h 444401"/>
              <a:gd name="connsiteX12" fmla="*/ 397954 w 1443778"/>
              <a:gd name="connsiteY12" fmla="*/ 73484 h 444401"/>
              <a:gd name="connsiteX13" fmla="*/ 495321 w 1443778"/>
              <a:gd name="connsiteY13" fmla="*/ 149684 h 444401"/>
              <a:gd name="connsiteX14" fmla="*/ 685821 w 1443778"/>
              <a:gd name="connsiteY14" fmla="*/ 166617 h 444401"/>
              <a:gd name="connsiteX15" fmla="*/ 630787 w 1443778"/>
              <a:gd name="connsiteY15" fmla="*/ 200484 h 444401"/>
              <a:gd name="connsiteX16" fmla="*/ 1007554 w 1443778"/>
              <a:gd name="connsiteY16" fmla="*/ 107351 h 444401"/>
              <a:gd name="connsiteX17" fmla="*/ 1236154 w 1443778"/>
              <a:gd name="connsiteY17" fmla="*/ 9984 h 444401"/>
              <a:gd name="connsiteX18" fmla="*/ 1121854 w 1443778"/>
              <a:gd name="connsiteY18" fmla="*/ 73484 h 444401"/>
              <a:gd name="connsiteX19" fmla="*/ 1443587 w 1443778"/>
              <a:gd name="connsiteY19" fmla="*/ 111584 h 44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3778" h="444401">
                <a:moveTo>
                  <a:pt x="1443587" y="111584"/>
                </a:moveTo>
                <a:cubicBezTo>
                  <a:pt x="1449937" y="143334"/>
                  <a:pt x="1297537" y="209656"/>
                  <a:pt x="1159954" y="263984"/>
                </a:cubicBezTo>
                <a:cubicBezTo>
                  <a:pt x="1022371" y="318312"/>
                  <a:pt x="690054" y="414268"/>
                  <a:pt x="618087" y="437551"/>
                </a:cubicBezTo>
                <a:cubicBezTo>
                  <a:pt x="546120" y="460834"/>
                  <a:pt x="741559" y="418501"/>
                  <a:pt x="728154" y="403684"/>
                </a:cubicBezTo>
                <a:cubicBezTo>
                  <a:pt x="714748" y="388867"/>
                  <a:pt x="625848" y="360646"/>
                  <a:pt x="537654" y="348651"/>
                </a:cubicBezTo>
                <a:cubicBezTo>
                  <a:pt x="449459" y="336657"/>
                  <a:pt x="214509" y="334539"/>
                  <a:pt x="198987" y="331717"/>
                </a:cubicBezTo>
                <a:cubicBezTo>
                  <a:pt x="183465" y="328895"/>
                  <a:pt x="454399" y="343711"/>
                  <a:pt x="444521" y="331717"/>
                </a:cubicBezTo>
                <a:cubicBezTo>
                  <a:pt x="434643" y="319723"/>
                  <a:pt x="213804" y="271745"/>
                  <a:pt x="139721" y="259751"/>
                </a:cubicBezTo>
                <a:cubicBezTo>
                  <a:pt x="65638" y="247757"/>
                  <a:pt x="-1390" y="261162"/>
                  <a:pt x="21" y="259751"/>
                </a:cubicBezTo>
                <a:cubicBezTo>
                  <a:pt x="1432" y="258340"/>
                  <a:pt x="136898" y="256223"/>
                  <a:pt x="148187" y="251284"/>
                </a:cubicBezTo>
                <a:cubicBezTo>
                  <a:pt x="159476" y="246345"/>
                  <a:pt x="9898" y="271039"/>
                  <a:pt x="67754" y="230117"/>
                </a:cubicBezTo>
                <a:cubicBezTo>
                  <a:pt x="125610" y="189195"/>
                  <a:pt x="440288" y="31856"/>
                  <a:pt x="495321" y="5751"/>
                </a:cubicBezTo>
                <a:cubicBezTo>
                  <a:pt x="550354" y="-20354"/>
                  <a:pt x="397954" y="49495"/>
                  <a:pt x="397954" y="73484"/>
                </a:cubicBezTo>
                <a:cubicBezTo>
                  <a:pt x="397954" y="97473"/>
                  <a:pt x="447343" y="134162"/>
                  <a:pt x="495321" y="149684"/>
                </a:cubicBezTo>
                <a:cubicBezTo>
                  <a:pt x="543299" y="165206"/>
                  <a:pt x="663243" y="158150"/>
                  <a:pt x="685821" y="166617"/>
                </a:cubicBezTo>
                <a:cubicBezTo>
                  <a:pt x="708399" y="175084"/>
                  <a:pt x="577165" y="210362"/>
                  <a:pt x="630787" y="200484"/>
                </a:cubicBezTo>
                <a:cubicBezTo>
                  <a:pt x="684409" y="190606"/>
                  <a:pt x="906659" y="139101"/>
                  <a:pt x="1007554" y="107351"/>
                </a:cubicBezTo>
                <a:cubicBezTo>
                  <a:pt x="1108448" y="75601"/>
                  <a:pt x="1217104" y="15628"/>
                  <a:pt x="1236154" y="9984"/>
                </a:cubicBezTo>
                <a:cubicBezTo>
                  <a:pt x="1255204" y="4340"/>
                  <a:pt x="1083754" y="57256"/>
                  <a:pt x="1121854" y="73484"/>
                </a:cubicBezTo>
                <a:cubicBezTo>
                  <a:pt x="1159954" y="89712"/>
                  <a:pt x="1437237" y="79834"/>
                  <a:pt x="1443587" y="1115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B37458B5-34C5-E150-B101-066097075218}"/>
              </a:ext>
            </a:extLst>
          </p:cNvPr>
          <p:cNvSpPr/>
          <p:nvPr/>
        </p:nvSpPr>
        <p:spPr>
          <a:xfrm>
            <a:off x="6410611" y="3318112"/>
            <a:ext cx="731039" cy="288940"/>
          </a:xfrm>
          <a:custGeom>
            <a:avLst/>
            <a:gdLst>
              <a:gd name="connsiteX0" fmla="*/ 2889 w 731039"/>
              <a:gd name="connsiteY0" fmla="*/ 288688 h 288940"/>
              <a:gd name="connsiteX1" fmla="*/ 290756 w 731039"/>
              <a:gd name="connsiteY1" fmla="*/ 212488 h 288940"/>
              <a:gd name="connsiteX2" fmla="*/ 214556 w 731039"/>
              <a:gd name="connsiteY2" fmla="*/ 216721 h 288940"/>
              <a:gd name="connsiteX3" fmla="*/ 502422 w 731039"/>
              <a:gd name="connsiteY3" fmla="*/ 165921 h 288940"/>
              <a:gd name="connsiteX4" fmla="*/ 413522 w 731039"/>
              <a:gd name="connsiteY4" fmla="*/ 191321 h 288940"/>
              <a:gd name="connsiteX5" fmla="*/ 709856 w 731039"/>
              <a:gd name="connsiteY5" fmla="*/ 136288 h 288940"/>
              <a:gd name="connsiteX6" fmla="*/ 646356 w 731039"/>
              <a:gd name="connsiteY6" fmla="*/ 115121 h 288940"/>
              <a:gd name="connsiteX7" fmla="*/ 731022 w 731039"/>
              <a:gd name="connsiteY7" fmla="*/ 93955 h 288940"/>
              <a:gd name="connsiteX8" fmla="*/ 637889 w 731039"/>
              <a:gd name="connsiteY8" fmla="*/ 821 h 288940"/>
              <a:gd name="connsiteX9" fmla="*/ 633656 w 731039"/>
              <a:gd name="connsiteY9" fmla="*/ 51621 h 288940"/>
              <a:gd name="connsiteX10" fmla="*/ 438922 w 731039"/>
              <a:gd name="connsiteY10" fmla="*/ 106655 h 288940"/>
              <a:gd name="connsiteX11" fmla="*/ 286522 w 731039"/>
              <a:gd name="connsiteY11" fmla="*/ 106655 h 288940"/>
              <a:gd name="connsiteX12" fmla="*/ 388122 w 731039"/>
              <a:gd name="connsiteY12" fmla="*/ 106655 h 288940"/>
              <a:gd name="connsiteX13" fmla="*/ 290756 w 731039"/>
              <a:gd name="connsiteY13" fmla="*/ 157455 h 288940"/>
              <a:gd name="connsiteX14" fmla="*/ 100256 w 731039"/>
              <a:gd name="connsiteY14" fmla="*/ 161688 h 288940"/>
              <a:gd name="connsiteX15" fmla="*/ 2889 w 731039"/>
              <a:gd name="connsiteY15" fmla="*/ 127821 h 288940"/>
              <a:gd name="connsiteX16" fmla="*/ 134122 w 731039"/>
              <a:gd name="connsiteY16" fmla="*/ 182855 h 288940"/>
              <a:gd name="connsiteX17" fmla="*/ 2889 w 731039"/>
              <a:gd name="connsiteY17" fmla="*/ 288688 h 28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1039" h="288940">
                <a:moveTo>
                  <a:pt x="2889" y="288688"/>
                </a:moveTo>
                <a:cubicBezTo>
                  <a:pt x="28995" y="293627"/>
                  <a:pt x="255478" y="224482"/>
                  <a:pt x="290756" y="212488"/>
                </a:cubicBezTo>
                <a:cubicBezTo>
                  <a:pt x="326034" y="200493"/>
                  <a:pt x="179278" y="224482"/>
                  <a:pt x="214556" y="216721"/>
                </a:cubicBezTo>
                <a:cubicBezTo>
                  <a:pt x="249834" y="208960"/>
                  <a:pt x="469261" y="170154"/>
                  <a:pt x="502422" y="165921"/>
                </a:cubicBezTo>
                <a:cubicBezTo>
                  <a:pt x="535583" y="161688"/>
                  <a:pt x="378950" y="196260"/>
                  <a:pt x="413522" y="191321"/>
                </a:cubicBezTo>
                <a:cubicBezTo>
                  <a:pt x="448094" y="186382"/>
                  <a:pt x="671050" y="148988"/>
                  <a:pt x="709856" y="136288"/>
                </a:cubicBezTo>
                <a:cubicBezTo>
                  <a:pt x="748662" y="123588"/>
                  <a:pt x="642828" y="122176"/>
                  <a:pt x="646356" y="115121"/>
                </a:cubicBezTo>
                <a:cubicBezTo>
                  <a:pt x="649884" y="108066"/>
                  <a:pt x="732433" y="113005"/>
                  <a:pt x="731022" y="93955"/>
                </a:cubicBezTo>
                <a:cubicBezTo>
                  <a:pt x="729611" y="74905"/>
                  <a:pt x="654117" y="7877"/>
                  <a:pt x="637889" y="821"/>
                </a:cubicBezTo>
                <a:cubicBezTo>
                  <a:pt x="621661" y="-6235"/>
                  <a:pt x="666817" y="33982"/>
                  <a:pt x="633656" y="51621"/>
                </a:cubicBezTo>
                <a:cubicBezTo>
                  <a:pt x="600495" y="69260"/>
                  <a:pt x="496778" y="97483"/>
                  <a:pt x="438922" y="106655"/>
                </a:cubicBezTo>
                <a:cubicBezTo>
                  <a:pt x="381066" y="115827"/>
                  <a:pt x="286522" y="106655"/>
                  <a:pt x="286522" y="106655"/>
                </a:cubicBezTo>
                <a:cubicBezTo>
                  <a:pt x="278055" y="106655"/>
                  <a:pt x="387416" y="98188"/>
                  <a:pt x="388122" y="106655"/>
                </a:cubicBezTo>
                <a:cubicBezTo>
                  <a:pt x="388828" y="115122"/>
                  <a:pt x="338734" y="148283"/>
                  <a:pt x="290756" y="157455"/>
                </a:cubicBezTo>
                <a:cubicBezTo>
                  <a:pt x="242778" y="166627"/>
                  <a:pt x="148234" y="166627"/>
                  <a:pt x="100256" y="161688"/>
                </a:cubicBezTo>
                <a:cubicBezTo>
                  <a:pt x="52278" y="156749"/>
                  <a:pt x="-2755" y="124293"/>
                  <a:pt x="2889" y="127821"/>
                </a:cubicBezTo>
                <a:cubicBezTo>
                  <a:pt x="8533" y="131349"/>
                  <a:pt x="132005" y="160277"/>
                  <a:pt x="134122" y="182855"/>
                </a:cubicBezTo>
                <a:cubicBezTo>
                  <a:pt x="136239" y="205433"/>
                  <a:pt x="-23217" y="283749"/>
                  <a:pt x="2889" y="2886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450191E2-7887-8C00-FFD4-B52D62840B67}"/>
              </a:ext>
            </a:extLst>
          </p:cNvPr>
          <p:cNvSpPr/>
          <p:nvPr/>
        </p:nvSpPr>
        <p:spPr>
          <a:xfrm>
            <a:off x="7251445" y="3662230"/>
            <a:ext cx="330954" cy="1854204"/>
          </a:xfrm>
          <a:custGeom>
            <a:avLst/>
            <a:gdLst>
              <a:gd name="connsiteX0" fmla="*/ 25655 w 330954"/>
              <a:gd name="connsiteY0" fmla="*/ 37703 h 1854204"/>
              <a:gd name="connsiteX1" fmla="*/ 55288 w 330954"/>
              <a:gd name="connsiteY1" fmla="*/ 88503 h 1854204"/>
              <a:gd name="connsiteX2" fmla="*/ 296588 w 330954"/>
              <a:gd name="connsiteY2" fmla="*/ 685403 h 1854204"/>
              <a:gd name="connsiteX3" fmla="*/ 296588 w 330954"/>
              <a:gd name="connsiteY3" fmla="*/ 613437 h 1854204"/>
              <a:gd name="connsiteX4" fmla="*/ 330455 w 330954"/>
              <a:gd name="connsiteY4" fmla="*/ 1053703 h 1854204"/>
              <a:gd name="connsiteX5" fmla="*/ 266955 w 330954"/>
              <a:gd name="connsiteY5" fmla="*/ 1218803 h 1854204"/>
              <a:gd name="connsiteX6" fmla="*/ 237322 w 330954"/>
              <a:gd name="connsiteY6" fmla="*/ 1540537 h 1854204"/>
              <a:gd name="connsiteX7" fmla="*/ 254255 w 330954"/>
              <a:gd name="connsiteY7" fmla="*/ 1477037 h 1854204"/>
              <a:gd name="connsiteX8" fmla="*/ 178055 w 330954"/>
              <a:gd name="connsiteY8" fmla="*/ 1849570 h 1854204"/>
              <a:gd name="connsiteX9" fmla="*/ 199222 w 330954"/>
              <a:gd name="connsiteY9" fmla="*/ 1663303 h 1854204"/>
              <a:gd name="connsiteX10" fmla="*/ 224622 w 330954"/>
              <a:gd name="connsiteY10" fmla="*/ 1337337 h 1854204"/>
              <a:gd name="connsiteX11" fmla="*/ 72222 w 330954"/>
              <a:gd name="connsiteY11" fmla="*/ 579570 h 1854204"/>
              <a:gd name="connsiteX12" fmla="*/ 93388 w 330954"/>
              <a:gd name="connsiteY12" fmla="*/ 664237 h 1854204"/>
              <a:gd name="connsiteX13" fmla="*/ 255 w 330954"/>
              <a:gd name="connsiteY13" fmla="*/ 270537 h 1854204"/>
              <a:gd name="connsiteX14" fmla="*/ 63755 w 330954"/>
              <a:gd name="connsiteY14" fmla="*/ 427170 h 1854204"/>
              <a:gd name="connsiteX15" fmla="*/ 25655 w 330954"/>
              <a:gd name="connsiteY15" fmla="*/ 37703 h 185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0954" h="1854204">
                <a:moveTo>
                  <a:pt x="25655" y="37703"/>
                </a:moveTo>
                <a:cubicBezTo>
                  <a:pt x="24244" y="-18742"/>
                  <a:pt x="10132" y="-19447"/>
                  <a:pt x="55288" y="88503"/>
                </a:cubicBezTo>
                <a:cubicBezTo>
                  <a:pt x="100444" y="196453"/>
                  <a:pt x="256371" y="597914"/>
                  <a:pt x="296588" y="685403"/>
                </a:cubicBezTo>
                <a:cubicBezTo>
                  <a:pt x="336805" y="772892"/>
                  <a:pt x="290944" y="552054"/>
                  <a:pt x="296588" y="613437"/>
                </a:cubicBezTo>
                <a:cubicBezTo>
                  <a:pt x="302232" y="674820"/>
                  <a:pt x="335394" y="952809"/>
                  <a:pt x="330455" y="1053703"/>
                </a:cubicBezTo>
                <a:cubicBezTo>
                  <a:pt x="325516" y="1154597"/>
                  <a:pt x="282477" y="1137664"/>
                  <a:pt x="266955" y="1218803"/>
                </a:cubicBezTo>
                <a:cubicBezTo>
                  <a:pt x="251433" y="1299942"/>
                  <a:pt x="239439" y="1497498"/>
                  <a:pt x="237322" y="1540537"/>
                </a:cubicBezTo>
                <a:cubicBezTo>
                  <a:pt x="235205" y="1583576"/>
                  <a:pt x="264133" y="1425532"/>
                  <a:pt x="254255" y="1477037"/>
                </a:cubicBezTo>
                <a:cubicBezTo>
                  <a:pt x="244377" y="1528542"/>
                  <a:pt x="187227" y="1818526"/>
                  <a:pt x="178055" y="1849570"/>
                </a:cubicBezTo>
                <a:cubicBezTo>
                  <a:pt x="168883" y="1880614"/>
                  <a:pt x="191461" y="1748675"/>
                  <a:pt x="199222" y="1663303"/>
                </a:cubicBezTo>
                <a:cubicBezTo>
                  <a:pt x="206983" y="1577931"/>
                  <a:pt x="245789" y="1517959"/>
                  <a:pt x="224622" y="1337337"/>
                </a:cubicBezTo>
                <a:cubicBezTo>
                  <a:pt x="203455" y="1156715"/>
                  <a:pt x="94094" y="691753"/>
                  <a:pt x="72222" y="579570"/>
                </a:cubicBezTo>
                <a:cubicBezTo>
                  <a:pt x="50350" y="467387"/>
                  <a:pt x="105382" y="715742"/>
                  <a:pt x="93388" y="664237"/>
                </a:cubicBezTo>
                <a:cubicBezTo>
                  <a:pt x="81394" y="612732"/>
                  <a:pt x="5194" y="310048"/>
                  <a:pt x="255" y="270537"/>
                </a:cubicBezTo>
                <a:cubicBezTo>
                  <a:pt x="-4684" y="231026"/>
                  <a:pt x="63755" y="462448"/>
                  <a:pt x="63755" y="427170"/>
                </a:cubicBezTo>
                <a:cubicBezTo>
                  <a:pt x="63755" y="391892"/>
                  <a:pt x="27066" y="94148"/>
                  <a:pt x="25655" y="377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11331DED-343D-5A69-8E59-B8888EE0C8A9}"/>
              </a:ext>
            </a:extLst>
          </p:cNvPr>
          <p:cNvSpPr/>
          <p:nvPr/>
        </p:nvSpPr>
        <p:spPr>
          <a:xfrm>
            <a:off x="7263210" y="4610016"/>
            <a:ext cx="434355" cy="1891790"/>
          </a:xfrm>
          <a:custGeom>
            <a:avLst/>
            <a:gdLst>
              <a:gd name="connsiteX0" fmla="*/ 432990 w 434355"/>
              <a:gd name="connsiteY0" fmla="*/ 4317 h 1891790"/>
              <a:gd name="connsiteX1" fmla="*/ 259423 w 434355"/>
              <a:gd name="connsiteY1" fmla="*/ 664717 h 1891790"/>
              <a:gd name="connsiteX2" fmla="*/ 162057 w 434355"/>
              <a:gd name="connsiteY2" fmla="*/ 1231984 h 1891790"/>
              <a:gd name="connsiteX3" fmla="*/ 157823 w 434355"/>
              <a:gd name="connsiteY3" fmla="*/ 1126151 h 1891790"/>
              <a:gd name="connsiteX4" fmla="*/ 18123 w 434355"/>
              <a:gd name="connsiteY4" fmla="*/ 1845817 h 1891790"/>
              <a:gd name="connsiteX5" fmla="*/ 26590 w 434355"/>
              <a:gd name="connsiteY5" fmla="*/ 1693417 h 1891790"/>
              <a:gd name="connsiteX6" fmla="*/ 26590 w 434355"/>
              <a:gd name="connsiteY6" fmla="*/ 673184 h 1891790"/>
              <a:gd name="connsiteX7" fmla="*/ 9657 w 434355"/>
              <a:gd name="connsiteY7" fmla="*/ 863684 h 1891790"/>
              <a:gd name="connsiteX8" fmla="*/ 195923 w 434355"/>
              <a:gd name="connsiteY8" fmla="*/ 55117 h 1891790"/>
              <a:gd name="connsiteX9" fmla="*/ 157823 w 434355"/>
              <a:gd name="connsiteY9" fmla="*/ 364151 h 1891790"/>
              <a:gd name="connsiteX10" fmla="*/ 432990 w 434355"/>
              <a:gd name="connsiteY10" fmla="*/ 4317 h 189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355" h="1891790">
                <a:moveTo>
                  <a:pt x="432990" y="4317"/>
                </a:moveTo>
                <a:cubicBezTo>
                  <a:pt x="449923" y="54411"/>
                  <a:pt x="304578" y="460106"/>
                  <a:pt x="259423" y="664717"/>
                </a:cubicBezTo>
                <a:cubicBezTo>
                  <a:pt x="214267" y="869328"/>
                  <a:pt x="178990" y="1155078"/>
                  <a:pt x="162057" y="1231984"/>
                </a:cubicBezTo>
                <a:cubicBezTo>
                  <a:pt x="145124" y="1308890"/>
                  <a:pt x="181812" y="1023846"/>
                  <a:pt x="157823" y="1126151"/>
                </a:cubicBezTo>
                <a:cubicBezTo>
                  <a:pt x="133834" y="1228456"/>
                  <a:pt x="39995" y="1751273"/>
                  <a:pt x="18123" y="1845817"/>
                </a:cubicBezTo>
                <a:cubicBezTo>
                  <a:pt x="-3749" y="1940361"/>
                  <a:pt x="25179" y="1888856"/>
                  <a:pt x="26590" y="1693417"/>
                </a:cubicBezTo>
                <a:cubicBezTo>
                  <a:pt x="28001" y="1497978"/>
                  <a:pt x="29412" y="811473"/>
                  <a:pt x="26590" y="673184"/>
                </a:cubicBezTo>
                <a:cubicBezTo>
                  <a:pt x="23768" y="534895"/>
                  <a:pt x="-18565" y="966695"/>
                  <a:pt x="9657" y="863684"/>
                </a:cubicBezTo>
                <a:cubicBezTo>
                  <a:pt x="37879" y="760673"/>
                  <a:pt x="171229" y="138373"/>
                  <a:pt x="195923" y="55117"/>
                </a:cubicBezTo>
                <a:cubicBezTo>
                  <a:pt x="220617" y="-28139"/>
                  <a:pt x="125367" y="371912"/>
                  <a:pt x="157823" y="364151"/>
                </a:cubicBezTo>
                <a:cubicBezTo>
                  <a:pt x="190279" y="356390"/>
                  <a:pt x="416057" y="-45777"/>
                  <a:pt x="432990" y="43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E0BD6A8E-1B43-9027-AD37-9E1058BF8F83}"/>
              </a:ext>
            </a:extLst>
          </p:cNvPr>
          <p:cNvSpPr/>
          <p:nvPr/>
        </p:nvSpPr>
        <p:spPr>
          <a:xfrm>
            <a:off x="6493900" y="6108673"/>
            <a:ext cx="847226" cy="932602"/>
          </a:xfrm>
          <a:custGeom>
            <a:avLst/>
            <a:gdLst>
              <a:gd name="connsiteX0" fmla="*/ 753567 w 847226"/>
              <a:gd name="connsiteY0" fmla="*/ 27 h 932602"/>
              <a:gd name="connsiteX1" fmla="*/ 783200 w 847226"/>
              <a:gd name="connsiteY1" fmla="*/ 287894 h 932602"/>
              <a:gd name="connsiteX2" fmla="*/ 783200 w 847226"/>
              <a:gd name="connsiteY2" fmla="*/ 444527 h 932602"/>
              <a:gd name="connsiteX3" fmla="*/ 660433 w 847226"/>
              <a:gd name="connsiteY3" fmla="*/ 626560 h 932602"/>
              <a:gd name="connsiteX4" fmla="*/ 842467 w 847226"/>
              <a:gd name="connsiteY4" fmla="*/ 558827 h 932602"/>
              <a:gd name="connsiteX5" fmla="*/ 427600 w 847226"/>
              <a:gd name="connsiteY5" fmla="*/ 812827 h 932602"/>
              <a:gd name="connsiteX6" fmla="*/ 33 w 847226"/>
              <a:gd name="connsiteY6" fmla="*/ 931360 h 932602"/>
              <a:gd name="connsiteX7" fmla="*/ 402200 w 847226"/>
              <a:gd name="connsiteY7" fmla="*/ 745094 h 932602"/>
              <a:gd name="connsiteX8" fmla="*/ 50833 w 847226"/>
              <a:gd name="connsiteY8" fmla="*/ 812827 h 932602"/>
              <a:gd name="connsiteX9" fmla="*/ 453000 w 847226"/>
              <a:gd name="connsiteY9" fmla="*/ 626560 h 932602"/>
              <a:gd name="connsiteX10" fmla="*/ 503800 w 847226"/>
              <a:gd name="connsiteY10" fmla="*/ 579994 h 932602"/>
              <a:gd name="connsiteX11" fmla="*/ 702767 w 847226"/>
              <a:gd name="connsiteY11" fmla="*/ 110094 h 932602"/>
              <a:gd name="connsiteX12" fmla="*/ 550367 w 847226"/>
              <a:gd name="connsiteY12" fmla="*/ 304827 h 932602"/>
              <a:gd name="connsiteX13" fmla="*/ 753567 w 847226"/>
              <a:gd name="connsiteY13" fmla="*/ 27 h 93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7226" h="932602">
                <a:moveTo>
                  <a:pt x="753567" y="27"/>
                </a:moveTo>
                <a:cubicBezTo>
                  <a:pt x="792372" y="-2795"/>
                  <a:pt x="778261" y="213811"/>
                  <a:pt x="783200" y="287894"/>
                </a:cubicBezTo>
                <a:cubicBezTo>
                  <a:pt x="788139" y="361977"/>
                  <a:pt x="803661" y="388083"/>
                  <a:pt x="783200" y="444527"/>
                </a:cubicBezTo>
                <a:cubicBezTo>
                  <a:pt x="762739" y="500971"/>
                  <a:pt x="650555" y="607510"/>
                  <a:pt x="660433" y="626560"/>
                </a:cubicBezTo>
                <a:cubicBezTo>
                  <a:pt x="670311" y="645610"/>
                  <a:pt x="881272" y="527783"/>
                  <a:pt x="842467" y="558827"/>
                </a:cubicBezTo>
                <a:cubicBezTo>
                  <a:pt x="803662" y="589871"/>
                  <a:pt x="568005" y="750738"/>
                  <a:pt x="427600" y="812827"/>
                </a:cubicBezTo>
                <a:cubicBezTo>
                  <a:pt x="287195" y="874916"/>
                  <a:pt x="4266" y="942649"/>
                  <a:pt x="33" y="931360"/>
                </a:cubicBezTo>
                <a:cubicBezTo>
                  <a:pt x="-4200" y="920071"/>
                  <a:pt x="393733" y="764849"/>
                  <a:pt x="402200" y="745094"/>
                </a:cubicBezTo>
                <a:cubicBezTo>
                  <a:pt x="410667" y="725339"/>
                  <a:pt x="42366" y="832583"/>
                  <a:pt x="50833" y="812827"/>
                </a:cubicBezTo>
                <a:cubicBezTo>
                  <a:pt x="59300" y="793071"/>
                  <a:pt x="377506" y="665365"/>
                  <a:pt x="453000" y="626560"/>
                </a:cubicBezTo>
                <a:cubicBezTo>
                  <a:pt x="528494" y="587755"/>
                  <a:pt x="462172" y="666072"/>
                  <a:pt x="503800" y="579994"/>
                </a:cubicBezTo>
                <a:cubicBezTo>
                  <a:pt x="545428" y="493916"/>
                  <a:pt x="695006" y="155955"/>
                  <a:pt x="702767" y="110094"/>
                </a:cubicBezTo>
                <a:cubicBezTo>
                  <a:pt x="710528" y="64233"/>
                  <a:pt x="546134" y="316116"/>
                  <a:pt x="550367" y="304827"/>
                </a:cubicBezTo>
                <a:cubicBezTo>
                  <a:pt x="554600" y="293538"/>
                  <a:pt x="714762" y="2849"/>
                  <a:pt x="753567" y="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C773A754-E7D3-B75D-A05B-926C1C46D739}"/>
              </a:ext>
            </a:extLst>
          </p:cNvPr>
          <p:cNvSpPr/>
          <p:nvPr/>
        </p:nvSpPr>
        <p:spPr>
          <a:xfrm>
            <a:off x="3150539" y="4444982"/>
            <a:ext cx="820350" cy="1875643"/>
          </a:xfrm>
          <a:custGeom>
            <a:avLst/>
            <a:gdLst>
              <a:gd name="connsiteX0" fmla="*/ 532461 w 820350"/>
              <a:gd name="connsiteY0" fmla="*/ 59285 h 1875643"/>
              <a:gd name="connsiteX1" fmla="*/ 540928 w 820350"/>
              <a:gd name="connsiteY1" fmla="*/ 533418 h 1875643"/>
              <a:gd name="connsiteX2" fmla="*/ 706028 w 820350"/>
              <a:gd name="connsiteY2" fmla="*/ 1210751 h 1875643"/>
              <a:gd name="connsiteX3" fmla="*/ 638294 w 820350"/>
              <a:gd name="connsiteY3" fmla="*/ 1143018 h 1875643"/>
              <a:gd name="connsiteX4" fmla="*/ 820328 w 820350"/>
              <a:gd name="connsiteY4" fmla="*/ 1871151 h 1875643"/>
              <a:gd name="connsiteX5" fmla="*/ 650994 w 820350"/>
              <a:gd name="connsiteY5" fmla="*/ 1464751 h 1875643"/>
              <a:gd name="connsiteX6" fmla="*/ 672161 w 820350"/>
              <a:gd name="connsiteY6" fmla="*/ 1773785 h 1875643"/>
              <a:gd name="connsiteX7" fmla="*/ 515528 w 820350"/>
              <a:gd name="connsiteY7" fmla="*/ 1426651 h 1875643"/>
              <a:gd name="connsiteX8" fmla="*/ 20228 w 820350"/>
              <a:gd name="connsiteY8" fmla="*/ 541885 h 1875643"/>
              <a:gd name="connsiteX9" fmla="*/ 92194 w 820350"/>
              <a:gd name="connsiteY9" fmla="*/ 804351 h 1875643"/>
              <a:gd name="connsiteX10" fmla="*/ 58328 w 820350"/>
              <a:gd name="connsiteY10" fmla="*/ 135485 h 1875643"/>
              <a:gd name="connsiteX11" fmla="*/ 92194 w 820350"/>
              <a:gd name="connsiteY11" fmla="*/ 347151 h 1875643"/>
              <a:gd name="connsiteX12" fmla="*/ 236128 w 820350"/>
              <a:gd name="connsiteY12" fmla="*/ 18 h 1875643"/>
              <a:gd name="connsiteX13" fmla="*/ 198028 w 820350"/>
              <a:gd name="connsiteY13" fmla="*/ 364085 h 1875643"/>
              <a:gd name="connsiteX14" fmla="*/ 532461 w 820350"/>
              <a:gd name="connsiteY14" fmla="*/ 59285 h 187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0350" h="1875643">
                <a:moveTo>
                  <a:pt x="532461" y="59285"/>
                </a:moveTo>
                <a:cubicBezTo>
                  <a:pt x="589611" y="87507"/>
                  <a:pt x="512000" y="341507"/>
                  <a:pt x="540928" y="533418"/>
                </a:cubicBezTo>
                <a:cubicBezTo>
                  <a:pt x="569856" y="725329"/>
                  <a:pt x="689800" y="1109151"/>
                  <a:pt x="706028" y="1210751"/>
                </a:cubicBezTo>
                <a:cubicBezTo>
                  <a:pt x="722256" y="1312351"/>
                  <a:pt x="619244" y="1032952"/>
                  <a:pt x="638294" y="1143018"/>
                </a:cubicBezTo>
                <a:cubicBezTo>
                  <a:pt x="657344" y="1253084"/>
                  <a:pt x="818211" y="1817529"/>
                  <a:pt x="820328" y="1871151"/>
                </a:cubicBezTo>
                <a:cubicBezTo>
                  <a:pt x="822445" y="1924773"/>
                  <a:pt x="675688" y="1480979"/>
                  <a:pt x="650994" y="1464751"/>
                </a:cubicBezTo>
                <a:cubicBezTo>
                  <a:pt x="626300" y="1448523"/>
                  <a:pt x="694739" y="1780135"/>
                  <a:pt x="672161" y="1773785"/>
                </a:cubicBezTo>
                <a:cubicBezTo>
                  <a:pt x="649583" y="1767435"/>
                  <a:pt x="624183" y="1631968"/>
                  <a:pt x="515528" y="1426651"/>
                </a:cubicBezTo>
                <a:cubicBezTo>
                  <a:pt x="406873" y="1221334"/>
                  <a:pt x="90784" y="645602"/>
                  <a:pt x="20228" y="541885"/>
                </a:cubicBezTo>
                <a:cubicBezTo>
                  <a:pt x="-50328" y="438168"/>
                  <a:pt x="85844" y="872084"/>
                  <a:pt x="92194" y="804351"/>
                </a:cubicBezTo>
                <a:cubicBezTo>
                  <a:pt x="98544" y="736618"/>
                  <a:pt x="58328" y="211685"/>
                  <a:pt x="58328" y="135485"/>
                </a:cubicBezTo>
                <a:cubicBezTo>
                  <a:pt x="58328" y="59285"/>
                  <a:pt x="62561" y="369729"/>
                  <a:pt x="92194" y="347151"/>
                </a:cubicBezTo>
                <a:cubicBezTo>
                  <a:pt x="121827" y="324573"/>
                  <a:pt x="218489" y="-2804"/>
                  <a:pt x="236128" y="18"/>
                </a:cubicBezTo>
                <a:cubicBezTo>
                  <a:pt x="253767" y="2840"/>
                  <a:pt x="154989" y="349268"/>
                  <a:pt x="198028" y="364085"/>
                </a:cubicBezTo>
                <a:cubicBezTo>
                  <a:pt x="241067" y="378902"/>
                  <a:pt x="475311" y="31063"/>
                  <a:pt x="532461" y="592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CB4A7F1-BF69-BFE4-5003-3AD4AC1B3EAA}"/>
              </a:ext>
            </a:extLst>
          </p:cNvPr>
          <p:cNvSpPr/>
          <p:nvPr/>
        </p:nvSpPr>
        <p:spPr>
          <a:xfrm>
            <a:off x="3311712" y="3701720"/>
            <a:ext cx="866974" cy="1500879"/>
          </a:xfrm>
          <a:custGeom>
            <a:avLst/>
            <a:gdLst>
              <a:gd name="connsiteX0" fmla="*/ 850855 w 866974"/>
              <a:gd name="connsiteY0" fmla="*/ 3647 h 1500879"/>
              <a:gd name="connsiteX1" fmla="*/ 605195 w 866974"/>
              <a:gd name="connsiteY1" fmla="*/ 378961 h 1500879"/>
              <a:gd name="connsiteX2" fmla="*/ 318592 w 866974"/>
              <a:gd name="connsiteY2" fmla="*/ 1102292 h 1500879"/>
              <a:gd name="connsiteX3" fmla="*/ 352712 w 866974"/>
              <a:gd name="connsiteY3" fmla="*/ 842984 h 1500879"/>
              <a:gd name="connsiteX4" fmla="*/ 11518 w 866974"/>
              <a:gd name="connsiteY4" fmla="*/ 1491253 h 1500879"/>
              <a:gd name="connsiteX5" fmla="*/ 113876 w 866974"/>
              <a:gd name="connsiteY5" fmla="*/ 1163707 h 1500879"/>
              <a:gd name="connsiteX6" fmla="*/ 441422 w 866974"/>
              <a:gd name="connsiteY6" fmla="*/ 269779 h 1500879"/>
              <a:gd name="connsiteX7" fmla="*/ 127524 w 866974"/>
              <a:gd name="connsiteY7" fmla="*/ 590501 h 1500879"/>
              <a:gd name="connsiteX8" fmla="*/ 850855 w 866974"/>
              <a:gd name="connsiteY8" fmla="*/ 3647 h 15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974" h="1500879">
                <a:moveTo>
                  <a:pt x="850855" y="3647"/>
                </a:moveTo>
                <a:cubicBezTo>
                  <a:pt x="930467" y="-31610"/>
                  <a:pt x="693905" y="195854"/>
                  <a:pt x="605195" y="378961"/>
                </a:cubicBezTo>
                <a:cubicBezTo>
                  <a:pt x="516485" y="562068"/>
                  <a:pt x="360672" y="1024955"/>
                  <a:pt x="318592" y="1102292"/>
                </a:cubicBezTo>
                <a:cubicBezTo>
                  <a:pt x="276512" y="1179629"/>
                  <a:pt x="403891" y="778157"/>
                  <a:pt x="352712" y="842984"/>
                </a:cubicBezTo>
                <a:cubicBezTo>
                  <a:pt x="301533" y="907811"/>
                  <a:pt x="51324" y="1437799"/>
                  <a:pt x="11518" y="1491253"/>
                </a:cubicBezTo>
                <a:cubicBezTo>
                  <a:pt x="-28288" y="1544707"/>
                  <a:pt x="42225" y="1367286"/>
                  <a:pt x="113876" y="1163707"/>
                </a:cubicBezTo>
                <a:cubicBezTo>
                  <a:pt x="185527" y="960128"/>
                  <a:pt x="439147" y="365313"/>
                  <a:pt x="441422" y="269779"/>
                </a:cubicBezTo>
                <a:cubicBezTo>
                  <a:pt x="443697" y="174245"/>
                  <a:pt x="67246" y="632582"/>
                  <a:pt x="127524" y="590501"/>
                </a:cubicBezTo>
                <a:cubicBezTo>
                  <a:pt x="187802" y="548420"/>
                  <a:pt x="771243" y="38904"/>
                  <a:pt x="850855" y="36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2F2FE4E1-4E77-EA93-60B2-95AC30FC9069}"/>
              </a:ext>
            </a:extLst>
          </p:cNvPr>
          <p:cNvSpPr/>
          <p:nvPr/>
        </p:nvSpPr>
        <p:spPr>
          <a:xfrm>
            <a:off x="4284467" y="1990842"/>
            <a:ext cx="2158554" cy="1256159"/>
          </a:xfrm>
          <a:custGeom>
            <a:avLst/>
            <a:gdLst>
              <a:gd name="connsiteX0" fmla="*/ 110112 w 2158554"/>
              <a:gd name="connsiteY0" fmla="*/ 1189086 h 1256159"/>
              <a:gd name="connsiteX1" fmla="*/ 171527 w 2158554"/>
              <a:gd name="connsiteY1" fmla="*/ 1120848 h 1256159"/>
              <a:gd name="connsiteX2" fmla="*/ 560488 w 2158554"/>
              <a:gd name="connsiteY2" fmla="*/ 356573 h 1256159"/>
              <a:gd name="connsiteX3" fmla="*/ 499073 w 2158554"/>
              <a:gd name="connsiteY3" fmla="*/ 595409 h 1256159"/>
              <a:gd name="connsiteX4" fmla="*/ 567312 w 2158554"/>
              <a:gd name="connsiteY4" fmla="*/ 963898 h 1256159"/>
              <a:gd name="connsiteX5" fmla="*/ 928978 w 2158554"/>
              <a:gd name="connsiteY5" fmla="*/ 465755 h 1256159"/>
              <a:gd name="connsiteX6" fmla="*/ 840267 w 2158554"/>
              <a:gd name="connsiteY6" fmla="*/ 916131 h 1256159"/>
              <a:gd name="connsiteX7" fmla="*/ 1085927 w 2158554"/>
              <a:gd name="connsiteY7" fmla="*/ 656824 h 1256159"/>
              <a:gd name="connsiteX8" fmla="*/ 1433945 w 2158554"/>
              <a:gd name="connsiteY8" fmla="*/ 929779 h 1256159"/>
              <a:gd name="connsiteX9" fmla="*/ 1522655 w 2158554"/>
              <a:gd name="connsiteY9" fmla="*/ 882012 h 1256159"/>
              <a:gd name="connsiteX10" fmla="*/ 1645485 w 2158554"/>
              <a:gd name="connsiteY10" fmla="*/ 902483 h 1256159"/>
              <a:gd name="connsiteX11" fmla="*/ 1659133 w 2158554"/>
              <a:gd name="connsiteY11" fmla="*/ 581761 h 1256159"/>
              <a:gd name="connsiteX12" fmla="*/ 2157276 w 2158554"/>
              <a:gd name="connsiteY12" fmla="*/ 1114024 h 1256159"/>
              <a:gd name="connsiteX13" fmla="*/ 1781963 w 2158554"/>
              <a:gd name="connsiteY13" fmla="*/ 677295 h 1256159"/>
              <a:gd name="connsiteX14" fmla="*/ 1160990 w 2158554"/>
              <a:gd name="connsiteY14" fmla="*/ 254215 h 1256159"/>
              <a:gd name="connsiteX15" fmla="*/ 1427121 w 2158554"/>
              <a:gd name="connsiteY15" fmla="*/ 711415 h 1256159"/>
              <a:gd name="connsiteX16" fmla="*/ 963097 w 2158554"/>
              <a:gd name="connsiteY16" fmla="*/ 417988 h 1256159"/>
              <a:gd name="connsiteX17" fmla="*/ 669670 w 2158554"/>
              <a:gd name="connsiteY17" fmla="*/ 636352 h 1256159"/>
              <a:gd name="connsiteX18" fmla="*/ 615079 w 2158554"/>
              <a:gd name="connsiteY18" fmla="*/ 1731 h 1256159"/>
              <a:gd name="connsiteX19" fmla="*/ 492249 w 2158554"/>
              <a:gd name="connsiteY19" fmla="*/ 458931 h 1256159"/>
              <a:gd name="connsiteX20" fmla="*/ 930 w 2158554"/>
              <a:gd name="connsiteY20" fmla="*/ 779654 h 1256159"/>
              <a:gd name="connsiteX21" fmla="*/ 362596 w 2158554"/>
              <a:gd name="connsiteY21" fmla="*/ 411164 h 1256159"/>
              <a:gd name="connsiteX22" fmla="*/ 110112 w 2158554"/>
              <a:gd name="connsiteY22" fmla="*/ 1189086 h 125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58554" h="1256159">
                <a:moveTo>
                  <a:pt x="110112" y="1189086"/>
                </a:moveTo>
                <a:cubicBezTo>
                  <a:pt x="78267" y="1307367"/>
                  <a:pt x="96464" y="1259600"/>
                  <a:pt x="171527" y="1120848"/>
                </a:cubicBezTo>
                <a:cubicBezTo>
                  <a:pt x="246590" y="982096"/>
                  <a:pt x="505897" y="444146"/>
                  <a:pt x="560488" y="356573"/>
                </a:cubicBezTo>
                <a:cubicBezTo>
                  <a:pt x="615079" y="269000"/>
                  <a:pt x="497936" y="494188"/>
                  <a:pt x="499073" y="595409"/>
                </a:cubicBezTo>
                <a:cubicBezTo>
                  <a:pt x="500210" y="696630"/>
                  <a:pt x="495661" y="985507"/>
                  <a:pt x="567312" y="963898"/>
                </a:cubicBezTo>
                <a:cubicBezTo>
                  <a:pt x="638963" y="942289"/>
                  <a:pt x="883486" y="473716"/>
                  <a:pt x="928978" y="465755"/>
                </a:cubicBezTo>
                <a:cubicBezTo>
                  <a:pt x="974470" y="457794"/>
                  <a:pt x="814109" y="884286"/>
                  <a:pt x="840267" y="916131"/>
                </a:cubicBezTo>
                <a:cubicBezTo>
                  <a:pt x="866425" y="947976"/>
                  <a:pt x="986981" y="654549"/>
                  <a:pt x="1085927" y="656824"/>
                </a:cubicBezTo>
                <a:cubicBezTo>
                  <a:pt x="1184873" y="659099"/>
                  <a:pt x="1361157" y="892248"/>
                  <a:pt x="1433945" y="929779"/>
                </a:cubicBezTo>
                <a:cubicBezTo>
                  <a:pt x="1506733" y="967310"/>
                  <a:pt x="1487398" y="886561"/>
                  <a:pt x="1522655" y="882012"/>
                </a:cubicBezTo>
                <a:cubicBezTo>
                  <a:pt x="1557912" y="877463"/>
                  <a:pt x="1622739" y="952525"/>
                  <a:pt x="1645485" y="902483"/>
                </a:cubicBezTo>
                <a:cubicBezTo>
                  <a:pt x="1668231" y="852441"/>
                  <a:pt x="1573835" y="546504"/>
                  <a:pt x="1659133" y="581761"/>
                </a:cubicBezTo>
                <a:cubicBezTo>
                  <a:pt x="1744432" y="617018"/>
                  <a:pt x="2136804" y="1098102"/>
                  <a:pt x="2157276" y="1114024"/>
                </a:cubicBezTo>
                <a:cubicBezTo>
                  <a:pt x="2177748" y="1129946"/>
                  <a:pt x="1948011" y="820596"/>
                  <a:pt x="1781963" y="677295"/>
                </a:cubicBezTo>
                <a:cubicBezTo>
                  <a:pt x="1615915" y="533994"/>
                  <a:pt x="1220130" y="248528"/>
                  <a:pt x="1160990" y="254215"/>
                </a:cubicBezTo>
                <a:cubicBezTo>
                  <a:pt x="1101850" y="259902"/>
                  <a:pt x="1460103" y="684119"/>
                  <a:pt x="1427121" y="711415"/>
                </a:cubicBezTo>
                <a:cubicBezTo>
                  <a:pt x="1394139" y="738710"/>
                  <a:pt x="1089339" y="430498"/>
                  <a:pt x="963097" y="417988"/>
                </a:cubicBezTo>
                <a:cubicBezTo>
                  <a:pt x="836855" y="405478"/>
                  <a:pt x="727673" y="705728"/>
                  <a:pt x="669670" y="636352"/>
                </a:cubicBezTo>
                <a:cubicBezTo>
                  <a:pt x="611667" y="566976"/>
                  <a:pt x="644649" y="31301"/>
                  <a:pt x="615079" y="1731"/>
                </a:cubicBezTo>
                <a:cubicBezTo>
                  <a:pt x="585509" y="-27839"/>
                  <a:pt x="594607" y="329277"/>
                  <a:pt x="492249" y="458931"/>
                </a:cubicBezTo>
                <a:cubicBezTo>
                  <a:pt x="389891" y="588585"/>
                  <a:pt x="22539" y="787615"/>
                  <a:pt x="930" y="779654"/>
                </a:cubicBezTo>
                <a:cubicBezTo>
                  <a:pt x="-20679" y="771693"/>
                  <a:pt x="340987" y="347474"/>
                  <a:pt x="362596" y="411164"/>
                </a:cubicBezTo>
                <a:cubicBezTo>
                  <a:pt x="384205" y="474853"/>
                  <a:pt x="141957" y="1070805"/>
                  <a:pt x="110112" y="11890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62E7898-B8D6-B04F-951F-287267CACBD2}"/>
              </a:ext>
            </a:extLst>
          </p:cNvPr>
          <p:cNvSpPr/>
          <p:nvPr/>
        </p:nvSpPr>
        <p:spPr>
          <a:xfrm>
            <a:off x="5723862" y="1658445"/>
            <a:ext cx="1707468" cy="1932399"/>
          </a:xfrm>
          <a:custGeom>
            <a:avLst/>
            <a:gdLst>
              <a:gd name="connsiteX0" fmla="*/ 274329 w 1707468"/>
              <a:gd name="connsiteY0" fmla="*/ 6582 h 1932399"/>
              <a:gd name="connsiteX1" fmla="*/ 1243320 w 1707468"/>
              <a:gd name="connsiteY1" fmla="*/ 989221 h 1932399"/>
              <a:gd name="connsiteX2" fmla="*/ 1093195 w 1707468"/>
              <a:gd name="connsiteY2" fmla="*/ 839095 h 1932399"/>
              <a:gd name="connsiteX3" fmla="*/ 1393445 w 1707468"/>
              <a:gd name="connsiteY3" fmla="*/ 1269000 h 1932399"/>
              <a:gd name="connsiteX4" fmla="*/ 1366150 w 1707468"/>
              <a:gd name="connsiteY4" fmla="*/ 1200761 h 1932399"/>
              <a:gd name="connsiteX5" fmla="*/ 1707344 w 1707468"/>
              <a:gd name="connsiteY5" fmla="*/ 1930916 h 1932399"/>
              <a:gd name="connsiteX6" fmla="*/ 1400269 w 1707468"/>
              <a:gd name="connsiteY6" fmla="*/ 1385006 h 1932399"/>
              <a:gd name="connsiteX7" fmla="*/ 970365 w 1707468"/>
              <a:gd name="connsiteY7" fmla="*/ 1200761 h 1932399"/>
              <a:gd name="connsiteX8" fmla="*/ 1004484 w 1707468"/>
              <a:gd name="connsiteY8" fmla="*/ 1296295 h 1932399"/>
              <a:gd name="connsiteX9" fmla="*/ 472222 w 1707468"/>
              <a:gd name="connsiteY9" fmla="*/ 798152 h 1932399"/>
              <a:gd name="connsiteX10" fmla="*/ 697410 w 1707468"/>
              <a:gd name="connsiteY10" fmla="*/ 1016516 h 1932399"/>
              <a:gd name="connsiteX11" fmla="*/ 1374 w 1707468"/>
              <a:gd name="connsiteY11" fmla="*/ 108940 h 1932399"/>
              <a:gd name="connsiteX12" fmla="*/ 513165 w 1707468"/>
              <a:gd name="connsiteY12" fmla="*/ 538845 h 1932399"/>
              <a:gd name="connsiteX13" fmla="*/ 274329 w 1707468"/>
              <a:gd name="connsiteY13" fmla="*/ 6582 h 193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07468" h="1932399">
                <a:moveTo>
                  <a:pt x="274329" y="6582"/>
                </a:moveTo>
                <a:cubicBezTo>
                  <a:pt x="396021" y="81645"/>
                  <a:pt x="1106842" y="850469"/>
                  <a:pt x="1243320" y="989221"/>
                </a:cubicBezTo>
                <a:cubicBezTo>
                  <a:pt x="1379798" y="1127973"/>
                  <a:pt x="1068174" y="792465"/>
                  <a:pt x="1093195" y="839095"/>
                </a:cubicBezTo>
                <a:cubicBezTo>
                  <a:pt x="1118216" y="885725"/>
                  <a:pt x="1347953" y="1208722"/>
                  <a:pt x="1393445" y="1269000"/>
                </a:cubicBezTo>
                <a:cubicBezTo>
                  <a:pt x="1438937" y="1329278"/>
                  <a:pt x="1313834" y="1090442"/>
                  <a:pt x="1366150" y="1200761"/>
                </a:cubicBezTo>
                <a:cubicBezTo>
                  <a:pt x="1418466" y="1311080"/>
                  <a:pt x="1701658" y="1900209"/>
                  <a:pt x="1707344" y="1930916"/>
                </a:cubicBezTo>
                <a:cubicBezTo>
                  <a:pt x="1713031" y="1961624"/>
                  <a:pt x="1523099" y="1506698"/>
                  <a:pt x="1400269" y="1385006"/>
                </a:cubicBezTo>
                <a:cubicBezTo>
                  <a:pt x="1277439" y="1263314"/>
                  <a:pt x="1036329" y="1215546"/>
                  <a:pt x="970365" y="1200761"/>
                </a:cubicBezTo>
                <a:cubicBezTo>
                  <a:pt x="904401" y="1185976"/>
                  <a:pt x="1087508" y="1363397"/>
                  <a:pt x="1004484" y="1296295"/>
                </a:cubicBezTo>
                <a:cubicBezTo>
                  <a:pt x="921460" y="1229194"/>
                  <a:pt x="523401" y="844782"/>
                  <a:pt x="472222" y="798152"/>
                </a:cubicBezTo>
                <a:cubicBezTo>
                  <a:pt x="421043" y="751522"/>
                  <a:pt x="775885" y="1131385"/>
                  <a:pt x="697410" y="1016516"/>
                </a:cubicBezTo>
                <a:cubicBezTo>
                  <a:pt x="618935" y="901647"/>
                  <a:pt x="32081" y="188552"/>
                  <a:pt x="1374" y="108940"/>
                </a:cubicBezTo>
                <a:cubicBezTo>
                  <a:pt x="-29333" y="29328"/>
                  <a:pt x="464261" y="554767"/>
                  <a:pt x="513165" y="538845"/>
                </a:cubicBezTo>
                <a:cubicBezTo>
                  <a:pt x="562069" y="522923"/>
                  <a:pt x="152637" y="-68481"/>
                  <a:pt x="274329" y="65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DD6D39E-BE2E-1752-8FE9-3278112E3165}"/>
              </a:ext>
            </a:extLst>
          </p:cNvPr>
          <p:cNvSpPr/>
          <p:nvPr/>
        </p:nvSpPr>
        <p:spPr>
          <a:xfrm>
            <a:off x="4156250" y="2920621"/>
            <a:ext cx="1528763" cy="710045"/>
          </a:xfrm>
          <a:custGeom>
            <a:avLst/>
            <a:gdLst>
              <a:gd name="connsiteX0" fmla="*/ 599995 w 1528763"/>
              <a:gd name="connsiteY0" fmla="*/ 0 h 710045"/>
              <a:gd name="connsiteX1" fmla="*/ 1343798 w 1528763"/>
              <a:gd name="connsiteY1" fmla="*/ 129654 h 710045"/>
              <a:gd name="connsiteX2" fmla="*/ 1139081 w 1528763"/>
              <a:gd name="connsiteY2" fmla="*/ 143301 h 710045"/>
              <a:gd name="connsiteX3" fmla="*/ 1528043 w 1528763"/>
              <a:gd name="connsiteY3" fmla="*/ 232012 h 710045"/>
              <a:gd name="connsiteX4" fmla="*/ 1220968 w 1528763"/>
              <a:gd name="connsiteY4" fmla="*/ 170597 h 710045"/>
              <a:gd name="connsiteX5" fmla="*/ 702353 w 1528763"/>
              <a:gd name="connsiteY5" fmla="*/ 368489 h 710045"/>
              <a:gd name="connsiteX6" fmla="*/ 1193672 w 1528763"/>
              <a:gd name="connsiteY6" fmla="*/ 293427 h 710045"/>
              <a:gd name="connsiteX7" fmla="*/ 13141 w 1528763"/>
              <a:gd name="connsiteY7" fmla="*/ 709683 h 710045"/>
              <a:gd name="connsiteX8" fmla="*/ 538580 w 1528763"/>
              <a:gd name="connsiteY8" fmla="*/ 368489 h 710045"/>
              <a:gd name="connsiteX9" fmla="*/ 183738 w 1528763"/>
              <a:gd name="connsiteY9" fmla="*/ 477672 h 710045"/>
              <a:gd name="connsiteX10" fmla="*/ 709177 w 1528763"/>
              <a:gd name="connsiteY10" fmla="*/ 232012 h 710045"/>
              <a:gd name="connsiteX11" fmla="*/ 402102 w 1528763"/>
              <a:gd name="connsiteY11" fmla="*/ 95534 h 710045"/>
              <a:gd name="connsiteX12" fmla="*/ 907069 w 1528763"/>
              <a:gd name="connsiteY12" fmla="*/ 129654 h 710045"/>
              <a:gd name="connsiteX13" fmla="*/ 599995 w 1528763"/>
              <a:gd name="connsiteY13" fmla="*/ 0 h 71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28763" h="710045">
                <a:moveTo>
                  <a:pt x="599995" y="0"/>
                </a:moveTo>
                <a:cubicBezTo>
                  <a:pt x="672783" y="0"/>
                  <a:pt x="1253950" y="105771"/>
                  <a:pt x="1343798" y="129654"/>
                </a:cubicBezTo>
                <a:cubicBezTo>
                  <a:pt x="1433646" y="153538"/>
                  <a:pt x="1108374" y="126241"/>
                  <a:pt x="1139081" y="143301"/>
                </a:cubicBezTo>
                <a:cubicBezTo>
                  <a:pt x="1169788" y="160361"/>
                  <a:pt x="1514395" y="227463"/>
                  <a:pt x="1528043" y="232012"/>
                </a:cubicBezTo>
                <a:cubicBezTo>
                  <a:pt x="1541691" y="236561"/>
                  <a:pt x="1358583" y="147851"/>
                  <a:pt x="1220968" y="170597"/>
                </a:cubicBezTo>
                <a:cubicBezTo>
                  <a:pt x="1083353" y="193343"/>
                  <a:pt x="706902" y="348017"/>
                  <a:pt x="702353" y="368489"/>
                </a:cubicBezTo>
                <a:cubicBezTo>
                  <a:pt x="697804" y="388961"/>
                  <a:pt x="1308541" y="236561"/>
                  <a:pt x="1193672" y="293427"/>
                </a:cubicBezTo>
                <a:cubicBezTo>
                  <a:pt x="1078803" y="350293"/>
                  <a:pt x="122323" y="697173"/>
                  <a:pt x="13141" y="709683"/>
                </a:cubicBezTo>
                <a:cubicBezTo>
                  <a:pt x="-96041" y="722193"/>
                  <a:pt x="510147" y="407157"/>
                  <a:pt x="538580" y="368489"/>
                </a:cubicBezTo>
                <a:cubicBezTo>
                  <a:pt x="567013" y="329821"/>
                  <a:pt x="155305" y="500418"/>
                  <a:pt x="183738" y="477672"/>
                </a:cubicBezTo>
                <a:cubicBezTo>
                  <a:pt x="212171" y="454926"/>
                  <a:pt x="672783" y="295702"/>
                  <a:pt x="709177" y="232012"/>
                </a:cubicBezTo>
                <a:cubicBezTo>
                  <a:pt x="745571" y="168322"/>
                  <a:pt x="369120" y="112594"/>
                  <a:pt x="402102" y="95534"/>
                </a:cubicBezTo>
                <a:cubicBezTo>
                  <a:pt x="435084" y="78474"/>
                  <a:pt x="872950" y="147851"/>
                  <a:pt x="907069" y="129654"/>
                </a:cubicBezTo>
                <a:cubicBezTo>
                  <a:pt x="941188" y="111457"/>
                  <a:pt x="527207" y="0"/>
                  <a:pt x="599995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8C7325C1-14A0-0CE0-C61F-B41DC0897329}"/>
              </a:ext>
            </a:extLst>
          </p:cNvPr>
          <p:cNvSpPr/>
          <p:nvPr/>
        </p:nvSpPr>
        <p:spPr>
          <a:xfrm>
            <a:off x="4761492" y="6949270"/>
            <a:ext cx="1675985" cy="2330665"/>
          </a:xfrm>
          <a:custGeom>
            <a:avLst/>
            <a:gdLst>
              <a:gd name="connsiteX0" fmla="*/ 1639308 w 1675985"/>
              <a:gd name="connsiteY0" fmla="*/ 170 h 2330665"/>
              <a:gd name="connsiteX1" fmla="*/ 1325799 w 1675985"/>
              <a:gd name="connsiteY1" fmla="*/ 261427 h 2330665"/>
              <a:gd name="connsiteX2" fmla="*/ 1234359 w 1675985"/>
              <a:gd name="connsiteY2" fmla="*/ 718627 h 2330665"/>
              <a:gd name="connsiteX3" fmla="*/ 1299674 w 1675985"/>
              <a:gd name="connsiteY3" fmla="*/ 614124 h 2330665"/>
              <a:gd name="connsiteX4" fmla="*/ 907788 w 1675985"/>
              <a:gd name="connsiteY4" fmla="*/ 992947 h 2330665"/>
              <a:gd name="connsiteX5" fmla="*/ 215457 w 1675985"/>
              <a:gd name="connsiteY5" fmla="*/ 2024913 h 2330665"/>
              <a:gd name="connsiteX6" fmla="*/ 450588 w 1675985"/>
              <a:gd name="connsiteY6" fmla="*/ 1619964 h 2330665"/>
              <a:gd name="connsiteX7" fmla="*/ 6451 w 1675985"/>
              <a:gd name="connsiteY7" fmla="*/ 2325359 h 2330665"/>
              <a:gd name="connsiteX8" fmla="*/ 215457 w 1675985"/>
              <a:gd name="connsiteY8" fmla="*/ 1907347 h 2330665"/>
              <a:gd name="connsiteX9" fmla="*/ 607342 w 1675985"/>
              <a:gd name="connsiteY9" fmla="*/ 1254204 h 2330665"/>
              <a:gd name="connsiteX10" fmla="*/ 711845 w 1675985"/>
              <a:gd name="connsiteY10" fmla="*/ 339804 h 2330665"/>
              <a:gd name="connsiteX11" fmla="*/ 333022 w 1675985"/>
              <a:gd name="connsiteY11" fmla="*/ 797004 h 2330665"/>
              <a:gd name="connsiteX12" fmla="*/ 829411 w 1675985"/>
              <a:gd name="connsiteY12" fmla="*/ 313679 h 2330665"/>
              <a:gd name="connsiteX13" fmla="*/ 372211 w 1675985"/>
              <a:gd name="connsiteY13" fmla="*/ 222239 h 2330665"/>
              <a:gd name="connsiteX14" fmla="*/ 1639308 w 1675985"/>
              <a:gd name="connsiteY14" fmla="*/ 170 h 23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5985" h="2330665">
                <a:moveTo>
                  <a:pt x="1639308" y="170"/>
                </a:moveTo>
                <a:cubicBezTo>
                  <a:pt x="1798239" y="6701"/>
                  <a:pt x="1393290" y="141684"/>
                  <a:pt x="1325799" y="261427"/>
                </a:cubicBezTo>
                <a:cubicBezTo>
                  <a:pt x="1258308" y="381170"/>
                  <a:pt x="1238713" y="659844"/>
                  <a:pt x="1234359" y="718627"/>
                </a:cubicBezTo>
                <a:cubicBezTo>
                  <a:pt x="1230005" y="777410"/>
                  <a:pt x="1354102" y="568404"/>
                  <a:pt x="1299674" y="614124"/>
                </a:cubicBezTo>
                <a:cubicBezTo>
                  <a:pt x="1245246" y="659844"/>
                  <a:pt x="1088491" y="757816"/>
                  <a:pt x="907788" y="992947"/>
                </a:cubicBezTo>
                <a:cubicBezTo>
                  <a:pt x="727085" y="1228078"/>
                  <a:pt x="291657" y="1920410"/>
                  <a:pt x="215457" y="2024913"/>
                </a:cubicBezTo>
                <a:cubicBezTo>
                  <a:pt x="139257" y="2129416"/>
                  <a:pt x="485422" y="1569890"/>
                  <a:pt x="450588" y="1619964"/>
                </a:cubicBezTo>
                <a:cubicBezTo>
                  <a:pt x="415754" y="1670038"/>
                  <a:pt x="45639" y="2277462"/>
                  <a:pt x="6451" y="2325359"/>
                </a:cubicBezTo>
                <a:cubicBezTo>
                  <a:pt x="-32737" y="2373256"/>
                  <a:pt x="115308" y="2085873"/>
                  <a:pt x="215457" y="1907347"/>
                </a:cubicBezTo>
                <a:cubicBezTo>
                  <a:pt x="315605" y="1728821"/>
                  <a:pt x="524611" y="1515461"/>
                  <a:pt x="607342" y="1254204"/>
                </a:cubicBezTo>
                <a:cubicBezTo>
                  <a:pt x="690073" y="992947"/>
                  <a:pt x="757565" y="416004"/>
                  <a:pt x="711845" y="339804"/>
                </a:cubicBezTo>
                <a:cubicBezTo>
                  <a:pt x="666125" y="263604"/>
                  <a:pt x="313428" y="801358"/>
                  <a:pt x="333022" y="797004"/>
                </a:cubicBezTo>
                <a:cubicBezTo>
                  <a:pt x="352616" y="792650"/>
                  <a:pt x="822880" y="409473"/>
                  <a:pt x="829411" y="313679"/>
                </a:cubicBezTo>
                <a:cubicBezTo>
                  <a:pt x="835942" y="217885"/>
                  <a:pt x="239405" y="267959"/>
                  <a:pt x="372211" y="222239"/>
                </a:cubicBezTo>
                <a:cubicBezTo>
                  <a:pt x="505017" y="176519"/>
                  <a:pt x="1480377" y="-6361"/>
                  <a:pt x="1639308" y="1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F25B5204-12F1-7FC6-C5E7-95F7DF6B9D9A}"/>
              </a:ext>
            </a:extLst>
          </p:cNvPr>
          <p:cNvSpPr/>
          <p:nvPr/>
        </p:nvSpPr>
        <p:spPr>
          <a:xfrm>
            <a:off x="5580198" y="5127912"/>
            <a:ext cx="1654711" cy="615856"/>
          </a:xfrm>
          <a:custGeom>
            <a:avLst/>
            <a:gdLst>
              <a:gd name="connsiteX0" fmla="*/ 136979 w 1654711"/>
              <a:gd name="connsiteY0" fmla="*/ 441219 h 615856"/>
              <a:gd name="connsiteX1" fmla="*/ 306796 w 1654711"/>
              <a:gd name="connsiteY1" fmla="*/ 423802 h 615856"/>
              <a:gd name="connsiteX2" fmla="*/ 707391 w 1654711"/>
              <a:gd name="connsiteY2" fmla="*/ 245277 h 615856"/>
              <a:gd name="connsiteX3" fmla="*/ 624659 w 1654711"/>
              <a:gd name="connsiteY3" fmla="*/ 280111 h 615856"/>
              <a:gd name="connsiteX4" fmla="*/ 955585 w 1654711"/>
              <a:gd name="connsiteY4" fmla="*/ 162545 h 615856"/>
              <a:gd name="connsiteX5" fmla="*/ 777059 w 1654711"/>
              <a:gd name="connsiteY5" fmla="*/ 184317 h 615856"/>
              <a:gd name="connsiteX6" fmla="*/ 977356 w 1654711"/>
              <a:gd name="connsiteY6" fmla="*/ 101585 h 615856"/>
              <a:gd name="connsiteX7" fmla="*/ 1121048 w 1654711"/>
              <a:gd name="connsiteY7" fmla="*/ 88522 h 615856"/>
              <a:gd name="connsiteX8" fmla="*/ 1029608 w 1654711"/>
              <a:gd name="connsiteY8" fmla="*/ 58042 h 615856"/>
              <a:gd name="connsiteX9" fmla="*/ 1203779 w 1654711"/>
              <a:gd name="connsiteY9" fmla="*/ 71105 h 615856"/>
              <a:gd name="connsiteX10" fmla="*/ 1369242 w 1654711"/>
              <a:gd name="connsiteY10" fmla="*/ 27562 h 615856"/>
              <a:gd name="connsiteX11" fmla="*/ 1273448 w 1654711"/>
              <a:gd name="connsiteY11" fmla="*/ 36271 h 615856"/>
              <a:gd name="connsiteX12" fmla="*/ 1360533 w 1654711"/>
              <a:gd name="connsiteY12" fmla="*/ 1437 h 615856"/>
              <a:gd name="connsiteX13" fmla="*/ 1556476 w 1654711"/>
              <a:gd name="connsiteY13" fmla="*/ 92877 h 615856"/>
              <a:gd name="connsiteX14" fmla="*/ 1626145 w 1654711"/>
              <a:gd name="connsiteY14" fmla="*/ 149482 h 615856"/>
              <a:gd name="connsiteX15" fmla="*/ 1643562 w 1654711"/>
              <a:gd name="connsiteY15" fmla="*/ 206088 h 615856"/>
              <a:gd name="connsiteX16" fmla="*/ 1460682 w 1654711"/>
              <a:gd name="connsiteY16" fmla="*/ 271402 h 615856"/>
              <a:gd name="connsiteX17" fmla="*/ 1565185 w 1654711"/>
              <a:gd name="connsiteY17" fmla="*/ 358488 h 615856"/>
              <a:gd name="connsiteX18" fmla="*/ 1364888 w 1654711"/>
              <a:gd name="connsiteY18" fmla="*/ 349779 h 615856"/>
              <a:gd name="connsiteX19" fmla="*/ 925105 w 1654711"/>
              <a:gd name="connsiteY19" fmla="*/ 467345 h 615856"/>
              <a:gd name="connsiteX20" fmla="*/ 973002 w 1654711"/>
              <a:gd name="connsiteY20" fmla="*/ 432511 h 615856"/>
              <a:gd name="connsiteX21" fmla="*/ 720453 w 1654711"/>
              <a:gd name="connsiteY21" fmla="*/ 497825 h 615856"/>
              <a:gd name="connsiteX22" fmla="*/ 467905 w 1654711"/>
              <a:gd name="connsiteY22" fmla="*/ 563139 h 615856"/>
              <a:gd name="connsiteX23" fmla="*/ 328568 w 1654711"/>
              <a:gd name="connsiteY23" fmla="*/ 615391 h 615856"/>
              <a:gd name="connsiteX24" fmla="*/ 1996 w 1654711"/>
              <a:gd name="connsiteY24" fmla="*/ 532659 h 615856"/>
              <a:gd name="connsiteX25" fmla="*/ 189231 w 1654711"/>
              <a:gd name="connsiteY25" fmla="*/ 571848 h 615856"/>
              <a:gd name="connsiteX26" fmla="*/ 136979 w 1654711"/>
              <a:gd name="connsiteY26" fmla="*/ 441219 h 61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54711" h="615856">
                <a:moveTo>
                  <a:pt x="136979" y="441219"/>
                </a:moveTo>
                <a:cubicBezTo>
                  <a:pt x="156573" y="416545"/>
                  <a:pt x="211727" y="456459"/>
                  <a:pt x="306796" y="423802"/>
                </a:cubicBezTo>
                <a:cubicBezTo>
                  <a:pt x="401865" y="391145"/>
                  <a:pt x="654414" y="269225"/>
                  <a:pt x="707391" y="245277"/>
                </a:cubicBezTo>
                <a:cubicBezTo>
                  <a:pt x="760368" y="221329"/>
                  <a:pt x="583293" y="293900"/>
                  <a:pt x="624659" y="280111"/>
                </a:cubicBezTo>
                <a:cubicBezTo>
                  <a:pt x="666025" y="266322"/>
                  <a:pt x="930185" y="178511"/>
                  <a:pt x="955585" y="162545"/>
                </a:cubicBezTo>
                <a:cubicBezTo>
                  <a:pt x="980985" y="146579"/>
                  <a:pt x="773431" y="194477"/>
                  <a:pt x="777059" y="184317"/>
                </a:cubicBezTo>
                <a:cubicBezTo>
                  <a:pt x="780687" y="174157"/>
                  <a:pt x="920024" y="117551"/>
                  <a:pt x="977356" y="101585"/>
                </a:cubicBezTo>
                <a:cubicBezTo>
                  <a:pt x="1034688" y="85619"/>
                  <a:pt x="1112339" y="95779"/>
                  <a:pt x="1121048" y="88522"/>
                </a:cubicBezTo>
                <a:cubicBezTo>
                  <a:pt x="1129757" y="81265"/>
                  <a:pt x="1015820" y="60945"/>
                  <a:pt x="1029608" y="58042"/>
                </a:cubicBezTo>
                <a:cubicBezTo>
                  <a:pt x="1043396" y="55139"/>
                  <a:pt x="1147173" y="76185"/>
                  <a:pt x="1203779" y="71105"/>
                </a:cubicBezTo>
                <a:cubicBezTo>
                  <a:pt x="1260385" y="66025"/>
                  <a:pt x="1357631" y="33368"/>
                  <a:pt x="1369242" y="27562"/>
                </a:cubicBezTo>
                <a:cubicBezTo>
                  <a:pt x="1380854" y="21756"/>
                  <a:pt x="1274899" y="40625"/>
                  <a:pt x="1273448" y="36271"/>
                </a:cubicBezTo>
                <a:cubicBezTo>
                  <a:pt x="1271997" y="31917"/>
                  <a:pt x="1313362" y="-7997"/>
                  <a:pt x="1360533" y="1437"/>
                </a:cubicBezTo>
                <a:cubicBezTo>
                  <a:pt x="1407704" y="10871"/>
                  <a:pt x="1512207" y="68203"/>
                  <a:pt x="1556476" y="92877"/>
                </a:cubicBezTo>
                <a:cubicBezTo>
                  <a:pt x="1600745" y="117551"/>
                  <a:pt x="1611631" y="130614"/>
                  <a:pt x="1626145" y="149482"/>
                </a:cubicBezTo>
                <a:cubicBezTo>
                  <a:pt x="1640659" y="168350"/>
                  <a:pt x="1671139" y="185768"/>
                  <a:pt x="1643562" y="206088"/>
                </a:cubicBezTo>
                <a:cubicBezTo>
                  <a:pt x="1615985" y="226408"/>
                  <a:pt x="1473745" y="246002"/>
                  <a:pt x="1460682" y="271402"/>
                </a:cubicBezTo>
                <a:cubicBezTo>
                  <a:pt x="1447619" y="296802"/>
                  <a:pt x="1581151" y="345425"/>
                  <a:pt x="1565185" y="358488"/>
                </a:cubicBezTo>
                <a:cubicBezTo>
                  <a:pt x="1549219" y="371551"/>
                  <a:pt x="1471568" y="331636"/>
                  <a:pt x="1364888" y="349779"/>
                </a:cubicBezTo>
                <a:cubicBezTo>
                  <a:pt x="1258208" y="367922"/>
                  <a:pt x="990419" y="453556"/>
                  <a:pt x="925105" y="467345"/>
                </a:cubicBezTo>
                <a:cubicBezTo>
                  <a:pt x="859791" y="481134"/>
                  <a:pt x="1007111" y="427431"/>
                  <a:pt x="973002" y="432511"/>
                </a:cubicBezTo>
                <a:cubicBezTo>
                  <a:pt x="938893" y="437591"/>
                  <a:pt x="720453" y="497825"/>
                  <a:pt x="720453" y="497825"/>
                </a:cubicBezTo>
                <a:cubicBezTo>
                  <a:pt x="636270" y="519596"/>
                  <a:pt x="533219" y="543545"/>
                  <a:pt x="467905" y="563139"/>
                </a:cubicBezTo>
                <a:cubicBezTo>
                  <a:pt x="402591" y="582733"/>
                  <a:pt x="406219" y="620471"/>
                  <a:pt x="328568" y="615391"/>
                </a:cubicBezTo>
                <a:cubicBezTo>
                  <a:pt x="250917" y="610311"/>
                  <a:pt x="25219" y="539916"/>
                  <a:pt x="1996" y="532659"/>
                </a:cubicBezTo>
                <a:cubicBezTo>
                  <a:pt x="-21227" y="525402"/>
                  <a:pt x="165282" y="582008"/>
                  <a:pt x="189231" y="571848"/>
                </a:cubicBezTo>
                <a:cubicBezTo>
                  <a:pt x="213180" y="561688"/>
                  <a:pt x="117385" y="465893"/>
                  <a:pt x="136979" y="44121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55686C90-91CE-E51B-171C-BD9D37FE37D7}"/>
              </a:ext>
            </a:extLst>
          </p:cNvPr>
          <p:cNvSpPr/>
          <p:nvPr/>
        </p:nvSpPr>
        <p:spPr>
          <a:xfrm>
            <a:off x="5633865" y="5349257"/>
            <a:ext cx="1531110" cy="554036"/>
          </a:xfrm>
          <a:custGeom>
            <a:avLst/>
            <a:gdLst>
              <a:gd name="connsiteX0" fmla="*/ 9289 w 1531110"/>
              <a:gd name="connsiteY0" fmla="*/ 328732 h 554036"/>
              <a:gd name="connsiteX1" fmla="*/ 453426 w 1531110"/>
              <a:gd name="connsiteY1" fmla="*/ 324377 h 554036"/>
              <a:gd name="connsiteX2" fmla="*/ 901918 w 1531110"/>
              <a:gd name="connsiteY2" fmla="*/ 145852 h 554036"/>
              <a:gd name="connsiteX3" fmla="*/ 871438 w 1531110"/>
              <a:gd name="connsiteY3" fmla="*/ 145852 h 554036"/>
              <a:gd name="connsiteX4" fmla="*/ 1211072 w 1531110"/>
              <a:gd name="connsiteY4" fmla="*/ 80537 h 554036"/>
              <a:gd name="connsiteX5" fmla="*/ 1515872 w 1531110"/>
              <a:gd name="connsiteY5" fmla="*/ 2160 h 554036"/>
              <a:gd name="connsiteX6" fmla="*/ 1489746 w 1531110"/>
              <a:gd name="connsiteY6" fmla="*/ 36994 h 554036"/>
              <a:gd name="connsiteX7" fmla="*/ 1528935 w 1531110"/>
              <a:gd name="connsiteY7" fmla="*/ 189394 h 554036"/>
              <a:gd name="connsiteX8" fmla="*/ 1467975 w 1531110"/>
              <a:gd name="connsiteY8" fmla="*/ 311314 h 554036"/>
              <a:gd name="connsiteX9" fmla="*/ 1341701 w 1531110"/>
              <a:gd name="connsiteY9" fmla="*/ 415817 h 554036"/>
              <a:gd name="connsiteX10" fmla="*/ 1446204 w 1531110"/>
              <a:gd name="connsiteY10" fmla="*/ 389692 h 554036"/>
              <a:gd name="connsiteX11" fmla="*/ 1237198 w 1531110"/>
              <a:gd name="connsiteY11" fmla="*/ 446297 h 554036"/>
              <a:gd name="connsiteX12" fmla="*/ 766935 w 1531110"/>
              <a:gd name="connsiteY12" fmla="*/ 546446 h 554036"/>
              <a:gd name="connsiteX13" fmla="*/ 945461 w 1531110"/>
              <a:gd name="connsiteY13" fmla="*/ 542092 h 554036"/>
              <a:gd name="connsiteX14" fmla="*/ 466489 w 1531110"/>
              <a:gd name="connsiteY14" fmla="*/ 502903 h 554036"/>
              <a:gd name="connsiteX15" fmla="*/ 793061 w 1531110"/>
              <a:gd name="connsiteY15" fmla="*/ 515966 h 554036"/>
              <a:gd name="connsiteX16" fmla="*/ 566638 w 1531110"/>
              <a:gd name="connsiteY16" fmla="*/ 463714 h 554036"/>
              <a:gd name="connsiteX17" fmla="*/ 231358 w 1531110"/>
              <a:gd name="connsiteY17" fmla="*/ 428880 h 554036"/>
              <a:gd name="connsiteX18" fmla="*/ 218295 w 1531110"/>
              <a:gd name="connsiteY18" fmla="*/ 394046 h 554036"/>
              <a:gd name="connsiteX19" fmla="*/ 335861 w 1531110"/>
              <a:gd name="connsiteY19" fmla="*/ 407109 h 554036"/>
              <a:gd name="connsiteX20" fmla="*/ 166044 w 1531110"/>
              <a:gd name="connsiteY20" fmla="*/ 380983 h 554036"/>
              <a:gd name="connsiteX21" fmla="*/ 9289 w 1531110"/>
              <a:gd name="connsiteY21" fmla="*/ 328732 h 55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31110" h="554036">
                <a:moveTo>
                  <a:pt x="9289" y="328732"/>
                </a:moveTo>
                <a:cubicBezTo>
                  <a:pt x="57186" y="319298"/>
                  <a:pt x="304655" y="354857"/>
                  <a:pt x="453426" y="324377"/>
                </a:cubicBezTo>
                <a:cubicBezTo>
                  <a:pt x="602197" y="293897"/>
                  <a:pt x="832249" y="175606"/>
                  <a:pt x="901918" y="145852"/>
                </a:cubicBezTo>
                <a:cubicBezTo>
                  <a:pt x="971587" y="116098"/>
                  <a:pt x="819912" y="156738"/>
                  <a:pt x="871438" y="145852"/>
                </a:cubicBezTo>
                <a:cubicBezTo>
                  <a:pt x="922964" y="134966"/>
                  <a:pt x="1103666" y="104486"/>
                  <a:pt x="1211072" y="80537"/>
                </a:cubicBezTo>
                <a:cubicBezTo>
                  <a:pt x="1318478" y="56588"/>
                  <a:pt x="1515872" y="2160"/>
                  <a:pt x="1515872" y="2160"/>
                </a:cubicBezTo>
                <a:cubicBezTo>
                  <a:pt x="1562318" y="-5097"/>
                  <a:pt x="1487569" y="5788"/>
                  <a:pt x="1489746" y="36994"/>
                </a:cubicBezTo>
                <a:cubicBezTo>
                  <a:pt x="1491923" y="68200"/>
                  <a:pt x="1532564" y="143674"/>
                  <a:pt x="1528935" y="189394"/>
                </a:cubicBezTo>
                <a:cubicBezTo>
                  <a:pt x="1525307" y="235114"/>
                  <a:pt x="1499181" y="273577"/>
                  <a:pt x="1467975" y="311314"/>
                </a:cubicBezTo>
                <a:cubicBezTo>
                  <a:pt x="1436769" y="349051"/>
                  <a:pt x="1345329" y="402754"/>
                  <a:pt x="1341701" y="415817"/>
                </a:cubicBezTo>
                <a:cubicBezTo>
                  <a:pt x="1338073" y="428880"/>
                  <a:pt x="1463621" y="384612"/>
                  <a:pt x="1446204" y="389692"/>
                </a:cubicBezTo>
                <a:cubicBezTo>
                  <a:pt x="1428787" y="394772"/>
                  <a:pt x="1350410" y="420171"/>
                  <a:pt x="1237198" y="446297"/>
                </a:cubicBezTo>
                <a:cubicBezTo>
                  <a:pt x="1123987" y="472423"/>
                  <a:pt x="815558" y="530480"/>
                  <a:pt x="766935" y="546446"/>
                </a:cubicBezTo>
                <a:cubicBezTo>
                  <a:pt x="718312" y="562412"/>
                  <a:pt x="995535" y="549349"/>
                  <a:pt x="945461" y="542092"/>
                </a:cubicBezTo>
                <a:cubicBezTo>
                  <a:pt x="895387" y="534835"/>
                  <a:pt x="491889" y="507257"/>
                  <a:pt x="466489" y="502903"/>
                </a:cubicBezTo>
                <a:cubicBezTo>
                  <a:pt x="441089" y="498549"/>
                  <a:pt x="776370" y="522497"/>
                  <a:pt x="793061" y="515966"/>
                </a:cubicBezTo>
                <a:cubicBezTo>
                  <a:pt x="809752" y="509435"/>
                  <a:pt x="660255" y="478228"/>
                  <a:pt x="566638" y="463714"/>
                </a:cubicBezTo>
                <a:cubicBezTo>
                  <a:pt x="473021" y="449200"/>
                  <a:pt x="289415" y="440491"/>
                  <a:pt x="231358" y="428880"/>
                </a:cubicBezTo>
                <a:cubicBezTo>
                  <a:pt x="173301" y="417269"/>
                  <a:pt x="200878" y="397675"/>
                  <a:pt x="218295" y="394046"/>
                </a:cubicBezTo>
                <a:cubicBezTo>
                  <a:pt x="235712" y="390418"/>
                  <a:pt x="344569" y="409286"/>
                  <a:pt x="335861" y="407109"/>
                </a:cubicBezTo>
                <a:cubicBezTo>
                  <a:pt x="327153" y="404932"/>
                  <a:pt x="220473" y="390417"/>
                  <a:pt x="166044" y="380983"/>
                </a:cubicBezTo>
                <a:cubicBezTo>
                  <a:pt x="111615" y="371549"/>
                  <a:pt x="-38608" y="338166"/>
                  <a:pt x="9289" y="32873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3AD6DA3-3C9B-5642-A6E5-B2CB6E545391}"/>
              </a:ext>
            </a:extLst>
          </p:cNvPr>
          <p:cNvSpPr/>
          <p:nvPr/>
        </p:nvSpPr>
        <p:spPr>
          <a:xfrm>
            <a:off x="6217912" y="5342453"/>
            <a:ext cx="450886" cy="170233"/>
          </a:xfrm>
          <a:custGeom>
            <a:avLst/>
            <a:gdLst>
              <a:gd name="connsiteX0" fmla="*/ 8 w 450886"/>
              <a:gd name="connsiteY0" fmla="*/ 170073 h 170233"/>
              <a:gd name="connsiteX1" fmla="*/ 265619 w 450886"/>
              <a:gd name="connsiteY1" fmla="*/ 48153 h 170233"/>
              <a:gd name="connsiteX2" fmla="*/ 448499 w 450886"/>
              <a:gd name="connsiteY2" fmla="*/ 256 h 170233"/>
              <a:gd name="connsiteX3" fmla="*/ 365768 w 450886"/>
              <a:gd name="connsiteY3" fmla="*/ 30736 h 170233"/>
              <a:gd name="connsiteX4" fmla="*/ 304808 w 450886"/>
              <a:gd name="connsiteY4" fmla="*/ 65570 h 170233"/>
              <a:gd name="connsiteX5" fmla="*/ 343997 w 450886"/>
              <a:gd name="connsiteY5" fmla="*/ 69924 h 170233"/>
              <a:gd name="connsiteX6" fmla="*/ 274328 w 450886"/>
              <a:gd name="connsiteY6" fmla="*/ 74278 h 170233"/>
              <a:gd name="connsiteX7" fmla="*/ 8 w 450886"/>
              <a:gd name="connsiteY7" fmla="*/ 170073 h 17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886" h="170233">
                <a:moveTo>
                  <a:pt x="8" y="170073"/>
                </a:moveTo>
                <a:cubicBezTo>
                  <a:pt x="-1443" y="165719"/>
                  <a:pt x="190871" y="76456"/>
                  <a:pt x="265619" y="48153"/>
                </a:cubicBezTo>
                <a:cubicBezTo>
                  <a:pt x="340368" y="19850"/>
                  <a:pt x="431808" y="3159"/>
                  <a:pt x="448499" y="256"/>
                </a:cubicBezTo>
                <a:cubicBezTo>
                  <a:pt x="465191" y="-2647"/>
                  <a:pt x="389717" y="19850"/>
                  <a:pt x="365768" y="30736"/>
                </a:cubicBezTo>
                <a:cubicBezTo>
                  <a:pt x="341820" y="41622"/>
                  <a:pt x="308436" y="59039"/>
                  <a:pt x="304808" y="65570"/>
                </a:cubicBezTo>
                <a:cubicBezTo>
                  <a:pt x="301180" y="72101"/>
                  <a:pt x="349077" y="68473"/>
                  <a:pt x="343997" y="69924"/>
                </a:cubicBezTo>
                <a:cubicBezTo>
                  <a:pt x="338917" y="71375"/>
                  <a:pt x="325128" y="59764"/>
                  <a:pt x="274328" y="74278"/>
                </a:cubicBezTo>
                <a:cubicBezTo>
                  <a:pt x="223528" y="88792"/>
                  <a:pt x="1459" y="174427"/>
                  <a:pt x="8" y="1700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E94B0068-23C5-C72B-9487-120D80801762}"/>
              </a:ext>
            </a:extLst>
          </p:cNvPr>
          <p:cNvSpPr/>
          <p:nvPr/>
        </p:nvSpPr>
        <p:spPr>
          <a:xfrm>
            <a:off x="6897151" y="5251269"/>
            <a:ext cx="166891" cy="60960"/>
          </a:xfrm>
          <a:custGeom>
            <a:avLst/>
            <a:gdLst>
              <a:gd name="connsiteX0" fmla="*/ 38 w 166891"/>
              <a:gd name="connsiteY0" fmla="*/ 21771 h 60960"/>
              <a:gd name="connsiteX1" fmla="*/ 108895 w 166891"/>
              <a:gd name="connsiteY1" fmla="*/ 8708 h 60960"/>
              <a:gd name="connsiteX2" fmla="*/ 139375 w 166891"/>
              <a:gd name="connsiteY2" fmla="*/ 0 h 60960"/>
              <a:gd name="connsiteX3" fmla="*/ 135020 w 166891"/>
              <a:gd name="connsiteY3" fmla="*/ 26125 h 60960"/>
              <a:gd name="connsiteX4" fmla="*/ 165500 w 166891"/>
              <a:gd name="connsiteY4" fmla="*/ 47897 h 60960"/>
              <a:gd name="connsiteX5" fmla="*/ 82769 w 166891"/>
              <a:gd name="connsiteY5" fmla="*/ 60960 h 60960"/>
              <a:gd name="connsiteX6" fmla="*/ 95832 w 166891"/>
              <a:gd name="connsiteY6" fmla="*/ 34834 h 60960"/>
              <a:gd name="connsiteX7" fmla="*/ 38 w 166891"/>
              <a:gd name="connsiteY7" fmla="*/ 21771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891" h="60960">
                <a:moveTo>
                  <a:pt x="38" y="21771"/>
                </a:moveTo>
                <a:cubicBezTo>
                  <a:pt x="2215" y="17417"/>
                  <a:pt x="85672" y="12336"/>
                  <a:pt x="108895" y="8708"/>
                </a:cubicBezTo>
                <a:cubicBezTo>
                  <a:pt x="132118" y="5080"/>
                  <a:pt x="139375" y="0"/>
                  <a:pt x="139375" y="0"/>
                </a:cubicBezTo>
                <a:cubicBezTo>
                  <a:pt x="143729" y="2903"/>
                  <a:pt x="130666" y="18142"/>
                  <a:pt x="135020" y="26125"/>
                </a:cubicBezTo>
                <a:cubicBezTo>
                  <a:pt x="139374" y="34108"/>
                  <a:pt x="174209" y="42091"/>
                  <a:pt x="165500" y="47897"/>
                </a:cubicBezTo>
                <a:cubicBezTo>
                  <a:pt x="156792" y="53703"/>
                  <a:pt x="82769" y="60960"/>
                  <a:pt x="82769" y="60960"/>
                </a:cubicBezTo>
                <a:cubicBezTo>
                  <a:pt x="71158" y="58783"/>
                  <a:pt x="102364" y="40640"/>
                  <a:pt x="95832" y="34834"/>
                </a:cubicBezTo>
                <a:cubicBezTo>
                  <a:pt x="89301" y="29028"/>
                  <a:pt x="-2139" y="26125"/>
                  <a:pt x="38" y="217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0D54071-34CE-E4CA-0C9A-77FFD71928AD}"/>
              </a:ext>
            </a:extLst>
          </p:cNvPr>
          <p:cNvSpPr/>
          <p:nvPr/>
        </p:nvSpPr>
        <p:spPr>
          <a:xfrm>
            <a:off x="6832524" y="5592926"/>
            <a:ext cx="57578" cy="184139"/>
          </a:xfrm>
          <a:custGeom>
            <a:avLst/>
            <a:gdLst>
              <a:gd name="connsiteX0" fmla="*/ 76 w 57578"/>
              <a:gd name="connsiteY0" fmla="*/ 1424 h 184139"/>
              <a:gd name="connsiteX1" fmla="*/ 31826 w 57578"/>
              <a:gd name="connsiteY1" fmla="*/ 49049 h 184139"/>
              <a:gd name="connsiteX2" fmla="*/ 54051 w 57578"/>
              <a:gd name="connsiteY2" fmla="*/ 99849 h 184139"/>
              <a:gd name="connsiteX3" fmla="*/ 54051 w 57578"/>
              <a:gd name="connsiteY3" fmla="*/ 182399 h 184139"/>
              <a:gd name="connsiteX4" fmla="*/ 54051 w 57578"/>
              <a:gd name="connsiteY4" fmla="*/ 150649 h 184139"/>
              <a:gd name="connsiteX5" fmla="*/ 6426 w 57578"/>
              <a:gd name="connsiteY5" fmla="*/ 87149 h 184139"/>
              <a:gd name="connsiteX6" fmla="*/ 22301 w 57578"/>
              <a:gd name="connsiteY6" fmla="*/ 106199 h 184139"/>
              <a:gd name="connsiteX7" fmla="*/ 76 w 57578"/>
              <a:gd name="connsiteY7" fmla="*/ 1424 h 18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8" h="184139">
                <a:moveTo>
                  <a:pt x="76" y="1424"/>
                </a:moveTo>
                <a:cubicBezTo>
                  <a:pt x="1664" y="-8101"/>
                  <a:pt x="22830" y="32645"/>
                  <a:pt x="31826" y="49049"/>
                </a:cubicBezTo>
                <a:cubicBezTo>
                  <a:pt x="40822" y="65453"/>
                  <a:pt x="50347" y="77624"/>
                  <a:pt x="54051" y="99849"/>
                </a:cubicBezTo>
                <a:cubicBezTo>
                  <a:pt x="57755" y="122074"/>
                  <a:pt x="54051" y="182399"/>
                  <a:pt x="54051" y="182399"/>
                </a:cubicBezTo>
                <a:cubicBezTo>
                  <a:pt x="54051" y="190866"/>
                  <a:pt x="61988" y="166524"/>
                  <a:pt x="54051" y="150649"/>
                </a:cubicBezTo>
                <a:cubicBezTo>
                  <a:pt x="46114" y="134774"/>
                  <a:pt x="11718" y="94557"/>
                  <a:pt x="6426" y="87149"/>
                </a:cubicBezTo>
                <a:cubicBezTo>
                  <a:pt x="1134" y="79741"/>
                  <a:pt x="22301" y="115724"/>
                  <a:pt x="22301" y="106199"/>
                </a:cubicBezTo>
                <a:cubicBezTo>
                  <a:pt x="22301" y="96674"/>
                  <a:pt x="-1512" y="10949"/>
                  <a:pt x="76" y="14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37E961CC-DD32-5B04-A0D0-358C8ED17334}"/>
              </a:ext>
            </a:extLst>
          </p:cNvPr>
          <p:cNvSpPr/>
          <p:nvPr/>
        </p:nvSpPr>
        <p:spPr>
          <a:xfrm>
            <a:off x="5961908" y="5740144"/>
            <a:ext cx="663587" cy="66971"/>
          </a:xfrm>
          <a:custGeom>
            <a:avLst/>
            <a:gdLst>
              <a:gd name="connsiteX0" fmla="*/ 742 w 663587"/>
              <a:gd name="connsiteY0" fmla="*/ 256 h 66971"/>
              <a:gd name="connsiteX1" fmla="*/ 362692 w 663587"/>
              <a:gd name="connsiteY1" fmla="*/ 22481 h 66971"/>
              <a:gd name="connsiteX2" fmla="*/ 311892 w 663587"/>
              <a:gd name="connsiteY2" fmla="*/ 38356 h 66971"/>
              <a:gd name="connsiteX3" fmla="*/ 629392 w 663587"/>
              <a:gd name="connsiteY3" fmla="*/ 41531 h 66971"/>
              <a:gd name="connsiteX4" fmla="*/ 654792 w 663587"/>
              <a:gd name="connsiteY4" fmla="*/ 47881 h 66971"/>
              <a:gd name="connsiteX5" fmla="*/ 537317 w 663587"/>
              <a:gd name="connsiteY5" fmla="*/ 44706 h 66971"/>
              <a:gd name="connsiteX6" fmla="*/ 267442 w 663587"/>
              <a:gd name="connsiteY6" fmla="*/ 66931 h 66971"/>
              <a:gd name="connsiteX7" fmla="*/ 267442 w 663587"/>
              <a:gd name="connsiteY7" fmla="*/ 38356 h 66971"/>
              <a:gd name="connsiteX8" fmla="*/ 742 w 663587"/>
              <a:gd name="connsiteY8" fmla="*/ 256 h 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3587" h="66971">
                <a:moveTo>
                  <a:pt x="742" y="256"/>
                </a:moveTo>
                <a:cubicBezTo>
                  <a:pt x="16617" y="-2390"/>
                  <a:pt x="310834" y="16131"/>
                  <a:pt x="362692" y="22481"/>
                </a:cubicBezTo>
                <a:cubicBezTo>
                  <a:pt x="414550" y="28831"/>
                  <a:pt x="267442" y="35181"/>
                  <a:pt x="311892" y="38356"/>
                </a:cubicBezTo>
                <a:cubicBezTo>
                  <a:pt x="356342" y="41531"/>
                  <a:pt x="572242" y="39944"/>
                  <a:pt x="629392" y="41531"/>
                </a:cubicBezTo>
                <a:cubicBezTo>
                  <a:pt x="686542" y="43119"/>
                  <a:pt x="654792" y="47881"/>
                  <a:pt x="654792" y="47881"/>
                </a:cubicBezTo>
                <a:cubicBezTo>
                  <a:pt x="639446" y="48410"/>
                  <a:pt x="601875" y="41531"/>
                  <a:pt x="537317" y="44706"/>
                </a:cubicBezTo>
                <a:cubicBezTo>
                  <a:pt x="472759" y="47881"/>
                  <a:pt x="312421" y="67989"/>
                  <a:pt x="267442" y="66931"/>
                </a:cubicBezTo>
                <a:cubicBezTo>
                  <a:pt x="222463" y="65873"/>
                  <a:pt x="306600" y="48939"/>
                  <a:pt x="267442" y="38356"/>
                </a:cubicBezTo>
                <a:cubicBezTo>
                  <a:pt x="228284" y="27773"/>
                  <a:pt x="-15133" y="2902"/>
                  <a:pt x="742" y="2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BB883C37-899C-0D00-0DE7-8F464FFF6AE0}"/>
              </a:ext>
            </a:extLst>
          </p:cNvPr>
          <p:cNvSpPr/>
          <p:nvPr/>
        </p:nvSpPr>
        <p:spPr>
          <a:xfrm>
            <a:off x="6911806" y="5530826"/>
            <a:ext cx="179067" cy="168299"/>
          </a:xfrm>
          <a:custGeom>
            <a:avLst/>
            <a:gdLst>
              <a:gd name="connsiteX0" fmla="*/ 177969 w 179067"/>
              <a:gd name="connsiteY0" fmla="*/ 24 h 168299"/>
              <a:gd name="connsiteX1" fmla="*/ 133519 w 179067"/>
              <a:gd name="connsiteY1" fmla="*/ 53999 h 168299"/>
              <a:gd name="connsiteX2" fmla="*/ 57319 w 179067"/>
              <a:gd name="connsiteY2" fmla="*/ 130199 h 168299"/>
              <a:gd name="connsiteX3" fmla="*/ 73194 w 179067"/>
              <a:gd name="connsiteY3" fmla="*/ 104799 h 168299"/>
              <a:gd name="connsiteX4" fmla="*/ 169 w 179067"/>
              <a:gd name="connsiteY4" fmla="*/ 168299 h 168299"/>
              <a:gd name="connsiteX5" fmla="*/ 54144 w 179067"/>
              <a:gd name="connsiteY5" fmla="*/ 104799 h 168299"/>
              <a:gd name="connsiteX6" fmla="*/ 89069 w 179067"/>
              <a:gd name="connsiteY6" fmla="*/ 60349 h 168299"/>
              <a:gd name="connsiteX7" fmla="*/ 177969 w 179067"/>
              <a:gd name="connsiteY7" fmla="*/ 24 h 1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067" h="168299">
                <a:moveTo>
                  <a:pt x="177969" y="24"/>
                </a:moveTo>
                <a:cubicBezTo>
                  <a:pt x="185377" y="-1034"/>
                  <a:pt x="153627" y="32303"/>
                  <a:pt x="133519" y="53999"/>
                </a:cubicBezTo>
                <a:cubicBezTo>
                  <a:pt x="113411" y="75695"/>
                  <a:pt x="67373" y="121732"/>
                  <a:pt x="57319" y="130199"/>
                </a:cubicBezTo>
                <a:cubicBezTo>
                  <a:pt x="47265" y="138666"/>
                  <a:pt x="82719" y="98449"/>
                  <a:pt x="73194" y="104799"/>
                </a:cubicBezTo>
                <a:cubicBezTo>
                  <a:pt x="63669" y="111149"/>
                  <a:pt x="3344" y="168299"/>
                  <a:pt x="169" y="168299"/>
                </a:cubicBezTo>
                <a:cubicBezTo>
                  <a:pt x="-3006" y="168299"/>
                  <a:pt x="39327" y="122791"/>
                  <a:pt x="54144" y="104799"/>
                </a:cubicBezTo>
                <a:cubicBezTo>
                  <a:pt x="68961" y="86807"/>
                  <a:pt x="71077" y="73049"/>
                  <a:pt x="89069" y="60349"/>
                </a:cubicBezTo>
                <a:cubicBezTo>
                  <a:pt x="107061" y="47649"/>
                  <a:pt x="170561" y="1082"/>
                  <a:pt x="177969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FE66F162-355D-5034-6B7F-7AAD75134EB9}"/>
              </a:ext>
            </a:extLst>
          </p:cNvPr>
          <p:cNvSpPr/>
          <p:nvPr/>
        </p:nvSpPr>
        <p:spPr>
          <a:xfrm>
            <a:off x="6514219" y="5206751"/>
            <a:ext cx="281081" cy="52032"/>
          </a:xfrm>
          <a:custGeom>
            <a:avLst/>
            <a:gdLst>
              <a:gd name="connsiteX0" fmla="*/ 881 w 281081"/>
              <a:gd name="connsiteY0" fmla="*/ 51049 h 52032"/>
              <a:gd name="connsiteX1" fmla="*/ 273931 w 281081"/>
              <a:gd name="connsiteY1" fmla="*/ 249 h 52032"/>
              <a:gd name="connsiteX2" fmla="*/ 188206 w 281081"/>
              <a:gd name="connsiteY2" fmla="*/ 31999 h 52032"/>
              <a:gd name="connsiteX3" fmla="*/ 881 w 281081"/>
              <a:gd name="connsiteY3" fmla="*/ 51049 h 5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081" h="52032">
                <a:moveTo>
                  <a:pt x="881" y="51049"/>
                </a:moveTo>
                <a:cubicBezTo>
                  <a:pt x="15168" y="45757"/>
                  <a:pt x="242710" y="3424"/>
                  <a:pt x="273931" y="249"/>
                </a:cubicBezTo>
                <a:cubicBezTo>
                  <a:pt x="305152" y="-2926"/>
                  <a:pt x="226306" y="25120"/>
                  <a:pt x="188206" y="31999"/>
                </a:cubicBezTo>
                <a:cubicBezTo>
                  <a:pt x="150106" y="38878"/>
                  <a:pt x="-13406" y="56341"/>
                  <a:pt x="881" y="510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33BA165-1251-5955-5DA2-D6600B24AA1B}"/>
              </a:ext>
            </a:extLst>
          </p:cNvPr>
          <p:cNvSpPr/>
          <p:nvPr/>
        </p:nvSpPr>
        <p:spPr>
          <a:xfrm>
            <a:off x="4178381" y="6428613"/>
            <a:ext cx="1741886" cy="514366"/>
          </a:xfrm>
          <a:custGeom>
            <a:avLst/>
            <a:gdLst>
              <a:gd name="connsiteX0" fmla="*/ 932 w 1741886"/>
              <a:gd name="connsiteY0" fmla="*/ 236 h 514366"/>
              <a:gd name="connsiteX1" fmla="*/ 219715 w 1741886"/>
              <a:gd name="connsiteY1" fmla="*/ 174140 h 514366"/>
              <a:gd name="connsiteX2" fmla="*/ 735818 w 1741886"/>
              <a:gd name="connsiteY2" fmla="*/ 297556 h 514366"/>
              <a:gd name="connsiteX3" fmla="*/ 629231 w 1741886"/>
              <a:gd name="connsiteY3" fmla="*/ 297556 h 514366"/>
              <a:gd name="connsiteX4" fmla="*/ 1229482 w 1741886"/>
              <a:gd name="connsiteY4" fmla="*/ 398533 h 514366"/>
              <a:gd name="connsiteX5" fmla="*/ 1139725 w 1741886"/>
              <a:gd name="connsiteY5" fmla="*/ 404143 h 514366"/>
              <a:gd name="connsiteX6" fmla="*/ 1734365 w 1741886"/>
              <a:gd name="connsiteY6" fmla="*/ 510729 h 514366"/>
              <a:gd name="connsiteX7" fmla="*/ 1453874 w 1741886"/>
              <a:gd name="connsiteY7" fmla="*/ 482680 h 514366"/>
              <a:gd name="connsiteX8" fmla="*/ 1145334 w 1741886"/>
              <a:gd name="connsiteY8" fmla="*/ 415362 h 514366"/>
              <a:gd name="connsiteX9" fmla="*/ 718988 w 1741886"/>
              <a:gd name="connsiteY9" fmla="*/ 308776 h 514366"/>
              <a:gd name="connsiteX10" fmla="*/ 432888 w 1741886"/>
              <a:gd name="connsiteY10" fmla="*/ 319996 h 514366"/>
              <a:gd name="connsiteX11" fmla="*/ 533864 w 1741886"/>
              <a:gd name="connsiteY11" fmla="*/ 297556 h 514366"/>
              <a:gd name="connsiteX12" fmla="*/ 393619 w 1741886"/>
              <a:gd name="connsiteY12" fmla="*/ 269507 h 514366"/>
              <a:gd name="connsiteX13" fmla="*/ 331911 w 1741886"/>
              <a:gd name="connsiteY13" fmla="*/ 269507 h 514366"/>
              <a:gd name="connsiteX14" fmla="*/ 292642 w 1741886"/>
              <a:gd name="connsiteY14" fmla="*/ 213409 h 514366"/>
              <a:gd name="connsiteX15" fmla="*/ 932 w 1741886"/>
              <a:gd name="connsiteY15" fmla="*/ 236 h 5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1886" h="514366">
                <a:moveTo>
                  <a:pt x="932" y="236"/>
                </a:moveTo>
                <a:cubicBezTo>
                  <a:pt x="-11223" y="-6309"/>
                  <a:pt x="97234" y="124587"/>
                  <a:pt x="219715" y="174140"/>
                </a:cubicBezTo>
                <a:cubicBezTo>
                  <a:pt x="342196" y="223693"/>
                  <a:pt x="667565" y="276987"/>
                  <a:pt x="735818" y="297556"/>
                </a:cubicBezTo>
                <a:cubicBezTo>
                  <a:pt x="804071" y="318125"/>
                  <a:pt x="546954" y="280727"/>
                  <a:pt x="629231" y="297556"/>
                </a:cubicBezTo>
                <a:cubicBezTo>
                  <a:pt x="711508" y="314385"/>
                  <a:pt x="1144400" y="380769"/>
                  <a:pt x="1229482" y="398533"/>
                </a:cubicBezTo>
                <a:cubicBezTo>
                  <a:pt x="1314564" y="416297"/>
                  <a:pt x="1055578" y="385444"/>
                  <a:pt x="1139725" y="404143"/>
                </a:cubicBezTo>
                <a:cubicBezTo>
                  <a:pt x="1223872" y="422842"/>
                  <a:pt x="1682007" y="497640"/>
                  <a:pt x="1734365" y="510729"/>
                </a:cubicBezTo>
                <a:cubicBezTo>
                  <a:pt x="1786723" y="523818"/>
                  <a:pt x="1552046" y="498575"/>
                  <a:pt x="1453874" y="482680"/>
                </a:cubicBezTo>
                <a:cubicBezTo>
                  <a:pt x="1355702" y="466786"/>
                  <a:pt x="1267815" y="444346"/>
                  <a:pt x="1145334" y="415362"/>
                </a:cubicBezTo>
                <a:cubicBezTo>
                  <a:pt x="1022853" y="386378"/>
                  <a:pt x="837729" y="324670"/>
                  <a:pt x="718988" y="308776"/>
                </a:cubicBezTo>
                <a:cubicBezTo>
                  <a:pt x="600247" y="292882"/>
                  <a:pt x="463742" y="321866"/>
                  <a:pt x="432888" y="319996"/>
                </a:cubicBezTo>
                <a:cubicBezTo>
                  <a:pt x="402034" y="318126"/>
                  <a:pt x="540409" y="305971"/>
                  <a:pt x="533864" y="297556"/>
                </a:cubicBezTo>
                <a:cubicBezTo>
                  <a:pt x="527319" y="289141"/>
                  <a:pt x="427278" y="274182"/>
                  <a:pt x="393619" y="269507"/>
                </a:cubicBezTo>
                <a:cubicBezTo>
                  <a:pt x="359960" y="264832"/>
                  <a:pt x="348740" y="278857"/>
                  <a:pt x="331911" y="269507"/>
                </a:cubicBezTo>
                <a:cubicBezTo>
                  <a:pt x="315082" y="260157"/>
                  <a:pt x="347805" y="257352"/>
                  <a:pt x="292642" y="213409"/>
                </a:cubicBezTo>
                <a:cubicBezTo>
                  <a:pt x="237479" y="169466"/>
                  <a:pt x="13087" y="6781"/>
                  <a:pt x="932" y="2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243D09D0-741E-5C25-3ACD-ABB2387A1745}"/>
              </a:ext>
            </a:extLst>
          </p:cNvPr>
          <p:cNvSpPr/>
          <p:nvPr/>
        </p:nvSpPr>
        <p:spPr>
          <a:xfrm>
            <a:off x="3273890" y="4629224"/>
            <a:ext cx="3812032" cy="2448741"/>
          </a:xfrm>
          <a:custGeom>
            <a:avLst/>
            <a:gdLst>
              <a:gd name="connsiteX0" fmla="*/ 208097 w 3812032"/>
              <a:gd name="connsiteY0" fmla="*/ 9388 h 2448741"/>
              <a:gd name="connsiteX1" fmla="*/ 1031662 w 3812032"/>
              <a:gd name="connsiteY1" fmla="*/ 215279 h 2448741"/>
              <a:gd name="connsiteX2" fmla="*/ 1776505 w 3812032"/>
              <a:gd name="connsiteY2" fmla="*/ 245557 h 2448741"/>
              <a:gd name="connsiteX3" fmla="*/ 1352611 w 3812032"/>
              <a:gd name="connsiteY3" fmla="*/ 566506 h 2448741"/>
              <a:gd name="connsiteX4" fmla="*/ 2055064 w 3812032"/>
              <a:gd name="connsiteY4" fmla="*/ 627062 h 2448741"/>
              <a:gd name="connsiteX5" fmla="*/ 1522168 w 3812032"/>
              <a:gd name="connsiteY5" fmla="*/ 960122 h 2448741"/>
              <a:gd name="connsiteX6" fmla="*/ 1824950 w 3812032"/>
              <a:gd name="connsiteY6" fmla="*/ 1250792 h 2448741"/>
              <a:gd name="connsiteX7" fmla="*/ 1709893 w 3812032"/>
              <a:gd name="connsiteY7" fmla="*/ 1547518 h 2448741"/>
              <a:gd name="connsiteX8" fmla="*/ 2151954 w 3812032"/>
              <a:gd name="connsiteY8" fmla="*/ 1753409 h 2448741"/>
              <a:gd name="connsiteX9" fmla="*/ 2042952 w 3812032"/>
              <a:gd name="connsiteY9" fmla="*/ 1910855 h 2448741"/>
              <a:gd name="connsiteX10" fmla="*/ 2660627 w 3812032"/>
              <a:gd name="connsiteY10" fmla="*/ 2219693 h 2448741"/>
              <a:gd name="connsiteX11" fmla="*/ 2527403 w 3812032"/>
              <a:gd name="connsiteY11" fmla="*/ 2237859 h 2448741"/>
              <a:gd name="connsiteX12" fmla="*/ 3780918 w 3812032"/>
              <a:gd name="connsiteY12" fmla="*/ 2280249 h 2448741"/>
              <a:gd name="connsiteX13" fmla="*/ 3320690 w 3812032"/>
              <a:gd name="connsiteY13" fmla="*/ 2419528 h 2448741"/>
              <a:gd name="connsiteX14" fmla="*/ 2115620 w 3812032"/>
              <a:gd name="connsiteY14" fmla="*/ 2425584 h 2448741"/>
              <a:gd name="connsiteX15" fmla="*/ 831827 w 3812032"/>
              <a:gd name="connsiteY15" fmla="*/ 2165192 h 2448741"/>
              <a:gd name="connsiteX16" fmla="*/ 1025607 w 3812032"/>
              <a:gd name="connsiteY16" fmla="*/ 2268138 h 2448741"/>
              <a:gd name="connsiteX17" fmla="*/ 244431 w 3812032"/>
              <a:gd name="connsiteY17" fmla="*/ 1196291 h 2448741"/>
              <a:gd name="connsiteX18" fmla="*/ 250486 w 3812032"/>
              <a:gd name="connsiteY18" fmla="*/ 1323459 h 2448741"/>
              <a:gd name="connsiteX19" fmla="*/ 14317 w 3812032"/>
              <a:gd name="connsiteY19" fmla="*/ 294002 h 2448741"/>
              <a:gd name="connsiteX20" fmla="*/ 44595 w 3812032"/>
              <a:gd name="connsiteY20" fmla="*/ 560450 h 2448741"/>
              <a:gd name="connsiteX21" fmla="*/ 208097 w 3812032"/>
              <a:gd name="connsiteY21" fmla="*/ 9388 h 244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12032" h="2448741">
                <a:moveTo>
                  <a:pt x="208097" y="9388"/>
                </a:moveTo>
                <a:cubicBezTo>
                  <a:pt x="372608" y="-48140"/>
                  <a:pt x="770261" y="175918"/>
                  <a:pt x="1031662" y="215279"/>
                </a:cubicBezTo>
                <a:cubicBezTo>
                  <a:pt x="1293063" y="254640"/>
                  <a:pt x="1723013" y="187019"/>
                  <a:pt x="1776505" y="245557"/>
                </a:cubicBezTo>
                <a:cubicBezTo>
                  <a:pt x="1829997" y="304095"/>
                  <a:pt x="1306185" y="502922"/>
                  <a:pt x="1352611" y="566506"/>
                </a:cubicBezTo>
                <a:cubicBezTo>
                  <a:pt x="1399038" y="630090"/>
                  <a:pt x="2026805" y="561459"/>
                  <a:pt x="2055064" y="627062"/>
                </a:cubicBezTo>
                <a:cubicBezTo>
                  <a:pt x="2083324" y="692665"/>
                  <a:pt x="1560520" y="856167"/>
                  <a:pt x="1522168" y="960122"/>
                </a:cubicBezTo>
                <a:cubicBezTo>
                  <a:pt x="1483816" y="1064077"/>
                  <a:pt x="1793663" y="1152893"/>
                  <a:pt x="1824950" y="1250792"/>
                </a:cubicBezTo>
                <a:cubicBezTo>
                  <a:pt x="1856237" y="1348691"/>
                  <a:pt x="1655392" y="1463749"/>
                  <a:pt x="1709893" y="1547518"/>
                </a:cubicBezTo>
                <a:cubicBezTo>
                  <a:pt x="1764394" y="1631288"/>
                  <a:pt x="2096444" y="1692853"/>
                  <a:pt x="2151954" y="1753409"/>
                </a:cubicBezTo>
                <a:cubicBezTo>
                  <a:pt x="2207464" y="1813965"/>
                  <a:pt x="1958173" y="1833141"/>
                  <a:pt x="2042952" y="1910855"/>
                </a:cubicBezTo>
                <a:cubicBezTo>
                  <a:pt x="2127731" y="1988569"/>
                  <a:pt x="2579885" y="2165192"/>
                  <a:pt x="2660627" y="2219693"/>
                </a:cubicBezTo>
                <a:cubicBezTo>
                  <a:pt x="2741369" y="2274194"/>
                  <a:pt x="2340688" y="2227766"/>
                  <a:pt x="2527403" y="2237859"/>
                </a:cubicBezTo>
                <a:cubicBezTo>
                  <a:pt x="2714118" y="2247952"/>
                  <a:pt x="3648704" y="2249971"/>
                  <a:pt x="3780918" y="2280249"/>
                </a:cubicBezTo>
                <a:cubicBezTo>
                  <a:pt x="3913132" y="2310527"/>
                  <a:pt x="3598240" y="2395305"/>
                  <a:pt x="3320690" y="2419528"/>
                </a:cubicBezTo>
                <a:cubicBezTo>
                  <a:pt x="3043140" y="2443751"/>
                  <a:pt x="2530431" y="2467973"/>
                  <a:pt x="2115620" y="2425584"/>
                </a:cubicBezTo>
                <a:cubicBezTo>
                  <a:pt x="1700810" y="2383195"/>
                  <a:pt x="1013496" y="2191433"/>
                  <a:pt x="831827" y="2165192"/>
                </a:cubicBezTo>
                <a:cubicBezTo>
                  <a:pt x="650158" y="2138951"/>
                  <a:pt x="1123506" y="2429621"/>
                  <a:pt x="1025607" y="2268138"/>
                </a:cubicBezTo>
                <a:cubicBezTo>
                  <a:pt x="927708" y="2106655"/>
                  <a:pt x="373618" y="1353738"/>
                  <a:pt x="244431" y="1196291"/>
                </a:cubicBezTo>
                <a:cubicBezTo>
                  <a:pt x="115244" y="1038845"/>
                  <a:pt x="288838" y="1473840"/>
                  <a:pt x="250486" y="1323459"/>
                </a:cubicBezTo>
                <a:cubicBezTo>
                  <a:pt x="212134" y="1173078"/>
                  <a:pt x="48632" y="421170"/>
                  <a:pt x="14317" y="294002"/>
                </a:cubicBezTo>
                <a:cubicBezTo>
                  <a:pt x="-19998" y="166834"/>
                  <a:pt x="14317" y="602839"/>
                  <a:pt x="44595" y="560450"/>
                </a:cubicBezTo>
                <a:cubicBezTo>
                  <a:pt x="74873" y="518061"/>
                  <a:pt x="43586" y="66916"/>
                  <a:pt x="208097" y="938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26E677E1-8D1E-D4F5-C7C4-D4EE0E3CD2D2}"/>
              </a:ext>
            </a:extLst>
          </p:cNvPr>
          <p:cNvSpPr/>
          <p:nvPr/>
        </p:nvSpPr>
        <p:spPr>
          <a:xfrm>
            <a:off x="5778500" y="5067155"/>
            <a:ext cx="92075" cy="140053"/>
          </a:xfrm>
          <a:custGeom>
            <a:avLst/>
            <a:gdLst>
              <a:gd name="connsiteX0" fmla="*/ 92075 w 92075"/>
              <a:gd name="connsiteY0" fmla="*/ 145 h 140053"/>
              <a:gd name="connsiteX1" fmla="*/ 15875 w 92075"/>
              <a:gd name="connsiteY1" fmla="*/ 85870 h 140053"/>
              <a:gd name="connsiteX2" fmla="*/ 0 w 92075"/>
              <a:gd name="connsiteY2" fmla="*/ 139845 h 140053"/>
              <a:gd name="connsiteX3" fmla="*/ 15875 w 92075"/>
              <a:gd name="connsiteY3" fmla="*/ 66820 h 140053"/>
              <a:gd name="connsiteX4" fmla="*/ 92075 w 92075"/>
              <a:gd name="connsiteY4" fmla="*/ 145 h 14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75" h="140053">
                <a:moveTo>
                  <a:pt x="92075" y="145"/>
                </a:moveTo>
                <a:cubicBezTo>
                  <a:pt x="92075" y="3320"/>
                  <a:pt x="31221" y="62587"/>
                  <a:pt x="15875" y="85870"/>
                </a:cubicBezTo>
                <a:cubicBezTo>
                  <a:pt x="529" y="109153"/>
                  <a:pt x="0" y="143020"/>
                  <a:pt x="0" y="139845"/>
                </a:cubicBezTo>
                <a:cubicBezTo>
                  <a:pt x="0" y="136670"/>
                  <a:pt x="2117" y="86928"/>
                  <a:pt x="15875" y="66820"/>
                </a:cubicBezTo>
                <a:cubicBezTo>
                  <a:pt x="29633" y="46712"/>
                  <a:pt x="92075" y="-3030"/>
                  <a:pt x="92075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74F891C3-1287-12A5-5B63-34AAC1CB444C}"/>
              </a:ext>
            </a:extLst>
          </p:cNvPr>
          <p:cNvSpPr/>
          <p:nvPr/>
        </p:nvSpPr>
        <p:spPr>
          <a:xfrm>
            <a:off x="5680771" y="5298238"/>
            <a:ext cx="40036" cy="99033"/>
          </a:xfrm>
          <a:custGeom>
            <a:avLst/>
            <a:gdLst>
              <a:gd name="connsiteX0" fmla="*/ 40006 w 40036"/>
              <a:gd name="connsiteY0" fmla="*/ 0 h 99033"/>
              <a:gd name="connsiteX1" fmla="*/ 6995 w 40036"/>
              <a:gd name="connsiteY1" fmla="*/ 59420 h 99033"/>
              <a:gd name="connsiteX2" fmla="*/ 6995 w 40036"/>
              <a:gd name="connsiteY2" fmla="*/ 99033 h 99033"/>
              <a:gd name="connsiteX3" fmla="*/ 393 w 40036"/>
              <a:gd name="connsiteY3" fmla="*/ 59420 h 99033"/>
              <a:gd name="connsiteX4" fmla="*/ 40006 w 40036"/>
              <a:gd name="connsiteY4" fmla="*/ 0 h 9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36" h="99033">
                <a:moveTo>
                  <a:pt x="40006" y="0"/>
                </a:moveTo>
                <a:cubicBezTo>
                  <a:pt x="41106" y="0"/>
                  <a:pt x="12497" y="42915"/>
                  <a:pt x="6995" y="59420"/>
                </a:cubicBezTo>
                <a:cubicBezTo>
                  <a:pt x="1493" y="75925"/>
                  <a:pt x="8095" y="99033"/>
                  <a:pt x="6995" y="99033"/>
                </a:cubicBezTo>
                <a:cubicBezTo>
                  <a:pt x="5895" y="99033"/>
                  <a:pt x="-1808" y="75375"/>
                  <a:pt x="393" y="59420"/>
                </a:cubicBezTo>
                <a:cubicBezTo>
                  <a:pt x="2594" y="43465"/>
                  <a:pt x="38906" y="0"/>
                  <a:pt x="400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7DF2648E-7EF7-BE74-F866-FC85C5476BA0}"/>
              </a:ext>
            </a:extLst>
          </p:cNvPr>
          <p:cNvSpPr/>
          <p:nvPr/>
        </p:nvSpPr>
        <p:spPr>
          <a:xfrm>
            <a:off x="6113537" y="5166176"/>
            <a:ext cx="59800" cy="89207"/>
          </a:xfrm>
          <a:custGeom>
            <a:avLst/>
            <a:gdLst>
              <a:gd name="connsiteX0" fmla="*/ 59488 w 59800"/>
              <a:gd name="connsiteY0" fmla="*/ 19 h 89207"/>
              <a:gd name="connsiteX1" fmla="*/ 36381 w 59800"/>
              <a:gd name="connsiteY1" fmla="*/ 59438 h 89207"/>
              <a:gd name="connsiteX2" fmla="*/ 69 w 59800"/>
              <a:gd name="connsiteY2" fmla="*/ 89148 h 89207"/>
              <a:gd name="connsiteX3" fmla="*/ 46284 w 59800"/>
              <a:gd name="connsiteY3" fmla="*/ 66041 h 89207"/>
              <a:gd name="connsiteX4" fmla="*/ 59488 w 59800"/>
              <a:gd name="connsiteY4" fmla="*/ 19 h 8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00" h="89207">
                <a:moveTo>
                  <a:pt x="59488" y="19"/>
                </a:moveTo>
                <a:cubicBezTo>
                  <a:pt x="57838" y="-1081"/>
                  <a:pt x="46284" y="44583"/>
                  <a:pt x="36381" y="59438"/>
                </a:cubicBezTo>
                <a:cubicBezTo>
                  <a:pt x="26478" y="74293"/>
                  <a:pt x="-1581" y="88048"/>
                  <a:pt x="69" y="89148"/>
                </a:cubicBezTo>
                <a:cubicBezTo>
                  <a:pt x="1719" y="90248"/>
                  <a:pt x="36381" y="75944"/>
                  <a:pt x="46284" y="66041"/>
                </a:cubicBezTo>
                <a:cubicBezTo>
                  <a:pt x="56187" y="56138"/>
                  <a:pt x="61138" y="1119"/>
                  <a:pt x="5948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A7EF3669-91F4-84D9-D45A-804B85546739}"/>
              </a:ext>
            </a:extLst>
          </p:cNvPr>
          <p:cNvSpPr/>
          <p:nvPr/>
        </p:nvSpPr>
        <p:spPr>
          <a:xfrm>
            <a:off x="7100283" y="4895248"/>
            <a:ext cx="93774" cy="76424"/>
          </a:xfrm>
          <a:custGeom>
            <a:avLst/>
            <a:gdLst>
              <a:gd name="connsiteX0" fmla="*/ 347 w 93774"/>
              <a:gd name="connsiteY0" fmla="*/ 258 h 76424"/>
              <a:gd name="connsiteX1" fmla="*/ 49863 w 93774"/>
              <a:gd name="connsiteY1" fmla="*/ 29968 h 76424"/>
              <a:gd name="connsiteX2" fmla="*/ 92777 w 93774"/>
              <a:gd name="connsiteY2" fmla="*/ 76183 h 76424"/>
              <a:gd name="connsiteX3" fmla="*/ 76272 w 93774"/>
              <a:gd name="connsiteY3" fmla="*/ 46473 h 76424"/>
              <a:gd name="connsiteX4" fmla="*/ 347 w 93774"/>
              <a:gd name="connsiteY4" fmla="*/ 258 h 7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74" h="76424">
                <a:moveTo>
                  <a:pt x="347" y="258"/>
                </a:moveTo>
                <a:cubicBezTo>
                  <a:pt x="-4054" y="-2493"/>
                  <a:pt x="34458" y="17314"/>
                  <a:pt x="49863" y="29968"/>
                </a:cubicBezTo>
                <a:cubicBezTo>
                  <a:pt x="65268" y="42622"/>
                  <a:pt x="88376" y="73432"/>
                  <a:pt x="92777" y="76183"/>
                </a:cubicBezTo>
                <a:cubicBezTo>
                  <a:pt x="97178" y="78934"/>
                  <a:pt x="86175" y="57477"/>
                  <a:pt x="76272" y="46473"/>
                </a:cubicBezTo>
                <a:cubicBezTo>
                  <a:pt x="66369" y="35469"/>
                  <a:pt x="4748" y="3009"/>
                  <a:pt x="347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277E0BFF-2B0F-1D65-6B7C-C26D356D6AEB}"/>
              </a:ext>
            </a:extLst>
          </p:cNvPr>
          <p:cNvSpPr/>
          <p:nvPr/>
        </p:nvSpPr>
        <p:spPr>
          <a:xfrm>
            <a:off x="7242356" y="4743652"/>
            <a:ext cx="73167" cy="75974"/>
          </a:xfrm>
          <a:custGeom>
            <a:avLst/>
            <a:gdLst>
              <a:gd name="connsiteX0" fmla="*/ 220 w 73167"/>
              <a:gd name="connsiteY0" fmla="*/ 4 h 75974"/>
              <a:gd name="connsiteX1" fmla="*/ 33231 w 73167"/>
              <a:gd name="connsiteY1" fmla="*/ 59424 h 75974"/>
              <a:gd name="connsiteX2" fmla="*/ 72844 w 73167"/>
              <a:gd name="connsiteY2" fmla="*/ 75929 h 75974"/>
              <a:gd name="connsiteX3" fmla="*/ 49736 w 73167"/>
              <a:gd name="connsiteY3" fmla="*/ 56123 h 75974"/>
              <a:gd name="connsiteX4" fmla="*/ 220 w 73167"/>
              <a:gd name="connsiteY4" fmla="*/ 4 h 7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67" h="75974">
                <a:moveTo>
                  <a:pt x="220" y="4"/>
                </a:moveTo>
                <a:cubicBezTo>
                  <a:pt x="-2531" y="554"/>
                  <a:pt x="21127" y="46770"/>
                  <a:pt x="33231" y="59424"/>
                </a:cubicBezTo>
                <a:cubicBezTo>
                  <a:pt x="45335" y="72078"/>
                  <a:pt x="70093" y="76479"/>
                  <a:pt x="72844" y="75929"/>
                </a:cubicBezTo>
                <a:cubicBezTo>
                  <a:pt x="75595" y="75379"/>
                  <a:pt x="60190" y="66026"/>
                  <a:pt x="49736" y="56123"/>
                </a:cubicBezTo>
                <a:cubicBezTo>
                  <a:pt x="39283" y="46220"/>
                  <a:pt x="2971" y="-546"/>
                  <a:pt x="2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085FB2B0-667F-7EC3-6FBC-145372981259}"/>
              </a:ext>
            </a:extLst>
          </p:cNvPr>
          <p:cNvSpPr/>
          <p:nvPr/>
        </p:nvSpPr>
        <p:spPr>
          <a:xfrm>
            <a:off x="7172513" y="3603264"/>
            <a:ext cx="137992" cy="296955"/>
          </a:xfrm>
          <a:custGeom>
            <a:avLst/>
            <a:gdLst>
              <a:gd name="connsiteX0" fmla="*/ 2987 w 137992"/>
              <a:gd name="connsiteY0" fmla="*/ 361 h 296955"/>
              <a:gd name="connsiteX1" fmla="*/ 12512 w 137992"/>
              <a:gd name="connsiteY1" fmla="*/ 82911 h 296955"/>
              <a:gd name="connsiteX2" fmla="*/ 91887 w 137992"/>
              <a:gd name="connsiteY2" fmla="*/ 203561 h 296955"/>
              <a:gd name="connsiteX3" fmla="*/ 133162 w 137992"/>
              <a:gd name="connsiteY3" fmla="*/ 295636 h 296955"/>
              <a:gd name="connsiteX4" fmla="*/ 123637 w 137992"/>
              <a:gd name="connsiteY4" fmla="*/ 248011 h 296955"/>
              <a:gd name="connsiteX5" fmla="*/ 12512 w 137992"/>
              <a:gd name="connsiteY5" fmla="*/ 114661 h 296955"/>
              <a:gd name="connsiteX6" fmla="*/ 2987 w 137992"/>
              <a:gd name="connsiteY6" fmla="*/ 361 h 29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992" h="296955">
                <a:moveTo>
                  <a:pt x="2987" y="361"/>
                </a:moveTo>
                <a:cubicBezTo>
                  <a:pt x="2987" y="-4931"/>
                  <a:pt x="-2305" y="49044"/>
                  <a:pt x="12512" y="82911"/>
                </a:cubicBezTo>
                <a:cubicBezTo>
                  <a:pt x="27329" y="116778"/>
                  <a:pt x="71779" y="168107"/>
                  <a:pt x="91887" y="203561"/>
                </a:cubicBezTo>
                <a:cubicBezTo>
                  <a:pt x="111995" y="239015"/>
                  <a:pt x="127870" y="288228"/>
                  <a:pt x="133162" y="295636"/>
                </a:cubicBezTo>
                <a:cubicBezTo>
                  <a:pt x="138454" y="303044"/>
                  <a:pt x="143745" y="278174"/>
                  <a:pt x="123637" y="248011"/>
                </a:cubicBezTo>
                <a:cubicBezTo>
                  <a:pt x="103529" y="217848"/>
                  <a:pt x="33150" y="150115"/>
                  <a:pt x="12512" y="114661"/>
                </a:cubicBezTo>
                <a:cubicBezTo>
                  <a:pt x="-8126" y="79207"/>
                  <a:pt x="2987" y="5653"/>
                  <a:pt x="2987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8327AA13-3134-1459-FDF2-49F3F05C0BBC}"/>
              </a:ext>
            </a:extLst>
          </p:cNvPr>
          <p:cNvSpPr/>
          <p:nvPr/>
        </p:nvSpPr>
        <p:spPr>
          <a:xfrm>
            <a:off x="7394575" y="4095640"/>
            <a:ext cx="57150" cy="143100"/>
          </a:xfrm>
          <a:custGeom>
            <a:avLst/>
            <a:gdLst>
              <a:gd name="connsiteX0" fmla="*/ 0 w 57150"/>
              <a:gd name="connsiteY0" fmla="*/ 110 h 143100"/>
              <a:gd name="connsiteX1" fmla="*/ 34925 w 57150"/>
              <a:gd name="connsiteY1" fmla="*/ 66785 h 143100"/>
              <a:gd name="connsiteX2" fmla="*/ 57150 w 57150"/>
              <a:gd name="connsiteY2" fmla="*/ 142985 h 143100"/>
              <a:gd name="connsiteX3" fmla="*/ 34925 w 57150"/>
              <a:gd name="connsiteY3" fmla="*/ 82660 h 143100"/>
              <a:gd name="connsiteX4" fmla="*/ 0 w 57150"/>
              <a:gd name="connsiteY4" fmla="*/ 110 h 1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" h="143100">
                <a:moveTo>
                  <a:pt x="0" y="110"/>
                </a:moveTo>
                <a:cubicBezTo>
                  <a:pt x="0" y="-2536"/>
                  <a:pt x="25400" y="42973"/>
                  <a:pt x="34925" y="66785"/>
                </a:cubicBezTo>
                <a:cubicBezTo>
                  <a:pt x="44450" y="90598"/>
                  <a:pt x="57150" y="140339"/>
                  <a:pt x="57150" y="142985"/>
                </a:cubicBezTo>
                <a:cubicBezTo>
                  <a:pt x="57150" y="145631"/>
                  <a:pt x="43392" y="102239"/>
                  <a:pt x="34925" y="82660"/>
                </a:cubicBezTo>
                <a:cubicBezTo>
                  <a:pt x="26458" y="63081"/>
                  <a:pt x="0" y="2756"/>
                  <a:pt x="0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BE82FED5-9B05-CA44-53C4-43C18995D95A}"/>
              </a:ext>
            </a:extLst>
          </p:cNvPr>
          <p:cNvSpPr/>
          <p:nvPr/>
        </p:nvSpPr>
        <p:spPr>
          <a:xfrm>
            <a:off x="7422901" y="4269607"/>
            <a:ext cx="52408" cy="236180"/>
          </a:xfrm>
          <a:custGeom>
            <a:avLst/>
            <a:gdLst>
              <a:gd name="connsiteX0" fmla="*/ 249 w 52408"/>
              <a:gd name="connsiteY0" fmla="*/ 768 h 236180"/>
              <a:gd name="connsiteX1" fmla="*/ 31999 w 52408"/>
              <a:gd name="connsiteY1" fmla="*/ 80143 h 236180"/>
              <a:gd name="connsiteX2" fmla="*/ 41524 w 52408"/>
              <a:gd name="connsiteY2" fmla="*/ 235718 h 236180"/>
              <a:gd name="connsiteX3" fmla="*/ 51049 w 52408"/>
              <a:gd name="connsiteY3" fmla="*/ 124593 h 236180"/>
              <a:gd name="connsiteX4" fmla="*/ 249 w 52408"/>
              <a:gd name="connsiteY4" fmla="*/ 768 h 23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08" h="236180">
                <a:moveTo>
                  <a:pt x="249" y="768"/>
                </a:moveTo>
                <a:cubicBezTo>
                  <a:pt x="-2926" y="-6640"/>
                  <a:pt x="25120" y="40985"/>
                  <a:pt x="31999" y="80143"/>
                </a:cubicBezTo>
                <a:cubicBezTo>
                  <a:pt x="38878" y="119301"/>
                  <a:pt x="38349" y="228310"/>
                  <a:pt x="41524" y="235718"/>
                </a:cubicBezTo>
                <a:cubicBezTo>
                  <a:pt x="44699" y="243126"/>
                  <a:pt x="56341" y="159518"/>
                  <a:pt x="51049" y="124593"/>
                </a:cubicBezTo>
                <a:cubicBezTo>
                  <a:pt x="45757" y="89668"/>
                  <a:pt x="3424" y="8176"/>
                  <a:pt x="249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38063A88-5625-94E6-2216-15961F49D28D}"/>
              </a:ext>
            </a:extLst>
          </p:cNvPr>
          <p:cNvSpPr/>
          <p:nvPr/>
        </p:nvSpPr>
        <p:spPr>
          <a:xfrm>
            <a:off x="3680870" y="4861049"/>
            <a:ext cx="77135" cy="323948"/>
          </a:xfrm>
          <a:custGeom>
            <a:avLst/>
            <a:gdLst>
              <a:gd name="connsiteX0" fmla="*/ 7622 w 77135"/>
              <a:gd name="connsiteY0" fmla="*/ 1335 h 323948"/>
              <a:gd name="connsiteX1" fmla="*/ 7622 w 77135"/>
              <a:gd name="connsiteY1" fmla="*/ 112546 h 323948"/>
              <a:gd name="connsiteX2" fmla="*/ 75584 w 77135"/>
              <a:gd name="connsiteY2" fmla="*/ 316432 h 323948"/>
              <a:gd name="connsiteX3" fmla="*/ 50871 w 77135"/>
              <a:gd name="connsiteY3" fmla="*/ 267005 h 323948"/>
              <a:gd name="connsiteX4" fmla="*/ 1444 w 77135"/>
              <a:gd name="connsiteY4" fmla="*/ 143437 h 323948"/>
              <a:gd name="connsiteX5" fmla="*/ 13800 w 77135"/>
              <a:gd name="connsiteY5" fmla="*/ 56940 h 323948"/>
              <a:gd name="connsiteX6" fmla="*/ 7622 w 77135"/>
              <a:gd name="connsiteY6" fmla="*/ 1335 h 32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135" h="323948">
                <a:moveTo>
                  <a:pt x="7622" y="1335"/>
                </a:moveTo>
                <a:cubicBezTo>
                  <a:pt x="6592" y="10603"/>
                  <a:pt x="-3705" y="60030"/>
                  <a:pt x="7622" y="112546"/>
                </a:cubicBezTo>
                <a:cubicBezTo>
                  <a:pt x="18949" y="165062"/>
                  <a:pt x="68376" y="290689"/>
                  <a:pt x="75584" y="316432"/>
                </a:cubicBezTo>
                <a:cubicBezTo>
                  <a:pt x="82792" y="342175"/>
                  <a:pt x="63228" y="295837"/>
                  <a:pt x="50871" y="267005"/>
                </a:cubicBezTo>
                <a:cubicBezTo>
                  <a:pt x="38514" y="238173"/>
                  <a:pt x="7622" y="178448"/>
                  <a:pt x="1444" y="143437"/>
                </a:cubicBezTo>
                <a:cubicBezTo>
                  <a:pt x="-4734" y="108426"/>
                  <a:pt x="10711" y="80624"/>
                  <a:pt x="13800" y="56940"/>
                </a:cubicBezTo>
                <a:cubicBezTo>
                  <a:pt x="16889" y="33256"/>
                  <a:pt x="8652" y="-7933"/>
                  <a:pt x="7622" y="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C77EF03E-62F6-5B49-3431-1A4D750278AB}"/>
              </a:ext>
            </a:extLst>
          </p:cNvPr>
          <p:cNvSpPr/>
          <p:nvPr/>
        </p:nvSpPr>
        <p:spPr>
          <a:xfrm>
            <a:off x="4244462" y="5838568"/>
            <a:ext cx="182231" cy="206250"/>
          </a:xfrm>
          <a:custGeom>
            <a:avLst/>
            <a:gdLst>
              <a:gd name="connsiteX0" fmla="*/ 84 w 182231"/>
              <a:gd name="connsiteY0" fmla="*/ 0 h 206250"/>
              <a:gd name="connsiteX1" fmla="*/ 68046 w 182231"/>
              <a:gd name="connsiteY1" fmla="*/ 111210 h 206250"/>
              <a:gd name="connsiteX2" fmla="*/ 179257 w 182231"/>
              <a:gd name="connsiteY2" fmla="*/ 203886 h 206250"/>
              <a:gd name="connsiteX3" fmla="*/ 142187 w 182231"/>
              <a:gd name="connsiteY3" fmla="*/ 172994 h 206250"/>
              <a:gd name="connsiteX4" fmla="*/ 55689 w 182231"/>
              <a:gd name="connsiteY4" fmla="*/ 111210 h 206250"/>
              <a:gd name="connsiteX5" fmla="*/ 84 w 182231"/>
              <a:gd name="connsiteY5" fmla="*/ 0 h 20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231" h="206250">
                <a:moveTo>
                  <a:pt x="84" y="0"/>
                </a:moveTo>
                <a:cubicBezTo>
                  <a:pt x="2143" y="0"/>
                  <a:pt x="38184" y="77229"/>
                  <a:pt x="68046" y="111210"/>
                </a:cubicBezTo>
                <a:cubicBezTo>
                  <a:pt x="97908" y="145191"/>
                  <a:pt x="179257" y="203886"/>
                  <a:pt x="179257" y="203886"/>
                </a:cubicBezTo>
                <a:cubicBezTo>
                  <a:pt x="191614" y="214183"/>
                  <a:pt x="162782" y="188440"/>
                  <a:pt x="142187" y="172994"/>
                </a:cubicBezTo>
                <a:cubicBezTo>
                  <a:pt x="121592" y="157548"/>
                  <a:pt x="77313" y="133864"/>
                  <a:pt x="55689" y="111210"/>
                </a:cubicBezTo>
                <a:cubicBezTo>
                  <a:pt x="34065" y="88556"/>
                  <a:pt x="-1975" y="0"/>
                  <a:pt x="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2E67E221-6B96-7993-D5B7-0285ADA6785D}"/>
              </a:ext>
            </a:extLst>
          </p:cNvPr>
          <p:cNvSpPr/>
          <p:nvPr/>
        </p:nvSpPr>
        <p:spPr>
          <a:xfrm>
            <a:off x="4683193" y="6239799"/>
            <a:ext cx="309829" cy="74521"/>
          </a:xfrm>
          <a:custGeom>
            <a:avLst/>
            <a:gdLst>
              <a:gd name="connsiteX0" fmla="*/ 18 w 309829"/>
              <a:gd name="connsiteY0" fmla="*/ 18898 h 74521"/>
              <a:gd name="connsiteX1" fmla="*/ 216261 w 309829"/>
              <a:gd name="connsiteY1" fmla="*/ 25077 h 74521"/>
              <a:gd name="connsiteX2" fmla="*/ 308937 w 309829"/>
              <a:gd name="connsiteY2" fmla="*/ 74504 h 74521"/>
              <a:gd name="connsiteX3" fmla="*/ 265688 w 309829"/>
              <a:gd name="connsiteY3" fmla="*/ 31255 h 74521"/>
              <a:gd name="connsiteX4" fmla="*/ 228618 w 309829"/>
              <a:gd name="connsiteY4" fmla="*/ 363 h 74521"/>
              <a:gd name="connsiteX5" fmla="*/ 18 w 309829"/>
              <a:gd name="connsiteY5" fmla="*/ 18898 h 7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829" h="74521">
                <a:moveTo>
                  <a:pt x="18" y="18898"/>
                </a:moveTo>
                <a:cubicBezTo>
                  <a:pt x="-2041" y="23017"/>
                  <a:pt x="164774" y="15809"/>
                  <a:pt x="216261" y="25077"/>
                </a:cubicBezTo>
                <a:cubicBezTo>
                  <a:pt x="267748" y="34345"/>
                  <a:pt x="300699" y="73474"/>
                  <a:pt x="308937" y="74504"/>
                </a:cubicBezTo>
                <a:cubicBezTo>
                  <a:pt x="317175" y="75534"/>
                  <a:pt x="265688" y="31255"/>
                  <a:pt x="265688" y="31255"/>
                </a:cubicBezTo>
                <a:cubicBezTo>
                  <a:pt x="252302" y="18898"/>
                  <a:pt x="267748" y="3452"/>
                  <a:pt x="228618" y="363"/>
                </a:cubicBezTo>
                <a:cubicBezTo>
                  <a:pt x="189488" y="-2726"/>
                  <a:pt x="2077" y="14779"/>
                  <a:pt x="18" y="188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786CAAAE-98A2-91DA-0164-3EBF734C4415}"/>
              </a:ext>
            </a:extLst>
          </p:cNvPr>
          <p:cNvSpPr/>
          <p:nvPr/>
        </p:nvSpPr>
        <p:spPr>
          <a:xfrm>
            <a:off x="5276037" y="6505543"/>
            <a:ext cx="385999" cy="132394"/>
          </a:xfrm>
          <a:custGeom>
            <a:avLst/>
            <a:gdLst>
              <a:gd name="connsiteX0" fmla="*/ 298 w 385999"/>
              <a:gd name="connsiteY0" fmla="*/ 289 h 132394"/>
              <a:gd name="connsiteX1" fmla="*/ 315395 w 385999"/>
              <a:gd name="connsiteY1" fmla="*/ 111500 h 132394"/>
              <a:gd name="connsiteX2" fmla="*/ 383358 w 385999"/>
              <a:gd name="connsiteY2" fmla="*/ 130035 h 132394"/>
              <a:gd name="connsiteX3" fmla="*/ 259790 w 385999"/>
              <a:gd name="connsiteY3" fmla="*/ 80608 h 132394"/>
              <a:gd name="connsiteX4" fmla="*/ 298 w 385999"/>
              <a:gd name="connsiteY4" fmla="*/ 289 h 13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999" h="132394">
                <a:moveTo>
                  <a:pt x="298" y="289"/>
                </a:moveTo>
                <a:cubicBezTo>
                  <a:pt x="9565" y="5438"/>
                  <a:pt x="251552" y="89876"/>
                  <a:pt x="315395" y="111500"/>
                </a:cubicBezTo>
                <a:cubicBezTo>
                  <a:pt x="379238" y="133124"/>
                  <a:pt x="392625" y="135184"/>
                  <a:pt x="383358" y="130035"/>
                </a:cubicBezTo>
                <a:cubicBezTo>
                  <a:pt x="374091" y="124886"/>
                  <a:pt x="319514" y="101202"/>
                  <a:pt x="259790" y="80608"/>
                </a:cubicBezTo>
                <a:cubicBezTo>
                  <a:pt x="200066" y="60014"/>
                  <a:pt x="-8969" y="-4860"/>
                  <a:pt x="298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99A88524-A4CA-822A-C930-5A97FB60F26B}"/>
              </a:ext>
            </a:extLst>
          </p:cNvPr>
          <p:cNvSpPr/>
          <p:nvPr/>
        </p:nvSpPr>
        <p:spPr>
          <a:xfrm>
            <a:off x="3888052" y="4047640"/>
            <a:ext cx="183419" cy="347057"/>
          </a:xfrm>
          <a:custGeom>
            <a:avLst/>
            <a:gdLst>
              <a:gd name="connsiteX0" fmla="*/ 183066 w 183419"/>
              <a:gd name="connsiteY0" fmla="*/ 182 h 347057"/>
              <a:gd name="connsiteX1" fmla="*/ 66582 w 183419"/>
              <a:gd name="connsiteY1" fmla="*/ 145787 h 347057"/>
              <a:gd name="connsiteX2" fmla="*/ 2516 w 183419"/>
              <a:gd name="connsiteY2" fmla="*/ 343810 h 347057"/>
              <a:gd name="connsiteX3" fmla="*/ 14165 w 183419"/>
              <a:gd name="connsiteY3" fmla="*/ 262271 h 347057"/>
              <a:gd name="connsiteX4" fmla="*/ 25813 w 183419"/>
              <a:gd name="connsiteY4" fmla="*/ 174908 h 347057"/>
              <a:gd name="connsiteX5" fmla="*/ 183066 w 183419"/>
              <a:gd name="connsiteY5" fmla="*/ 182 h 34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19" h="347057">
                <a:moveTo>
                  <a:pt x="183066" y="182"/>
                </a:moveTo>
                <a:cubicBezTo>
                  <a:pt x="189861" y="-4671"/>
                  <a:pt x="96674" y="88516"/>
                  <a:pt x="66582" y="145787"/>
                </a:cubicBezTo>
                <a:cubicBezTo>
                  <a:pt x="36490" y="203058"/>
                  <a:pt x="11252" y="324396"/>
                  <a:pt x="2516" y="343810"/>
                </a:cubicBezTo>
                <a:cubicBezTo>
                  <a:pt x="-6220" y="363224"/>
                  <a:pt x="10282" y="290421"/>
                  <a:pt x="14165" y="262271"/>
                </a:cubicBezTo>
                <a:cubicBezTo>
                  <a:pt x="18048" y="234121"/>
                  <a:pt x="575" y="213736"/>
                  <a:pt x="25813" y="174908"/>
                </a:cubicBezTo>
                <a:cubicBezTo>
                  <a:pt x="51051" y="136080"/>
                  <a:pt x="176271" y="5035"/>
                  <a:pt x="183066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345FBFC-07B6-FBE5-83AA-C5E8D75F0135}"/>
              </a:ext>
            </a:extLst>
          </p:cNvPr>
          <p:cNvSpPr/>
          <p:nvPr/>
        </p:nvSpPr>
        <p:spPr>
          <a:xfrm>
            <a:off x="4049994" y="4451867"/>
            <a:ext cx="152049" cy="268858"/>
          </a:xfrm>
          <a:custGeom>
            <a:avLst/>
            <a:gdLst>
              <a:gd name="connsiteX0" fmla="*/ 91015 w 152049"/>
              <a:gd name="connsiteY0" fmla="*/ 15297 h 268858"/>
              <a:gd name="connsiteX1" fmla="*/ 26949 w 152049"/>
              <a:gd name="connsiteY1" fmla="*/ 143430 h 268858"/>
              <a:gd name="connsiteX2" fmla="*/ 50245 w 152049"/>
              <a:gd name="connsiteY2" fmla="*/ 265738 h 268858"/>
              <a:gd name="connsiteX3" fmla="*/ 44421 w 152049"/>
              <a:gd name="connsiteY3" fmla="*/ 224969 h 268858"/>
              <a:gd name="connsiteX4" fmla="*/ 3652 w 152049"/>
              <a:gd name="connsiteY4" fmla="*/ 143430 h 268858"/>
              <a:gd name="connsiteX5" fmla="*/ 149257 w 152049"/>
              <a:gd name="connsiteY5" fmla="*/ 15297 h 268858"/>
              <a:gd name="connsiteX6" fmla="*/ 91015 w 152049"/>
              <a:gd name="connsiteY6" fmla="*/ 15297 h 26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049" h="268858">
                <a:moveTo>
                  <a:pt x="91015" y="15297"/>
                </a:moveTo>
                <a:cubicBezTo>
                  <a:pt x="70630" y="36653"/>
                  <a:pt x="33744" y="101690"/>
                  <a:pt x="26949" y="143430"/>
                </a:cubicBezTo>
                <a:cubicBezTo>
                  <a:pt x="20154" y="185170"/>
                  <a:pt x="50245" y="265738"/>
                  <a:pt x="50245" y="265738"/>
                </a:cubicBezTo>
                <a:cubicBezTo>
                  <a:pt x="53157" y="279328"/>
                  <a:pt x="52186" y="245353"/>
                  <a:pt x="44421" y="224969"/>
                </a:cubicBezTo>
                <a:cubicBezTo>
                  <a:pt x="36656" y="204585"/>
                  <a:pt x="-13821" y="178375"/>
                  <a:pt x="3652" y="143430"/>
                </a:cubicBezTo>
                <a:cubicBezTo>
                  <a:pt x="21125" y="108485"/>
                  <a:pt x="133726" y="34711"/>
                  <a:pt x="149257" y="15297"/>
                </a:cubicBezTo>
                <a:cubicBezTo>
                  <a:pt x="164788" y="-4117"/>
                  <a:pt x="111400" y="-6059"/>
                  <a:pt x="91015" y="152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AC807FD0-AC00-EFEB-01A2-654AE42BD337}"/>
              </a:ext>
            </a:extLst>
          </p:cNvPr>
          <p:cNvSpPr/>
          <p:nvPr/>
        </p:nvSpPr>
        <p:spPr>
          <a:xfrm>
            <a:off x="4569736" y="5043675"/>
            <a:ext cx="268398" cy="100446"/>
          </a:xfrm>
          <a:custGeom>
            <a:avLst/>
            <a:gdLst>
              <a:gd name="connsiteX0" fmla="*/ 2264 w 268398"/>
              <a:gd name="connsiteY0" fmla="*/ 86 h 100446"/>
              <a:gd name="connsiteX1" fmla="*/ 107100 w 268398"/>
              <a:gd name="connsiteY1" fmla="*/ 81624 h 100446"/>
              <a:gd name="connsiteX2" fmla="*/ 264353 w 268398"/>
              <a:gd name="connsiteY2" fmla="*/ 75800 h 100446"/>
              <a:gd name="connsiteX3" fmla="*/ 206111 w 268398"/>
              <a:gd name="connsiteY3" fmla="*/ 99097 h 100446"/>
              <a:gd name="connsiteX4" fmla="*/ 2264 w 268398"/>
              <a:gd name="connsiteY4" fmla="*/ 86 h 10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398" h="100446">
                <a:moveTo>
                  <a:pt x="2264" y="86"/>
                </a:moveTo>
                <a:cubicBezTo>
                  <a:pt x="-14238" y="-2826"/>
                  <a:pt x="63418" y="69005"/>
                  <a:pt x="107100" y="81624"/>
                </a:cubicBezTo>
                <a:cubicBezTo>
                  <a:pt x="150782" y="94243"/>
                  <a:pt x="247851" y="72888"/>
                  <a:pt x="264353" y="75800"/>
                </a:cubicBezTo>
                <a:cubicBezTo>
                  <a:pt x="280855" y="78712"/>
                  <a:pt x="243968" y="106863"/>
                  <a:pt x="206111" y="99097"/>
                </a:cubicBezTo>
                <a:cubicBezTo>
                  <a:pt x="168254" y="91332"/>
                  <a:pt x="18766" y="2998"/>
                  <a:pt x="2264" y="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15A33A22-F8CC-85A8-1972-BA8F281C92C0}"/>
              </a:ext>
            </a:extLst>
          </p:cNvPr>
          <p:cNvSpPr/>
          <p:nvPr/>
        </p:nvSpPr>
        <p:spPr>
          <a:xfrm>
            <a:off x="5066991" y="4554519"/>
            <a:ext cx="134346" cy="203868"/>
          </a:xfrm>
          <a:custGeom>
            <a:avLst/>
            <a:gdLst>
              <a:gd name="connsiteX0" fmla="*/ 66 w 134346"/>
              <a:gd name="connsiteY0" fmla="*/ 8 h 203868"/>
              <a:gd name="connsiteX1" fmla="*/ 110726 w 134346"/>
              <a:gd name="connsiteY1" fmla="*/ 116492 h 203868"/>
              <a:gd name="connsiteX2" fmla="*/ 122375 w 134346"/>
              <a:gd name="connsiteY2" fmla="*/ 203856 h 203868"/>
              <a:gd name="connsiteX3" fmla="*/ 128199 w 134346"/>
              <a:gd name="connsiteY3" fmla="*/ 110668 h 203868"/>
              <a:gd name="connsiteX4" fmla="*/ 66 w 134346"/>
              <a:gd name="connsiteY4" fmla="*/ 8 h 20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46" h="203868">
                <a:moveTo>
                  <a:pt x="66" y="8"/>
                </a:moveTo>
                <a:cubicBezTo>
                  <a:pt x="-2846" y="979"/>
                  <a:pt x="90341" y="82517"/>
                  <a:pt x="110726" y="116492"/>
                </a:cubicBezTo>
                <a:cubicBezTo>
                  <a:pt x="131111" y="150467"/>
                  <a:pt x="119463" y="204827"/>
                  <a:pt x="122375" y="203856"/>
                </a:cubicBezTo>
                <a:cubicBezTo>
                  <a:pt x="125287" y="202885"/>
                  <a:pt x="143730" y="140760"/>
                  <a:pt x="128199" y="110668"/>
                </a:cubicBezTo>
                <a:cubicBezTo>
                  <a:pt x="112668" y="80576"/>
                  <a:pt x="2978" y="-963"/>
                  <a:pt x="66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1EFE449F-9507-69DF-4B5A-1DDF1F50FC1F}"/>
              </a:ext>
            </a:extLst>
          </p:cNvPr>
          <p:cNvSpPr/>
          <p:nvPr/>
        </p:nvSpPr>
        <p:spPr>
          <a:xfrm>
            <a:off x="5358198" y="4624369"/>
            <a:ext cx="60967" cy="169002"/>
          </a:xfrm>
          <a:custGeom>
            <a:avLst/>
            <a:gdLst>
              <a:gd name="connsiteX0" fmla="*/ 70 w 60967"/>
              <a:gd name="connsiteY0" fmla="*/ 49 h 169002"/>
              <a:gd name="connsiteX1" fmla="*/ 46663 w 60967"/>
              <a:gd name="connsiteY1" fmla="*/ 81588 h 169002"/>
              <a:gd name="connsiteX2" fmla="*/ 58312 w 60967"/>
              <a:gd name="connsiteY2" fmla="*/ 168951 h 169002"/>
              <a:gd name="connsiteX3" fmla="*/ 58312 w 60967"/>
              <a:gd name="connsiteY3" fmla="*/ 93236 h 169002"/>
              <a:gd name="connsiteX4" fmla="*/ 70 w 60967"/>
              <a:gd name="connsiteY4" fmla="*/ 49 h 1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7" h="169002">
                <a:moveTo>
                  <a:pt x="70" y="49"/>
                </a:moveTo>
                <a:cubicBezTo>
                  <a:pt x="-1871" y="-1892"/>
                  <a:pt x="36956" y="53438"/>
                  <a:pt x="46663" y="81588"/>
                </a:cubicBezTo>
                <a:cubicBezTo>
                  <a:pt x="56370" y="109738"/>
                  <a:pt x="56371" y="167010"/>
                  <a:pt x="58312" y="168951"/>
                </a:cubicBezTo>
                <a:cubicBezTo>
                  <a:pt x="60253" y="170892"/>
                  <a:pt x="63165" y="117503"/>
                  <a:pt x="58312" y="93236"/>
                </a:cubicBezTo>
                <a:cubicBezTo>
                  <a:pt x="53459" y="68969"/>
                  <a:pt x="2011" y="1990"/>
                  <a:pt x="7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D50AC715-FF37-EA34-7B4F-9329083E6AC5}"/>
              </a:ext>
            </a:extLst>
          </p:cNvPr>
          <p:cNvSpPr/>
          <p:nvPr/>
        </p:nvSpPr>
        <p:spPr>
          <a:xfrm>
            <a:off x="5895961" y="4800434"/>
            <a:ext cx="314595" cy="68897"/>
          </a:xfrm>
          <a:custGeom>
            <a:avLst/>
            <a:gdLst>
              <a:gd name="connsiteX0" fmla="*/ 602 w 314595"/>
              <a:gd name="connsiteY0" fmla="*/ 34973 h 68897"/>
              <a:gd name="connsiteX1" fmla="*/ 83387 w 314595"/>
              <a:gd name="connsiteY1" fmla="*/ 68840 h 68897"/>
              <a:gd name="connsiteX2" fmla="*/ 215091 w 314595"/>
              <a:gd name="connsiteY2" fmla="*/ 31210 h 68897"/>
              <a:gd name="connsiteX3" fmla="*/ 169935 w 314595"/>
              <a:gd name="connsiteY3" fmla="*/ 65077 h 68897"/>
              <a:gd name="connsiteX4" fmla="*/ 309165 w 314595"/>
              <a:gd name="connsiteY4" fmla="*/ 1107 h 68897"/>
              <a:gd name="connsiteX5" fmla="*/ 279061 w 314595"/>
              <a:gd name="connsiteY5" fmla="*/ 27447 h 68897"/>
              <a:gd name="connsiteX6" fmla="*/ 211328 w 314595"/>
              <a:gd name="connsiteY6" fmla="*/ 65077 h 68897"/>
              <a:gd name="connsiteX7" fmla="*/ 124780 w 314595"/>
              <a:gd name="connsiteY7" fmla="*/ 65077 h 68897"/>
              <a:gd name="connsiteX8" fmla="*/ 602 w 314595"/>
              <a:gd name="connsiteY8" fmla="*/ 34973 h 6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95" h="68897">
                <a:moveTo>
                  <a:pt x="602" y="34973"/>
                </a:moveTo>
                <a:cubicBezTo>
                  <a:pt x="-6297" y="35600"/>
                  <a:pt x="47639" y="69467"/>
                  <a:pt x="83387" y="68840"/>
                </a:cubicBezTo>
                <a:cubicBezTo>
                  <a:pt x="119135" y="68213"/>
                  <a:pt x="200666" y="31837"/>
                  <a:pt x="215091" y="31210"/>
                </a:cubicBezTo>
                <a:cubicBezTo>
                  <a:pt x="229516" y="30583"/>
                  <a:pt x="154256" y="70094"/>
                  <a:pt x="169935" y="65077"/>
                </a:cubicBezTo>
                <a:cubicBezTo>
                  <a:pt x="185614" y="60060"/>
                  <a:pt x="309165" y="1107"/>
                  <a:pt x="309165" y="1107"/>
                </a:cubicBezTo>
                <a:cubicBezTo>
                  <a:pt x="327353" y="-5165"/>
                  <a:pt x="295367" y="16785"/>
                  <a:pt x="279061" y="27447"/>
                </a:cubicBezTo>
                <a:cubicBezTo>
                  <a:pt x="262755" y="38109"/>
                  <a:pt x="237041" y="58805"/>
                  <a:pt x="211328" y="65077"/>
                </a:cubicBezTo>
                <a:cubicBezTo>
                  <a:pt x="185615" y="71349"/>
                  <a:pt x="153002" y="68840"/>
                  <a:pt x="124780" y="65077"/>
                </a:cubicBezTo>
                <a:cubicBezTo>
                  <a:pt x="96558" y="61314"/>
                  <a:pt x="7501" y="34346"/>
                  <a:pt x="602" y="34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3697F0B1-0A50-C3BA-E7A8-D083BA913EAC}"/>
              </a:ext>
            </a:extLst>
          </p:cNvPr>
          <p:cNvSpPr/>
          <p:nvPr/>
        </p:nvSpPr>
        <p:spPr>
          <a:xfrm>
            <a:off x="6134325" y="4640018"/>
            <a:ext cx="441834" cy="184683"/>
          </a:xfrm>
          <a:custGeom>
            <a:avLst/>
            <a:gdLst>
              <a:gd name="connsiteX0" fmla="*/ 36934 w 441834"/>
              <a:gd name="connsiteY0" fmla="*/ 82501 h 184683"/>
              <a:gd name="connsiteX1" fmla="*/ 277764 w 441834"/>
              <a:gd name="connsiteY1" fmla="*/ 7241 h 184683"/>
              <a:gd name="connsiteX2" fmla="*/ 255186 w 441834"/>
              <a:gd name="connsiteY2" fmla="*/ 7241 h 184683"/>
              <a:gd name="connsiteX3" fmla="*/ 432045 w 441834"/>
              <a:gd name="connsiteY3" fmla="*/ 44871 h 184683"/>
              <a:gd name="connsiteX4" fmla="*/ 383127 w 441834"/>
              <a:gd name="connsiteY4" fmla="*/ 59923 h 184683"/>
              <a:gd name="connsiteX5" fmla="*/ 439571 w 441834"/>
              <a:gd name="connsiteY5" fmla="*/ 90026 h 184683"/>
              <a:gd name="connsiteX6" fmla="*/ 289053 w 441834"/>
              <a:gd name="connsiteY6" fmla="*/ 93789 h 184683"/>
              <a:gd name="connsiteX7" fmla="*/ 161112 w 441834"/>
              <a:gd name="connsiteY7" fmla="*/ 180338 h 184683"/>
              <a:gd name="connsiteX8" fmla="*/ 172401 w 441834"/>
              <a:gd name="connsiteY8" fmla="*/ 146471 h 184683"/>
              <a:gd name="connsiteX9" fmla="*/ 108431 w 441834"/>
              <a:gd name="connsiteY9" fmla="*/ 176575 h 184683"/>
              <a:gd name="connsiteX10" fmla="*/ 55749 w 441834"/>
              <a:gd name="connsiteY10" fmla="*/ 142708 h 184683"/>
              <a:gd name="connsiteX11" fmla="*/ 3068 w 441834"/>
              <a:gd name="connsiteY11" fmla="*/ 184101 h 184683"/>
              <a:gd name="connsiteX12" fmla="*/ 36934 w 441834"/>
              <a:gd name="connsiteY12" fmla="*/ 82501 h 18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834" h="184683">
                <a:moveTo>
                  <a:pt x="36934" y="82501"/>
                </a:moveTo>
                <a:cubicBezTo>
                  <a:pt x="82717" y="53024"/>
                  <a:pt x="241389" y="19784"/>
                  <a:pt x="277764" y="7241"/>
                </a:cubicBezTo>
                <a:cubicBezTo>
                  <a:pt x="314139" y="-5302"/>
                  <a:pt x="229473" y="969"/>
                  <a:pt x="255186" y="7241"/>
                </a:cubicBezTo>
                <a:cubicBezTo>
                  <a:pt x="280899" y="13513"/>
                  <a:pt x="410722" y="36091"/>
                  <a:pt x="432045" y="44871"/>
                </a:cubicBezTo>
                <a:cubicBezTo>
                  <a:pt x="453369" y="53651"/>
                  <a:pt x="381873" y="52397"/>
                  <a:pt x="383127" y="59923"/>
                </a:cubicBezTo>
                <a:cubicBezTo>
                  <a:pt x="384381" y="67449"/>
                  <a:pt x="455250" y="84382"/>
                  <a:pt x="439571" y="90026"/>
                </a:cubicBezTo>
                <a:cubicBezTo>
                  <a:pt x="423892" y="95670"/>
                  <a:pt x="335463" y="78737"/>
                  <a:pt x="289053" y="93789"/>
                </a:cubicBezTo>
                <a:cubicBezTo>
                  <a:pt x="242643" y="108841"/>
                  <a:pt x="180554" y="171558"/>
                  <a:pt x="161112" y="180338"/>
                </a:cubicBezTo>
                <a:cubicBezTo>
                  <a:pt x="141670" y="189118"/>
                  <a:pt x="181181" y="147098"/>
                  <a:pt x="172401" y="146471"/>
                </a:cubicBezTo>
                <a:cubicBezTo>
                  <a:pt x="163621" y="145844"/>
                  <a:pt x="127873" y="177202"/>
                  <a:pt x="108431" y="176575"/>
                </a:cubicBezTo>
                <a:cubicBezTo>
                  <a:pt x="88989" y="175948"/>
                  <a:pt x="73310" y="141454"/>
                  <a:pt x="55749" y="142708"/>
                </a:cubicBezTo>
                <a:cubicBezTo>
                  <a:pt x="38189" y="143962"/>
                  <a:pt x="6831" y="190373"/>
                  <a:pt x="3068" y="184101"/>
                </a:cubicBezTo>
                <a:cubicBezTo>
                  <a:pt x="-695" y="177829"/>
                  <a:pt x="-8849" y="111978"/>
                  <a:pt x="36934" y="825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0786A091-B1D1-C20A-BF5D-89668041F452}"/>
              </a:ext>
            </a:extLst>
          </p:cNvPr>
          <p:cNvSpPr/>
          <p:nvPr/>
        </p:nvSpPr>
        <p:spPr>
          <a:xfrm>
            <a:off x="6748525" y="4515369"/>
            <a:ext cx="222992" cy="244799"/>
          </a:xfrm>
          <a:custGeom>
            <a:avLst/>
            <a:gdLst>
              <a:gd name="connsiteX0" fmla="*/ 220482 w 222992"/>
              <a:gd name="connsiteY0" fmla="*/ 187 h 244799"/>
              <a:gd name="connsiteX1" fmla="*/ 118882 w 222992"/>
              <a:gd name="connsiteY1" fmla="*/ 131890 h 244799"/>
              <a:gd name="connsiteX2" fmla="*/ 51149 w 222992"/>
              <a:gd name="connsiteY2" fmla="*/ 237253 h 244799"/>
              <a:gd name="connsiteX3" fmla="*/ 69964 w 222992"/>
              <a:gd name="connsiteY3" fmla="*/ 188335 h 244799"/>
              <a:gd name="connsiteX4" fmla="*/ 9756 w 222992"/>
              <a:gd name="connsiteY4" fmla="*/ 244779 h 244799"/>
              <a:gd name="connsiteX5" fmla="*/ 17282 w 222992"/>
              <a:gd name="connsiteY5" fmla="*/ 180809 h 244799"/>
              <a:gd name="connsiteX6" fmla="*/ 47386 w 222992"/>
              <a:gd name="connsiteY6" fmla="*/ 105550 h 244799"/>
              <a:gd name="connsiteX7" fmla="*/ 5994 w 222992"/>
              <a:gd name="connsiteY7" fmla="*/ 161994 h 244799"/>
              <a:gd name="connsiteX8" fmla="*/ 220482 w 222992"/>
              <a:gd name="connsiteY8" fmla="*/ 187 h 24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92" h="244799">
                <a:moveTo>
                  <a:pt x="220482" y="187"/>
                </a:moveTo>
                <a:cubicBezTo>
                  <a:pt x="239297" y="-4830"/>
                  <a:pt x="147104" y="92379"/>
                  <a:pt x="118882" y="131890"/>
                </a:cubicBezTo>
                <a:cubicBezTo>
                  <a:pt x="90660" y="171401"/>
                  <a:pt x="59302" y="227846"/>
                  <a:pt x="51149" y="237253"/>
                </a:cubicBezTo>
                <a:cubicBezTo>
                  <a:pt x="42996" y="246660"/>
                  <a:pt x="76863" y="187081"/>
                  <a:pt x="69964" y="188335"/>
                </a:cubicBezTo>
                <a:cubicBezTo>
                  <a:pt x="63065" y="189589"/>
                  <a:pt x="18536" y="246033"/>
                  <a:pt x="9756" y="244779"/>
                </a:cubicBezTo>
                <a:cubicBezTo>
                  <a:pt x="976" y="243525"/>
                  <a:pt x="11010" y="204014"/>
                  <a:pt x="17282" y="180809"/>
                </a:cubicBezTo>
                <a:cubicBezTo>
                  <a:pt x="23554" y="157604"/>
                  <a:pt x="49267" y="108686"/>
                  <a:pt x="47386" y="105550"/>
                </a:cubicBezTo>
                <a:cubicBezTo>
                  <a:pt x="45505" y="102414"/>
                  <a:pt x="-19720" y="173283"/>
                  <a:pt x="5994" y="161994"/>
                </a:cubicBezTo>
                <a:cubicBezTo>
                  <a:pt x="31708" y="150705"/>
                  <a:pt x="201667" y="5204"/>
                  <a:pt x="220482" y="1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FAD43077-EB05-5B8F-A59F-3214D68612C7}"/>
              </a:ext>
            </a:extLst>
          </p:cNvPr>
          <p:cNvSpPr/>
          <p:nvPr/>
        </p:nvSpPr>
        <p:spPr>
          <a:xfrm>
            <a:off x="5805197" y="4760052"/>
            <a:ext cx="637048" cy="237171"/>
          </a:xfrm>
          <a:custGeom>
            <a:avLst/>
            <a:gdLst>
              <a:gd name="connsiteX0" fmla="*/ 72551 w 637048"/>
              <a:gd name="connsiteY0" fmla="*/ 18911 h 237171"/>
              <a:gd name="connsiteX1" fmla="*/ 256936 w 637048"/>
              <a:gd name="connsiteY1" fmla="*/ 67829 h 237171"/>
              <a:gd name="connsiteX2" fmla="*/ 467662 w 637048"/>
              <a:gd name="connsiteY2" fmla="*/ 49015 h 237171"/>
              <a:gd name="connsiteX3" fmla="*/ 377351 w 637048"/>
              <a:gd name="connsiteY3" fmla="*/ 79118 h 237171"/>
              <a:gd name="connsiteX4" fmla="*/ 636996 w 637048"/>
              <a:gd name="connsiteY4" fmla="*/ 96 h 237171"/>
              <a:gd name="connsiteX5" fmla="*/ 399929 w 637048"/>
              <a:gd name="connsiteY5" fmla="*/ 97933 h 237171"/>
              <a:gd name="connsiteX6" fmla="*/ 381114 w 637048"/>
              <a:gd name="connsiteY6" fmla="*/ 131800 h 237171"/>
              <a:gd name="connsiteX7" fmla="*/ 460136 w 637048"/>
              <a:gd name="connsiteY7" fmla="*/ 207059 h 237171"/>
              <a:gd name="connsiteX8" fmla="*/ 403692 w 637048"/>
              <a:gd name="connsiteY8" fmla="*/ 169429 h 237171"/>
              <a:gd name="connsiteX9" fmla="*/ 147810 w 637048"/>
              <a:gd name="connsiteY9" fmla="*/ 165667 h 237171"/>
              <a:gd name="connsiteX10" fmla="*/ 320907 w 637048"/>
              <a:gd name="connsiteY10" fmla="*/ 237163 h 237171"/>
              <a:gd name="connsiteX11" fmla="*/ 196729 w 637048"/>
              <a:gd name="connsiteY11" fmla="*/ 169429 h 237171"/>
              <a:gd name="connsiteX12" fmla="*/ 1055 w 637048"/>
              <a:gd name="connsiteY12" fmla="*/ 30200 h 237171"/>
              <a:gd name="connsiteX13" fmla="*/ 117707 w 637048"/>
              <a:gd name="connsiteY13" fmla="*/ 90407 h 237171"/>
              <a:gd name="connsiteX14" fmla="*/ 72551 w 637048"/>
              <a:gd name="connsiteY14" fmla="*/ 18911 h 23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7048" h="237171">
                <a:moveTo>
                  <a:pt x="72551" y="18911"/>
                </a:moveTo>
                <a:cubicBezTo>
                  <a:pt x="95756" y="15148"/>
                  <a:pt x="191084" y="62812"/>
                  <a:pt x="256936" y="67829"/>
                </a:cubicBezTo>
                <a:cubicBezTo>
                  <a:pt x="322788" y="72846"/>
                  <a:pt x="447593" y="47134"/>
                  <a:pt x="467662" y="49015"/>
                </a:cubicBezTo>
                <a:cubicBezTo>
                  <a:pt x="487731" y="50896"/>
                  <a:pt x="349129" y="87271"/>
                  <a:pt x="377351" y="79118"/>
                </a:cubicBezTo>
                <a:cubicBezTo>
                  <a:pt x="405573" y="70965"/>
                  <a:pt x="633233" y="-3040"/>
                  <a:pt x="636996" y="96"/>
                </a:cubicBezTo>
                <a:cubicBezTo>
                  <a:pt x="640759" y="3232"/>
                  <a:pt x="442576" y="75982"/>
                  <a:pt x="399929" y="97933"/>
                </a:cubicBezTo>
                <a:cubicBezTo>
                  <a:pt x="357282" y="119884"/>
                  <a:pt x="371079" y="113612"/>
                  <a:pt x="381114" y="131800"/>
                </a:cubicBezTo>
                <a:cubicBezTo>
                  <a:pt x="391149" y="149988"/>
                  <a:pt x="456373" y="200788"/>
                  <a:pt x="460136" y="207059"/>
                </a:cubicBezTo>
                <a:cubicBezTo>
                  <a:pt x="463899" y="213330"/>
                  <a:pt x="455746" y="176328"/>
                  <a:pt x="403692" y="169429"/>
                </a:cubicBezTo>
                <a:cubicBezTo>
                  <a:pt x="351638" y="162530"/>
                  <a:pt x="161607" y="154378"/>
                  <a:pt x="147810" y="165667"/>
                </a:cubicBezTo>
                <a:cubicBezTo>
                  <a:pt x="134013" y="176956"/>
                  <a:pt x="312754" y="236536"/>
                  <a:pt x="320907" y="237163"/>
                </a:cubicBezTo>
                <a:cubicBezTo>
                  <a:pt x="329060" y="237790"/>
                  <a:pt x="250038" y="203923"/>
                  <a:pt x="196729" y="169429"/>
                </a:cubicBezTo>
                <a:cubicBezTo>
                  <a:pt x="143420" y="134935"/>
                  <a:pt x="14225" y="43370"/>
                  <a:pt x="1055" y="30200"/>
                </a:cubicBezTo>
                <a:cubicBezTo>
                  <a:pt x="-12115" y="17030"/>
                  <a:pt x="102028" y="86644"/>
                  <a:pt x="117707" y="90407"/>
                </a:cubicBezTo>
                <a:cubicBezTo>
                  <a:pt x="133386" y="94170"/>
                  <a:pt x="49346" y="22674"/>
                  <a:pt x="72551" y="189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B70F7B0C-2985-5ED4-D9AC-CC33182B9777}"/>
              </a:ext>
            </a:extLst>
          </p:cNvPr>
          <p:cNvSpPr/>
          <p:nvPr/>
        </p:nvSpPr>
        <p:spPr>
          <a:xfrm>
            <a:off x="2605246" y="2051163"/>
            <a:ext cx="1256225" cy="6320258"/>
          </a:xfrm>
          <a:custGeom>
            <a:avLst/>
            <a:gdLst>
              <a:gd name="connsiteX0" fmla="*/ 677600 w 1256225"/>
              <a:gd name="connsiteY0" fmla="*/ 2489 h 6320258"/>
              <a:gd name="connsiteX1" fmla="*/ 362806 w 1256225"/>
              <a:gd name="connsiteY1" fmla="*/ 2655748 h 6320258"/>
              <a:gd name="connsiteX2" fmla="*/ 797521 w 1256225"/>
              <a:gd name="connsiteY2" fmla="*/ 4469558 h 6320258"/>
              <a:gd name="connsiteX3" fmla="*/ 557679 w 1256225"/>
              <a:gd name="connsiteY3" fmla="*/ 3914922 h 6320258"/>
              <a:gd name="connsiteX4" fmla="*/ 1247226 w 1256225"/>
              <a:gd name="connsiteY4" fmla="*/ 6298358 h 6320258"/>
              <a:gd name="connsiteX5" fmla="*/ 902452 w 1256225"/>
              <a:gd name="connsiteY5" fmla="*/ 4979224 h 6320258"/>
              <a:gd name="connsiteX6" fmla="*/ 212905 w 1256225"/>
              <a:gd name="connsiteY6" fmla="*/ 2970542 h 6320258"/>
              <a:gd name="connsiteX7" fmla="*/ 242885 w 1256225"/>
              <a:gd name="connsiteY7" fmla="*/ 3255355 h 6320258"/>
              <a:gd name="connsiteX8" fmla="*/ 197915 w 1256225"/>
              <a:gd name="connsiteY8" fmla="*/ 1531486 h 6320258"/>
              <a:gd name="connsiteX9" fmla="*/ 18033 w 1256225"/>
              <a:gd name="connsiteY9" fmla="*/ 2161073 h 6320258"/>
              <a:gd name="connsiteX10" fmla="*/ 677600 w 1256225"/>
              <a:gd name="connsiteY10" fmla="*/ 2489 h 632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6225" h="6320258">
                <a:moveTo>
                  <a:pt x="677600" y="2489"/>
                </a:moveTo>
                <a:cubicBezTo>
                  <a:pt x="735062" y="84935"/>
                  <a:pt x="342819" y="1911237"/>
                  <a:pt x="362806" y="2655748"/>
                </a:cubicBezTo>
                <a:cubicBezTo>
                  <a:pt x="382793" y="3400260"/>
                  <a:pt x="765042" y="4259696"/>
                  <a:pt x="797521" y="4469558"/>
                </a:cubicBezTo>
                <a:cubicBezTo>
                  <a:pt x="830000" y="4679420"/>
                  <a:pt x="482728" y="3610122"/>
                  <a:pt x="557679" y="3914922"/>
                </a:cubicBezTo>
                <a:cubicBezTo>
                  <a:pt x="632630" y="4219722"/>
                  <a:pt x="1189764" y="6120975"/>
                  <a:pt x="1247226" y="6298358"/>
                </a:cubicBezTo>
                <a:cubicBezTo>
                  <a:pt x="1304688" y="6475741"/>
                  <a:pt x="1074839" y="5533860"/>
                  <a:pt x="902452" y="4979224"/>
                </a:cubicBezTo>
                <a:cubicBezTo>
                  <a:pt x="730065" y="4424588"/>
                  <a:pt x="322833" y="3257854"/>
                  <a:pt x="212905" y="2970542"/>
                </a:cubicBezTo>
                <a:cubicBezTo>
                  <a:pt x="102977" y="2683230"/>
                  <a:pt x="245383" y="3495198"/>
                  <a:pt x="242885" y="3255355"/>
                </a:cubicBezTo>
                <a:cubicBezTo>
                  <a:pt x="240387" y="3015512"/>
                  <a:pt x="235390" y="1713866"/>
                  <a:pt x="197915" y="1531486"/>
                </a:cubicBezTo>
                <a:cubicBezTo>
                  <a:pt x="160440" y="1349106"/>
                  <a:pt x="-64413" y="2410909"/>
                  <a:pt x="18033" y="2161073"/>
                </a:cubicBezTo>
                <a:cubicBezTo>
                  <a:pt x="100479" y="1911237"/>
                  <a:pt x="620138" y="-79957"/>
                  <a:pt x="677600" y="24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0F0CC332-13CC-8827-4232-1A06F6155895}"/>
              </a:ext>
            </a:extLst>
          </p:cNvPr>
          <p:cNvSpPr/>
          <p:nvPr/>
        </p:nvSpPr>
        <p:spPr>
          <a:xfrm>
            <a:off x="1080267" y="327546"/>
            <a:ext cx="2589169" cy="3423683"/>
          </a:xfrm>
          <a:custGeom>
            <a:avLst/>
            <a:gdLst>
              <a:gd name="connsiteX0" fmla="*/ 2577333 w 2589169"/>
              <a:gd name="connsiteY0" fmla="*/ 17228 h 3423683"/>
              <a:gd name="connsiteX1" fmla="*/ 283838 w 2589169"/>
              <a:gd name="connsiteY1" fmla="*/ 1606185 h 3423683"/>
              <a:gd name="connsiteX2" fmla="*/ 553661 w 2589169"/>
              <a:gd name="connsiteY2" fmla="*/ 1531234 h 3423683"/>
              <a:gd name="connsiteX3" fmla="*/ 283838 w 2589169"/>
              <a:gd name="connsiteY3" fmla="*/ 2070880 h 3423683"/>
              <a:gd name="connsiteX4" fmla="*/ 14015 w 2589169"/>
              <a:gd name="connsiteY4" fmla="*/ 3405005 h 3423683"/>
              <a:gd name="connsiteX5" fmla="*/ 118946 w 2589169"/>
              <a:gd name="connsiteY5" fmla="*/ 2730447 h 3423683"/>
              <a:gd name="connsiteX6" fmla="*/ 793503 w 2589169"/>
              <a:gd name="connsiteY6" fmla="*/ 1066539 h 3423683"/>
              <a:gd name="connsiteX7" fmla="*/ 673582 w 2589169"/>
              <a:gd name="connsiteY7" fmla="*/ 1186461 h 3423683"/>
              <a:gd name="connsiteX8" fmla="*/ 1558002 w 2589169"/>
              <a:gd name="connsiteY8" fmla="*/ 601844 h 3423683"/>
              <a:gd name="connsiteX9" fmla="*/ 1198238 w 2589169"/>
              <a:gd name="connsiteY9" fmla="*/ 751746 h 3423683"/>
              <a:gd name="connsiteX10" fmla="*/ 2577333 w 2589169"/>
              <a:gd name="connsiteY10" fmla="*/ 17228 h 34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9169" h="3423683">
                <a:moveTo>
                  <a:pt x="2577333" y="17228"/>
                </a:moveTo>
                <a:cubicBezTo>
                  <a:pt x="2424933" y="159634"/>
                  <a:pt x="621117" y="1353851"/>
                  <a:pt x="283838" y="1606185"/>
                </a:cubicBezTo>
                <a:cubicBezTo>
                  <a:pt x="-53441" y="1858519"/>
                  <a:pt x="553661" y="1453785"/>
                  <a:pt x="553661" y="1531234"/>
                </a:cubicBezTo>
                <a:cubicBezTo>
                  <a:pt x="553661" y="1608683"/>
                  <a:pt x="373779" y="1758585"/>
                  <a:pt x="283838" y="2070880"/>
                </a:cubicBezTo>
                <a:cubicBezTo>
                  <a:pt x="193897" y="2383175"/>
                  <a:pt x="41497" y="3295077"/>
                  <a:pt x="14015" y="3405005"/>
                </a:cubicBezTo>
                <a:cubicBezTo>
                  <a:pt x="-13467" y="3514933"/>
                  <a:pt x="-10969" y="3120191"/>
                  <a:pt x="118946" y="2730447"/>
                </a:cubicBezTo>
                <a:cubicBezTo>
                  <a:pt x="248861" y="2340703"/>
                  <a:pt x="701064" y="1323870"/>
                  <a:pt x="793503" y="1066539"/>
                </a:cubicBezTo>
                <a:cubicBezTo>
                  <a:pt x="885942" y="809208"/>
                  <a:pt x="546165" y="1263910"/>
                  <a:pt x="673582" y="1186461"/>
                </a:cubicBezTo>
                <a:cubicBezTo>
                  <a:pt x="800999" y="1109012"/>
                  <a:pt x="1470559" y="674296"/>
                  <a:pt x="1558002" y="601844"/>
                </a:cubicBezTo>
                <a:cubicBezTo>
                  <a:pt x="1645445" y="529392"/>
                  <a:pt x="1033346" y="844185"/>
                  <a:pt x="1198238" y="751746"/>
                </a:cubicBezTo>
                <a:cubicBezTo>
                  <a:pt x="1363130" y="659307"/>
                  <a:pt x="2729733" y="-125178"/>
                  <a:pt x="2577333" y="172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75BA443F-86F3-2F56-9205-4BA612F224F8}"/>
              </a:ext>
            </a:extLst>
          </p:cNvPr>
          <p:cNvSpPr/>
          <p:nvPr/>
        </p:nvSpPr>
        <p:spPr>
          <a:xfrm>
            <a:off x="1364226" y="4240561"/>
            <a:ext cx="1355092" cy="3666164"/>
          </a:xfrm>
          <a:custGeom>
            <a:avLst/>
            <a:gdLst>
              <a:gd name="connsiteX0" fmla="*/ 179761 w 1355092"/>
              <a:gd name="connsiteY0" fmla="*/ 1655 h 3666164"/>
              <a:gd name="connsiteX1" fmla="*/ 59840 w 1355092"/>
              <a:gd name="connsiteY1" fmla="*/ 1530652 h 3666164"/>
              <a:gd name="connsiteX2" fmla="*/ 1289033 w 1355092"/>
              <a:gd name="connsiteY2" fmla="*/ 3554324 h 3666164"/>
              <a:gd name="connsiteX3" fmla="*/ 1199092 w 1355092"/>
              <a:gd name="connsiteY3" fmla="*/ 3419413 h 3666164"/>
              <a:gd name="connsiteX4" fmla="*/ 74830 w 1355092"/>
              <a:gd name="connsiteY4" fmla="*/ 1815465 h 3666164"/>
              <a:gd name="connsiteX5" fmla="*/ 179761 w 1355092"/>
              <a:gd name="connsiteY5" fmla="*/ 1655 h 366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092" h="3666164">
                <a:moveTo>
                  <a:pt x="179761" y="1655"/>
                </a:moveTo>
                <a:cubicBezTo>
                  <a:pt x="177263" y="-45814"/>
                  <a:pt x="-125039" y="938541"/>
                  <a:pt x="59840" y="1530652"/>
                </a:cubicBezTo>
                <a:cubicBezTo>
                  <a:pt x="244719" y="2122763"/>
                  <a:pt x="1099158" y="3239531"/>
                  <a:pt x="1289033" y="3554324"/>
                </a:cubicBezTo>
                <a:cubicBezTo>
                  <a:pt x="1478908" y="3869117"/>
                  <a:pt x="1199092" y="3419413"/>
                  <a:pt x="1199092" y="3419413"/>
                </a:cubicBezTo>
                <a:cubicBezTo>
                  <a:pt x="996725" y="3129603"/>
                  <a:pt x="249715" y="2382593"/>
                  <a:pt x="74830" y="1815465"/>
                </a:cubicBezTo>
                <a:cubicBezTo>
                  <a:pt x="-100055" y="1248337"/>
                  <a:pt x="182259" y="49124"/>
                  <a:pt x="179761" y="165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A0BC1EDF-AC6C-E751-F80C-A1E79371465D}"/>
              </a:ext>
            </a:extLst>
          </p:cNvPr>
          <p:cNvSpPr/>
          <p:nvPr/>
        </p:nvSpPr>
        <p:spPr>
          <a:xfrm>
            <a:off x="5416223" y="502348"/>
            <a:ext cx="1862349" cy="2663036"/>
          </a:xfrm>
          <a:custGeom>
            <a:avLst/>
            <a:gdLst>
              <a:gd name="connsiteX0" fmla="*/ 85167 w 1862349"/>
              <a:gd name="connsiteY0" fmla="*/ 82268 h 2663036"/>
              <a:gd name="connsiteX1" fmla="*/ 190098 w 1862349"/>
              <a:gd name="connsiteY1" fmla="*/ 157219 h 2663036"/>
              <a:gd name="connsiteX2" fmla="*/ 1179449 w 1862349"/>
              <a:gd name="connsiteY2" fmla="*/ 1086609 h 2663036"/>
              <a:gd name="connsiteX3" fmla="*/ 1059528 w 1862349"/>
              <a:gd name="connsiteY3" fmla="*/ 951698 h 2663036"/>
              <a:gd name="connsiteX4" fmla="*/ 1569193 w 1862349"/>
              <a:gd name="connsiteY4" fmla="*/ 1566295 h 2663036"/>
              <a:gd name="connsiteX5" fmla="*/ 1689115 w 1862349"/>
              <a:gd name="connsiteY5" fmla="*/ 1926059 h 2663036"/>
              <a:gd name="connsiteX6" fmla="*/ 1704105 w 1862349"/>
              <a:gd name="connsiteY6" fmla="*/ 1911068 h 2663036"/>
              <a:gd name="connsiteX7" fmla="*/ 1854007 w 1862349"/>
              <a:gd name="connsiteY7" fmla="*/ 2660577 h 2663036"/>
              <a:gd name="connsiteX8" fmla="*/ 1794046 w 1862349"/>
              <a:gd name="connsiteY8" fmla="*/ 2105941 h 2663036"/>
              <a:gd name="connsiteX9" fmla="*/ 1389311 w 1862349"/>
              <a:gd name="connsiteY9" fmla="*/ 906727 h 2663036"/>
              <a:gd name="connsiteX10" fmla="*/ 1464262 w 1862349"/>
              <a:gd name="connsiteY10" fmla="*/ 1431383 h 2663036"/>
              <a:gd name="connsiteX11" fmla="*/ 1149469 w 1862349"/>
              <a:gd name="connsiteY11" fmla="*/ 996668 h 2663036"/>
              <a:gd name="connsiteX12" fmla="*/ 85167 w 1862349"/>
              <a:gd name="connsiteY12" fmla="*/ 82268 h 266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2349" h="2663036">
                <a:moveTo>
                  <a:pt x="85167" y="82268"/>
                </a:moveTo>
                <a:cubicBezTo>
                  <a:pt x="-74728" y="-57640"/>
                  <a:pt x="7718" y="-10171"/>
                  <a:pt x="190098" y="157219"/>
                </a:cubicBezTo>
                <a:cubicBezTo>
                  <a:pt x="372478" y="324609"/>
                  <a:pt x="1034544" y="954196"/>
                  <a:pt x="1179449" y="1086609"/>
                </a:cubicBezTo>
                <a:cubicBezTo>
                  <a:pt x="1324354" y="1219022"/>
                  <a:pt x="994571" y="871751"/>
                  <a:pt x="1059528" y="951698"/>
                </a:cubicBezTo>
                <a:cubicBezTo>
                  <a:pt x="1124485" y="1031645"/>
                  <a:pt x="1464262" y="1403902"/>
                  <a:pt x="1569193" y="1566295"/>
                </a:cubicBezTo>
                <a:cubicBezTo>
                  <a:pt x="1674124" y="1728688"/>
                  <a:pt x="1689115" y="1926059"/>
                  <a:pt x="1689115" y="1926059"/>
                </a:cubicBezTo>
                <a:cubicBezTo>
                  <a:pt x="1711600" y="1983521"/>
                  <a:pt x="1676623" y="1788648"/>
                  <a:pt x="1704105" y="1911068"/>
                </a:cubicBezTo>
                <a:cubicBezTo>
                  <a:pt x="1731587" y="2033488"/>
                  <a:pt x="1839017" y="2628098"/>
                  <a:pt x="1854007" y="2660577"/>
                </a:cubicBezTo>
                <a:cubicBezTo>
                  <a:pt x="1868997" y="2693056"/>
                  <a:pt x="1871495" y="2398249"/>
                  <a:pt x="1794046" y="2105941"/>
                </a:cubicBezTo>
                <a:cubicBezTo>
                  <a:pt x="1716597" y="1813633"/>
                  <a:pt x="1444275" y="1019153"/>
                  <a:pt x="1389311" y="906727"/>
                </a:cubicBezTo>
                <a:cubicBezTo>
                  <a:pt x="1334347" y="794301"/>
                  <a:pt x="1504236" y="1416393"/>
                  <a:pt x="1464262" y="1431383"/>
                </a:cubicBezTo>
                <a:cubicBezTo>
                  <a:pt x="1424288" y="1446373"/>
                  <a:pt x="1374321" y="1224019"/>
                  <a:pt x="1149469" y="996668"/>
                </a:cubicBezTo>
                <a:cubicBezTo>
                  <a:pt x="924617" y="769317"/>
                  <a:pt x="245062" y="222176"/>
                  <a:pt x="85167" y="822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00B7CB65-1A0E-A6C9-12F9-A9217118758D}"/>
              </a:ext>
            </a:extLst>
          </p:cNvPr>
          <p:cNvSpPr/>
          <p:nvPr/>
        </p:nvSpPr>
        <p:spPr>
          <a:xfrm>
            <a:off x="4178324" y="7666919"/>
            <a:ext cx="1285988" cy="1705768"/>
          </a:xfrm>
          <a:custGeom>
            <a:avLst/>
            <a:gdLst>
              <a:gd name="connsiteX0" fmla="*/ 3932 w 1285988"/>
              <a:gd name="connsiteY0" fmla="*/ 8045 h 1705768"/>
              <a:gd name="connsiteX1" fmla="*/ 1203145 w 1285988"/>
              <a:gd name="connsiteY1" fmla="*/ 1611992 h 1705768"/>
              <a:gd name="connsiteX2" fmla="*/ 1143184 w 1285988"/>
              <a:gd name="connsiteY2" fmla="*/ 1462091 h 1705768"/>
              <a:gd name="connsiteX3" fmla="*/ 828391 w 1285988"/>
              <a:gd name="connsiteY3" fmla="*/ 1012386 h 1705768"/>
              <a:gd name="connsiteX4" fmla="*/ 3932 w 1285988"/>
              <a:gd name="connsiteY4" fmla="*/ 8045 h 170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988" h="1705768">
                <a:moveTo>
                  <a:pt x="3932" y="8045"/>
                </a:moveTo>
                <a:cubicBezTo>
                  <a:pt x="66391" y="107979"/>
                  <a:pt x="1013270" y="1369651"/>
                  <a:pt x="1203145" y="1611992"/>
                </a:cubicBezTo>
                <a:cubicBezTo>
                  <a:pt x="1393020" y="1854333"/>
                  <a:pt x="1205643" y="1562025"/>
                  <a:pt x="1143184" y="1462091"/>
                </a:cubicBezTo>
                <a:cubicBezTo>
                  <a:pt x="1080725" y="1362157"/>
                  <a:pt x="1015768" y="1257225"/>
                  <a:pt x="828391" y="1012386"/>
                </a:cubicBezTo>
                <a:cubicBezTo>
                  <a:pt x="641014" y="767547"/>
                  <a:pt x="-58527" y="-91889"/>
                  <a:pt x="3932" y="80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199A910D-3CAB-8E5C-20EE-D01DA9BC63C3}"/>
              </a:ext>
            </a:extLst>
          </p:cNvPr>
          <p:cNvSpPr/>
          <p:nvPr/>
        </p:nvSpPr>
        <p:spPr>
          <a:xfrm>
            <a:off x="7070745" y="4751870"/>
            <a:ext cx="514834" cy="2053569"/>
          </a:xfrm>
          <a:custGeom>
            <a:avLst/>
            <a:gdLst>
              <a:gd name="connsiteX0" fmla="*/ 514278 w 514834"/>
              <a:gd name="connsiteY0" fmla="*/ 12 h 2053569"/>
              <a:gd name="connsiteX1" fmla="*/ 349386 w 514834"/>
              <a:gd name="connsiteY1" fmla="*/ 644589 h 2053569"/>
              <a:gd name="connsiteX2" fmla="*/ 229465 w 514834"/>
              <a:gd name="connsiteY2" fmla="*/ 1124274 h 2053569"/>
              <a:gd name="connsiteX3" fmla="*/ 259445 w 514834"/>
              <a:gd name="connsiteY3" fmla="*/ 764510 h 2053569"/>
              <a:gd name="connsiteX4" fmla="*/ 4612 w 514834"/>
              <a:gd name="connsiteY4" fmla="*/ 2023684 h 2053569"/>
              <a:gd name="connsiteX5" fmla="*/ 109544 w 514834"/>
              <a:gd name="connsiteY5" fmla="*/ 1573979 h 2053569"/>
              <a:gd name="connsiteX6" fmla="*/ 289425 w 514834"/>
              <a:gd name="connsiteY6" fmla="*/ 629599 h 2053569"/>
              <a:gd name="connsiteX7" fmla="*/ 514278 w 514834"/>
              <a:gd name="connsiteY7" fmla="*/ 12 h 205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834" h="2053569">
                <a:moveTo>
                  <a:pt x="514278" y="12"/>
                </a:moveTo>
                <a:cubicBezTo>
                  <a:pt x="524272" y="2510"/>
                  <a:pt x="396855" y="457212"/>
                  <a:pt x="349386" y="644589"/>
                </a:cubicBezTo>
                <a:cubicBezTo>
                  <a:pt x="301917" y="831966"/>
                  <a:pt x="244455" y="1104287"/>
                  <a:pt x="229465" y="1124274"/>
                </a:cubicBezTo>
                <a:cubicBezTo>
                  <a:pt x="214475" y="1144261"/>
                  <a:pt x="296921" y="614608"/>
                  <a:pt x="259445" y="764510"/>
                </a:cubicBezTo>
                <a:cubicBezTo>
                  <a:pt x="221969" y="914412"/>
                  <a:pt x="29595" y="1888773"/>
                  <a:pt x="4612" y="2023684"/>
                </a:cubicBezTo>
                <a:cubicBezTo>
                  <a:pt x="-20371" y="2158595"/>
                  <a:pt x="62075" y="1806327"/>
                  <a:pt x="109544" y="1573979"/>
                </a:cubicBezTo>
                <a:cubicBezTo>
                  <a:pt x="157013" y="1341632"/>
                  <a:pt x="221969" y="889429"/>
                  <a:pt x="289425" y="629599"/>
                </a:cubicBezTo>
                <a:cubicBezTo>
                  <a:pt x="356881" y="369769"/>
                  <a:pt x="504284" y="-2486"/>
                  <a:pt x="514278" y="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593C1370-DC05-B8B0-6305-D7937667E039}"/>
              </a:ext>
            </a:extLst>
          </p:cNvPr>
          <p:cNvSpPr/>
          <p:nvPr/>
        </p:nvSpPr>
        <p:spPr>
          <a:xfrm>
            <a:off x="5621164" y="7145099"/>
            <a:ext cx="349205" cy="2242381"/>
          </a:xfrm>
          <a:custGeom>
            <a:avLst/>
            <a:gdLst>
              <a:gd name="connsiteX0" fmla="*/ 284961 w 349205"/>
              <a:gd name="connsiteY0" fmla="*/ 5209 h 2242381"/>
              <a:gd name="connsiteX1" fmla="*/ 147 w 349205"/>
              <a:gd name="connsiteY1" fmla="*/ 859649 h 2242381"/>
              <a:gd name="connsiteX2" fmla="*/ 329931 w 349205"/>
              <a:gd name="connsiteY2" fmla="*/ 2178783 h 2242381"/>
              <a:gd name="connsiteX3" fmla="*/ 284961 w 349205"/>
              <a:gd name="connsiteY3" fmla="*/ 1953931 h 2242381"/>
              <a:gd name="connsiteX4" fmla="*/ 75098 w 349205"/>
              <a:gd name="connsiteY4" fmla="*/ 1249393 h 2242381"/>
              <a:gd name="connsiteX5" fmla="*/ 284961 w 349205"/>
              <a:gd name="connsiteY5" fmla="*/ 5209 h 224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205" h="2242381">
                <a:moveTo>
                  <a:pt x="284961" y="5209"/>
                </a:moveTo>
                <a:cubicBezTo>
                  <a:pt x="272469" y="-59748"/>
                  <a:pt x="-7348" y="497387"/>
                  <a:pt x="147" y="859649"/>
                </a:cubicBezTo>
                <a:cubicBezTo>
                  <a:pt x="7642" y="1221911"/>
                  <a:pt x="282462" y="1996403"/>
                  <a:pt x="329931" y="2178783"/>
                </a:cubicBezTo>
                <a:cubicBezTo>
                  <a:pt x="377400" y="2361163"/>
                  <a:pt x="327433" y="2108829"/>
                  <a:pt x="284961" y="1953931"/>
                </a:cubicBezTo>
                <a:cubicBezTo>
                  <a:pt x="242489" y="1799033"/>
                  <a:pt x="80095" y="1571682"/>
                  <a:pt x="75098" y="1249393"/>
                </a:cubicBezTo>
                <a:cubicBezTo>
                  <a:pt x="70101" y="927104"/>
                  <a:pt x="297453" y="70166"/>
                  <a:pt x="284961" y="520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BFDF3CCE-B920-F0CF-4A31-38057B7CBBF0}"/>
              </a:ext>
            </a:extLst>
          </p:cNvPr>
          <p:cNvSpPr/>
          <p:nvPr/>
        </p:nvSpPr>
        <p:spPr>
          <a:xfrm>
            <a:off x="1893911" y="430716"/>
            <a:ext cx="2127843" cy="7379198"/>
          </a:xfrm>
          <a:custGeom>
            <a:avLst/>
            <a:gdLst>
              <a:gd name="connsiteX0" fmla="*/ 1943571 w 2127843"/>
              <a:gd name="connsiteY0" fmla="*/ 183881 h 7379198"/>
              <a:gd name="connsiteX1" fmla="*/ 1958561 w 2127843"/>
              <a:gd name="connsiteY1" fmla="*/ 258832 h 7379198"/>
              <a:gd name="connsiteX2" fmla="*/ 204712 w 2127843"/>
              <a:gd name="connsiteY2" fmla="*/ 2522346 h 7379198"/>
              <a:gd name="connsiteX3" fmla="*/ 84791 w 2127843"/>
              <a:gd name="connsiteY3" fmla="*/ 4246215 h 7379198"/>
              <a:gd name="connsiteX4" fmla="*/ 84791 w 2127843"/>
              <a:gd name="connsiteY4" fmla="*/ 3661599 h 7379198"/>
              <a:gd name="connsiteX5" fmla="*/ 99781 w 2127843"/>
              <a:gd name="connsiteY5" fmla="*/ 2447395 h 7379198"/>
              <a:gd name="connsiteX6" fmla="*/ 174732 w 2127843"/>
              <a:gd name="connsiteY6" fmla="*/ 3826491 h 7379198"/>
              <a:gd name="connsiteX7" fmla="*/ 1298994 w 2127843"/>
              <a:gd name="connsiteY7" fmla="*/ 7169297 h 7379198"/>
              <a:gd name="connsiteX8" fmla="*/ 1209053 w 2127843"/>
              <a:gd name="connsiteY8" fmla="*/ 6869494 h 7379198"/>
              <a:gd name="connsiteX9" fmla="*/ 804319 w 2127843"/>
              <a:gd name="connsiteY9" fmla="*/ 5550359 h 7379198"/>
              <a:gd name="connsiteX10" fmla="*/ 84791 w 2127843"/>
              <a:gd name="connsiteY10" fmla="*/ 3676589 h 7379198"/>
              <a:gd name="connsiteX11" fmla="*/ 99781 w 2127843"/>
              <a:gd name="connsiteY11" fmla="*/ 4006373 h 7379198"/>
              <a:gd name="connsiteX12" fmla="*/ 129761 w 2127843"/>
              <a:gd name="connsiteY12" fmla="*/ 2342464 h 7379198"/>
              <a:gd name="connsiteX13" fmla="*/ 24830 w 2127843"/>
              <a:gd name="connsiteY13" fmla="*/ 2837140 h 7379198"/>
              <a:gd name="connsiteX14" fmla="*/ 669407 w 2127843"/>
              <a:gd name="connsiteY14" fmla="*/ 1787828 h 7379198"/>
              <a:gd name="connsiteX15" fmla="*/ 234692 w 2127843"/>
              <a:gd name="connsiteY15" fmla="*/ 2087632 h 7379198"/>
              <a:gd name="connsiteX16" fmla="*/ 939230 w 2127843"/>
              <a:gd name="connsiteY16" fmla="*/ 1458045 h 7379198"/>
              <a:gd name="connsiteX17" fmla="*/ 1943571 w 2127843"/>
              <a:gd name="connsiteY17" fmla="*/ 183881 h 737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27843" h="7379198">
                <a:moveTo>
                  <a:pt x="1943571" y="183881"/>
                </a:moveTo>
                <a:cubicBezTo>
                  <a:pt x="2113459" y="-15988"/>
                  <a:pt x="2248371" y="-130912"/>
                  <a:pt x="1958561" y="258832"/>
                </a:cubicBezTo>
                <a:cubicBezTo>
                  <a:pt x="1668751" y="648576"/>
                  <a:pt x="517007" y="1857782"/>
                  <a:pt x="204712" y="2522346"/>
                </a:cubicBezTo>
                <a:cubicBezTo>
                  <a:pt x="-107583" y="3186910"/>
                  <a:pt x="104778" y="4056339"/>
                  <a:pt x="84791" y="4246215"/>
                </a:cubicBezTo>
                <a:cubicBezTo>
                  <a:pt x="64804" y="4436091"/>
                  <a:pt x="82293" y="3961402"/>
                  <a:pt x="84791" y="3661599"/>
                </a:cubicBezTo>
                <a:cubicBezTo>
                  <a:pt x="87289" y="3361796"/>
                  <a:pt x="84791" y="2419913"/>
                  <a:pt x="99781" y="2447395"/>
                </a:cubicBezTo>
                <a:cubicBezTo>
                  <a:pt x="114771" y="2474877"/>
                  <a:pt x="-25137" y="3039507"/>
                  <a:pt x="174732" y="3826491"/>
                </a:cubicBezTo>
                <a:cubicBezTo>
                  <a:pt x="374601" y="4613475"/>
                  <a:pt x="1126607" y="6662130"/>
                  <a:pt x="1298994" y="7169297"/>
                </a:cubicBezTo>
                <a:cubicBezTo>
                  <a:pt x="1471381" y="7676464"/>
                  <a:pt x="1291499" y="7139317"/>
                  <a:pt x="1209053" y="6869494"/>
                </a:cubicBezTo>
                <a:cubicBezTo>
                  <a:pt x="1126607" y="6599671"/>
                  <a:pt x="991696" y="6082510"/>
                  <a:pt x="804319" y="5550359"/>
                </a:cubicBezTo>
                <a:cubicBezTo>
                  <a:pt x="616942" y="5018208"/>
                  <a:pt x="202214" y="3933920"/>
                  <a:pt x="84791" y="3676589"/>
                </a:cubicBezTo>
                <a:cubicBezTo>
                  <a:pt x="-32632" y="3419258"/>
                  <a:pt x="92286" y="4228727"/>
                  <a:pt x="99781" y="4006373"/>
                </a:cubicBezTo>
                <a:cubicBezTo>
                  <a:pt x="107276" y="3784019"/>
                  <a:pt x="142253" y="2537336"/>
                  <a:pt x="129761" y="2342464"/>
                </a:cubicBezTo>
                <a:cubicBezTo>
                  <a:pt x="117269" y="2147592"/>
                  <a:pt x="-65111" y="2929579"/>
                  <a:pt x="24830" y="2837140"/>
                </a:cubicBezTo>
                <a:cubicBezTo>
                  <a:pt x="114771" y="2744701"/>
                  <a:pt x="634430" y="1912746"/>
                  <a:pt x="669407" y="1787828"/>
                </a:cubicBezTo>
                <a:cubicBezTo>
                  <a:pt x="704384" y="1662910"/>
                  <a:pt x="189722" y="2142596"/>
                  <a:pt x="234692" y="2087632"/>
                </a:cubicBezTo>
                <a:cubicBezTo>
                  <a:pt x="279662" y="2032668"/>
                  <a:pt x="649420" y="1775337"/>
                  <a:pt x="939230" y="1458045"/>
                </a:cubicBezTo>
                <a:cubicBezTo>
                  <a:pt x="1229040" y="1140753"/>
                  <a:pt x="1773683" y="383750"/>
                  <a:pt x="1943571" y="1838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88AD7F5A-D47A-369C-813C-AD69CC87C581}"/>
              </a:ext>
            </a:extLst>
          </p:cNvPr>
          <p:cNvSpPr/>
          <p:nvPr/>
        </p:nvSpPr>
        <p:spPr>
          <a:xfrm>
            <a:off x="4721881" y="374740"/>
            <a:ext cx="1179806" cy="2479731"/>
          </a:xfrm>
          <a:custGeom>
            <a:avLst/>
            <a:gdLst>
              <a:gd name="connsiteX0" fmla="*/ 21 w 1179806"/>
              <a:gd name="connsiteY0" fmla="*/ 14 h 2479731"/>
              <a:gd name="connsiteX1" fmla="*/ 1049332 w 1179806"/>
              <a:gd name="connsiteY1" fmla="*/ 1678912 h 2479731"/>
              <a:gd name="connsiteX2" fmla="*/ 1019352 w 1179806"/>
              <a:gd name="connsiteY2" fmla="*/ 2473391 h 2479731"/>
              <a:gd name="connsiteX3" fmla="*/ 1109293 w 1179806"/>
              <a:gd name="connsiteY3" fmla="*/ 2038676 h 2479731"/>
              <a:gd name="connsiteX4" fmla="*/ 1169253 w 1179806"/>
              <a:gd name="connsiteY4" fmla="*/ 1798834 h 2479731"/>
              <a:gd name="connsiteX5" fmla="*/ 884440 w 1179806"/>
              <a:gd name="connsiteY5" fmla="*/ 1274178 h 2479731"/>
              <a:gd name="connsiteX6" fmla="*/ 1019352 w 1179806"/>
              <a:gd name="connsiteY6" fmla="*/ 1708893 h 2479731"/>
              <a:gd name="connsiteX7" fmla="*/ 21 w 1179806"/>
              <a:gd name="connsiteY7" fmla="*/ 14 h 2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9806" h="2479731">
                <a:moveTo>
                  <a:pt x="21" y="14"/>
                </a:moveTo>
                <a:cubicBezTo>
                  <a:pt x="5018" y="-4983"/>
                  <a:pt x="879444" y="1266683"/>
                  <a:pt x="1049332" y="1678912"/>
                </a:cubicBezTo>
                <a:cubicBezTo>
                  <a:pt x="1219221" y="2091142"/>
                  <a:pt x="1009359" y="2413430"/>
                  <a:pt x="1019352" y="2473391"/>
                </a:cubicBezTo>
                <a:cubicBezTo>
                  <a:pt x="1029345" y="2533352"/>
                  <a:pt x="1084310" y="2151102"/>
                  <a:pt x="1109293" y="2038676"/>
                </a:cubicBezTo>
                <a:cubicBezTo>
                  <a:pt x="1134276" y="1926250"/>
                  <a:pt x="1206729" y="1926250"/>
                  <a:pt x="1169253" y="1798834"/>
                </a:cubicBezTo>
                <a:cubicBezTo>
                  <a:pt x="1131777" y="1671418"/>
                  <a:pt x="909424" y="1289168"/>
                  <a:pt x="884440" y="1274178"/>
                </a:cubicBezTo>
                <a:cubicBezTo>
                  <a:pt x="859457" y="1259188"/>
                  <a:pt x="1164257" y="1923752"/>
                  <a:pt x="1019352" y="1708893"/>
                </a:cubicBezTo>
                <a:cubicBezTo>
                  <a:pt x="874447" y="1494034"/>
                  <a:pt x="-4976" y="5011"/>
                  <a:pt x="21" y="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4BD29161-E89A-C74D-77A7-1C961C754973}"/>
              </a:ext>
            </a:extLst>
          </p:cNvPr>
          <p:cNvSpPr/>
          <p:nvPr/>
        </p:nvSpPr>
        <p:spPr>
          <a:xfrm>
            <a:off x="1743023" y="414906"/>
            <a:ext cx="3204276" cy="6796937"/>
          </a:xfrm>
          <a:custGeom>
            <a:avLst/>
            <a:gdLst>
              <a:gd name="connsiteX0" fmla="*/ 3128780 w 3204276"/>
              <a:gd name="connsiteY0" fmla="*/ 34799 h 6796937"/>
              <a:gd name="connsiteX1" fmla="*/ 2813987 w 3204276"/>
              <a:gd name="connsiteY1" fmla="*/ 1383914 h 6796937"/>
              <a:gd name="connsiteX2" fmla="*/ 3023849 w 3204276"/>
              <a:gd name="connsiteY2" fmla="*/ 1773658 h 6796937"/>
              <a:gd name="connsiteX3" fmla="*/ 2963888 w 3204276"/>
              <a:gd name="connsiteY3" fmla="*/ 2193383 h 6796937"/>
              <a:gd name="connsiteX4" fmla="*/ 2574144 w 3204276"/>
              <a:gd name="connsiteY4" fmla="*/ 2987861 h 6796937"/>
              <a:gd name="connsiteX5" fmla="*/ 1584793 w 3204276"/>
              <a:gd name="connsiteY5" fmla="*/ 4247035 h 6796937"/>
              <a:gd name="connsiteX6" fmla="*/ 1764675 w 3204276"/>
              <a:gd name="connsiteY6" fmla="*/ 3887271 h 6796937"/>
              <a:gd name="connsiteX7" fmla="*/ 1389921 w 3204276"/>
              <a:gd name="connsiteY7" fmla="*/ 4666760 h 6796937"/>
              <a:gd name="connsiteX8" fmla="*/ 2019508 w 3204276"/>
              <a:gd name="connsiteY8" fmla="*/ 6750392 h 6796937"/>
              <a:gd name="connsiteX9" fmla="*/ 1464872 w 3204276"/>
              <a:gd name="connsiteY9" fmla="*/ 5821002 h 6796937"/>
              <a:gd name="connsiteX10" fmla="*/ 700374 w 3204276"/>
              <a:gd name="connsiteY10" fmla="*/ 2553146 h 6796937"/>
              <a:gd name="connsiteX11" fmla="*/ 655403 w 3204276"/>
              <a:gd name="connsiteY11" fmla="*/ 3062812 h 6796937"/>
              <a:gd name="connsiteX12" fmla="*/ 1105108 w 3204276"/>
              <a:gd name="connsiteY12" fmla="*/ 949199 h 6796937"/>
              <a:gd name="connsiteX13" fmla="*/ 535482 w 3204276"/>
              <a:gd name="connsiteY13" fmla="*/ 2178392 h 6796937"/>
              <a:gd name="connsiteX14" fmla="*/ 1090118 w 3204276"/>
              <a:gd name="connsiteY14" fmla="*/ 814287 h 6796937"/>
              <a:gd name="connsiteX15" fmla="*/ 10826 w 3204276"/>
              <a:gd name="connsiteY15" fmla="*/ 1878589 h 6796937"/>
              <a:gd name="connsiteX16" fmla="*/ 1884597 w 3204276"/>
              <a:gd name="connsiteY16" fmla="*/ 94760 h 6796937"/>
              <a:gd name="connsiteX17" fmla="*/ 745344 w 3204276"/>
              <a:gd name="connsiteY17" fmla="*/ 664386 h 6796937"/>
              <a:gd name="connsiteX18" fmla="*/ 2394262 w 3204276"/>
              <a:gd name="connsiteY18" fmla="*/ 4819 h 6796937"/>
              <a:gd name="connsiteX19" fmla="*/ 1150079 w 3204276"/>
              <a:gd name="connsiteY19" fmla="*/ 1084110 h 6796937"/>
              <a:gd name="connsiteX20" fmla="*/ 3128780 w 3204276"/>
              <a:gd name="connsiteY20" fmla="*/ 34799 h 67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04276" h="6796937">
                <a:moveTo>
                  <a:pt x="3128780" y="34799"/>
                </a:moveTo>
                <a:cubicBezTo>
                  <a:pt x="3406098" y="84766"/>
                  <a:pt x="2831475" y="1094104"/>
                  <a:pt x="2813987" y="1383914"/>
                </a:cubicBezTo>
                <a:cubicBezTo>
                  <a:pt x="2796498" y="1673724"/>
                  <a:pt x="2998866" y="1638747"/>
                  <a:pt x="3023849" y="1773658"/>
                </a:cubicBezTo>
                <a:cubicBezTo>
                  <a:pt x="3048832" y="1908569"/>
                  <a:pt x="3038839" y="1991016"/>
                  <a:pt x="2963888" y="2193383"/>
                </a:cubicBezTo>
                <a:cubicBezTo>
                  <a:pt x="2888937" y="2395750"/>
                  <a:pt x="2803993" y="2645586"/>
                  <a:pt x="2574144" y="2987861"/>
                </a:cubicBezTo>
                <a:cubicBezTo>
                  <a:pt x="2344295" y="3330136"/>
                  <a:pt x="1719704" y="4097134"/>
                  <a:pt x="1584793" y="4247035"/>
                </a:cubicBezTo>
                <a:cubicBezTo>
                  <a:pt x="1449882" y="4396936"/>
                  <a:pt x="1797154" y="3817317"/>
                  <a:pt x="1764675" y="3887271"/>
                </a:cubicBezTo>
                <a:cubicBezTo>
                  <a:pt x="1732196" y="3957225"/>
                  <a:pt x="1347449" y="4189573"/>
                  <a:pt x="1389921" y="4666760"/>
                </a:cubicBezTo>
                <a:cubicBezTo>
                  <a:pt x="1432393" y="5143947"/>
                  <a:pt x="2007016" y="6558018"/>
                  <a:pt x="2019508" y="6750392"/>
                </a:cubicBezTo>
                <a:cubicBezTo>
                  <a:pt x="2032000" y="6942766"/>
                  <a:pt x="1684728" y="6520543"/>
                  <a:pt x="1464872" y="5821002"/>
                </a:cubicBezTo>
                <a:cubicBezTo>
                  <a:pt x="1245016" y="5121461"/>
                  <a:pt x="835285" y="3012844"/>
                  <a:pt x="700374" y="2553146"/>
                </a:cubicBezTo>
                <a:cubicBezTo>
                  <a:pt x="565463" y="2093448"/>
                  <a:pt x="587947" y="3330136"/>
                  <a:pt x="655403" y="3062812"/>
                </a:cubicBezTo>
                <a:cubicBezTo>
                  <a:pt x="722859" y="2795488"/>
                  <a:pt x="1125095" y="1096602"/>
                  <a:pt x="1105108" y="949199"/>
                </a:cubicBezTo>
                <a:cubicBezTo>
                  <a:pt x="1085121" y="801796"/>
                  <a:pt x="537980" y="2200877"/>
                  <a:pt x="535482" y="2178392"/>
                </a:cubicBezTo>
                <a:cubicBezTo>
                  <a:pt x="532984" y="2155907"/>
                  <a:pt x="1177561" y="864254"/>
                  <a:pt x="1090118" y="814287"/>
                </a:cubicBezTo>
                <a:cubicBezTo>
                  <a:pt x="1002675" y="764320"/>
                  <a:pt x="-121587" y="1998510"/>
                  <a:pt x="10826" y="1878589"/>
                </a:cubicBezTo>
                <a:cubicBezTo>
                  <a:pt x="143239" y="1758668"/>
                  <a:pt x="1762177" y="297127"/>
                  <a:pt x="1884597" y="94760"/>
                </a:cubicBezTo>
                <a:cubicBezTo>
                  <a:pt x="2007017" y="-107607"/>
                  <a:pt x="660400" y="679376"/>
                  <a:pt x="745344" y="664386"/>
                </a:cubicBezTo>
                <a:cubicBezTo>
                  <a:pt x="830288" y="649396"/>
                  <a:pt x="2326806" y="-65135"/>
                  <a:pt x="2394262" y="4819"/>
                </a:cubicBezTo>
                <a:cubicBezTo>
                  <a:pt x="2461718" y="74773"/>
                  <a:pt x="1032656" y="1079113"/>
                  <a:pt x="1150079" y="1084110"/>
                </a:cubicBezTo>
                <a:cubicBezTo>
                  <a:pt x="1267502" y="1089107"/>
                  <a:pt x="2851462" y="-15168"/>
                  <a:pt x="3128780" y="3479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631A31D1-4BF5-FC7A-E6DA-D825643BC190}"/>
              </a:ext>
            </a:extLst>
          </p:cNvPr>
          <p:cNvSpPr/>
          <p:nvPr/>
        </p:nvSpPr>
        <p:spPr>
          <a:xfrm>
            <a:off x="880893" y="803165"/>
            <a:ext cx="2748664" cy="7637407"/>
          </a:xfrm>
          <a:custGeom>
            <a:avLst/>
            <a:gdLst>
              <a:gd name="connsiteX0" fmla="*/ 2476904 w 2748664"/>
              <a:gd name="connsiteY0" fmla="*/ 51274 h 7637407"/>
              <a:gd name="connsiteX1" fmla="*/ 1742386 w 2748664"/>
              <a:gd name="connsiteY1" fmla="*/ 3094278 h 7637407"/>
              <a:gd name="connsiteX2" fmla="*/ 2027199 w 2748664"/>
              <a:gd name="connsiteY2" fmla="*/ 5597635 h 7637407"/>
              <a:gd name="connsiteX3" fmla="*/ 1697415 w 2748664"/>
              <a:gd name="connsiteY3" fmla="*/ 5177910 h 7637407"/>
              <a:gd name="connsiteX4" fmla="*/ 2716746 w 2748664"/>
              <a:gd name="connsiteY4" fmla="*/ 7561346 h 7637407"/>
              <a:gd name="connsiteX5" fmla="*/ 2267041 w 2748664"/>
              <a:gd name="connsiteY5" fmla="*/ 6781858 h 7637407"/>
              <a:gd name="connsiteX6" fmla="*/ 93468 w 2748664"/>
              <a:gd name="connsiteY6" fmla="*/ 4158579 h 7637407"/>
              <a:gd name="connsiteX7" fmla="*/ 378281 w 2748664"/>
              <a:gd name="connsiteY7" fmla="*/ 4548324 h 7637407"/>
              <a:gd name="connsiteX8" fmla="*/ 213389 w 2748664"/>
              <a:gd name="connsiteY8" fmla="*/ 1445360 h 7637407"/>
              <a:gd name="connsiteX9" fmla="*/ 63487 w 2748664"/>
              <a:gd name="connsiteY9" fmla="*/ 2269819 h 7637407"/>
              <a:gd name="connsiteX10" fmla="*/ 992877 w 2748664"/>
              <a:gd name="connsiteY10" fmla="*/ 411038 h 7637407"/>
              <a:gd name="connsiteX11" fmla="*/ 498202 w 2748664"/>
              <a:gd name="connsiteY11" fmla="*/ 1130566 h 7637407"/>
              <a:gd name="connsiteX12" fmla="*/ 2476904 w 2748664"/>
              <a:gd name="connsiteY12" fmla="*/ 51274 h 763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8664" h="7637407">
                <a:moveTo>
                  <a:pt x="2476904" y="51274"/>
                </a:moveTo>
                <a:cubicBezTo>
                  <a:pt x="2684268" y="378559"/>
                  <a:pt x="1817337" y="2169885"/>
                  <a:pt x="1742386" y="3094278"/>
                </a:cubicBezTo>
                <a:cubicBezTo>
                  <a:pt x="1667435" y="4018671"/>
                  <a:pt x="2034694" y="5250363"/>
                  <a:pt x="2027199" y="5597635"/>
                </a:cubicBezTo>
                <a:cubicBezTo>
                  <a:pt x="2019704" y="5944907"/>
                  <a:pt x="1582491" y="4850625"/>
                  <a:pt x="1697415" y="5177910"/>
                </a:cubicBezTo>
                <a:cubicBezTo>
                  <a:pt x="1812339" y="5505195"/>
                  <a:pt x="2621808" y="7294021"/>
                  <a:pt x="2716746" y="7561346"/>
                </a:cubicBezTo>
                <a:cubicBezTo>
                  <a:pt x="2811684" y="7828671"/>
                  <a:pt x="2704254" y="7348986"/>
                  <a:pt x="2267041" y="6781858"/>
                </a:cubicBezTo>
                <a:cubicBezTo>
                  <a:pt x="1829828" y="6214730"/>
                  <a:pt x="408261" y="4530835"/>
                  <a:pt x="93468" y="4158579"/>
                </a:cubicBezTo>
                <a:cubicBezTo>
                  <a:pt x="-221325" y="3786323"/>
                  <a:pt x="358294" y="5000527"/>
                  <a:pt x="378281" y="4548324"/>
                </a:cubicBezTo>
                <a:cubicBezTo>
                  <a:pt x="398268" y="4096121"/>
                  <a:pt x="265855" y="1825111"/>
                  <a:pt x="213389" y="1445360"/>
                </a:cubicBezTo>
                <a:cubicBezTo>
                  <a:pt x="160923" y="1065609"/>
                  <a:pt x="-66428" y="2442206"/>
                  <a:pt x="63487" y="2269819"/>
                </a:cubicBezTo>
                <a:cubicBezTo>
                  <a:pt x="193402" y="2097432"/>
                  <a:pt x="920425" y="600913"/>
                  <a:pt x="992877" y="411038"/>
                </a:cubicBezTo>
                <a:cubicBezTo>
                  <a:pt x="1065329" y="221163"/>
                  <a:pt x="258359" y="1193025"/>
                  <a:pt x="498202" y="1130566"/>
                </a:cubicBezTo>
                <a:cubicBezTo>
                  <a:pt x="738045" y="1068107"/>
                  <a:pt x="2269540" y="-276011"/>
                  <a:pt x="2476904" y="5127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CD36A010-812C-2692-539D-0815A9D84DD5}"/>
              </a:ext>
            </a:extLst>
          </p:cNvPr>
          <p:cNvSpPr/>
          <p:nvPr/>
        </p:nvSpPr>
        <p:spPr>
          <a:xfrm>
            <a:off x="5781610" y="4884654"/>
            <a:ext cx="2163177" cy="6608152"/>
          </a:xfrm>
          <a:custGeom>
            <a:avLst/>
            <a:gdLst>
              <a:gd name="connsiteX0" fmla="*/ 1878364 w 2163177"/>
              <a:gd name="connsiteY0" fmla="*/ 2139 h 6608152"/>
              <a:gd name="connsiteX1" fmla="*/ 1338718 w 2163177"/>
              <a:gd name="connsiteY1" fmla="*/ 1321274 h 6608152"/>
              <a:gd name="connsiteX2" fmla="*/ 933983 w 2163177"/>
              <a:gd name="connsiteY2" fmla="*/ 2130743 h 6608152"/>
              <a:gd name="connsiteX3" fmla="*/ 1188816 w 2163177"/>
              <a:gd name="connsiteY3" fmla="*/ 1696028 h 6608152"/>
              <a:gd name="connsiteX4" fmla="*/ 424318 w 2163177"/>
              <a:gd name="connsiteY4" fmla="*/ 2385576 h 6608152"/>
              <a:gd name="connsiteX5" fmla="*/ 19583 w 2163177"/>
              <a:gd name="connsiteY5" fmla="*/ 4304316 h 6608152"/>
              <a:gd name="connsiteX6" fmla="*/ 154495 w 2163177"/>
              <a:gd name="connsiteY6" fmla="*/ 4244356 h 6608152"/>
              <a:gd name="connsiteX7" fmla="*/ 933983 w 2163177"/>
              <a:gd name="connsiteY7" fmla="*/ 6567831 h 6608152"/>
              <a:gd name="connsiteX8" fmla="*/ 739111 w 2163177"/>
              <a:gd name="connsiteY8" fmla="*/ 5668421 h 6608152"/>
              <a:gd name="connsiteX9" fmla="*/ 889013 w 2163177"/>
              <a:gd name="connsiteY9" fmla="*/ 5008854 h 6608152"/>
              <a:gd name="connsiteX10" fmla="*/ 1698482 w 2163177"/>
              <a:gd name="connsiteY10" fmla="*/ 5773353 h 6608152"/>
              <a:gd name="connsiteX11" fmla="*/ 2163177 w 2163177"/>
              <a:gd name="connsiteY11" fmla="*/ 5578480 h 6608152"/>
              <a:gd name="connsiteX12" fmla="*/ 2163177 w 2163177"/>
              <a:gd name="connsiteY12" fmla="*/ 5578480 h 6608152"/>
              <a:gd name="connsiteX13" fmla="*/ 1323728 w 2163177"/>
              <a:gd name="connsiteY13" fmla="*/ 4274336 h 6608152"/>
              <a:gd name="connsiteX14" fmla="*/ 1863374 w 2163177"/>
              <a:gd name="connsiteY14" fmla="*/ 4963884 h 6608152"/>
              <a:gd name="connsiteX15" fmla="*/ 1578560 w 2163177"/>
              <a:gd name="connsiteY15" fmla="*/ 3539818 h 6608152"/>
              <a:gd name="connsiteX16" fmla="*/ 1713472 w 2163177"/>
              <a:gd name="connsiteY16" fmla="*/ 3225025 h 6608152"/>
              <a:gd name="connsiteX17" fmla="*/ 1788423 w 2163177"/>
              <a:gd name="connsiteY17" fmla="*/ 2160723 h 6608152"/>
              <a:gd name="connsiteX18" fmla="*/ 1878364 w 2163177"/>
              <a:gd name="connsiteY18" fmla="*/ 1815949 h 6608152"/>
              <a:gd name="connsiteX19" fmla="*/ 1533590 w 2163177"/>
              <a:gd name="connsiteY19" fmla="*/ 2475516 h 6608152"/>
              <a:gd name="connsiteX20" fmla="*/ 1728462 w 2163177"/>
              <a:gd name="connsiteY20" fmla="*/ 1006480 h 6608152"/>
              <a:gd name="connsiteX21" fmla="*/ 1503610 w 2163177"/>
              <a:gd name="connsiteY21" fmla="*/ 1651057 h 6608152"/>
              <a:gd name="connsiteX22" fmla="*/ 1878364 w 2163177"/>
              <a:gd name="connsiteY22" fmla="*/ 2139 h 660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63177" h="6608152">
                <a:moveTo>
                  <a:pt x="1878364" y="2139"/>
                </a:moveTo>
                <a:cubicBezTo>
                  <a:pt x="1850882" y="-52825"/>
                  <a:pt x="1496115" y="966507"/>
                  <a:pt x="1338718" y="1321274"/>
                </a:cubicBezTo>
                <a:cubicBezTo>
                  <a:pt x="1181321" y="1676041"/>
                  <a:pt x="958967" y="2068284"/>
                  <a:pt x="933983" y="2130743"/>
                </a:cubicBezTo>
                <a:cubicBezTo>
                  <a:pt x="908999" y="2193202"/>
                  <a:pt x="1273760" y="1653556"/>
                  <a:pt x="1188816" y="1696028"/>
                </a:cubicBezTo>
                <a:cubicBezTo>
                  <a:pt x="1103872" y="1738500"/>
                  <a:pt x="619190" y="1950861"/>
                  <a:pt x="424318" y="2385576"/>
                </a:cubicBezTo>
                <a:cubicBezTo>
                  <a:pt x="229446" y="2820291"/>
                  <a:pt x="64554" y="3994519"/>
                  <a:pt x="19583" y="4304316"/>
                </a:cubicBezTo>
                <a:cubicBezTo>
                  <a:pt x="-25388" y="4614113"/>
                  <a:pt x="2095" y="3867103"/>
                  <a:pt x="154495" y="4244356"/>
                </a:cubicBezTo>
                <a:cubicBezTo>
                  <a:pt x="306895" y="4621609"/>
                  <a:pt x="836547" y="6330487"/>
                  <a:pt x="933983" y="6567831"/>
                </a:cubicBezTo>
                <a:cubicBezTo>
                  <a:pt x="1031419" y="6805175"/>
                  <a:pt x="746606" y="5928250"/>
                  <a:pt x="739111" y="5668421"/>
                </a:cubicBezTo>
                <a:cubicBezTo>
                  <a:pt x="731616" y="5408592"/>
                  <a:pt x="729118" y="4991365"/>
                  <a:pt x="889013" y="5008854"/>
                </a:cubicBezTo>
                <a:cubicBezTo>
                  <a:pt x="1048908" y="5026343"/>
                  <a:pt x="1486121" y="5678415"/>
                  <a:pt x="1698482" y="5773353"/>
                </a:cubicBezTo>
                <a:cubicBezTo>
                  <a:pt x="1910843" y="5868291"/>
                  <a:pt x="2163177" y="5578480"/>
                  <a:pt x="2163177" y="5578480"/>
                </a:cubicBezTo>
                <a:lnTo>
                  <a:pt x="2163177" y="5578480"/>
                </a:lnTo>
                <a:cubicBezTo>
                  <a:pt x="2023269" y="5361123"/>
                  <a:pt x="1373695" y="4376769"/>
                  <a:pt x="1323728" y="4274336"/>
                </a:cubicBezTo>
                <a:cubicBezTo>
                  <a:pt x="1273761" y="4171903"/>
                  <a:pt x="1820902" y="5086304"/>
                  <a:pt x="1863374" y="4963884"/>
                </a:cubicBezTo>
                <a:cubicBezTo>
                  <a:pt x="1905846" y="4841464"/>
                  <a:pt x="1603544" y="3829628"/>
                  <a:pt x="1578560" y="3539818"/>
                </a:cubicBezTo>
                <a:cubicBezTo>
                  <a:pt x="1553576" y="3250008"/>
                  <a:pt x="1678495" y="3454874"/>
                  <a:pt x="1713472" y="3225025"/>
                </a:cubicBezTo>
                <a:cubicBezTo>
                  <a:pt x="1748449" y="2995176"/>
                  <a:pt x="1760941" y="2395569"/>
                  <a:pt x="1788423" y="2160723"/>
                </a:cubicBezTo>
                <a:cubicBezTo>
                  <a:pt x="1815905" y="1925877"/>
                  <a:pt x="1920836" y="1763484"/>
                  <a:pt x="1878364" y="1815949"/>
                </a:cubicBezTo>
                <a:cubicBezTo>
                  <a:pt x="1835892" y="1868414"/>
                  <a:pt x="1558574" y="2610428"/>
                  <a:pt x="1533590" y="2475516"/>
                </a:cubicBezTo>
                <a:cubicBezTo>
                  <a:pt x="1508606" y="2340604"/>
                  <a:pt x="1733459" y="1143890"/>
                  <a:pt x="1728462" y="1006480"/>
                </a:cubicBezTo>
                <a:cubicBezTo>
                  <a:pt x="1723465" y="869070"/>
                  <a:pt x="1481125" y="1818447"/>
                  <a:pt x="1503610" y="1651057"/>
                </a:cubicBezTo>
                <a:cubicBezTo>
                  <a:pt x="1526095" y="1483667"/>
                  <a:pt x="1905846" y="57103"/>
                  <a:pt x="1878364" y="2139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9A7856F5-4DE3-0FDE-3D75-DA9D3BBD12E3}"/>
              </a:ext>
            </a:extLst>
          </p:cNvPr>
          <p:cNvSpPr/>
          <p:nvPr/>
        </p:nvSpPr>
        <p:spPr>
          <a:xfrm>
            <a:off x="3172076" y="6192213"/>
            <a:ext cx="3115060" cy="2110169"/>
          </a:xfrm>
          <a:custGeom>
            <a:avLst/>
            <a:gdLst>
              <a:gd name="connsiteX0" fmla="*/ 549134 w 3115060"/>
              <a:gd name="connsiteY0" fmla="*/ 137025 h 2110169"/>
              <a:gd name="connsiteX1" fmla="*/ 580940 w 3115060"/>
              <a:gd name="connsiteY1" fmla="*/ 200636 h 2110169"/>
              <a:gd name="connsiteX2" fmla="*/ 1829294 w 3115060"/>
              <a:gd name="connsiteY2" fmla="*/ 677714 h 2110169"/>
              <a:gd name="connsiteX3" fmla="*/ 1670268 w 3115060"/>
              <a:gd name="connsiteY3" fmla="*/ 725422 h 2110169"/>
              <a:gd name="connsiteX4" fmla="*/ 3061747 w 3115060"/>
              <a:gd name="connsiteY4" fmla="*/ 836740 h 2110169"/>
              <a:gd name="connsiteX5" fmla="*/ 2751646 w 3115060"/>
              <a:gd name="connsiteY5" fmla="*/ 812886 h 2110169"/>
              <a:gd name="connsiteX6" fmla="*/ 2043980 w 3115060"/>
              <a:gd name="connsiteY6" fmla="*/ 1210451 h 2110169"/>
              <a:gd name="connsiteX7" fmla="*/ 1288606 w 3115060"/>
              <a:gd name="connsiteY7" fmla="*/ 1130938 h 2110169"/>
              <a:gd name="connsiteX8" fmla="*/ 1646414 w 3115060"/>
              <a:gd name="connsiteY8" fmla="*/ 1274062 h 2110169"/>
              <a:gd name="connsiteX9" fmla="*/ 1224995 w 3115060"/>
              <a:gd name="connsiteY9" fmla="*/ 963961 h 2110169"/>
              <a:gd name="connsiteX10" fmla="*/ 668404 w 3115060"/>
              <a:gd name="connsiteY10" fmla="*/ 614104 h 2110169"/>
              <a:gd name="connsiteX11" fmla="*/ 700209 w 3115060"/>
              <a:gd name="connsiteY11" fmla="*/ 812886 h 2110169"/>
              <a:gd name="connsiteX12" fmla="*/ 1034164 w 3115060"/>
              <a:gd name="connsiteY12" fmla="*/ 1226354 h 2110169"/>
              <a:gd name="connsiteX13" fmla="*/ 883089 w 3115060"/>
              <a:gd name="connsiteY13" fmla="*/ 1186597 h 2110169"/>
              <a:gd name="connsiteX14" fmla="*/ 1447632 w 3115060"/>
              <a:gd name="connsiteY14" fmla="*/ 1703432 h 2110169"/>
              <a:gd name="connsiteX15" fmla="*/ 1725927 w 3115060"/>
              <a:gd name="connsiteY15" fmla="*/ 2085095 h 2110169"/>
              <a:gd name="connsiteX16" fmla="*/ 1598707 w 3115060"/>
              <a:gd name="connsiteY16" fmla="*/ 1957874 h 2110169"/>
              <a:gd name="connsiteX17" fmla="*/ 565037 w 3115060"/>
              <a:gd name="connsiteY17" fmla="*/ 1027571 h 2110169"/>
              <a:gd name="connsiteX18" fmla="*/ 494 w 3115060"/>
              <a:gd name="connsiteY18" fmla="*/ 9804 h 2110169"/>
              <a:gd name="connsiteX19" fmla="*/ 461670 w 3115060"/>
              <a:gd name="connsiteY19" fmla="*/ 486883 h 2110169"/>
              <a:gd name="connsiteX20" fmla="*/ 239034 w 3115060"/>
              <a:gd name="connsiteY20" fmla="*/ 49561 h 2110169"/>
              <a:gd name="connsiteX21" fmla="*/ 549134 w 3115060"/>
              <a:gd name="connsiteY21" fmla="*/ 137025 h 211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15060" h="2110169">
                <a:moveTo>
                  <a:pt x="549134" y="137025"/>
                </a:moveTo>
                <a:cubicBezTo>
                  <a:pt x="606118" y="162204"/>
                  <a:pt x="367580" y="110521"/>
                  <a:pt x="580940" y="200636"/>
                </a:cubicBezTo>
                <a:cubicBezTo>
                  <a:pt x="794300" y="290751"/>
                  <a:pt x="1647739" y="590250"/>
                  <a:pt x="1829294" y="677714"/>
                </a:cubicBezTo>
                <a:cubicBezTo>
                  <a:pt x="2010849" y="765178"/>
                  <a:pt x="1464859" y="698918"/>
                  <a:pt x="1670268" y="725422"/>
                </a:cubicBezTo>
                <a:cubicBezTo>
                  <a:pt x="1875677" y="751926"/>
                  <a:pt x="3061747" y="836740"/>
                  <a:pt x="3061747" y="836740"/>
                </a:cubicBezTo>
                <a:cubicBezTo>
                  <a:pt x="3241977" y="851317"/>
                  <a:pt x="2921274" y="750601"/>
                  <a:pt x="2751646" y="812886"/>
                </a:cubicBezTo>
                <a:cubicBezTo>
                  <a:pt x="2582018" y="875171"/>
                  <a:pt x="2287820" y="1157442"/>
                  <a:pt x="2043980" y="1210451"/>
                </a:cubicBezTo>
                <a:cubicBezTo>
                  <a:pt x="1800140" y="1263460"/>
                  <a:pt x="1354867" y="1120336"/>
                  <a:pt x="1288606" y="1130938"/>
                </a:cubicBezTo>
                <a:cubicBezTo>
                  <a:pt x="1222345" y="1141540"/>
                  <a:pt x="1657016" y="1301892"/>
                  <a:pt x="1646414" y="1274062"/>
                </a:cubicBezTo>
                <a:cubicBezTo>
                  <a:pt x="1635812" y="1246232"/>
                  <a:pt x="1387997" y="1073954"/>
                  <a:pt x="1224995" y="963961"/>
                </a:cubicBezTo>
                <a:cubicBezTo>
                  <a:pt x="1061993" y="853968"/>
                  <a:pt x="755868" y="639283"/>
                  <a:pt x="668404" y="614104"/>
                </a:cubicBezTo>
                <a:cubicBezTo>
                  <a:pt x="580940" y="588925"/>
                  <a:pt x="639249" y="710844"/>
                  <a:pt x="700209" y="812886"/>
                </a:cubicBezTo>
                <a:cubicBezTo>
                  <a:pt x="761169" y="914928"/>
                  <a:pt x="1003684" y="1164069"/>
                  <a:pt x="1034164" y="1226354"/>
                </a:cubicBezTo>
                <a:cubicBezTo>
                  <a:pt x="1064644" y="1288639"/>
                  <a:pt x="814178" y="1107084"/>
                  <a:pt x="883089" y="1186597"/>
                </a:cubicBezTo>
                <a:cubicBezTo>
                  <a:pt x="952000" y="1266110"/>
                  <a:pt x="1307159" y="1553682"/>
                  <a:pt x="1447632" y="1703432"/>
                </a:cubicBezTo>
                <a:cubicBezTo>
                  <a:pt x="1588105" y="1853182"/>
                  <a:pt x="1700748" y="2042688"/>
                  <a:pt x="1725927" y="2085095"/>
                </a:cubicBezTo>
                <a:cubicBezTo>
                  <a:pt x="1751106" y="2127502"/>
                  <a:pt x="1792189" y="2134128"/>
                  <a:pt x="1598707" y="1957874"/>
                </a:cubicBezTo>
                <a:cubicBezTo>
                  <a:pt x="1405225" y="1781620"/>
                  <a:pt x="831406" y="1352249"/>
                  <a:pt x="565037" y="1027571"/>
                </a:cubicBezTo>
                <a:cubicBezTo>
                  <a:pt x="298668" y="702893"/>
                  <a:pt x="17722" y="99919"/>
                  <a:pt x="494" y="9804"/>
                </a:cubicBezTo>
                <a:cubicBezTo>
                  <a:pt x="-16734" y="-80311"/>
                  <a:pt x="421913" y="480257"/>
                  <a:pt x="461670" y="486883"/>
                </a:cubicBezTo>
                <a:cubicBezTo>
                  <a:pt x="501427" y="493509"/>
                  <a:pt x="232408" y="106545"/>
                  <a:pt x="239034" y="49561"/>
                </a:cubicBezTo>
                <a:cubicBezTo>
                  <a:pt x="245660" y="-7423"/>
                  <a:pt x="492150" y="111846"/>
                  <a:pt x="549134" y="1370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90551FF-F9C7-D424-F643-FF779CC80698}"/>
              </a:ext>
            </a:extLst>
          </p:cNvPr>
          <p:cNvSpPr/>
          <p:nvPr/>
        </p:nvSpPr>
        <p:spPr>
          <a:xfrm>
            <a:off x="4753167" y="6233161"/>
            <a:ext cx="281380" cy="129729"/>
          </a:xfrm>
          <a:custGeom>
            <a:avLst/>
            <a:gdLst>
              <a:gd name="connsiteX0" fmla="*/ 2863 w 281380"/>
              <a:gd name="connsiteY0" fmla="*/ 862 h 129729"/>
              <a:gd name="connsiteX1" fmla="*/ 89127 w 281380"/>
              <a:gd name="connsiteY1" fmla="*/ 69873 h 129729"/>
              <a:gd name="connsiteX2" fmla="*/ 278908 w 281380"/>
              <a:gd name="connsiteY2" fmla="*/ 115881 h 129729"/>
              <a:gd name="connsiteX3" fmla="*/ 186893 w 281380"/>
              <a:gd name="connsiteY3" fmla="*/ 121631 h 129729"/>
              <a:gd name="connsiteX4" fmla="*/ 2863 w 281380"/>
              <a:gd name="connsiteY4" fmla="*/ 862 h 1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80" h="129729">
                <a:moveTo>
                  <a:pt x="2863" y="862"/>
                </a:moveTo>
                <a:cubicBezTo>
                  <a:pt x="-13431" y="-7764"/>
                  <a:pt x="43120" y="50703"/>
                  <a:pt x="89127" y="69873"/>
                </a:cubicBezTo>
                <a:cubicBezTo>
                  <a:pt x="135134" y="89043"/>
                  <a:pt x="262614" y="107255"/>
                  <a:pt x="278908" y="115881"/>
                </a:cubicBezTo>
                <a:cubicBezTo>
                  <a:pt x="295202" y="124507"/>
                  <a:pt x="227149" y="138884"/>
                  <a:pt x="186893" y="121631"/>
                </a:cubicBezTo>
                <a:cubicBezTo>
                  <a:pt x="146637" y="104378"/>
                  <a:pt x="19157" y="9488"/>
                  <a:pt x="2863" y="8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C93DB874-C919-F699-A12E-924D5BFF173F}"/>
              </a:ext>
            </a:extLst>
          </p:cNvPr>
          <p:cNvSpPr/>
          <p:nvPr/>
        </p:nvSpPr>
        <p:spPr>
          <a:xfrm>
            <a:off x="4581207" y="5699624"/>
            <a:ext cx="334077" cy="85501"/>
          </a:xfrm>
          <a:custGeom>
            <a:avLst/>
            <a:gdLst>
              <a:gd name="connsiteX0" fmla="*/ 2668 w 334077"/>
              <a:gd name="connsiteY0" fmla="*/ 532 h 85501"/>
              <a:gd name="connsiteX1" fmla="*/ 91733 w 334077"/>
              <a:gd name="connsiteY1" fmla="*/ 48033 h 85501"/>
              <a:gd name="connsiteX2" fmla="*/ 329240 w 334077"/>
              <a:gd name="connsiteY2" fmla="*/ 48033 h 85501"/>
              <a:gd name="connsiteX3" fmla="*/ 246112 w 334077"/>
              <a:gd name="connsiteY3" fmla="*/ 65846 h 85501"/>
              <a:gd name="connsiteX4" fmla="*/ 180798 w 334077"/>
              <a:gd name="connsiteY4" fmla="*/ 83659 h 85501"/>
              <a:gd name="connsiteX5" fmla="*/ 2668 w 334077"/>
              <a:gd name="connsiteY5" fmla="*/ 532 h 8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077" h="85501">
                <a:moveTo>
                  <a:pt x="2668" y="532"/>
                </a:moveTo>
                <a:cubicBezTo>
                  <a:pt x="-12176" y="-5406"/>
                  <a:pt x="37304" y="40116"/>
                  <a:pt x="91733" y="48033"/>
                </a:cubicBezTo>
                <a:cubicBezTo>
                  <a:pt x="146162" y="55950"/>
                  <a:pt x="303510" y="45064"/>
                  <a:pt x="329240" y="48033"/>
                </a:cubicBezTo>
                <a:cubicBezTo>
                  <a:pt x="354970" y="51002"/>
                  <a:pt x="270852" y="59908"/>
                  <a:pt x="246112" y="65846"/>
                </a:cubicBezTo>
                <a:cubicBezTo>
                  <a:pt x="221372" y="71784"/>
                  <a:pt x="216424" y="91576"/>
                  <a:pt x="180798" y="83659"/>
                </a:cubicBezTo>
                <a:cubicBezTo>
                  <a:pt x="145172" y="75742"/>
                  <a:pt x="17512" y="6470"/>
                  <a:pt x="2668" y="5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899E7623-3253-1E85-6035-90FFFE2E84B1}"/>
              </a:ext>
            </a:extLst>
          </p:cNvPr>
          <p:cNvSpPr/>
          <p:nvPr/>
        </p:nvSpPr>
        <p:spPr>
          <a:xfrm>
            <a:off x="5106197" y="5676046"/>
            <a:ext cx="23943" cy="185097"/>
          </a:xfrm>
          <a:custGeom>
            <a:avLst/>
            <a:gdLst>
              <a:gd name="connsiteX0" fmla="*/ 23943 w 23943"/>
              <a:gd name="connsiteY0" fmla="*/ 359 h 185097"/>
              <a:gd name="connsiteX1" fmla="*/ 193 w 23943"/>
              <a:gd name="connsiteY1" fmla="*/ 125050 h 185097"/>
              <a:gd name="connsiteX2" fmla="*/ 12068 w 23943"/>
              <a:gd name="connsiteY2" fmla="*/ 184427 h 185097"/>
              <a:gd name="connsiteX3" fmla="*/ 193 w 23943"/>
              <a:gd name="connsiteY3" fmla="*/ 89424 h 185097"/>
              <a:gd name="connsiteX4" fmla="*/ 23943 w 23943"/>
              <a:gd name="connsiteY4" fmla="*/ 359 h 18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43" h="185097">
                <a:moveTo>
                  <a:pt x="23943" y="359"/>
                </a:moveTo>
                <a:cubicBezTo>
                  <a:pt x="23943" y="6297"/>
                  <a:pt x="2172" y="94372"/>
                  <a:pt x="193" y="125050"/>
                </a:cubicBezTo>
                <a:cubicBezTo>
                  <a:pt x="-1786" y="155728"/>
                  <a:pt x="12068" y="190365"/>
                  <a:pt x="12068" y="184427"/>
                </a:cubicBezTo>
                <a:cubicBezTo>
                  <a:pt x="12068" y="178489"/>
                  <a:pt x="-797" y="115154"/>
                  <a:pt x="193" y="89424"/>
                </a:cubicBezTo>
                <a:cubicBezTo>
                  <a:pt x="1183" y="63694"/>
                  <a:pt x="23943" y="-5579"/>
                  <a:pt x="23943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BBEBE1E8-04C8-0923-5F93-403535F72AB1}"/>
              </a:ext>
            </a:extLst>
          </p:cNvPr>
          <p:cNvSpPr/>
          <p:nvPr/>
        </p:nvSpPr>
        <p:spPr>
          <a:xfrm>
            <a:off x="4893534" y="5742523"/>
            <a:ext cx="275784" cy="367426"/>
          </a:xfrm>
          <a:custGeom>
            <a:avLst/>
            <a:gdLst>
              <a:gd name="connsiteX0" fmla="*/ 13 w 275784"/>
              <a:gd name="connsiteY0" fmla="*/ 110 h 367426"/>
              <a:gd name="connsiteX1" fmla="*/ 55279 w 275784"/>
              <a:gd name="connsiteY1" fmla="*/ 170932 h 367426"/>
              <a:gd name="connsiteX2" fmla="*/ 261270 w 275784"/>
              <a:gd name="connsiteY2" fmla="*/ 356826 h 367426"/>
              <a:gd name="connsiteX3" fmla="*/ 241174 w 275784"/>
              <a:gd name="connsiteY3" fmla="*/ 336730 h 367426"/>
              <a:gd name="connsiteX4" fmla="*/ 100497 w 275784"/>
              <a:gd name="connsiteY4" fmla="*/ 271415 h 367426"/>
              <a:gd name="connsiteX5" fmla="*/ 50255 w 275784"/>
              <a:gd name="connsiteY5" fmla="*/ 196053 h 367426"/>
              <a:gd name="connsiteX6" fmla="*/ 13 w 275784"/>
              <a:gd name="connsiteY6" fmla="*/ 110 h 36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784" h="367426">
                <a:moveTo>
                  <a:pt x="13" y="110"/>
                </a:moveTo>
                <a:cubicBezTo>
                  <a:pt x="850" y="-4077"/>
                  <a:pt x="11736" y="111479"/>
                  <a:pt x="55279" y="170932"/>
                </a:cubicBezTo>
                <a:cubicBezTo>
                  <a:pt x="98822" y="230385"/>
                  <a:pt x="261270" y="356826"/>
                  <a:pt x="261270" y="356826"/>
                </a:cubicBezTo>
                <a:cubicBezTo>
                  <a:pt x="292253" y="384459"/>
                  <a:pt x="267970" y="350965"/>
                  <a:pt x="241174" y="336730"/>
                </a:cubicBezTo>
                <a:cubicBezTo>
                  <a:pt x="214379" y="322495"/>
                  <a:pt x="132317" y="294861"/>
                  <a:pt x="100497" y="271415"/>
                </a:cubicBezTo>
                <a:cubicBezTo>
                  <a:pt x="68677" y="247969"/>
                  <a:pt x="63653" y="235409"/>
                  <a:pt x="50255" y="196053"/>
                </a:cubicBezTo>
                <a:cubicBezTo>
                  <a:pt x="36857" y="156697"/>
                  <a:pt x="-824" y="4297"/>
                  <a:pt x="13" y="1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DAD124E5-0FF4-AB41-2C5A-0B0F3D7C7961}"/>
              </a:ext>
            </a:extLst>
          </p:cNvPr>
          <p:cNvSpPr/>
          <p:nvPr/>
        </p:nvSpPr>
        <p:spPr>
          <a:xfrm>
            <a:off x="3172633" y="4282885"/>
            <a:ext cx="1155891" cy="2312319"/>
          </a:xfrm>
          <a:custGeom>
            <a:avLst/>
            <a:gdLst>
              <a:gd name="connsiteX0" fmla="*/ 604237 w 1155891"/>
              <a:gd name="connsiteY0" fmla="*/ 138040 h 2312319"/>
              <a:gd name="connsiteX1" fmla="*/ 659896 w 1155891"/>
              <a:gd name="connsiteY1" fmla="*/ 551508 h 2312319"/>
              <a:gd name="connsiteX2" fmla="*/ 1152877 w 1155891"/>
              <a:gd name="connsiteY2" fmla="*/ 1108099 h 2312319"/>
              <a:gd name="connsiteX3" fmla="*/ 874581 w 1155891"/>
              <a:gd name="connsiteY3" fmla="*/ 1076294 h 2312319"/>
              <a:gd name="connsiteX4" fmla="*/ 1033607 w 1155891"/>
              <a:gd name="connsiteY4" fmla="*/ 1338687 h 2312319"/>
              <a:gd name="connsiteX5" fmla="*/ 882532 w 1155891"/>
              <a:gd name="connsiteY5" fmla="*/ 1577226 h 2312319"/>
              <a:gd name="connsiteX6" fmla="*/ 993850 w 1155891"/>
              <a:gd name="connsiteY6" fmla="*/ 1982743 h 2312319"/>
              <a:gd name="connsiteX7" fmla="*/ 731457 w 1155891"/>
              <a:gd name="connsiteY7" fmla="*/ 1593129 h 2312319"/>
              <a:gd name="connsiteX8" fmla="*/ 985899 w 1155891"/>
              <a:gd name="connsiteY8" fmla="*/ 2300795 h 2312319"/>
              <a:gd name="connsiteX9" fmla="*/ 747360 w 1155891"/>
              <a:gd name="connsiteY9" fmla="*/ 1998645 h 2312319"/>
              <a:gd name="connsiteX10" fmla="*/ 445210 w 1155891"/>
              <a:gd name="connsiteY10" fmla="*/ 1561324 h 2312319"/>
              <a:gd name="connsiteX11" fmla="*/ 7889 w 1155891"/>
              <a:gd name="connsiteY11" fmla="*/ 575362 h 2312319"/>
              <a:gd name="connsiteX12" fmla="*/ 174866 w 1155891"/>
              <a:gd name="connsiteY12" fmla="*/ 901365 h 2312319"/>
              <a:gd name="connsiteX13" fmla="*/ 317990 w 1155891"/>
              <a:gd name="connsiteY13" fmla="*/ 2868 h 2312319"/>
              <a:gd name="connsiteX14" fmla="*/ 254379 w 1155891"/>
              <a:gd name="connsiteY14" fmla="*/ 607167 h 2312319"/>
              <a:gd name="connsiteX15" fmla="*/ 389551 w 1155891"/>
              <a:gd name="connsiteY15" fmla="*/ 352725 h 2312319"/>
              <a:gd name="connsiteX16" fmla="*/ 437259 w 1155891"/>
              <a:gd name="connsiteY16" fmla="*/ 312969 h 2312319"/>
              <a:gd name="connsiteX17" fmla="*/ 604237 w 1155891"/>
              <a:gd name="connsiteY17" fmla="*/ 138040 h 231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5891" h="2312319">
                <a:moveTo>
                  <a:pt x="604237" y="138040"/>
                </a:moveTo>
                <a:cubicBezTo>
                  <a:pt x="586346" y="263935"/>
                  <a:pt x="568456" y="389831"/>
                  <a:pt x="659896" y="551508"/>
                </a:cubicBezTo>
                <a:cubicBezTo>
                  <a:pt x="751336" y="713185"/>
                  <a:pt x="1117096" y="1020635"/>
                  <a:pt x="1152877" y="1108099"/>
                </a:cubicBezTo>
                <a:cubicBezTo>
                  <a:pt x="1188658" y="1195563"/>
                  <a:pt x="894459" y="1037863"/>
                  <a:pt x="874581" y="1076294"/>
                </a:cubicBezTo>
                <a:cubicBezTo>
                  <a:pt x="854703" y="1114725"/>
                  <a:pt x="1032282" y="1255198"/>
                  <a:pt x="1033607" y="1338687"/>
                </a:cubicBezTo>
                <a:cubicBezTo>
                  <a:pt x="1034932" y="1422176"/>
                  <a:pt x="889158" y="1469884"/>
                  <a:pt x="882532" y="1577226"/>
                </a:cubicBezTo>
                <a:cubicBezTo>
                  <a:pt x="875906" y="1684568"/>
                  <a:pt x="1019029" y="1980093"/>
                  <a:pt x="993850" y="1982743"/>
                </a:cubicBezTo>
                <a:cubicBezTo>
                  <a:pt x="968671" y="1985393"/>
                  <a:pt x="732782" y="1540120"/>
                  <a:pt x="731457" y="1593129"/>
                </a:cubicBezTo>
                <a:cubicBezTo>
                  <a:pt x="730132" y="1646138"/>
                  <a:pt x="983249" y="2233209"/>
                  <a:pt x="985899" y="2300795"/>
                </a:cubicBezTo>
                <a:cubicBezTo>
                  <a:pt x="988550" y="2368381"/>
                  <a:pt x="837475" y="2121890"/>
                  <a:pt x="747360" y="1998645"/>
                </a:cubicBezTo>
                <a:cubicBezTo>
                  <a:pt x="657245" y="1875400"/>
                  <a:pt x="568455" y="1798538"/>
                  <a:pt x="445210" y="1561324"/>
                </a:cubicBezTo>
                <a:cubicBezTo>
                  <a:pt x="321965" y="1324110"/>
                  <a:pt x="52946" y="685355"/>
                  <a:pt x="7889" y="575362"/>
                </a:cubicBezTo>
                <a:cubicBezTo>
                  <a:pt x="-37168" y="465369"/>
                  <a:pt x="123183" y="996781"/>
                  <a:pt x="174866" y="901365"/>
                </a:cubicBezTo>
                <a:cubicBezTo>
                  <a:pt x="226549" y="805949"/>
                  <a:pt x="304738" y="51901"/>
                  <a:pt x="317990" y="2868"/>
                </a:cubicBezTo>
                <a:cubicBezTo>
                  <a:pt x="331242" y="-46165"/>
                  <a:pt x="242452" y="548858"/>
                  <a:pt x="254379" y="607167"/>
                </a:cubicBezTo>
                <a:cubicBezTo>
                  <a:pt x="266306" y="665477"/>
                  <a:pt x="359071" y="401758"/>
                  <a:pt x="389551" y="352725"/>
                </a:cubicBezTo>
                <a:cubicBezTo>
                  <a:pt x="420031" y="303692"/>
                  <a:pt x="437259" y="312969"/>
                  <a:pt x="437259" y="312969"/>
                </a:cubicBezTo>
                <a:lnTo>
                  <a:pt x="604237" y="138040"/>
                </a:ln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53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🍭 広瀬すず、意外な健康のもとを告白！「食べることで毎日健康でした」『HOT PEPPER』表紙登場【アザーカットあり】 -  Pop'n'Roll(ポップンロール)" hidden="1">
            <a:extLst>
              <a:ext uri="{FF2B5EF4-FFF2-40B4-BE49-F238E27FC236}">
                <a16:creationId xmlns:a16="http://schemas.microsoft.com/office/drawing/2014/main" id="{C5B9B3E4-0FAD-966F-50D2-6082FE205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4" r="11678"/>
          <a:stretch/>
        </p:blipFill>
        <p:spPr bwMode="auto">
          <a:xfrm>
            <a:off x="277812" y="0"/>
            <a:ext cx="9045575" cy="127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33" name="グループ化 1132">
            <a:extLst>
              <a:ext uri="{FF2B5EF4-FFF2-40B4-BE49-F238E27FC236}">
                <a16:creationId xmlns:a16="http://schemas.microsoft.com/office/drawing/2014/main" id="{6F59C224-6843-DBCA-0623-59B26123506A}"/>
              </a:ext>
            </a:extLst>
          </p:cNvPr>
          <p:cNvGrpSpPr/>
          <p:nvPr/>
        </p:nvGrpSpPr>
        <p:grpSpPr>
          <a:xfrm>
            <a:off x="3496047" y="2482700"/>
            <a:ext cx="4060556" cy="4396334"/>
            <a:chOff x="3496047" y="2482700"/>
            <a:chExt cx="4060556" cy="4396334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EBE89360-493B-2DAC-A458-751CDC713EF8}"/>
                </a:ext>
              </a:extLst>
            </p:cNvPr>
            <p:cNvSpPr/>
            <p:nvPr/>
          </p:nvSpPr>
          <p:spPr>
            <a:xfrm>
              <a:off x="4420424" y="3295434"/>
              <a:ext cx="923647" cy="456160"/>
            </a:xfrm>
            <a:custGeom>
              <a:avLst/>
              <a:gdLst>
                <a:gd name="connsiteX0" fmla="*/ 15051 w 923647"/>
                <a:gd name="connsiteY0" fmla="*/ 447891 h 456160"/>
                <a:gd name="connsiteX1" fmla="*/ 611951 w 923647"/>
                <a:gd name="connsiteY1" fmla="*/ 178016 h 456160"/>
                <a:gd name="connsiteX2" fmla="*/ 583376 w 923647"/>
                <a:gd name="connsiteY2" fmla="*/ 181191 h 456160"/>
                <a:gd name="connsiteX3" fmla="*/ 751651 w 923647"/>
                <a:gd name="connsiteY3" fmla="*/ 197066 h 456160"/>
                <a:gd name="connsiteX4" fmla="*/ 846901 w 923647"/>
                <a:gd name="connsiteY4" fmla="*/ 231991 h 456160"/>
                <a:gd name="connsiteX5" fmla="*/ 859601 w 923647"/>
                <a:gd name="connsiteY5" fmla="*/ 235166 h 456160"/>
                <a:gd name="connsiteX6" fmla="*/ 824676 w 923647"/>
                <a:gd name="connsiteY6" fmla="*/ 228816 h 456160"/>
                <a:gd name="connsiteX7" fmla="*/ 869126 w 923647"/>
                <a:gd name="connsiteY7" fmla="*/ 209766 h 456160"/>
                <a:gd name="connsiteX8" fmla="*/ 894526 w 923647"/>
                <a:gd name="connsiteY8" fmla="*/ 178016 h 456160"/>
                <a:gd name="connsiteX9" fmla="*/ 923101 w 923647"/>
                <a:gd name="connsiteY9" fmla="*/ 95466 h 456160"/>
                <a:gd name="connsiteX10" fmla="*/ 910401 w 923647"/>
                <a:gd name="connsiteY10" fmla="*/ 130391 h 456160"/>
                <a:gd name="connsiteX11" fmla="*/ 875476 w 923647"/>
                <a:gd name="connsiteY11" fmla="*/ 222466 h 456160"/>
                <a:gd name="connsiteX12" fmla="*/ 846901 w 923647"/>
                <a:gd name="connsiteY12" fmla="*/ 174841 h 456160"/>
                <a:gd name="connsiteX13" fmla="*/ 846901 w 923647"/>
                <a:gd name="connsiteY13" fmla="*/ 19266 h 456160"/>
                <a:gd name="connsiteX14" fmla="*/ 827851 w 923647"/>
                <a:gd name="connsiteY14" fmla="*/ 146266 h 456160"/>
                <a:gd name="connsiteX15" fmla="*/ 770701 w 923647"/>
                <a:gd name="connsiteY15" fmla="*/ 162141 h 456160"/>
                <a:gd name="connsiteX16" fmla="*/ 792926 w 923647"/>
                <a:gd name="connsiteY16" fmla="*/ 85941 h 456160"/>
                <a:gd name="connsiteX17" fmla="*/ 751651 w 923647"/>
                <a:gd name="connsiteY17" fmla="*/ 162141 h 456160"/>
                <a:gd name="connsiteX18" fmla="*/ 713551 w 923647"/>
                <a:gd name="connsiteY18" fmla="*/ 155791 h 456160"/>
                <a:gd name="connsiteX19" fmla="*/ 707201 w 923647"/>
                <a:gd name="connsiteY19" fmla="*/ 41491 h 456160"/>
                <a:gd name="connsiteX20" fmla="*/ 678626 w 923647"/>
                <a:gd name="connsiteY20" fmla="*/ 158966 h 456160"/>
                <a:gd name="connsiteX21" fmla="*/ 634176 w 923647"/>
                <a:gd name="connsiteY21" fmla="*/ 152616 h 456160"/>
                <a:gd name="connsiteX22" fmla="*/ 618301 w 923647"/>
                <a:gd name="connsiteY22" fmla="*/ 216 h 456160"/>
                <a:gd name="connsiteX23" fmla="*/ 624651 w 923647"/>
                <a:gd name="connsiteY23" fmla="*/ 117691 h 456160"/>
                <a:gd name="connsiteX24" fmla="*/ 605601 w 923647"/>
                <a:gd name="connsiteY24" fmla="*/ 60541 h 456160"/>
                <a:gd name="connsiteX25" fmla="*/ 608776 w 923647"/>
                <a:gd name="connsiteY25" fmla="*/ 158966 h 456160"/>
                <a:gd name="connsiteX26" fmla="*/ 526226 w 923647"/>
                <a:gd name="connsiteY26" fmla="*/ 44666 h 456160"/>
                <a:gd name="connsiteX27" fmla="*/ 583376 w 923647"/>
                <a:gd name="connsiteY27" fmla="*/ 187541 h 456160"/>
                <a:gd name="connsiteX28" fmla="*/ 526226 w 923647"/>
                <a:gd name="connsiteY28" fmla="*/ 108166 h 456160"/>
                <a:gd name="connsiteX29" fmla="*/ 507176 w 923647"/>
                <a:gd name="connsiteY29" fmla="*/ 184366 h 456160"/>
                <a:gd name="connsiteX30" fmla="*/ 516701 w 923647"/>
                <a:gd name="connsiteY30" fmla="*/ 216116 h 456160"/>
                <a:gd name="connsiteX31" fmla="*/ 488126 w 923647"/>
                <a:gd name="connsiteY31" fmla="*/ 114516 h 456160"/>
                <a:gd name="connsiteX32" fmla="*/ 475426 w 923647"/>
                <a:gd name="connsiteY32" fmla="*/ 225641 h 456160"/>
                <a:gd name="connsiteX33" fmla="*/ 462726 w 923647"/>
                <a:gd name="connsiteY33" fmla="*/ 200241 h 456160"/>
                <a:gd name="connsiteX34" fmla="*/ 465901 w 923647"/>
                <a:gd name="connsiteY34" fmla="*/ 92291 h 456160"/>
                <a:gd name="connsiteX35" fmla="*/ 469076 w 923647"/>
                <a:gd name="connsiteY35" fmla="*/ 60541 h 456160"/>
                <a:gd name="connsiteX36" fmla="*/ 456376 w 923647"/>
                <a:gd name="connsiteY36" fmla="*/ 124041 h 456160"/>
                <a:gd name="connsiteX37" fmla="*/ 446851 w 923647"/>
                <a:gd name="connsiteY37" fmla="*/ 79591 h 456160"/>
                <a:gd name="connsiteX38" fmla="*/ 456376 w 923647"/>
                <a:gd name="connsiteY38" fmla="*/ 139916 h 456160"/>
                <a:gd name="connsiteX39" fmla="*/ 450026 w 923647"/>
                <a:gd name="connsiteY39" fmla="*/ 219291 h 456160"/>
                <a:gd name="connsiteX40" fmla="*/ 478601 w 923647"/>
                <a:gd name="connsiteY40" fmla="*/ 260566 h 456160"/>
                <a:gd name="connsiteX41" fmla="*/ 405576 w 923647"/>
                <a:gd name="connsiteY41" fmla="*/ 247866 h 456160"/>
                <a:gd name="connsiteX42" fmla="*/ 342076 w 923647"/>
                <a:gd name="connsiteY42" fmla="*/ 216116 h 456160"/>
                <a:gd name="connsiteX43" fmla="*/ 281751 w 923647"/>
                <a:gd name="connsiteY43" fmla="*/ 85941 h 456160"/>
                <a:gd name="connsiteX44" fmla="*/ 335726 w 923647"/>
                <a:gd name="connsiteY44" fmla="*/ 206591 h 456160"/>
                <a:gd name="connsiteX45" fmla="*/ 351601 w 923647"/>
                <a:gd name="connsiteY45" fmla="*/ 257391 h 456160"/>
                <a:gd name="connsiteX46" fmla="*/ 303976 w 923647"/>
                <a:gd name="connsiteY46" fmla="*/ 216116 h 456160"/>
                <a:gd name="connsiteX47" fmla="*/ 262701 w 923647"/>
                <a:gd name="connsiteY47" fmla="*/ 155791 h 456160"/>
                <a:gd name="connsiteX48" fmla="*/ 313501 w 923647"/>
                <a:gd name="connsiteY48" fmla="*/ 225641 h 456160"/>
                <a:gd name="connsiteX49" fmla="*/ 332551 w 923647"/>
                <a:gd name="connsiteY49" fmla="*/ 257391 h 456160"/>
                <a:gd name="connsiteX50" fmla="*/ 291276 w 923647"/>
                <a:gd name="connsiteY50" fmla="*/ 260566 h 456160"/>
                <a:gd name="connsiteX51" fmla="*/ 180151 w 923647"/>
                <a:gd name="connsiteY51" fmla="*/ 343116 h 456160"/>
                <a:gd name="connsiteX52" fmla="*/ 167451 w 923647"/>
                <a:gd name="connsiteY52" fmla="*/ 317716 h 456160"/>
                <a:gd name="connsiteX53" fmla="*/ 129351 w 923647"/>
                <a:gd name="connsiteY53" fmla="*/ 273266 h 456160"/>
                <a:gd name="connsiteX54" fmla="*/ 94426 w 923647"/>
                <a:gd name="connsiteY54" fmla="*/ 231991 h 456160"/>
                <a:gd name="connsiteX55" fmla="*/ 138876 w 923647"/>
                <a:gd name="connsiteY55" fmla="*/ 292316 h 456160"/>
                <a:gd name="connsiteX56" fmla="*/ 167451 w 923647"/>
                <a:gd name="connsiteY56" fmla="*/ 339941 h 456160"/>
                <a:gd name="connsiteX57" fmla="*/ 129351 w 923647"/>
                <a:gd name="connsiteY57" fmla="*/ 381216 h 456160"/>
                <a:gd name="connsiteX58" fmla="*/ 56326 w 923647"/>
                <a:gd name="connsiteY58" fmla="*/ 346291 h 456160"/>
                <a:gd name="connsiteX59" fmla="*/ 167451 w 923647"/>
                <a:gd name="connsiteY59" fmla="*/ 384391 h 456160"/>
                <a:gd name="connsiteX60" fmla="*/ 15051 w 923647"/>
                <a:gd name="connsiteY60" fmla="*/ 447891 h 45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923647" h="456160">
                  <a:moveTo>
                    <a:pt x="15051" y="447891"/>
                  </a:moveTo>
                  <a:cubicBezTo>
                    <a:pt x="89134" y="413495"/>
                    <a:pt x="517230" y="222466"/>
                    <a:pt x="611951" y="178016"/>
                  </a:cubicBezTo>
                  <a:cubicBezTo>
                    <a:pt x="706672" y="133566"/>
                    <a:pt x="560093" y="178016"/>
                    <a:pt x="583376" y="181191"/>
                  </a:cubicBezTo>
                  <a:cubicBezTo>
                    <a:pt x="606659" y="184366"/>
                    <a:pt x="707730" y="188599"/>
                    <a:pt x="751651" y="197066"/>
                  </a:cubicBezTo>
                  <a:cubicBezTo>
                    <a:pt x="795572" y="205533"/>
                    <a:pt x="846901" y="231991"/>
                    <a:pt x="846901" y="231991"/>
                  </a:cubicBezTo>
                  <a:cubicBezTo>
                    <a:pt x="864893" y="238341"/>
                    <a:pt x="863305" y="235695"/>
                    <a:pt x="859601" y="235166"/>
                  </a:cubicBezTo>
                  <a:cubicBezTo>
                    <a:pt x="855897" y="234637"/>
                    <a:pt x="823089" y="233049"/>
                    <a:pt x="824676" y="228816"/>
                  </a:cubicBezTo>
                  <a:cubicBezTo>
                    <a:pt x="826263" y="224583"/>
                    <a:pt x="857484" y="218233"/>
                    <a:pt x="869126" y="209766"/>
                  </a:cubicBezTo>
                  <a:cubicBezTo>
                    <a:pt x="880768" y="201299"/>
                    <a:pt x="885530" y="197066"/>
                    <a:pt x="894526" y="178016"/>
                  </a:cubicBezTo>
                  <a:cubicBezTo>
                    <a:pt x="903522" y="158966"/>
                    <a:pt x="920455" y="103403"/>
                    <a:pt x="923101" y="95466"/>
                  </a:cubicBezTo>
                  <a:cubicBezTo>
                    <a:pt x="925747" y="87529"/>
                    <a:pt x="918339" y="109224"/>
                    <a:pt x="910401" y="130391"/>
                  </a:cubicBezTo>
                  <a:cubicBezTo>
                    <a:pt x="902464" y="151558"/>
                    <a:pt x="886059" y="215058"/>
                    <a:pt x="875476" y="222466"/>
                  </a:cubicBezTo>
                  <a:cubicBezTo>
                    <a:pt x="864893" y="229874"/>
                    <a:pt x="851663" y="208708"/>
                    <a:pt x="846901" y="174841"/>
                  </a:cubicBezTo>
                  <a:cubicBezTo>
                    <a:pt x="842139" y="140974"/>
                    <a:pt x="850076" y="24028"/>
                    <a:pt x="846901" y="19266"/>
                  </a:cubicBezTo>
                  <a:cubicBezTo>
                    <a:pt x="843726" y="14504"/>
                    <a:pt x="840551" y="122453"/>
                    <a:pt x="827851" y="146266"/>
                  </a:cubicBezTo>
                  <a:cubicBezTo>
                    <a:pt x="815151" y="170078"/>
                    <a:pt x="776522" y="172195"/>
                    <a:pt x="770701" y="162141"/>
                  </a:cubicBezTo>
                  <a:cubicBezTo>
                    <a:pt x="764880" y="152087"/>
                    <a:pt x="796101" y="85941"/>
                    <a:pt x="792926" y="85941"/>
                  </a:cubicBezTo>
                  <a:cubicBezTo>
                    <a:pt x="789751" y="85941"/>
                    <a:pt x="764880" y="150499"/>
                    <a:pt x="751651" y="162141"/>
                  </a:cubicBezTo>
                  <a:cubicBezTo>
                    <a:pt x="738422" y="173783"/>
                    <a:pt x="720959" y="175899"/>
                    <a:pt x="713551" y="155791"/>
                  </a:cubicBezTo>
                  <a:cubicBezTo>
                    <a:pt x="706143" y="135683"/>
                    <a:pt x="713022" y="40962"/>
                    <a:pt x="707201" y="41491"/>
                  </a:cubicBezTo>
                  <a:cubicBezTo>
                    <a:pt x="701380" y="42020"/>
                    <a:pt x="690797" y="140445"/>
                    <a:pt x="678626" y="158966"/>
                  </a:cubicBezTo>
                  <a:cubicBezTo>
                    <a:pt x="666455" y="177487"/>
                    <a:pt x="644230" y="179074"/>
                    <a:pt x="634176" y="152616"/>
                  </a:cubicBezTo>
                  <a:cubicBezTo>
                    <a:pt x="624122" y="126158"/>
                    <a:pt x="619889" y="6037"/>
                    <a:pt x="618301" y="216"/>
                  </a:cubicBezTo>
                  <a:cubicBezTo>
                    <a:pt x="616714" y="-5605"/>
                    <a:pt x="626768" y="107637"/>
                    <a:pt x="624651" y="117691"/>
                  </a:cubicBezTo>
                  <a:cubicBezTo>
                    <a:pt x="622534" y="127745"/>
                    <a:pt x="608247" y="53662"/>
                    <a:pt x="605601" y="60541"/>
                  </a:cubicBezTo>
                  <a:cubicBezTo>
                    <a:pt x="602955" y="67420"/>
                    <a:pt x="622005" y="161612"/>
                    <a:pt x="608776" y="158966"/>
                  </a:cubicBezTo>
                  <a:cubicBezTo>
                    <a:pt x="595547" y="156320"/>
                    <a:pt x="530459" y="39904"/>
                    <a:pt x="526226" y="44666"/>
                  </a:cubicBezTo>
                  <a:cubicBezTo>
                    <a:pt x="521993" y="49428"/>
                    <a:pt x="583376" y="176958"/>
                    <a:pt x="583376" y="187541"/>
                  </a:cubicBezTo>
                  <a:cubicBezTo>
                    <a:pt x="583376" y="198124"/>
                    <a:pt x="538926" y="108695"/>
                    <a:pt x="526226" y="108166"/>
                  </a:cubicBezTo>
                  <a:cubicBezTo>
                    <a:pt x="513526" y="107637"/>
                    <a:pt x="508764" y="166374"/>
                    <a:pt x="507176" y="184366"/>
                  </a:cubicBezTo>
                  <a:cubicBezTo>
                    <a:pt x="505589" y="202358"/>
                    <a:pt x="519876" y="227758"/>
                    <a:pt x="516701" y="216116"/>
                  </a:cubicBezTo>
                  <a:cubicBezTo>
                    <a:pt x="513526" y="204474"/>
                    <a:pt x="495005" y="112929"/>
                    <a:pt x="488126" y="114516"/>
                  </a:cubicBezTo>
                  <a:cubicBezTo>
                    <a:pt x="481247" y="116103"/>
                    <a:pt x="479659" y="211354"/>
                    <a:pt x="475426" y="225641"/>
                  </a:cubicBezTo>
                  <a:cubicBezTo>
                    <a:pt x="471193" y="239928"/>
                    <a:pt x="464313" y="222466"/>
                    <a:pt x="462726" y="200241"/>
                  </a:cubicBezTo>
                  <a:cubicBezTo>
                    <a:pt x="461139" y="178016"/>
                    <a:pt x="464843" y="115574"/>
                    <a:pt x="465901" y="92291"/>
                  </a:cubicBezTo>
                  <a:cubicBezTo>
                    <a:pt x="466959" y="69008"/>
                    <a:pt x="470663" y="55249"/>
                    <a:pt x="469076" y="60541"/>
                  </a:cubicBezTo>
                  <a:cubicBezTo>
                    <a:pt x="467489" y="65833"/>
                    <a:pt x="460080" y="120866"/>
                    <a:pt x="456376" y="124041"/>
                  </a:cubicBezTo>
                  <a:cubicBezTo>
                    <a:pt x="452672" y="127216"/>
                    <a:pt x="446851" y="76945"/>
                    <a:pt x="446851" y="79591"/>
                  </a:cubicBezTo>
                  <a:cubicBezTo>
                    <a:pt x="446851" y="82237"/>
                    <a:pt x="455847" y="116633"/>
                    <a:pt x="456376" y="139916"/>
                  </a:cubicBezTo>
                  <a:cubicBezTo>
                    <a:pt x="456905" y="163199"/>
                    <a:pt x="446322" y="199183"/>
                    <a:pt x="450026" y="219291"/>
                  </a:cubicBezTo>
                  <a:cubicBezTo>
                    <a:pt x="453730" y="239399"/>
                    <a:pt x="486009" y="255803"/>
                    <a:pt x="478601" y="260566"/>
                  </a:cubicBezTo>
                  <a:cubicBezTo>
                    <a:pt x="471193" y="265328"/>
                    <a:pt x="428330" y="255274"/>
                    <a:pt x="405576" y="247866"/>
                  </a:cubicBezTo>
                  <a:cubicBezTo>
                    <a:pt x="382822" y="240458"/>
                    <a:pt x="362714" y="243104"/>
                    <a:pt x="342076" y="216116"/>
                  </a:cubicBezTo>
                  <a:cubicBezTo>
                    <a:pt x="321438" y="189128"/>
                    <a:pt x="282809" y="87529"/>
                    <a:pt x="281751" y="85941"/>
                  </a:cubicBezTo>
                  <a:cubicBezTo>
                    <a:pt x="280693" y="84353"/>
                    <a:pt x="324084" y="178016"/>
                    <a:pt x="335726" y="206591"/>
                  </a:cubicBezTo>
                  <a:cubicBezTo>
                    <a:pt x="347368" y="235166"/>
                    <a:pt x="356893" y="255804"/>
                    <a:pt x="351601" y="257391"/>
                  </a:cubicBezTo>
                  <a:cubicBezTo>
                    <a:pt x="346309" y="258978"/>
                    <a:pt x="318793" y="233049"/>
                    <a:pt x="303976" y="216116"/>
                  </a:cubicBezTo>
                  <a:cubicBezTo>
                    <a:pt x="289159" y="199183"/>
                    <a:pt x="261114" y="154204"/>
                    <a:pt x="262701" y="155791"/>
                  </a:cubicBezTo>
                  <a:cubicBezTo>
                    <a:pt x="264288" y="157378"/>
                    <a:pt x="301859" y="208708"/>
                    <a:pt x="313501" y="225641"/>
                  </a:cubicBezTo>
                  <a:cubicBezTo>
                    <a:pt x="325143" y="242574"/>
                    <a:pt x="336255" y="251570"/>
                    <a:pt x="332551" y="257391"/>
                  </a:cubicBezTo>
                  <a:cubicBezTo>
                    <a:pt x="328847" y="263212"/>
                    <a:pt x="316676" y="246279"/>
                    <a:pt x="291276" y="260566"/>
                  </a:cubicBezTo>
                  <a:cubicBezTo>
                    <a:pt x="265876" y="274853"/>
                    <a:pt x="200788" y="333591"/>
                    <a:pt x="180151" y="343116"/>
                  </a:cubicBezTo>
                  <a:cubicBezTo>
                    <a:pt x="159514" y="352641"/>
                    <a:pt x="175918" y="329358"/>
                    <a:pt x="167451" y="317716"/>
                  </a:cubicBezTo>
                  <a:cubicBezTo>
                    <a:pt x="158984" y="306074"/>
                    <a:pt x="129351" y="273266"/>
                    <a:pt x="129351" y="273266"/>
                  </a:cubicBezTo>
                  <a:cubicBezTo>
                    <a:pt x="117180" y="258979"/>
                    <a:pt x="92839" y="228816"/>
                    <a:pt x="94426" y="231991"/>
                  </a:cubicBezTo>
                  <a:cubicBezTo>
                    <a:pt x="96013" y="235166"/>
                    <a:pt x="126705" y="274324"/>
                    <a:pt x="138876" y="292316"/>
                  </a:cubicBezTo>
                  <a:cubicBezTo>
                    <a:pt x="151047" y="310308"/>
                    <a:pt x="169038" y="325124"/>
                    <a:pt x="167451" y="339941"/>
                  </a:cubicBezTo>
                  <a:cubicBezTo>
                    <a:pt x="165864" y="354758"/>
                    <a:pt x="147872" y="380158"/>
                    <a:pt x="129351" y="381216"/>
                  </a:cubicBezTo>
                  <a:cubicBezTo>
                    <a:pt x="110830" y="382274"/>
                    <a:pt x="49976" y="345762"/>
                    <a:pt x="56326" y="346291"/>
                  </a:cubicBezTo>
                  <a:cubicBezTo>
                    <a:pt x="62676" y="346820"/>
                    <a:pt x="170626" y="369574"/>
                    <a:pt x="167451" y="384391"/>
                  </a:cubicBezTo>
                  <a:cubicBezTo>
                    <a:pt x="164276" y="399208"/>
                    <a:pt x="-59032" y="482287"/>
                    <a:pt x="15051" y="4478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A93FC251-4BD9-D197-D33B-7D9D3B89A8A4}"/>
                </a:ext>
              </a:extLst>
            </p:cNvPr>
            <p:cNvSpPr/>
            <p:nvPr/>
          </p:nvSpPr>
          <p:spPr>
            <a:xfrm>
              <a:off x="4629129" y="3422371"/>
              <a:ext cx="123600" cy="165509"/>
            </a:xfrm>
            <a:custGeom>
              <a:avLst/>
              <a:gdLst>
                <a:gd name="connsiteX0" fmla="*/ 21 w 123600"/>
                <a:gd name="connsiteY0" fmla="*/ 279 h 165509"/>
                <a:gd name="connsiteX1" fmla="*/ 57171 w 123600"/>
                <a:gd name="connsiteY1" fmla="*/ 47904 h 165509"/>
                <a:gd name="connsiteX2" fmla="*/ 120671 w 123600"/>
                <a:gd name="connsiteY2" fmla="*/ 159029 h 165509"/>
                <a:gd name="connsiteX3" fmla="*/ 107971 w 123600"/>
                <a:gd name="connsiteY3" fmla="*/ 143154 h 165509"/>
                <a:gd name="connsiteX4" fmla="*/ 63521 w 123600"/>
                <a:gd name="connsiteY4" fmla="*/ 66954 h 165509"/>
                <a:gd name="connsiteX5" fmla="*/ 21 w 123600"/>
                <a:gd name="connsiteY5" fmla="*/ 279 h 165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600" h="165509">
                  <a:moveTo>
                    <a:pt x="21" y="279"/>
                  </a:moveTo>
                  <a:cubicBezTo>
                    <a:pt x="-1037" y="-2896"/>
                    <a:pt x="37063" y="21446"/>
                    <a:pt x="57171" y="47904"/>
                  </a:cubicBezTo>
                  <a:cubicBezTo>
                    <a:pt x="77279" y="74362"/>
                    <a:pt x="120671" y="159029"/>
                    <a:pt x="120671" y="159029"/>
                  </a:cubicBezTo>
                  <a:cubicBezTo>
                    <a:pt x="129138" y="174904"/>
                    <a:pt x="117496" y="158500"/>
                    <a:pt x="107971" y="143154"/>
                  </a:cubicBezTo>
                  <a:cubicBezTo>
                    <a:pt x="98446" y="127808"/>
                    <a:pt x="77279" y="87062"/>
                    <a:pt x="63521" y="66954"/>
                  </a:cubicBezTo>
                  <a:cubicBezTo>
                    <a:pt x="49763" y="46846"/>
                    <a:pt x="1079" y="3454"/>
                    <a:pt x="21" y="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48C7167C-5FDB-7B60-68CF-498213C73855}"/>
                </a:ext>
              </a:extLst>
            </p:cNvPr>
            <p:cNvSpPr/>
            <p:nvPr/>
          </p:nvSpPr>
          <p:spPr>
            <a:xfrm>
              <a:off x="5283188" y="3457347"/>
              <a:ext cx="286539" cy="236284"/>
            </a:xfrm>
            <a:custGeom>
              <a:avLst/>
              <a:gdLst>
                <a:gd name="connsiteX0" fmla="*/ 12 w 286539"/>
                <a:gd name="connsiteY0" fmla="*/ 228 h 236284"/>
                <a:gd name="connsiteX1" fmla="*/ 95262 w 286539"/>
                <a:gd name="connsiteY1" fmla="*/ 63728 h 236284"/>
                <a:gd name="connsiteX2" fmla="*/ 203212 w 286539"/>
                <a:gd name="connsiteY2" fmla="*/ 127228 h 236284"/>
                <a:gd name="connsiteX3" fmla="*/ 247662 w 286539"/>
                <a:gd name="connsiteY3" fmla="*/ 162153 h 236284"/>
                <a:gd name="connsiteX4" fmla="*/ 279412 w 286539"/>
                <a:gd name="connsiteY4" fmla="*/ 235178 h 236284"/>
                <a:gd name="connsiteX5" fmla="*/ 276237 w 286539"/>
                <a:gd name="connsiteY5" fmla="*/ 200253 h 236284"/>
                <a:gd name="connsiteX6" fmla="*/ 171462 w 286539"/>
                <a:gd name="connsiteY6" fmla="*/ 120878 h 236284"/>
                <a:gd name="connsiteX7" fmla="*/ 88912 w 286539"/>
                <a:gd name="connsiteY7" fmla="*/ 44678 h 236284"/>
                <a:gd name="connsiteX8" fmla="*/ 12 w 286539"/>
                <a:gd name="connsiteY8" fmla="*/ 228 h 23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539" h="236284">
                  <a:moveTo>
                    <a:pt x="12" y="228"/>
                  </a:moveTo>
                  <a:cubicBezTo>
                    <a:pt x="1070" y="3403"/>
                    <a:pt x="61395" y="42561"/>
                    <a:pt x="95262" y="63728"/>
                  </a:cubicBezTo>
                  <a:cubicBezTo>
                    <a:pt x="129129" y="84895"/>
                    <a:pt x="177812" y="110824"/>
                    <a:pt x="203212" y="127228"/>
                  </a:cubicBezTo>
                  <a:cubicBezTo>
                    <a:pt x="228612" y="143632"/>
                    <a:pt x="234962" y="144161"/>
                    <a:pt x="247662" y="162153"/>
                  </a:cubicBezTo>
                  <a:cubicBezTo>
                    <a:pt x="260362" y="180145"/>
                    <a:pt x="274650" y="228828"/>
                    <a:pt x="279412" y="235178"/>
                  </a:cubicBezTo>
                  <a:cubicBezTo>
                    <a:pt x="284174" y="241528"/>
                    <a:pt x="294229" y="219303"/>
                    <a:pt x="276237" y="200253"/>
                  </a:cubicBezTo>
                  <a:cubicBezTo>
                    <a:pt x="258245" y="181203"/>
                    <a:pt x="202683" y="146807"/>
                    <a:pt x="171462" y="120878"/>
                  </a:cubicBezTo>
                  <a:cubicBezTo>
                    <a:pt x="140241" y="94949"/>
                    <a:pt x="113254" y="61611"/>
                    <a:pt x="88912" y="44678"/>
                  </a:cubicBezTo>
                  <a:cubicBezTo>
                    <a:pt x="64570" y="27745"/>
                    <a:pt x="-1046" y="-2947"/>
                    <a:pt x="12" y="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390A999A-803A-2172-A1B7-A6258AC185B4}"/>
                </a:ext>
              </a:extLst>
            </p:cNvPr>
            <p:cNvSpPr/>
            <p:nvPr/>
          </p:nvSpPr>
          <p:spPr>
            <a:xfrm>
              <a:off x="5289784" y="3390180"/>
              <a:ext cx="70428" cy="133351"/>
            </a:xfrm>
            <a:custGeom>
              <a:avLst/>
              <a:gdLst>
                <a:gd name="connsiteX0" fmla="*/ 69616 w 70428"/>
                <a:gd name="connsiteY0" fmla="*/ 720 h 133351"/>
                <a:gd name="connsiteX1" fmla="*/ 37866 w 70428"/>
                <a:gd name="connsiteY1" fmla="*/ 41995 h 133351"/>
                <a:gd name="connsiteX2" fmla="*/ 6116 w 70428"/>
                <a:gd name="connsiteY2" fmla="*/ 130895 h 133351"/>
                <a:gd name="connsiteX3" fmla="*/ 6116 w 70428"/>
                <a:gd name="connsiteY3" fmla="*/ 105495 h 133351"/>
                <a:gd name="connsiteX4" fmla="*/ 2941 w 70428"/>
                <a:gd name="connsiteY4" fmla="*/ 73745 h 133351"/>
                <a:gd name="connsiteX5" fmla="*/ 69616 w 70428"/>
                <a:gd name="connsiteY5" fmla="*/ 720 h 13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428" h="133351">
                  <a:moveTo>
                    <a:pt x="69616" y="720"/>
                  </a:moveTo>
                  <a:cubicBezTo>
                    <a:pt x="75437" y="-4572"/>
                    <a:pt x="48449" y="20299"/>
                    <a:pt x="37866" y="41995"/>
                  </a:cubicBezTo>
                  <a:cubicBezTo>
                    <a:pt x="27283" y="63691"/>
                    <a:pt x="11408" y="120312"/>
                    <a:pt x="6116" y="130895"/>
                  </a:cubicBezTo>
                  <a:cubicBezTo>
                    <a:pt x="824" y="141478"/>
                    <a:pt x="6645" y="115020"/>
                    <a:pt x="6116" y="105495"/>
                  </a:cubicBezTo>
                  <a:cubicBezTo>
                    <a:pt x="5587" y="95970"/>
                    <a:pt x="-4996" y="86974"/>
                    <a:pt x="2941" y="73745"/>
                  </a:cubicBezTo>
                  <a:cubicBezTo>
                    <a:pt x="10878" y="60516"/>
                    <a:pt x="63795" y="6012"/>
                    <a:pt x="69616" y="7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9A287B05-421F-CDF6-2F40-B648630ED9FB}"/>
                </a:ext>
              </a:extLst>
            </p:cNvPr>
            <p:cNvSpPr/>
            <p:nvPr/>
          </p:nvSpPr>
          <p:spPr>
            <a:xfrm>
              <a:off x="4402859" y="3745999"/>
              <a:ext cx="185803" cy="120612"/>
            </a:xfrm>
            <a:custGeom>
              <a:avLst/>
              <a:gdLst>
                <a:gd name="connsiteX0" fmla="*/ 185016 w 185803"/>
                <a:gd name="connsiteY0" fmla="*/ 501 h 120612"/>
                <a:gd name="connsiteX1" fmla="*/ 108816 w 185803"/>
                <a:gd name="connsiteY1" fmla="*/ 29076 h 120612"/>
                <a:gd name="connsiteX2" fmla="*/ 4041 w 185803"/>
                <a:gd name="connsiteY2" fmla="*/ 117976 h 120612"/>
                <a:gd name="connsiteX3" fmla="*/ 19916 w 185803"/>
                <a:gd name="connsiteY3" fmla="*/ 98926 h 120612"/>
                <a:gd name="connsiteX4" fmla="*/ 61191 w 185803"/>
                <a:gd name="connsiteY4" fmla="*/ 48126 h 120612"/>
                <a:gd name="connsiteX5" fmla="*/ 185016 w 185803"/>
                <a:gd name="connsiteY5" fmla="*/ 501 h 12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803" h="120612">
                  <a:moveTo>
                    <a:pt x="185016" y="501"/>
                  </a:moveTo>
                  <a:cubicBezTo>
                    <a:pt x="192954" y="-2674"/>
                    <a:pt x="138978" y="9497"/>
                    <a:pt x="108816" y="29076"/>
                  </a:cubicBezTo>
                  <a:cubicBezTo>
                    <a:pt x="78653" y="48655"/>
                    <a:pt x="4041" y="117976"/>
                    <a:pt x="4041" y="117976"/>
                  </a:cubicBezTo>
                  <a:cubicBezTo>
                    <a:pt x="-10775" y="129618"/>
                    <a:pt x="19916" y="98926"/>
                    <a:pt x="19916" y="98926"/>
                  </a:cubicBezTo>
                  <a:cubicBezTo>
                    <a:pt x="29441" y="87284"/>
                    <a:pt x="34733" y="60826"/>
                    <a:pt x="61191" y="48126"/>
                  </a:cubicBezTo>
                  <a:cubicBezTo>
                    <a:pt x="87649" y="35426"/>
                    <a:pt x="177078" y="3676"/>
                    <a:pt x="185016" y="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08C4A378-BAC0-790E-1875-CE6EE38F8450}"/>
                </a:ext>
              </a:extLst>
            </p:cNvPr>
            <p:cNvSpPr/>
            <p:nvPr/>
          </p:nvSpPr>
          <p:spPr>
            <a:xfrm>
              <a:off x="4491566" y="3775034"/>
              <a:ext cx="681485" cy="208016"/>
            </a:xfrm>
            <a:custGeom>
              <a:avLst/>
              <a:gdLst>
                <a:gd name="connsiteX0" fmla="*/ 13759 w 681485"/>
                <a:gd name="connsiteY0" fmla="*/ 41 h 208016"/>
                <a:gd name="connsiteX1" fmla="*/ 223309 w 681485"/>
                <a:gd name="connsiteY1" fmla="*/ 54016 h 208016"/>
                <a:gd name="connsiteX2" fmla="*/ 416984 w 681485"/>
                <a:gd name="connsiteY2" fmla="*/ 63541 h 208016"/>
                <a:gd name="connsiteX3" fmla="*/ 251884 w 681485"/>
                <a:gd name="connsiteY3" fmla="*/ 76241 h 208016"/>
                <a:gd name="connsiteX4" fmla="*/ 575734 w 681485"/>
                <a:gd name="connsiteY4" fmla="*/ 44491 h 208016"/>
                <a:gd name="connsiteX5" fmla="*/ 620184 w 681485"/>
                <a:gd name="connsiteY5" fmla="*/ 12741 h 208016"/>
                <a:gd name="connsiteX6" fmla="*/ 575734 w 681485"/>
                <a:gd name="connsiteY6" fmla="*/ 19091 h 208016"/>
                <a:gd name="connsiteX7" fmla="*/ 626534 w 681485"/>
                <a:gd name="connsiteY7" fmla="*/ 28616 h 208016"/>
                <a:gd name="connsiteX8" fmla="*/ 680509 w 681485"/>
                <a:gd name="connsiteY8" fmla="*/ 76241 h 208016"/>
                <a:gd name="connsiteX9" fmla="*/ 651934 w 681485"/>
                <a:gd name="connsiteY9" fmla="*/ 44491 h 208016"/>
                <a:gd name="connsiteX10" fmla="*/ 540809 w 681485"/>
                <a:gd name="connsiteY10" fmla="*/ 73066 h 208016"/>
                <a:gd name="connsiteX11" fmla="*/ 490009 w 681485"/>
                <a:gd name="connsiteY11" fmla="*/ 50841 h 208016"/>
                <a:gd name="connsiteX12" fmla="*/ 575734 w 681485"/>
                <a:gd name="connsiteY12" fmla="*/ 92116 h 208016"/>
                <a:gd name="connsiteX13" fmla="*/ 439209 w 681485"/>
                <a:gd name="connsiteY13" fmla="*/ 69891 h 208016"/>
                <a:gd name="connsiteX14" fmla="*/ 423334 w 681485"/>
                <a:gd name="connsiteY14" fmla="*/ 85766 h 208016"/>
                <a:gd name="connsiteX15" fmla="*/ 429684 w 681485"/>
                <a:gd name="connsiteY15" fmla="*/ 171491 h 208016"/>
                <a:gd name="connsiteX16" fmla="*/ 423334 w 681485"/>
                <a:gd name="connsiteY16" fmla="*/ 133391 h 208016"/>
                <a:gd name="connsiteX17" fmla="*/ 382059 w 681485"/>
                <a:gd name="connsiteY17" fmla="*/ 82591 h 208016"/>
                <a:gd name="connsiteX18" fmla="*/ 220134 w 681485"/>
                <a:gd name="connsiteY18" fmla="*/ 206416 h 208016"/>
                <a:gd name="connsiteX19" fmla="*/ 280459 w 681485"/>
                <a:gd name="connsiteY19" fmla="*/ 149266 h 208016"/>
                <a:gd name="connsiteX20" fmla="*/ 299509 w 681485"/>
                <a:gd name="connsiteY20" fmla="*/ 95291 h 208016"/>
                <a:gd name="connsiteX21" fmla="*/ 248709 w 681485"/>
                <a:gd name="connsiteY21" fmla="*/ 88941 h 208016"/>
                <a:gd name="connsiteX22" fmla="*/ 153459 w 681485"/>
                <a:gd name="connsiteY22" fmla="*/ 168316 h 208016"/>
                <a:gd name="connsiteX23" fmla="*/ 188384 w 681485"/>
                <a:gd name="connsiteY23" fmla="*/ 120691 h 208016"/>
                <a:gd name="connsiteX24" fmla="*/ 188384 w 681485"/>
                <a:gd name="connsiteY24" fmla="*/ 73066 h 208016"/>
                <a:gd name="connsiteX25" fmla="*/ 169334 w 681485"/>
                <a:gd name="connsiteY25" fmla="*/ 120691 h 208016"/>
                <a:gd name="connsiteX26" fmla="*/ 150284 w 681485"/>
                <a:gd name="connsiteY26" fmla="*/ 25441 h 208016"/>
                <a:gd name="connsiteX27" fmla="*/ 131234 w 681485"/>
                <a:gd name="connsiteY27" fmla="*/ 82591 h 208016"/>
                <a:gd name="connsiteX28" fmla="*/ 112184 w 681485"/>
                <a:gd name="connsiteY28" fmla="*/ 184191 h 208016"/>
                <a:gd name="connsiteX29" fmla="*/ 112184 w 681485"/>
                <a:gd name="connsiteY29" fmla="*/ 136566 h 208016"/>
                <a:gd name="connsiteX30" fmla="*/ 128059 w 681485"/>
                <a:gd name="connsiteY30" fmla="*/ 60366 h 208016"/>
                <a:gd name="connsiteX31" fmla="*/ 99484 w 681485"/>
                <a:gd name="connsiteY31" fmla="*/ 57191 h 208016"/>
                <a:gd name="connsiteX32" fmla="*/ 48684 w 681485"/>
                <a:gd name="connsiteY32" fmla="*/ 76241 h 208016"/>
                <a:gd name="connsiteX33" fmla="*/ 1059 w 681485"/>
                <a:gd name="connsiteY33" fmla="*/ 123866 h 208016"/>
                <a:gd name="connsiteX34" fmla="*/ 20109 w 681485"/>
                <a:gd name="connsiteY34" fmla="*/ 92116 h 208016"/>
                <a:gd name="connsiteX35" fmla="*/ 70909 w 681485"/>
                <a:gd name="connsiteY35" fmla="*/ 63541 h 208016"/>
                <a:gd name="connsiteX36" fmla="*/ 13759 w 681485"/>
                <a:gd name="connsiteY36" fmla="*/ 41 h 20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81485" h="208016">
                  <a:moveTo>
                    <a:pt x="13759" y="41"/>
                  </a:moveTo>
                  <a:cubicBezTo>
                    <a:pt x="39159" y="-1547"/>
                    <a:pt x="156105" y="43433"/>
                    <a:pt x="223309" y="54016"/>
                  </a:cubicBezTo>
                  <a:cubicBezTo>
                    <a:pt x="290513" y="64599"/>
                    <a:pt x="412222" y="59837"/>
                    <a:pt x="416984" y="63541"/>
                  </a:cubicBezTo>
                  <a:cubicBezTo>
                    <a:pt x="421746" y="67245"/>
                    <a:pt x="225426" y="79416"/>
                    <a:pt x="251884" y="76241"/>
                  </a:cubicBezTo>
                  <a:cubicBezTo>
                    <a:pt x="278342" y="73066"/>
                    <a:pt x="514351" y="55074"/>
                    <a:pt x="575734" y="44491"/>
                  </a:cubicBezTo>
                  <a:cubicBezTo>
                    <a:pt x="637117" y="33908"/>
                    <a:pt x="620184" y="16974"/>
                    <a:pt x="620184" y="12741"/>
                  </a:cubicBezTo>
                  <a:cubicBezTo>
                    <a:pt x="620184" y="8508"/>
                    <a:pt x="574676" y="16445"/>
                    <a:pt x="575734" y="19091"/>
                  </a:cubicBezTo>
                  <a:cubicBezTo>
                    <a:pt x="576792" y="21737"/>
                    <a:pt x="609072" y="19091"/>
                    <a:pt x="626534" y="28616"/>
                  </a:cubicBezTo>
                  <a:cubicBezTo>
                    <a:pt x="643997" y="38141"/>
                    <a:pt x="676276" y="73595"/>
                    <a:pt x="680509" y="76241"/>
                  </a:cubicBezTo>
                  <a:cubicBezTo>
                    <a:pt x="684742" y="78887"/>
                    <a:pt x="675217" y="45020"/>
                    <a:pt x="651934" y="44491"/>
                  </a:cubicBezTo>
                  <a:cubicBezTo>
                    <a:pt x="628651" y="43962"/>
                    <a:pt x="567796" y="72008"/>
                    <a:pt x="540809" y="73066"/>
                  </a:cubicBezTo>
                  <a:cubicBezTo>
                    <a:pt x="513822" y="74124"/>
                    <a:pt x="484188" y="47666"/>
                    <a:pt x="490009" y="50841"/>
                  </a:cubicBezTo>
                  <a:cubicBezTo>
                    <a:pt x="495830" y="54016"/>
                    <a:pt x="584201" y="88941"/>
                    <a:pt x="575734" y="92116"/>
                  </a:cubicBezTo>
                  <a:cubicBezTo>
                    <a:pt x="567267" y="95291"/>
                    <a:pt x="464609" y="70949"/>
                    <a:pt x="439209" y="69891"/>
                  </a:cubicBezTo>
                  <a:cubicBezTo>
                    <a:pt x="413809" y="68833"/>
                    <a:pt x="424922" y="68833"/>
                    <a:pt x="423334" y="85766"/>
                  </a:cubicBezTo>
                  <a:cubicBezTo>
                    <a:pt x="421747" y="102699"/>
                    <a:pt x="429684" y="163554"/>
                    <a:pt x="429684" y="171491"/>
                  </a:cubicBezTo>
                  <a:cubicBezTo>
                    <a:pt x="429684" y="179428"/>
                    <a:pt x="431272" y="148208"/>
                    <a:pt x="423334" y="133391"/>
                  </a:cubicBezTo>
                  <a:cubicBezTo>
                    <a:pt x="415397" y="118574"/>
                    <a:pt x="415926" y="70420"/>
                    <a:pt x="382059" y="82591"/>
                  </a:cubicBezTo>
                  <a:cubicBezTo>
                    <a:pt x="348192" y="94762"/>
                    <a:pt x="237067" y="195304"/>
                    <a:pt x="220134" y="206416"/>
                  </a:cubicBezTo>
                  <a:cubicBezTo>
                    <a:pt x="203201" y="217528"/>
                    <a:pt x="267230" y="167787"/>
                    <a:pt x="280459" y="149266"/>
                  </a:cubicBezTo>
                  <a:cubicBezTo>
                    <a:pt x="293688" y="130745"/>
                    <a:pt x="304801" y="105345"/>
                    <a:pt x="299509" y="95291"/>
                  </a:cubicBezTo>
                  <a:cubicBezTo>
                    <a:pt x="294217" y="85237"/>
                    <a:pt x="273051" y="76770"/>
                    <a:pt x="248709" y="88941"/>
                  </a:cubicBezTo>
                  <a:cubicBezTo>
                    <a:pt x="224367" y="101112"/>
                    <a:pt x="163513" y="163024"/>
                    <a:pt x="153459" y="168316"/>
                  </a:cubicBezTo>
                  <a:cubicBezTo>
                    <a:pt x="143405" y="173608"/>
                    <a:pt x="182563" y="136566"/>
                    <a:pt x="188384" y="120691"/>
                  </a:cubicBezTo>
                  <a:cubicBezTo>
                    <a:pt x="194205" y="104816"/>
                    <a:pt x="191559" y="73066"/>
                    <a:pt x="188384" y="73066"/>
                  </a:cubicBezTo>
                  <a:cubicBezTo>
                    <a:pt x="185209" y="73066"/>
                    <a:pt x="175684" y="128628"/>
                    <a:pt x="169334" y="120691"/>
                  </a:cubicBezTo>
                  <a:cubicBezTo>
                    <a:pt x="162984" y="112754"/>
                    <a:pt x="156634" y="31791"/>
                    <a:pt x="150284" y="25441"/>
                  </a:cubicBezTo>
                  <a:cubicBezTo>
                    <a:pt x="143934" y="19091"/>
                    <a:pt x="137584" y="56133"/>
                    <a:pt x="131234" y="82591"/>
                  </a:cubicBezTo>
                  <a:cubicBezTo>
                    <a:pt x="124884" y="109049"/>
                    <a:pt x="115359" y="175195"/>
                    <a:pt x="112184" y="184191"/>
                  </a:cubicBezTo>
                  <a:cubicBezTo>
                    <a:pt x="109009" y="193187"/>
                    <a:pt x="109538" y="157203"/>
                    <a:pt x="112184" y="136566"/>
                  </a:cubicBezTo>
                  <a:cubicBezTo>
                    <a:pt x="114830" y="115929"/>
                    <a:pt x="130176" y="73595"/>
                    <a:pt x="128059" y="60366"/>
                  </a:cubicBezTo>
                  <a:cubicBezTo>
                    <a:pt x="125942" y="47137"/>
                    <a:pt x="112713" y="54545"/>
                    <a:pt x="99484" y="57191"/>
                  </a:cubicBezTo>
                  <a:cubicBezTo>
                    <a:pt x="86255" y="59837"/>
                    <a:pt x="65088" y="65129"/>
                    <a:pt x="48684" y="76241"/>
                  </a:cubicBezTo>
                  <a:cubicBezTo>
                    <a:pt x="32280" y="87353"/>
                    <a:pt x="5821" y="121220"/>
                    <a:pt x="1059" y="123866"/>
                  </a:cubicBezTo>
                  <a:cubicBezTo>
                    <a:pt x="-3703" y="126512"/>
                    <a:pt x="8467" y="102170"/>
                    <a:pt x="20109" y="92116"/>
                  </a:cubicBezTo>
                  <a:cubicBezTo>
                    <a:pt x="31751" y="82062"/>
                    <a:pt x="67205" y="74124"/>
                    <a:pt x="70909" y="63541"/>
                  </a:cubicBezTo>
                  <a:cubicBezTo>
                    <a:pt x="74613" y="52958"/>
                    <a:pt x="-11641" y="1629"/>
                    <a:pt x="13759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679DE316-A2DC-0EF5-A3AE-485D173B6FAB}"/>
                </a:ext>
              </a:extLst>
            </p:cNvPr>
            <p:cNvSpPr/>
            <p:nvPr/>
          </p:nvSpPr>
          <p:spPr>
            <a:xfrm>
              <a:off x="4913944" y="3700992"/>
              <a:ext cx="639422" cy="172725"/>
            </a:xfrm>
            <a:custGeom>
              <a:avLst/>
              <a:gdLst>
                <a:gd name="connsiteX0" fmla="*/ 956 w 639422"/>
                <a:gd name="connsiteY0" fmla="*/ 172508 h 172725"/>
                <a:gd name="connsiteX1" fmla="*/ 353381 w 639422"/>
                <a:gd name="connsiteY1" fmla="*/ 70908 h 172725"/>
                <a:gd name="connsiteX2" fmla="*/ 486731 w 639422"/>
                <a:gd name="connsiteY2" fmla="*/ 1058 h 172725"/>
                <a:gd name="connsiteX3" fmla="*/ 331156 w 639422"/>
                <a:gd name="connsiteY3" fmla="*/ 61383 h 172725"/>
                <a:gd name="connsiteX4" fmla="*/ 521656 w 639422"/>
                <a:gd name="connsiteY4" fmla="*/ 4233 h 172725"/>
                <a:gd name="connsiteX5" fmla="*/ 639131 w 639422"/>
                <a:gd name="connsiteY5" fmla="*/ 4233 h 172725"/>
                <a:gd name="connsiteX6" fmla="*/ 553406 w 639422"/>
                <a:gd name="connsiteY6" fmla="*/ 4233 h 172725"/>
                <a:gd name="connsiteX7" fmla="*/ 502606 w 639422"/>
                <a:gd name="connsiteY7" fmla="*/ 10583 h 172725"/>
                <a:gd name="connsiteX8" fmla="*/ 280356 w 639422"/>
                <a:gd name="connsiteY8" fmla="*/ 93133 h 172725"/>
                <a:gd name="connsiteX9" fmla="*/ 347031 w 639422"/>
                <a:gd name="connsiteY9" fmla="*/ 45508 h 172725"/>
                <a:gd name="connsiteX10" fmla="*/ 251781 w 639422"/>
                <a:gd name="connsiteY10" fmla="*/ 96308 h 172725"/>
                <a:gd name="connsiteX11" fmla="*/ 956 w 639422"/>
                <a:gd name="connsiteY11" fmla="*/ 172508 h 17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9422" h="172725">
                  <a:moveTo>
                    <a:pt x="956" y="172508"/>
                  </a:moveTo>
                  <a:cubicBezTo>
                    <a:pt x="17889" y="168275"/>
                    <a:pt x="272419" y="99483"/>
                    <a:pt x="353381" y="70908"/>
                  </a:cubicBezTo>
                  <a:cubicBezTo>
                    <a:pt x="434344" y="42333"/>
                    <a:pt x="490435" y="2645"/>
                    <a:pt x="486731" y="1058"/>
                  </a:cubicBezTo>
                  <a:cubicBezTo>
                    <a:pt x="483027" y="-529"/>
                    <a:pt x="325335" y="60854"/>
                    <a:pt x="331156" y="61383"/>
                  </a:cubicBezTo>
                  <a:cubicBezTo>
                    <a:pt x="336977" y="61912"/>
                    <a:pt x="470327" y="13758"/>
                    <a:pt x="521656" y="4233"/>
                  </a:cubicBezTo>
                  <a:cubicBezTo>
                    <a:pt x="572985" y="-5292"/>
                    <a:pt x="639131" y="4233"/>
                    <a:pt x="639131" y="4233"/>
                  </a:cubicBezTo>
                  <a:cubicBezTo>
                    <a:pt x="644423" y="4233"/>
                    <a:pt x="576160" y="3175"/>
                    <a:pt x="553406" y="4233"/>
                  </a:cubicBezTo>
                  <a:cubicBezTo>
                    <a:pt x="530652" y="5291"/>
                    <a:pt x="548114" y="-4234"/>
                    <a:pt x="502606" y="10583"/>
                  </a:cubicBezTo>
                  <a:cubicBezTo>
                    <a:pt x="457098" y="25400"/>
                    <a:pt x="306285" y="87312"/>
                    <a:pt x="280356" y="93133"/>
                  </a:cubicBezTo>
                  <a:cubicBezTo>
                    <a:pt x="254427" y="98954"/>
                    <a:pt x="351794" y="44979"/>
                    <a:pt x="347031" y="45508"/>
                  </a:cubicBezTo>
                  <a:cubicBezTo>
                    <a:pt x="342269" y="46037"/>
                    <a:pt x="306814" y="74612"/>
                    <a:pt x="251781" y="96308"/>
                  </a:cubicBezTo>
                  <a:cubicBezTo>
                    <a:pt x="196748" y="118004"/>
                    <a:pt x="-15977" y="176741"/>
                    <a:pt x="956" y="172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574764A6-84EA-6BB8-98C4-5F1009B000A7}"/>
                </a:ext>
              </a:extLst>
            </p:cNvPr>
            <p:cNvSpPr/>
            <p:nvPr/>
          </p:nvSpPr>
          <p:spPr>
            <a:xfrm>
              <a:off x="5016266" y="3653288"/>
              <a:ext cx="517662" cy="175778"/>
            </a:xfrm>
            <a:custGeom>
              <a:avLst/>
              <a:gdLst>
                <a:gd name="connsiteX0" fmla="*/ 234 w 517662"/>
                <a:gd name="connsiteY0" fmla="*/ 175762 h 175778"/>
                <a:gd name="connsiteX1" fmla="*/ 203434 w 517662"/>
                <a:gd name="connsiteY1" fmla="*/ 99562 h 175778"/>
                <a:gd name="connsiteX2" fmla="*/ 384409 w 517662"/>
                <a:gd name="connsiteY2" fmla="*/ 4312 h 175778"/>
                <a:gd name="connsiteX3" fmla="*/ 352659 w 517662"/>
                <a:gd name="connsiteY3" fmla="*/ 17012 h 175778"/>
                <a:gd name="connsiteX4" fmla="*/ 406634 w 517662"/>
                <a:gd name="connsiteY4" fmla="*/ 23362 h 175778"/>
                <a:gd name="connsiteX5" fmla="*/ 514584 w 517662"/>
                <a:gd name="connsiteY5" fmla="*/ 42412 h 175778"/>
                <a:gd name="connsiteX6" fmla="*/ 479659 w 517662"/>
                <a:gd name="connsiteY6" fmla="*/ 29712 h 175778"/>
                <a:gd name="connsiteX7" fmla="*/ 390759 w 517662"/>
                <a:gd name="connsiteY7" fmla="*/ 29712 h 175778"/>
                <a:gd name="connsiteX8" fmla="*/ 336784 w 517662"/>
                <a:gd name="connsiteY8" fmla="*/ 55112 h 175778"/>
                <a:gd name="connsiteX9" fmla="*/ 285984 w 517662"/>
                <a:gd name="connsiteY9" fmla="*/ 67812 h 175778"/>
                <a:gd name="connsiteX10" fmla="*/ 324084 w 517662"/>
                <a:gd name="connsiteY10" fmla="*/ 45587 h 175778"/>
                <a:gd name="connsiteX11" fmla="*/ 244709 w 517662"/>
                <a:gd name="connsiteY11" fmla="*/ 105912 h 175778"/>
                <a:gd name="connsiteX12" fmla="*/ 234 w 517662"/>
                <a:gd name="connsiteY12" fmla="*/ 175762 h 17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7662" h="175778">
                  <a:moveTo>
                    <a:pt x="234" y="175762"/>
                  </a:moveTo>
                  <a:cubicBezTo>
                    <a:pt x="-6645" y="174704"/>
                    <a:pt x="139405" y="128137"/>
                    <a:pt x="203434" y="99562"/>
                  </a:cubicBezTo>
                  <a:cubicBezTo>
                    <a:pt x="267463" y="70987"/>
                    <a:pt x="359538" y="18070"/>
                    <a:pt x="384409" y="4312"/>
                  </a:cubicBezTo>
                  <a:cubicBezTo>
                    <a:pt x="409280" y="-9446"/>
                    <a:pt x="348955" y="13837"/>
                    <a:pt x="352659" y="17012"/>
                  </a:cubicBezTo>
                  <a:cubicBezTo>
                    <a:pt x="356363" y="20187"/>
                    <a:pt x="379647" y="19129"/>
                    <a:pt x="406634" y="23362"/>
                  </a:cubicBezTo>
                  <a:cubicBezTo>
                    <a:pt x="433622" y="27595"/>
                    <a:pt x="502413" y="41354"/>
                    <a:pt x="514584" y="42412"/>
                  </a:cubicBezTo>
                  <a:cubicBezTo>
                    <a:pt x="526755" y="43470"/>
                    <a:pt x="500296" y="31829"/>
                    <a:pt x="479659" y="29712"/>
                  </a:cubicBezTo>
                  <a:cubicBezTo>
                    <a:pt x="459022" y="27595"/>
                    <a:pt x="414571" y="25479"/>
                    <a:pt x="390759" y="29712"/>
                  </a:cubicBezTo>
                  <a:cubicBezTo>
                    <a:pt x="366947" y="33945"/>
                    <a:pt x="354246" y="48762"/>
                    <a:pt x="336784" y="55112"/>
                  </a:cubicBezTo>
                  <a:cubicBezTo>
                    <a:pt x="319322" y="61462"/>
                    <a:pt x="288101" y="69400"/>
                    <a:pt x="285984" y="67812"/>
                  </a:cubicBezTo>
                  <a:cubicBezTo>
                    <a:pt x="283867" y="66224"/>
                    <a:pt x="330963" y="39237"/>
                    <a:pt x="324084" y="45587"/>
                  </a:cubicBezTo>
                  <a:cubicBezTo>
                    <a:pt x="317205" y="51937"/>
                    <a:pt x="295509" y="85804"/>
                    <a:pt x="244709" y="105912"/>
                  </a:cubicBezTo>
                  <a:cubicBezTo>
                    <a:pt x="193909" y="126020"/>
                    <a:pt x="7113" y="176820"/>
                    <a:pt x="234" y="175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96D5EEDF-A0F2-A527-DEE4-63B1FD34C94A}"/>
                </a:ext>
              </a:extLst>
            </p:cNvPr>
            <p:cNvSpPr/>
            <p:nvPr/>
          </p:nvSpPr>
          <p:spPr>
            <a:xfrm>
              <a:off x="4555342" y="3520875"/>
              <a:ext cx="293509" cy="280182"/>
            </a:xfrm>
            <a:custGeom>
              <a:avLst/>
              <a:gdLst>
                <a:gd name="connsiteX0" fmla="*/ 292883 w 293509"/>
                <a:gd name="connsiteY0" fmla="*/ 200 h 280182"/>
                <a:gd name="connsiteX1" fmla="*/ 137308 w 293509"/>
                <a:gd name="connsiteY1" fmla="*/ 108150 h 280182"/>
                <a:gd name="connsiteX2" fmla="*/ 54758 w 293509"/>
                <a:gd name="connsiteY2" fmla="*/ 187525 h 280182"/>
                <a:gd name="connsiteX3" fmla="*/ 783 w 293509"/>
                <a:gd name="connsiteY3" fmla="*/ 279600 h 280182"/>
                <a:gd name="connsiteX4" fmla="*/ 26183 w 293509"/>
                <a:gd name="connsiteY4" fmla="*/ 222450 h 280182"/>
                <a:gd name="connsiteX5" fmla="*/ 73808 w 293509"/>
                <a:gd name="connsiteY5" fmla="*/ 136725 h 280182"/>
                <a:gd name="connsiteX6" fmla="*/ 292883 w 293509"/>
                <a:gd name="connsiteY6" fmla="*/ 200 h 28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509" h="280182">
                  <a:moveTo>
                    <a:pt x="292883" y="200"/>
                  </a:moveTo>
                  <a:cubicBezTo>
                    <a:pt x="303466" y="-4563"/>
                    <a:pt x="176995" y="76929"/>
                    <a:pt x="137308" y="108150"/>
                  </a:cubicBezTo>
                  <a:cubicBezTo>
                    <a:pt x="97621" y="139371"/>
                    <a:pt x="77512" y="158950"/>
                    <a:pt x="54758" y="187525"/>
                  </a:cubicBezTo>
                  <a:cubicBezTo>
                    <a:pt x="32004" y="216100"/>
                    <a:pt x="5545" y="273779"/>
                    <a:pt x="783" y="279600"/>
                  </a:cubicBezTo>
                  <a:cubicBezTo>
                    <a:pt x="-3979" y="285421"/>
                    <a:pt x="14012" y="246263"/>
                    <a:pt x="26183" y="222450"/>
                  </a:cubicBezTo>
                  <a:cubicBezTo>
                    <a:pt x="38354" y="198638"/>
                    <a:pt x="32533" y="169004"/>
                    <a:pt x="73808" y="136725"/>
                  </a:cubicBezTo>
                  <a:cubicBezTo>
                    <a:pt x="115083" y="104446"/>
                    <a:pt x="282300" y="4963"/>
                    <a:pt x="292883" y="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9105B8F3-72CD-A1D6-81BA-500A38FD03FD}"/>
                </a:ext>
              </a:extLst>
            </p:cNvPr>
            <p:cNvSpPr/>
            <p:nvPr/>
          </p:nvSpPr>
          <p:spPr>
            <a:xfrm>
              <a:off x="5133496" y="3466416"/>
              <a:ext cx="397500" cy="191506"/>
            </a:xfrm>
            <a:custGeom>
              <a:avLst/>
              <a:gdLst>
                <a:gd name="connsiteX0" fmla="*/ 479 w 397500"/>
                <a:gd name="connsiteY0" fmla="*/ 684 h 191506"/>
                <a:gd name="connsiteX1" fmla="*/ 197329 w 397500"/>
                <a:gd name="connsiteY1" fmla="*/ 76884 h 191506"/>
                <a:gd name="connsiteX2" fmla="*/ 324329 w 397500"/>
                <a:gd name="connsiteY2" fmla="*/ 159434 h 191506"/>
                <a:gd name="connsiteX3" fmla="*/ 305279 w 397500"/>
                <a:gd name="connsiteY3" fmla="*/ 127684 h 191506"/>
                <a:gd name="connsiteX4" fmla="*/ 397354 w 397500"/>
                <a:gd name="connsiteY4" fmla="*/ 191184 h 191506"/>
                <a:gd name="connsiteX5" fmla="*/ 324329 w 397500"/>
                <a:gd name="connsiteY5" fmla="*/ 149909 h 191506"/>
                <a:gd name="connsiteX6" fmla="*/ 235429 w 397500"/>
                <a:gd name="connsiteY6" fmla="*/ 95934 h 191506"/>
                <a:gd name="connsiteX7" fmla="*/ 143354 w 397500"/>
                <a:gd name="connsiteY7" fmla="*/ 41959 h 191506"/>
                <a:gd name="connsiteX8" fmla="*/ 479 w 397500"/>
                <a:gd name="connsiteY8" fmla="*/ 684 h 191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500" h="191506">
                  <a:moveTo>
                    <a:pt x="479" y="684"/>
                  </a:moveTo>
                  <a:cubicBezTo>
                    <a:pt x="9475" y="6505"/>
                    <a:pt x="143354" y="50426"/>
                    <a:pt x="197329" y="76884"/>
                  </a:cubicBezTo>
                  <a:cubicBezTo>
                    <a:pt x="251304" y="103342"/>
                    <a:pt x="306337" y="150967"/>
                    <a:pt x="324329" y="159434"/>
                  </a:cubicBezTo>
                  <a:cubicBezTo>
                    <a:pt x="342321" y="167901"/>
                    <a:pt x="293108" y="122392"/>
                    <a:pt x="305279" y="127684"/>
                  </a:cubicBezTo>
                  <a:cubicBezTo>
                    <a:pt x="317450" y="132976"/>
                    <a:pt x="394179" y="187480"/>
                    <a:pt x="397354" y="191184"/>
                  </a:cubicBezTo>
                  <a:cubicBezTo>
                    <a:pt x="400529" y="194888"/>
                    <a:pt x="351317" y="165784"/>
                    <a:pt x="324329" y="149909"/>
                  </a:cubicBezTo>
                  <a:cubicBezTo>
                    <a:pt x="297342" y="134034"/>
                    <a:pt x="265591" y="113926"/>
                    <a:pt x="235429" y="95934"/>
                  </a:cubicBezTo>
                  <a:cubicBezTo>
                    <a:pt x="205267" y="77942"/>
                    <a:pt x="175104" y="56247"/>
                    <a:pt x="143354" y="41959"/>
                  </a:cubicBezTo>
                  <a:cubicBezTo>
                    <a:pt x="111604" y="27672"/>
                    <a:pt x="-8517" y="-5137"/>
                    <a:pt x="479" y="6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98E4797B-3BE4-2038-3E89-C4145FB3FB19}"/>
                </a:ext>
              </a:extLst>
            </p:cNvPr>
            <p:cNvSpPr/>
            <p:nvPr/>
          </p:nvSpPr>
          <p:spPr>
            <a:xfrm>
              <a:off x="5276662" y="3492435"/>
              <a:ext cx="132808" cy="209642"/>
            </a:xfrm>
            <a:custGeom>
              <a:avLst/>
              <a:gdLst>
                <a:gd name="connsiteX0" fmla="*/ 188 w 132808"/>
                <a:gd name="connsiteY0" fmla="*/ 65 h 209642"/>
                <a:gd name="connsiteX1" fmla="*/ 101788 w 132808"/>
                <a:gd name="connsiteY1" fmla="*/ 101665 h 209642"/>
                <a:gd name="connsiteX2" fmla="*/ 117663 w 132808"/>
                <a:gd name="connsiteY2" fmla="*/ 158815 h 209642"/>
                <a:gd name="connsiteX3" fmla="*/ 89088 w 132808"/>
                <a:gd name="connsiteY3" fmla="*/ 209615 h 209642"/>
                <a:gd name="connsiteX4" fmla="*/ 101788 w 132808"/>
                <a:gd name="connsiteY4" fmla="*/ 165165 h 209642"/>
                <a:gd name="connsiteX5" fmla="*/ 130363 w 132808"/>
                <a:gd name="connsiteY5" fmla="*/ 117540 h 209642"/>
                <a:gd name="connsiteX6" fmla="*/ 188 w 132808"/>
                <a:gd name="connsiteY6" fmla="*/ 65 h 20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808" h="209642">
                  <a:moveTo>
                    <a:pt x="188" y="65"/>
                  </a:moveTo>
                  <a:cubicBezTo>
                    <a:pt x="-4574" y="-2581"/>
                    <a:pt x="82209" y="75207"/>
                    <a:pt x="101788" y="101665"/>
                  </a:cubicBezTo>
                  <a:cubicBezTo>
                    <a:pt x="121367" y="128123"/>
                    <a:pt x="119780" y="140823"/>
                    <a:pt x="117663" y="158815"/>
                  </a:cubicBezTo>
                  <a:cubicBezTo>
                    <a:pt x="115546" y="176807"/>
                    <a:pt x="91734" y="208557"/>
                    <a:pt x="89088" y="209615"/>
                  </a:cubicBezTo>
                  <a:cubicBezTo>
                    <a:pt x="86442" y="210673"/>
                    <a:pt x="94909" y="180511"/>
                    <a:pt x="101788" y="165165"/>
                  </a:cubicBezTo>
                  <a:cubicBezTo>
                    <a:pt x="108667" y="149819"/>
                    <a:pt x="142005" y="139765"/>
                    <a:pt x="130363" y="117540"/>
                  </a:cubicBezTo>
                  <a:cubicBezTo>
                    <a:pt x="118721" y="95315"/>
                    <a:pt x="4950" y="2711"/>
                    <a:pt x="18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ACE4D4D6-7D8D-4598-A896-D9D5DBCF81DC}"/>
                </a:ext>
              </a:extLst>
            </p:cNvPr>
            <p:cNvSpPr/>
            <p:nvPr/>
          </p:nvSpPr>
          <p:spPr>
            <a:xfrm>
              <a:off x="5304106" y="3550931"/>
              <a:ext cx="173396" cy="192786"/>
            </a:xfrm>
            <a:custGeom>
              <a:avLst/>
              <a:gdLst>
                <a:gd name="connsiteX0" fmla="*/ 96569 w 173396"/>
                <a:gd name="connsiteY0" fmla="*/ 1894 h 192786"/>
                <a:gd name="connsiteX1" fmla="*/ 144194 w 173396"/>
                <a:gd name="connsiteY1" fmla="*/ 65394 h 192786"/>
                <a:gd name="connsiteX2" fmla="*/ 147369 w 173396"/>
                <a:gd name="connsiteY2" fmla="*/ 103494 h 192786"/>
                <a:gd name="connsiteX3" fmla="*/ 172769 w 173396"/>
                <a:gd name="connsiteY3" fmla="*/ 132069 h 192786"/>
                <a:gd name="connsiteX4" fmla="*/ 147369 w 173396"/>
                <a:gd name="connsiteY4" fmla="*/ 132069 h 192786"/>
                <a:gd name="connsiteX5" fmla="*/ 1319 w 173396"/>
                <a:gd name="connsiteY5" fmla="*/ 192394 h 192786"/>
                <a:gd name="connsiteX6" fmla="*/ 80694 w 173396"/>
                <a:gd name="connsiteY6" fmla="*/ 157469 h 192786"/>
                <a:gd name="connsiteX7" fmla="*/ 172769 w 173396"/>
                <a:gd name="connsiteY7" fmla="*/ 144769 h 192786"/>
                <a:gd name="connsiteX8" fmla="*/ 96569 w 173396"/>
                <a:gd name="connsiteY8" fmla="*/ 1894 h 19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396" h="192786">
                  <a:moveTo>
                    <a:pt x="96569" y="1894"/>
                  </a:moveTo>
                  <a:cubicBezTo>
                    <a:pt x="91807" y="-11335"/>
                    <a:pt x="135727" y="48461"/>
                    <a:pt x="144194" y="65394"/>
                  </a:cubicBezTo>
                  <a:cubicBezTo>
                    <a:pt x="152661" y="82327"/>
                    <a:pt x="142607" y="92382"/>
                    <a:pt x="147369" y="103494"/>
                  </a:cubicBezTo>
                  <a:cubicBezTo>
                    <a:pt x="152131" y="114606"/>
                    <a:pt x="172769" y="127307"/>
                    <a:pt x="172769" y="132069"/>
                  </a:cubicBezTo>
                  <a:cubicBezTo>
                    <a:pt x="172769" y="136831"/>
                    <a:pt x="175944" y="122015"/>
                    <a:pt x="147369" y="132069"/>
                  </a:cubicBezTo>
                  <a:cubicBezTo>
                    <a:pt x="118794" y="142123"/>
                    <a:pt x="12431" y="188161"/>
                    <a:pt x="1319" y="192394"/>
                  </a:cubicBezTo>
                  <a:cubicBezTo>
                    <a:pt x="-9794" y="196627"/>
                    <a:pt x="52119" y="165407"/>
                    <a:pt x="80694" y="157469"/>
                  </a:cubicBezTo>
                  <a:cubicBezTo>
                    <a:pt x="109269" y="149531"/>
                    <a:pt x="164302" y="168052"/>
                    <a:pt x="172769" y="144769"/>
                  </a:cubicBezTo>
                  <a:cubicBezTo>
                    <a:pt x="181236" y="121486"/>
                    <a:pt x="101331" y="15123"/>
                    <a:pt x="96569" y="1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343F1F3A-4320-9C4D-79FF-AAF203F205CE}"/>
                </a:ext>
              </a:extLst>
            </p:cNvPr>
            <p:cNvSpPr/>
            <p:nvPr/>
          </p:nvSpPr>
          <p:spPr>
            <a:xfrm>
              <a:off x="4780355" y="3465512"/>
              <a:ext cx="506258" cy="111344"/>
            </a:xfrm>
            <a:custGeom>
              <a:avLst/>
              <a:gdLst>
                <a:gd name="connsiteX0" fmla="*/ 1195 w 506258"/>
                <a:gd name="connsiteY0" fmla="*/ 109538 h 111344"/>
                <a:gd name="connsiteX1" fmla="*/ 163120 w 506258"/>
                <a:gd name="connsiteY1" fmla="*/ 52388 h 111344"/>
                <a:gd name="connsiteX2" fmla="*/ 305995 w 506258"/>
                <a:gd name="connsiteY2" fmla="*/ 42863 h 111344"/>
                <a:gd name="connsiteX3" fmla="*/ 255195 w 506258"/>
                <a:gd name="connsiteY3" fmla="*/ 23813 h 111344"/>
                <a:gd name="connsiteX4" fmla="*/ 394895 w 506258"/>
                <a:gd name="connsiteY4" fmla="*/ 39688 h 111344"/>
                <a:gd name="connsiteX5" fmla="*/ 506020 w 506258"/>
                <a:gd name="connsiteY5" fmla="*/ 55563 h 111344"/>
                <a:gd name="connsiteX6" fmla="*/ 426645 w 506258"/>
                <a:gd name="connsiteY6" fmla="*/ 33338 h 111344"/>
                <a:gd name="connsiteX7" fmla="*/ 315520 w 506258"/>
                <a:gd name="connsiteY7" fmla="*/ 1588 h 111344"/>
                <a:gd name="connsiteX8" fmla="*/ 99620 w 506258"/>
                <a:gd name="connsiteY8" fmla="*/ 87313 h 111344"/>
                <a:gd name="connsiteX9" fmla="*/ 1195 w 506258"/>
                <a:gd name="connsiteY9" fmla="*/ 109538 h 11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6258" h="111344">
                  <a:moveTo>
                    <a:pt x="1195" y="109538"/>
                  </a:moveTo>
                  <a:cubicBezTo>
                    <a:pt x="11778" y="103717"/>
                    <a:pt x="112320" y="63500"/>
                    <a:pt x="163120" y="52388"/>
                  </a:cubicBezTo>
                  <a:cubicBezTo>
                    <a:pt x="213920" y="41275"/>
                    <a:pt x="290649" y="47626"/>
                    <a:pt x="305995" y="42863"/>
                  </a:cubicBezTo>
                  <a:cubicBezTo>
                    <a:pt x="321341" y="38100"/>
                    <a:pt x="240378" y="24342"/>
                    <a:pt x="255195" y="23813"/>
                  </a:cubicBezTo>
                  <a:cubicBezTo>
                    <a:pt x="270012" y="23284"/>
                    <a:pt x="353091" y="34396"/>
                    <a:pt x="394895" y="39688"/>
                  </a:cubicBezTo>
                  <a:cubicBezTo>
                    <a:pt x="436699" y="44980"/>
                    <a:pt x="500729" y="56621"/>
                    <a:pt x="506020" y="55563"/>
                  </a:cubicBezTo>
                  <a:cubicBezTo>
                    <a:pt x="511311" y="54505"/>
                    <a:pt x="426645" y="33338"/>
                    <a:pt x="426645" y="33338"/>
                  </a:cubicBezTo>
                  <a:cubicBezTo>
                    <a:pt x="394895" y="24342"/>
                    <a:pt x="370024" y="-7408"/>
                    <a:pt x="315520" y="1588"/>
                  </a:cubicBezTo>
                  <a:cubicBezTo>
                    <a:pt x="261016" y="10584"/>
                    <a:pt x="146716" y="67734"/>
                    <a:pt x="99620" y="87313"/>
                  </a:cubicBezTo>
                  <a:cubicBezTo>
                    <a:pt x="52524" y="106892"/>
                    <a:pt x="-9388" y="115359"/>
                    <a:pt x="1195" y="109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341BF36C-9849-3756-87CD-CA7237546958}"/>
                </a:ext>
              </a:extLst>
            </p:cNvPr>
            <p:cNvSpPr/>
            <p:nvPr/>
          </p:nvSpPr>
          <p:spPr>
            <a:xfrm>
              <a:off x="4612970" y="3489102"/>
              <a:ext cx="496417" cy="348207"/>
            </a:xfrm>
            <a:custGeom>
              <a:avLst/>
              <a:gdLst>
                <a:gd name="connsiteX0" fmla="*/ 352730 w 496417"/>
                <a:gd name="connsiteY0" fmla="*/ 3398 h 348207"/>
                <a:gd name="connsiteX1" fmla="*/ 447980 w 496417"/>
                <a:gd name="connsiteY1" fmla="*/ 76423 h 348207"/>
                <a:gd name="connsiteX2" fmla="*/ 489255 w 496417"/>
                <a:gd name="connsiteY2" fmla="*/ 162148 h 348207"/>
                <a:gd name="connsiteX3" fmla="*/ 492430 w 496417"/>
                <a:gd name="connsiteY3" fmla="*/ 225648 h 348207"/>
                <a:gd name="connsiteX4" fmla="*/ 447980 w 496417"/>
                <a:gd name="connsiteY4" fmla="*/ 289148 h 348207"/>
                <a:gd name="connsiteX5" fmla="*/ 336855 w 496417"/>
                <a:gd name="connsiteY5" fmla="*/ 330423 h 348207"/>
                <a:gd name="connsiteX6" fmla="*/ 254305 w 496417"/>
                <a:gd name="connsiteY6" fmla="*/ 339948 h 348207"/>
                <a:gd name="connsiteX7" fmla="*/ 140005 w 496417"/>
                <a:gd name="connsiteY7" fmla="*/ 343123 h 348207"/>
                <a:gd name="connsiteX8" fmla="*/ 101905 w 496417"/>
                <a:gd name="connsiteY8" fmla="*/ 266923 h 348207"/>
                <a:gd name="connsiteX9" fmla="*/ 89205 w 496417"/>
                <a:gd name="connsiteY9" fmla="*/ 184373 h 348207"/>
                <a:gd name="connsiteX10" fmla="*/ 305 w 496417"/>
                <a:gd name="connsiteY10" fmla="*/ 228823 h 348207"/>
                <a:gd name="connsiteX11" fmla="*/ 60630 w 496417"/>
                <a:gd name="connsiteY11" fmla="*/ 155798 h 348207"/>
                <a:gd name="connsiteX12" fmla="*/ 76505 w 496417"/>
                <a:gd name="connsiteY12" fmla="*/ 130398 h 348207"/>
                <a:gd name="connsiteX13" fmla="*/ 171755 w 496417"/>
                <a:gd name="connsiteY13" fmla="*/ 85948 h 348207"/>
                <a:gd name="connsiteX14" fmla="*/ 270180 w 496417"/>
                <a:gd name="connsiteY14" fmla="*/ 19273 h 348207"/>
                <a:gd name="connsiteX15" fmla="*/ 352730 w 496417"/>
                <a:gd name="connsiteY15" fmla="*/ 3398 h 34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6417" h="348207">
                  <a:moveTo>
                    <a:pt x="352730" y="3398"/>
                  </a:moveTo>
                  <a:cubicBezTo>
                    <a:pt x="382363" y="12923"/>
                    <a:pt x="425226" y="49965"/>
                    <a:pt x="447980" y="76423"/>
                  </a:cubicBezTo>
                  <a:cubicBezTo>
                    <a:pt x="470734" y="102881"/>
                    <a:pt x="481847" y="137277"/>
                    <a:pt x="489255" y="162148"/>
                  </a:cubicBezTo>
                  <a:cubicBezTo>
                    <a:pt x="496663" y="187019"/>
                    <a:pt x="499309" y="204482"/>
                    <a:pt x="492430" y="225648"/>
                  </a:cubicBezTo>
                  <a:cubicBezTo>
                    <a:pt x="485551" y="246814"/>
                    <a:pt x="473909" y="271686"/>
                    <a:pt x="447980" y="289148"/>
                  </a:cubicBezTo>
                  <a:cubicBezTo>
                    <a:pt x="422051" y="306610"/>
                    <a:pt x="369134" y="321956"/>
                    <a:pt x="336855" y="330423"/>
                  </a:cubicBezTo>
                  <a:cubicBezTo>
                    <a:pt x="304576" y="338890"/>
                    <a:pt x="287113" y="337831"/>
                    <a:pt x="254305" y="339948"/>
                  </a:cubicBezTo>
                  <a:cubicBezTo>
                    <a:pt x="221497" y="342065"/>
                    <a:pt x="165405" y="355294"/>
                    <a:pt x="140005" y="343123"/>
                  </a:cubicBezTo>
                  <a:cubicBezTo>
                    <a:pt x="114605" y="330952"/>
                    <a:pt x="110372" y="293381"/>
                    <a:pt x="101905" y="266923"/>
                  </a:cubicBezTo>
                  <a:cubicBezTo>
                    <a:pt x="93438" y="240465"/>
                    <a:pt x="106138" y="190723"/>
                    <a:pt x="89205" y="184373"/>
                  </a:cubicBezTo>
                  <a:cubicBezTo>
                    <a:pt x="72272" y="178023"/>
                    <a:pt x="5067" y="233585"/>
                    <a:pt x="305" y="228823"/>
                  </a:cubicBezTo>
                  <a:cubicBezTo>
                    <a:pt x="-4457" y="224061"/>
                    <a:pt x="47930" y="172202"/>
                    <a:pt x="60630" y="155798"/>
                  </a:cubicBezTo>
                  <a:cubicBezTo>
                    <a:pt x="73330" y="139394"/>
                    <a:pt x="57984" y="142040"/>
                    <a:pt x="76505" y="130398"/>
                  </a:cubicBezTo>
                  <a:cubicBezTo>
                    <a:pt x="95026" y="118756"/>
                    <a:pt x="139476" y="104469"/>
                    <a:pt x="171755" y="85948"/>
                  </a:cubicBezTo>
                  <a:cubicBezTo>
                    <a:pt x="204034" y="67427"/>
                    <a:pt x="234726" y="32502"/>
                    <a:pt x="270180" y="19273"/>
                  </a:cubicBezTo>
                  <a:cubicBezTo>
                    <a:pt x="305634" y="6044"/>
                    <a:pt x="323097" y="-6127"/>
                    <a:pt x="352730" y="33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40AC9225-88AD-9FA4-5C45-1F075D642255}"/>
                </a:ext>
              </a:extLst>
            </p:cNvPr>
            <p:cNvSpPr/>
            <p:nvPr/>
          </p:nvSpPr>
          <p:spPr>
            <a:xfrm>
              <a:off x="4665836" y="3606037"/>
              <a:ext cx="174427" cy="233710"/>
            </a:xfrm>
            <a:custGeom>
              <a:avLst/>
              <a:gdLst>
                <a:gd name="connsiteX0" fmla="*/ 10939 w 174427"/>
                <a:gd name="connsiteY0" fmla="*/ 763 h 233710"/>
                <a:gd name="connsiteX1" fmla="*/ 14114 w 174427"/>
                <a:gd name="connsiteY1" fmla="*/ 70613 h 233710"/>
                <a:gd name="connsiteX2" fmla="*/ 29989 w 174427"/>
                <a:gd name="connsiteY2" fmla="*/ 130938 h 233710"/>
                <a:gd name="connsiteX3" fmla="*/ 80789 w 174427"/>
                <a:gd name="connsiteY3" fmla="*/ 219838 h 233710"/>
                <a:gd name="connsiteX4" fmla="*/ 160164 w 174427"/>
                <a:gd name="connsiteY4" fmla="*/ 223013 h 233710"/>
                <a:gd name="connsiteX5" fmla="*/ 163339 w 174427"/>
                <a:gd name="connsiteY5" fmla="*/ 118238 h 233710"/>
                <a:gd name="connsiteX6" fmla="*/ 10939 w 174427"/>
                <a:gd name="connsiteY6" fmla="*/ 763 h 23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427" h="233710">
                  <a:moveTo>
                    <a:pt x="10939" y="763"/>
                  </a:moveTo>
                  <a:cubicBezTo>
                    <a:pt x="-13932" y="-7174"/>
                    <a:pt x="10939" y="48917"/>
                    <a:pt x="14114" y="70613"/>
                  </a:cubicBezTo>
                  <a:cubicBezTo>
                    <a:pt x="17289" y="92309"/>
                    <a:pt x="18877" y="106067"/>
                    <a:pt x="29989" y="130938"/>
                  </a:cubicBezTo>
                  <a:cubicBezTo>
                    <a:pt x="41101" y="155809"/>
                    <a:pt x="59093" y="204492"/>
                    <a:pt x="80789" y="219838"/>
                  </a:cubicBezTo>
                  <a:cubicBezTo>
                    <a:pt x="102485" y="235184"/>
                    <a:pt x="146406" y="239946"/>
                    <a:pt x="160164" y="223013"/>
                  </a:cubicBezTo>
                  <a:cubicBezTo>
                    <a:pt x="173922" y="206080"/>
                    <a:pt x="182389" y="151576"/>
                    <a:pt x="163339" y="118238"/>
                  </a:cubicBezTo>
                  <a:cubicBezTo>
                    <a:pt x="144289" y="84901"/>
                    <a:pt x="35810" y="8700"/>
                    <a:pt x="10939" y="7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>
              <a:extLst>
                <a:ext uri="{FF2B5EF4-FFF2-40B4-BE49-F238E27FC236}">
                  <a16:creationId xmlns:a16="http://schemas.microsoft.com/office/drawing/2014/main" id="{E15D2772-98B6-5E38-1A64-19AB577C32FB}"/>
                </a:ext>
              </a:extLst>
            </p:cNvPr>
            <p:cNvSpPr/>
            <p:nvPr/>
          </p:nvSpPr>
          <p:spPr>
            <a:xfrm rot="20949346">
              <a:off x="4861676" y="3580080"/>
              <a:ext cx="160028" cy="984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D6A608DD-1273-0B28-DD5A-B87C77BD4245}"/>
                </a:ext>
              </a:extLst>
            </p:cNvPr>
            <p:cNvSpPr/>
            <p:nvPr/>
          </p:nvSpPr>
          <p:spPr>
            <a:xfrm>
              <a:off x="4836083" y="3711041"/>
              <a:ext cx="273030" cy="124408"/>
            </a:xfrm>
            <a:custGeom>
              <a:avLst/>
              <a:gdLst>
                <a:gd name="connsiteX0" fmla="*/ 269317 w 273030"/>
                <a:gd name="connsiteY0" fmla="*/ 534 h 124408"/>
                <a:gd name="connsiteX1" fmla="*/ 240742 w 273030"/>
                <a:gd name="connsiteY1" fmla="*/ 86259 h 124408"/>
                <a:gd name="connsiteX2" fmla="*/ 196292 w 273030"/>
                <a:gd name="connsiteY2" fmla="*/ 114834 h 124408"/>
                <a:gd name="connsiteX3" fmla="*/ 104217 w 273030"/>
                <a:gd name="connsiteY3" fmla="*/ 124359 h 124408"/>
                <a:gd name="connsiteX4" fmla="*/ 2617 w 273030"/>
                <a:gd name="connsiteY4" fmla="*/ 111659 h 124408"/>
                <a:gd name="connsiteX5" fmla="*/ 40717 w 273030"/>
                <a:gd name="connsiteY5" fmla="*/ 98959 h 124408"/>
                <a:gd name="connsiteX6" fmla="*/ 155017 w 273030"/>
                <a:gd name="connsiteY6" fmla="*/ 51334 h 124408"/>
                <a:gd name="connsiteX7" fmla="*/ 269317 w 273030"/>
                <a:gd name="connsiteY7" fmla="*/ 534 h 12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030" h="124408">
                  <a:moveTo>
                    <a:pt x="269317" y="534"/>
                  </a:moveTo>
                  <a:cubicBezTo>
                    <a:pt x="283604" y="6355"/>
                    <a:pt x="252913" y="67209"/>
                    <a:pt x="240742" y="86259"/>
                  </a:cubicBezTo>
                  <a:cubicBezTo>
                    <a:pt x="228571" y="105309"/>
                    <a:pt x="219046" y="108484"/>
                    <a:pt x="196292" y="114834"/>
                  </a:cubicBezTo>
                  <a:cubicBezTo>
                    <a:pt x="173538" y="121184"/>
                    <a:pt x="136496" y="124888"/>
                    <a:pt x="104217" y="124359"/>
                  </a:cubicBezTo>
                  <a:cubicBezTo>
                    <a:pt x="71938" y="123830"/>
                    <a:pt x="13200" y="115892"/>
                    <a:pt x="2617" y="111659"/>
                  </a:cubicBezTo>
                  <a:cubicBezTo>
                    <a:pt x="-7966" y="107426"/>
                    <a:pt x="15317" y="109013"/>
                    <a:pt x="40717" y="98959"/>
                  </a:cubicBezTo>
                  <a:cubicBezTo>
                    <a:pt x="66117" y="88905"/>
                    <a:pt x="121150" y="64563"/>
                    <a:pt x="155017" y="51334"/>
                  </a:cubicBezTo>
                  <a:cubicBezTo>
                    <a:pt x="188884" y="38105"/>
                    <a:pt x="255030" y="-5287"/>
                    <a:pt x="269317" y="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3F68D3E1-1779-557D-A81E-48C8CE156556}"/>
                </a:ext>
              </a:extLst>
            </p:cNvPr>
            <p:cNvSpPr/>
            <p:nvPr/>
          </p:nvSpPr>
          <p:spPr>
            <a:xfrm>
              <a:off x="4485230" y="3342113"/>
              <a:ext cx="989263" cy="245814"/>
            </a:xfrm>
            <a:custGeom>
              <a:avLst/>
              <a:gdLst>
                <a:gd name="connsiteX0" fmla="*/ 1045 w 989263"/>
                <a:gd name="connsiteY0" fmla="*/ 226587 h 245814"/>
                <a:gd name="connsiteX1" fmla="*/ 299495 w 989263"/>
                <a:gd name="connsiteY1" fmla="*/ 58312 h 245814"/>
                <a:gd name="connsiteX2" fmla="*/ 216945 w 989263"/>
                <a:gd name="connsiteY2" fmla="*/ 80537 h 245814"/>
                <a:gd name="connsiteX3" fmla="*/ 442370 w 989263"/>
                <a:gd name="connsiteY3" fmla="*/ 20212 h 245814"/>
                <a:gd name="connsiteX4" fmla="*/ 648745 w 989263"/>
                <a:gd name="connsiteY4" fmla="*/ 26562 h 245814"/>
                <a:gd name="connsiteX5" fmla="*/ 588420 w 989263"/>
                <a:gd name="connsiteY5" fmla="*/ 13862 h 245814"/>
                <a:gd name="connsiteX6" fmla="*/ 683670 w 989263"/>
                <a:gd name="connsiteY6" fmla="*/ 26562 h 245814"/>
                <a:gd name="connsiteX7" fmla="*/ 788445 w 989263"/>
                <a:gd name="connsiteY7" fmla="*/ 80537 h 245814"/>
                <a:gd name="connsiteX8" fmla="*/ 791620 w 989263"/>
                <a:gd name="connsiteY8" fmla="*/ 55137 h 245814"/>
                <a:gd name="connsiteX9" fmla="*/ 918620 w 989263"/>
                <a:gd name="connsiteY9" fmla="*/ 169437 h 245814"/>
                <a:gd name="connsiteX10" fmla="*/ 886870 w 989263"/>
                <a:gd name="connsiteY10" fmla="*/ 124987 h 245814"/>
                <a:gd name="connsiteX11" fmla="*/ 950370 w 989263"/>
                <a:gd name="connsiteY11" fmla="*/ 207537 h 245814"/>
                <a:gd name="connsiteX12" fmla="*/ 988470 w 989263"/>
                <a:gd name="connsiteY12" fmla="*/ 245637 h 245814"/>
                <a:gd name="connsiteX13" fmla="*/ 969420 w 989263"/>
                <a:gd name="connsiteY13" fmla="*/ 217062 h 245814"/>
                <a:gd name="connsiteX14" fmla="*/ 893220 w 989263"/>
                <a:gd name="connsiteY14" fmla="*/ 118637 h 245814"/>
                <a:gd name="connsiteX15" fmla="*/ 763045 w 989263"/>
                <a:gd name="connsiteY15" fmla="*/ 48787 h 245814"/>
                <a:gd name="connsiteX16" fmla="*/ 728120 w 989263"/>
                <a:gd name="connsiteY16" fmla="*/ 23387 h 245814"/>
                <a:gd name="connsiteX17" fmla="*/ 616995 w 989263"/>
                <a:gd name="connsiteY17" fmla="*/ 13862 h 245814"/>
                <a:gd name="connsiteX18" fmla="*/ 455070 w 989263"/>
                <a:gd name="connsiteY18" fmla="*/ 1162 h 245814"/>
                <a:gd name="connsiteX19" fmla="*/ 312195 w 989263"/>
                <a:gd name="connsiteY19" fmla="*/ 45612 h 245814"/>
                <a:gd name="connsiteX20" fmla="*/ 204245 w 989263"/>
                <a:gd name="connsiteY20" fmla="*/ 93237 h 245814"/>
                <a:gd name="connsiteX21" fmla="*/ 1045 w 989263"/>
                <a:gd name="connsiteY21" fmla="*/ 226587 h 24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89263" h="245814">
                  <a:moveTo>
                    <a:pt x="1045" y="226587"/>
                  </a:moveTo>
                  <a:cubicBezTo>
                    <a:pt x="16920" y="220766"/>
                    <a:pt x="263512" y="82654"/>
                    <a:pt x="299495" y="58312"/>
                  </a:cubicBezTo>
                  <a:cubicBezTo>
                    <a:pt x="335478" y="33970"/>
                    <a:pt x="216945" y="80537"/>
                    <a:pt x="216945" y="80537"/>
                  </a:cubicBezTo>
                  <a:cubicBezTo>
                    <a:pt x="240757" y="74187"/>
                    <a:pt x="370403" y="29208"/>
                    <a:pt x="442370" y="20212"/>
                  </a:cubicBezTo>
                  <a:cubicBezTo>
                    <a:pt x="514337" y="11216"/>
                    <a:pt x="624403" y="27620"/>
                    <a:pt x="648745" y="26562"/>
                  </a:cubicBezTo>
                  <a:cubicBezTo>
                    <a:pt x="673087" y="25504"/>
                    <a:pt x="582599" y="13862"/>
                    <a:pt x="588420" y="13862"/>
                  </a:cubicBezTo>
                  <a:cubicBezTo>
                    <a:pt x="594241" y="13862"/>
                    <a:pt x="650333" y="15450"/>
                    <a:pt x="683670" y="26562"/>
                  </a:cubicBezTo>
                  <a:cubicBezTo>
                    <a:pt x="717007" y="37674"/>
                    <a:pt x="770453" y="75774"/>
                    <a:pt x="788445" y="80537"/>
                  </a:cubicBezTo>
                  <a:cubicBezTo>
                    <a:pt x="806437" y="85299"/>
                    <a:pt x="769924" y="40320"/>
                    <a:pt x="791620" y="55137"/>
                  </a:cubicBezTo>
                  <a:cubicBezTo>
                    <a:pt x="813316" y="69954"/>
                    <a:pt x="902745" y="157795"/>
                    <a:pt x="918620" y="169437"/>
                  </a:cubicBezTo>
                  <a:cubicBezTo>
                    <a:pt x="934495" y="181079"/>
                    <a:pt x="881578" y="118637"/>
                    <a:pt x="886870" y="124987"/>
                  </a:cubicBezTo>
                  <a:cubicBezTo>
                    <a:pt x="892162" y="131337"/>
                    <a:pt x="933437" y="187429"/>
                    <a:pt x="950370" y="207537"/>
                  </a:cubicBezTo>
                  <a:cubicBezTo>
                    <a:pt x="967303" y="227645"/>
                    <a:pt x="985295" y="244050"/>
                    <a:pt x="988470" y="245637"/>
                  </a:cubicBezTo>
                  <a:cubicBezTo>
                    <a:pt x="991645" y="247224"/>
                    <a:pt x="985295" y="238229"/>
                    <a:pt x="969420" y="217062"/>
                  </a:cubicBezTo>
                  <a:cubicBezTo>
                    <a:pt x="953545" y="195895"/>
                    <a:pt x="927616" y="146683"/>
                    <a:pt x="893220" y="118637"/>
                  </a:cubicBezTo>
                  <a:cubicBezTo>
                    <a:pt x="858824" y="90591"/>
                    <a:pt x="790562" y="64662"/>
                    <a:pt x="763045" y="48787"/>
                  </a:cubicBezTo>
                  <a:cubicBezTo>
                    <a:pt x="735528" y="32912"/>
                    <a:pt x="752462" y="29208"/>
                    <a:pt x="728120" y="23387"/>
                  </a:cubicBezTo>
                  <a:cubicBezTo>
                    <a:pt x="703778" y="17566"/>
                    <a:pt x="616995" y="13862"/>
                    <a:pt x="616995" y="13862"/>
                  </a:cubicBezTo>
                  <a:cubicBezTo>
                    <a:pt x="571487" y="10158"/>
                    <a:pt x="505870" y="-4130"/>
                    <a:pt x="455070" y="1162"/>
                  </a:cubicBezTo>
                  <a:cubicBezTo>
                    <a:pt x="404270" y="6454"/>
                    <a:pt x="353999" y="30266"/>
                    <a:pt x="312195" y="45612"/>
                  </a:cubicBezTo>
                  <a:cubicBezTo>
                    <a:pt x="270391" y="60958"/>
                    <a:pt x="253987" y="60429"/>
                    <a:pt x="204245" y="93237"/>
                  </a:cubicBezTo>
                  <a:cubicBezTo>
                    <a:pt x="154503" y="126045"/>
                    <a:pt x="-14830" y="232408"/>
                    <a:pt x="1045" y="226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E114B5C7-3415-B585-03BC-B09478E4BCD9}"/>
                </a:ext>
              </a:extLst>
            </p:cNvPr>
            <p:cNvSpPr/>
            <p:nvPr/>
          </p:nvSpPr>
          <p:spPr>
            <a:xfrm>
              <a:off x="4492625" y="3317551"/>
              <a:ext cx="1061304" cy="392078"/>
            </a:xfrm>
            <a:custGeom>
              <a:avLst/>
              <a:gdLst>
                <a:gd name="connsiteX0" fmla="*/ 0 w 1061304"/>
                <a:gd name="connsiteY0" fmla="*/ 203524 h 392078"/>
                <a:gd name="connsiteX1" fmla="*/ 387350 w 1061304"/>
                <a:gd name="connsiteY1" fmla="*/ 25724 h 392078"/>
                <a:gd name="connsiteX2" fmla="*/ 622300 w 1061304"/>
                <a:gd name="connsiteY2" fmla="*/ 16199 h 392078"/>
                <a:gd name="connsiteX3" fmla="*/ 612775 w 1061304"/>
                <a:gd name="connsiteY3" fmla="*/ 324 h 392078"/>
                <a:gd name="connsiteX4" fmla="*/ 768350 w 1061304"/>
                <a:gd name="connsiteY4" fmla="*/ 32074 h 392078"/>
                <a:gd name="connsiteX5" fmla="*/ 831850 w 1061304"/>
                <a:gd name="connsiteY5" fmla="*/ 82874 h 392078"/>
                <a:gd name="connsiteX6" fmla="*/ 1006475 w 1061304"/>
                <a:gd name="connsiteY6" fmla="*/ 238449 h 392078"/>
                <a:gd name="connsiteX7" fmla="*/ 974725 w 1061304"/>
                <a:gd name="connsiteY7" fmla="*/ 203524 h 392078"/>
                <a:gd name="connsiteX8" fmla="*/ 1038225 w 1061304"/>
                <a:gd name="connsiteY8" fmla="*/ 270199 h 392078"/>
                <a:gd name="connsiteX9" fmla="*/ 1057275 w 1061304"/>
                <a:gd name="connsiteY9" fmla="*/ 390849 h 392078"/>
                <a:gd name="connsiteX10" fmla="*/ 1054100 w 1061304"/>
                <a:gd name="connsiteY10" fmla="*/ 327349 h 392078"/>
                <a:gd name="connsiteX11" fmla="*/ 984250 w 1061304"/>
                <a:gd name="connsiteY11" fmla="*/ 241624 h 392078"/>
                <a:gd name="connsiteX12" fmla="*/ 819150 w 1061304"/>
                <a:gd name="connsiteY12" fmla="*/ 70174 h 392078"/>
                <a:gd name="connsiteX13" fmla="*/ 752475 w 1061304"/>
                <a:gd name="connsiteY13" fmla="*/ 47949 h 392078"/>
                <a:gd name="connsiteX14" fmla="*/ 657225 w 1061304"/>
                <a:gd name="connsiteY14" fmla="*/ 32074 h 392078"/>
                <a:gd name="connsiteX15" fmla="*/ 463550 w 1061304"/>
                <a:gd name="connsiteY15" fmla="*/ 25724 h 392078"/>
                <a:gd name="connsiteX16" fmla="*/ 269875 w 1061304"/>
                <a:gd name="connsiteY16" fmla="*/ 86049 h 392078"/>
                <a:gd name="connsiteX17" fmla="*/ 374650 w 1061304"/>
                <a:gd name="connsiteY17" fmla="*/ 28899 h 392078"/>
                <a:gd name="connsiteX18" fmla="*/ 219075 w 1061304"/>
                <a:gd name="connsiteY18" fmla="*/ 111449 h 392078"/>
                <a:gd name="connsiteX19" fmla="*/ 0 w 1061304"/>
                <a:gd name="connsiteY19" fmla="*/ 203524 h 39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1304" h="392078">
                  <a:moveTo>
                    <a:pt x="0" y="203524"/>
                  </a:moveTo>
                  <a:cubicBezTo>
                    <a:pt x="141816" y="130234"/>
                    <a:pt x="283633" y="56945"/>
                    <a:pt x="387350" y="25724"/>
                  </a:cubicBezTo>
                  <a:cubicBezTo>
                    <a:pt x="491067" y="-5497"/>
                    <a:pt x="622300" y="16199"/>
                    <a:pt x="622300" y="16199"/>
                  </a:cubicBezTo>
                  <a:cubicBezTo>
                    <a:pt x="659871" y="11966"/>
                    <a:pt x="588433" y="-2322"/>
                    <a:pt x="612775" y="324"/>
                  </a:cubicBezTo>
                  <a:cubicBezTo>
                    <a:pt x="637117" y="2970"/>
                    <a:pt x="731838" y="18316"/>
                    <a:pt x="768350" y="32074"/>
                  </a:cubicBezTo>
                  <a:cubicBezTo>
                    <a:pt x="804862" y="45832"/>
                    <a:pt x="792163" y="48478"/>
                    <a:pt x="831850" y="82874"/>
                  </a:cubicBezTo>
                  <a:cubicBezTo>
                    <a:pt x="871537" y="117270"/>
                    <a:pt x="982663" y="218341"/>
                    <a:pt x="1006475" y="238449"/>
                  </a:cubicBezTo>
                  <a:cubicBezTo>
                    <a:pt x="1030287" y="258557"/>
                    <a:pt x="969433" y="198232"/>
                    <a:pt x="974725" y="203524"/>
                  </a:cubicBezTo>
                  <a:cubicBezTo>
                    <a:pt x="980017" y="208816"/>
                    <a:pt x="1024467" y="238978"/>
                    <a:pt x="1038225" y="270199"/>
                  </a:cubicBezTo>
                  <a:cubicBezTo>
                    <a:pt x="1051983" y="301420"/>
                    <a:pt x="1054629" y="381324"/>
                    <a:pt x="1057275" y="390849"/>
                  </a:cubicBezTo>
                  <a:cubicBezTo>
                    <a:pt x="1059921" y="400374"/>
                    <a:pt x="1066271" y="352220"/>
                    <a:pt x="1054100" y="327349"/>
                  </a:cubicBezTo>
                  <a:cubicBezTo>
                    <a:pt x="1041929" y="302478"/>
                    <a:pt x="1023408" y="284487"/>
                    <a:pt x="984250" y="241624"/>
                  </a:cubicBezTo>
                  <a:cubicBezTo>
                    <a:pt x="945092" y="198761"/>
                    <a:pt x="857779" y="102453"/>
                    <a:pt x="819150" y="70174"/>
                  </a:cubicBezTo>
                  <a:cubicBezTo>
                    <a:pt x="780521" y="37895"/>
                    <a:pt x="779462" y="54299"/>
                    <a:pt x="752475" y="47949"/>
                  </a:cubicBezTo>
                  <a:cubicBezTo>
                    <a:pt x="725488" y="41599"/>
                    <a:pt x="705379" y="35778"/>
                    <a:pt x="657225" y="32074"/>
                  </a:cubicBezTo>
                  <a:cubicBezTo>
                    <a:pt x="609071" y="28370"/>
                    <a:pt x="528108" y="16728"/>
                    <a:pt x="463550" y="25724"/>
                  </a:cubicBezTo>
                  <a:cubicBezTo>
                    <a:pt x="398992" y="34720"/>
                    <a:pt x="284692" y="85520"/>
                    <a:pt x="269875" y="86049"/>
                  </a:cubicBezTo>
                  <a:cubicBezTo>
                    <a:pt x="255058" y="86578"/>
                    <a:pt x="383117" y="24666"/>
                    <a:pt x="374650" y="28899"/>
                  </a:cubicBezTo>
                  <a:cubicBezTo>
                    <a:pt x="366183" y="33132"/>
                    <a:pt x="219075" y="111449"/>
                    <a:pt x="219075" y="111449"/>
                  </a:cubicBezTo>
                  <a:lnTo>
                    <a:pt x="0" y="20352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8A2C9069-0ED7-9E4D-E2B2-69A3ABDD567E}"/>
                </a:ext>
              </a:extLst>
            </p:cNvPr>
            <p:cNvSpPr/>
            <p:nvPr/>
          </p:nvSpPr>
          <p:spPr>
            <a:xfrm>
              <a:off x="5033977" y="3682641"/>
              <a:ext cx="434381" cy="180483"/>
            </a:xfrm>
            <a:custGeom>
              <a:avLst/>
              <a:gdLst>
                <a:gd name="connsiteX0" fmla="*/ 14273 w 434381"/>
                <a:gd name="connsiteY0" fmla="*/ 174984 h 180483"/>
                <a:gd name="connsiteX1" fmla="*/ 293673 w 434381"/>
                <a:gd name="connsiteY1" fmla="*/ 63859 h 180483"/>
                <a:gd name="connsiteX2" fmla="*/ 433373 w 434381"/>
                <a:gd name="connsiteY2" fmla="*/ 3534 h 180483"/>
                <a:gd name="connsiteX3" fmla="*/ 341298 w 434381"/>
                <a:gd name="connsiteY3" fmla="*/ 22584 h 180483"/>
                <a:gd name="connsiteX4" fmla="*/ 71423 w 434381"/>
                <a:gd name="connsiteY4" fmla="*/ 149584 h 180483"/>
                <a:gd name="connsiteX5" fmla="*/ 14273 w 434381"/>
                <a:gd name="connsiteY5" fmla="*/ 174984 h 18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381" h="180483">
                  <a:moveTo>
                    <a:pt x="14273" y="174984"/>
                  </a:moveTo>
                  <a:cubicBezTo>
                    <a:pt x="51315" y="160696"/>
                    <a:pt x="223823" y="92434"/>
                    <a:pt x="293673" y="63859"/>
                  </a:cubicBezTo>
                  <a:cubicBezTo>
                    <a:pt x="363523" y="35284"/>
                    <a:pt x="425435" y="10413"/>
                    <a:pt x="433373" y="3534"/>
                  </a:cubicBezTo>
                  <a:cubicBezTo>
                    <a:pt x="441311" y="-3345"/>
                    <a:pt x="401623" y="-1758"/>
                    <a:pt x="341298" y="22584"/>
                  </a:cubicBezTo>
                  <a:cubicBezTo>
                    <a:pt x="280973" y="46926"/>
                    <a:pt x="124869" y="125242"/>
                    <a:pt x="71423" y="149584"/>
                  </a:cubicBezTo>
                  <a:cubicBezTo>
                    <a:pt x="17977" y="173926"/>
                    <a:pt x="-22769" y="189272"/>
                    <a:pt x="14273" y="1749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5E0F33BC-8B15-2581-3C45-9B3D001B07AB}"/>
                </a:ext>
              </a:extLst>
            </p:cNvPr>
            <p:cNvSpPr/>
            <p:nvPr/>
          </p:nvSpPr>
          <p:spPr>
            <a:xfrm>
              <a:off x="4324309" y="3447732"/>
              <a:ext cx="547359" cy="381324"/>
            </a:xfrm>
            <a:custGeom>
              <a:avLst/>
              <a:gdLst>
                <a:gd name="connsiteX0" fmla="*/ 546141 w 547359"/>
                <a:gd name="connsiteY0" fmla="*/ 318 h 381324"/>
                <a:gd name="connsiteX1" fmla="*/ 231816 w 547359"/>
                <a:gd name="connsiteY1" fmla="*/ 178118 h 381324"/>
                <a:gd name="connsiteX2" fmla="*/ 279441 w 547359"/>
                <a:gd name="connsiteY2" fmla="*/ 155893 h 381324"/>
                <a:gd name="connsiteX3" fmla="*/ 193716 w 547359"/>
                <a:gd name="connsiteY3" fmla="*/ 200343 h 381324"/>
                <a:gd name="connsiteX4" fmla="*/ 136566 w 547359"/>
                <a:gd name="connsiteY4" fmla="*/ 254318 h 381324"/>
                <a:gd name="connsiteX5" fmla="*/ 85766 w 547359"/>
                <a:gd name="connsiteY5" fmla="*/ 317818 h 381324"/>
                <a:gd name="connsiteX6" fmla="*/ 41 w 547359"/>
                <a:gd name="connsiteY6" fmla="*/ 381318 h 381324"/>
                <a:gd name="connsiteX7" fmla="*/ 76241 w 547359"/>
                <a:gd name="connsiteY7" fmla="*/ 320993 h 381324"/>
                <a:gd name="connsiteX8" fmla="*/ 200066 w 547359"/>
                <a:gd name="connsiteY8" fmla="*/ 193993 h 381324"/>
                <a:gd name="connsiteX9" fmla="*/ 142916 w 547359"/>
                <a:gd name="connsiteY9" fmla="*/ 251143 h 381324"/>
                <a:gd name="connsiteX10" fmla="*/ 333416 w 547359"/>
                <a:gd name="connsiteY10" fmla="*/ 136843 h 381324"/>
                <a:gd name="connsiteX11" fmla="*/ 546141 w 547359"/>
                <a:gd name="connsiteY11" fmla="*/ 318 h 38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7359" h="381324">
                  <a:moveTo>
                    <a:pt x="546141" y="318"/>
                  </a:moveTo>
                  <a:cubicBezTo>
                    <a:pt x="529208" y="7197"/>
                    <a:pt x="276266" y="152189"/>
                    <a:pt x="231816" y="178118"/>
                  </a:cubicBezTo>
                  <a:cubicBezTo>
                    <a:pt x="187366" y="204047"/>
                    <a:pt x="285791" y="152189"/>
                    <a:pt x="279441" y="155893"/>
                  </a:cubicBezTo>
                  <a:cubicBezTo>
                    <a:pt x="273091" y="159597"/>
                    <a:pt x="217528" y="183939"/>
                    <a:pt x="193716" y="200343"/>
                  </a:cubicBezTo>
                  <a:cubicBezTo>
                    <a:pt x="169904" y="216747"/>
                    <a:pt x="154558" y="234739"/>
                    <a:pt x="136566" y="254318"/>
                  </a:cubicBezTo>
                  <a:cubicBezTo>
                    <a:pt x="118574" y="273897"/>
                    <a:pt x="108520" y="296651"/>
                    <a:pt x="85766" y="317818"/>
                  </a:cubicBezTo>
                  <a:cubicBezTo>
                    <a:pt x="63012" y="338985"/>
                    <a:pt x="1628" y="380789"/>
                    <a:pt x="41" y="381318"/>
                  </a:cubicBezTo>
                  <a:cubicBezTo>
                    <a:pt x="-1546" y="381847"/>
                    <a:pt x="42904" y="352214"/>
                    <a:pt x="76241" y="320993"/>
                  </a:cubicBezTo>
                  <a:cubicBezTo>
                    <a:pt x="109578" y="289772"/>
                    <a:pt x="188953" y="205635"/>
                    <a:pt x="200066" y="193993"/>
                  </a:cubicBezTo>
                  <a:cubicBezTo>
                    <a:pt x="211178" y="182351"/>
                    <a:pt x="120691" y="260668"/>
                    <a:pt x="142916" y="251143"/>
                  </a:cubicBezTo>
                  <a:cubicBezTo>
                    <a:pt x="165141" y="241618"/>
                    <a:pt x="267799" y="173885"/>
                    <a:pt x="333416" y="136843"/>
                  </a:cubicBezTo>
                  <a:cubicBezTo>
                    <a:pt x="399033" y="99801"/>
                    <a:pt x="563074" y="-6561"/>
                    <a:pt x="546141" y="3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B1FD115F-192C-8F59-1DBD-05B344F39E7B}"/>
                </a:ext>
              </a:extLst>
            </p:cNvPr>
            <p:cNvSpPr/>
            <p:nvPr/>
          </p:nvSpPr>
          <p:spPr>
            <a:xfrm>
              <a:off x="5002986" y="3635000"/>
              <a:ext cx="466269" cy="340854"/>
            </a:xfrm>
            <a:custGeom>
              <a:avLst/>
              <a:gdLst>
                <a:gd name="connsiteX0" fmla="*/ 454839 w 466269"/>
                <a:gd name="connsiteY0" fmla="*/ 375 h 340854"/>
                <a:gd name="connsiteX1" fmla="*/ 451664 w 466269"/>
                <a:gd name="connsiteY1" fmla="*/ 114675 h 340854"/>
                <a:gd name="connsiteX2" fmla="*/ 337364 w 466269"/>
                <a:gd name="connsiteY2" fmla="*/ 190875 h 340854"/>
                <a:gd name="connsiteX3" fmla="*/ 137339 w 466269"/>
                <a:gd name="connsiteY3" fmla="*/ 251200 h 340854"/>
                <a:gd name="connsiteX4" fmla="*/ 248464 w 466269"/>
                <a:gd name="connsiteY4" fmla="*/ 213100 h 340854"/>
                <a:gd name="connsiteX5" fmla="*/ 814 w 466269"/>
                <a:gd name="connsiteY5" fmla="*/ 340100 h 340854"/>
                <a:gd name="connsiteX6" fmla="*/ 178614 w 466269"/>
                <a:gd name="connsiteY6" fmla="*/ 260725 h 340854"/>
                <a:gd name="connsiteX7" fmla="*/ 442139 w 466269"/>
                <a:gd name="connsiteY7" fmla="*/ 155950 h 340854"/>
                <a:gd name="connsiteX8" fmla="*/ 454839 w 466269"/>
                <a:gd name="connsiteY8" fmla="*/ 375 h 34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269" h="340854">
                  <a:moveTo>
                    <a:pt x="454839" y="375"/>
                  </a:moveTo>
                  <a:cubicBezTo>
                    <a:pt x="456426" y="-6504"/>
                    <a:pt x="471243" y="82925"/>
                    <a:pt x="451664" y="114675"/>
                  </a:cubicBezTo>
                  <a:cubicBezTo>
                    <a:pt x="432085" y="146425"/>
                    <a:pt x="389751" y="168121"/>
                    <a:pt x="337364" y="190875"/>
                  </a:cubicBezTo>
                  <a:cubicBezTo>
                    <a:pt x="284976" y="213629"/>
                    <a:pt x="152156" y="247496"/>
                    <a:pt x="137339" y="251200"/>
                  </a:cubicBezTo>
                  <a:cubicBezTo>
                    <a:pt x="122522" y="254904"/>
                    <a:pt x="271218" y="198283"/>
                    <a:pt x="248464" y="213100"/>
                  </a:cubicBezTo>
                  <a:cubicBezTo>
                    <a:pt x="225710" y="227917"/>
                    <a:pt x="12456" y="332163"/>
                    <a:pt x="814" y="340100"/>
                  </a:cubicBezTo>
                  <a:cubicBezTo>
                    <a:pt x="-10828" y="348038"/>
                    <a:pt x="105060" y="291417"/>
                    <a:pt x="178614" y="260725"/>
                  </a:cubicBezTo>
                  <a:cubicBezTo>
                    <a:pt x="252168" y="230033"/>
                    <a:pt x="395572" y="202517"/>
                    <a:pt x="442139" y="155950"/>
                  </a:cubicBezTo>
                  <a:cubicBezTo>
                    <a:pt x="488706" y="109383"/>
                    <a:pt x="453252" y="7254"/>
                    <a:pt x="454839" y="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F7CB4A4D-2EE7-3AE0-87D1-54A3EBCC2224}"/>
                </a:ext>
              </a:extLst>
            </p:cNvPr>
            <p:cNvSpPr/>
            <p:nvPr/>
          </p:nvSpPr>
          <p:spPr>
            <a:xfrm>
              <a:off x="4600111" y="3854450"/>
              <a:ext cx="636212" cy="79427"/>
            </a:xfrm>
            <a:custGeom>
              <a:avLst/>
              <a:gdLst>
                <a:gd name="connsiteX0" fmla="*/ 464 w 636212"/>
                <a:gd name="connsiteY0" fmla="*/ 79375 h 79427"/>
                <a:gd name="connsiteX1" fmla="*/ 324314 w 636212"/>
                <a:gd name="connsiteY1" fmla="*/ 66675 h 79427"/>
                <a:gd name="connsiteX2" fmla="*/ 635464 w 636212"/>
                <a:gd name="connsiteY2" fmla="*/ 0 h 79427"/>
                <a:gd name="connsiteX3" fmla="*/ 397339 w 636212"/>
                <a:gd name="connsiteY3" fmla="*/ 66675 h 79427"/>
                <a:gd name="connsiteX4" fmla="*/ 464 w 636212"/>
                <a:gd name="connsiteY4" fmla="*/ 79375 h 7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212" h="79427">
                  <a:moveTo>
                    <a:pt x="464" y="79375"/>
                  </a:moveTo>
                  <a:cubicBezTo>
                    <a:pt x="-11707" y="79375"/>
                    <a:pt x="218481" y="79904"/>
                    <a:pt x="324314" y="66675"/>
                  </a:cubicBezTo>
                  <a:cubicBezTo>
                    <a:pt x="430147" y="53446"/>
                    <a:pt x="623293" y="0"/>
                    <a:pt x="635464" y="0"/>
                  </a:cubicBezTo>
                  <a:cubicBezTo>
                    <a:pt x="647635" y="0"/>
                    <a:pt x="508993" y="52387"/>
                    <a:pt x="397339" y="66675"/>
                  </a:cubicBezTo>
                  <a:cubicBezTo>
                    <a:pt x="285685" y="80963"/>
                    <a:pt x="12635" y="79375"/>
                    <a:pt x="464" y="79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0D621BC7-AD34-4766-2DD9-7D26029DE8C2}"/>
                </a:ext>
              </a:extLst>
            </p:cNvPr>
            <p:cNvSpPr/>
            <p:nvPr/>
          </p:nvSpPr>
          <p:spPr>
            <a:xfrm>
              <a:off x="5032401" y="3706564"/>
              <a:ext cx="482944" cy="170810"/>
            </a:xfrm>
            <a:custGeom>
              <a:avLst/>
              <a:gdLst>
                <a:gd name="connsiteX0" fmla="*/ 457174 w 482944"/>
                <a:gd name="connsiteY0" fmla="*/ 8186 h 170810"/>
                <a:gd name="connsiteX1" fmla="*/ 3149 w 482944"/>
                <a:gd name="connsiteY1" fmla="*/ 170111 h 170810"/>
                <a:gd name="connsiteX2" fmla="*/ 263499 w 482944"/>
                <a:gd name="connsiteY2" fmla="*/ 65336 h 170810"/>
                <a:gd name="connsiteX3" fmla="*/ 409549 w 482944"/>
                <a:gd name="connsiteY3" fmla="*/ 27236 h 170810"/>
                <a:gd name="connsiteX4" fmla="*/ 457174 w 482944"/>
                <a:gd name="connsiteY4" fmla="*/ 8186 h 17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44" h="170810">
                  <a:moveTo>
                    <a:pt x="457174" y="8186"/>
                  </a:moveTo>
                  <a:lnTo>
                    <a:pt x="3149" y="170111"/>
                  </a:lnTo>
                  <a:cubicBezTo>
                    <a:pt x="-29130" y="179636"/>
                    <a:pt x="195766" y="89149"/>
                    <a:pt x="263499" y="65336"/>
                  </a:cubicBezTo>
                  <a:cubicBezTo>
                    <a:pt x="331232" y="41523"/>
                    <a:pt x="377799" y="35173"/>
                    <a:pt x="409549" y="27236"/>
                  </a:cubicBezTo>
                  <a:cubicBezTo>
                    <a:pt x="441299" y="19299"/>
                    <a:pt x="524907" y="-15627"/>
                    <a:pt x="457174" y="8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DD9E38A0-8B62-4565-9CD5-E9F0A332C64D}"/>
                </a:ext>
              </a:extLst>
            </p:cNvPr>
            <p:cNvSpPr/>
            <p:nvPr/>
          </p:nvSpPr>
          <p:spPr>
            <a:xfrm>
              <a:off x="5254403" y="3466434"/>
              <a:ext cx="117493" cy="226235"/>
            </a:xfrm>
            <a:custGeom>
              <a:avLst/>
              <a:gdLst>
                <a:gd name="connsiteX0" fmla="*/ 222 w 117493"/>
                <a:gd name="connsiteY0" fmla="*/ 666 h 226235"/>
                <a:gd name="connsiteX1" fmla="*/ 85947 w 117493"/>
                <a:gd name="connsiteY1" fmla="*/ 99091 h 226235"/>
                <a:gd name="connsiteX2" fmla="*/ 104997 w 117493"/>
                <a:gd name="connsiteY2" fmla="*/ 137191 h 226235"/>
                <a:gd name="connsiteX3" fmla="*/ 98647 w 117493"/>
                <a:gd name="connsiteY3" fmla="*/ 181641 h 226235"/>
                <a:gd name="connsiteX4" fmla="*/ 79597 w 117493"/>
                <a:gd name="connsiteY4" fmla="*/ 226091 h 226235"/>
                <a:gd name="connsiteX5" fmla="*/ 98647 w 117493"/>
                <a:gd name="connsiteY5" fmla="*/ 194341 h 226235"/>
                <a:gd name="connsiteX6" fmla="*/ 114522 w 117493"/>
                <a:gd name="connsiteY6" fmla="*/ 153066 h 226235"/>
                <a:gd name="connsiteX7" fmla="*/ 222 w 117493"/>
                <a:gd name="connsiteY7" fmla="*/ 666 h 22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493" h="226235">
                  <a:moveTo>
                    <a:pt x="222" y="666"/>
                  </a:moveTo>
                  <a:cubicBezTo>
                    <a:pt x="-4540" y="-8330"/>
                    <a:pt x="68485" y="76337"/>
                    <a:pt x="85947" y="99091"/>
                  </a:cubicBezTo>
                  <a:cubicBezTo>
                    <a:pt x="103410" y="121845"/>
                    <a:pt x="102880" y="123433"/>
                    <a:pt x="104997" y="137191"/>
                  </a:cubicBezTo>
                  <a:cubicBezTo>
                    <a:pt x="107114" y="150949"/>
                    <a:pt x="102880" y="166824"/>
                    <a:pt x="98647" y="181641"/>
                  </a:cubicBezTo>
                  <a:cubicBezTo>
                    <a:pt x="94414" y="196458"/>
                    <a:pt x="79597" y="223974"/>
                    <a:pt x="79597" y="226091"/>
                  </a:cubicBezTo>
                  <a:cubicBezTo>
                    <a:pt x="79597" y="228208"/>
                    <a:pt x="92826" y="206512"/>
                    <a:pt x="98647" y="194341"/>
                  </a:cubicBezTo>
                  <a:cubicBezTo>
                    <a:pt x="104468" y="182170"/>
                    <a:pt x="125105" y="182170"/>
                    <a:pt x="114522" y="153066"/>
                  </a:cubicBezTo>
                  <a:cubicBezTo>
                    <a:pt x="103939" y="123962"/>
                    <a:pt x="4984" y="9662"/>
                    <a:pt x="222" y="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73B00150-675B-3BB4-ECB7-F945EC0933BC}"/>
                </a:ext>
              </a:extLst>
            </p:cNvPr>
            <p:cNvSpPr/>
            <p:nvPr/>
          </p:nvSpPr>
          <p:spPr>
            <a:xfrm>
              <a:off x="4608172" y="2800100"/>
              <a:ext cx="599001" cy="102189"/>
            </a:xfrm>
            <a:custGeom>
              <a:avLst/>
              <a:gdLst>
                <a:gd name="connsiteX0" fmla="*/ 1928 w 599001"/>
                <a:gd name="connsiteY0" fmla="*/ 101850 h 102189"/>
                <a:gd name="connsiteX1" fmla="*/ 268628 w 599001"/>
                <a:gd name="connsiteY1" fmla="*/ 35175 h 102189"/>
                <a:gd name="connsiteX2" fmla="*/ 471828 w 599001"/>
                <a:gd name="connsiteY2" fmla="*/ 19300 h 102189"/>
                <a:gd name="connsiteX3" fmla="*/ 424203 w 599001"/>
                <a:gd name="connsiteY3" fmla="*/ 12950 h 102189"/>
                <a:gd name="connsiteX4" fmla="*/ 598828 w 599001"/>
                <a:gd name="connsiteY4" fmla="*/ 63750 h 102189"/>
                <a:gd name="connsiteX5" fmla="*/ 455953 w 599001"/>
                <a:gd name="connsiteY5" fmla="*/ 19300 h 102189"/>
                <a:gd name="connsiteX6" fmla="*/ 414678 w 599001"/>
                <a:gd name="connsiteY6" fmla="*/ 3425 h 102189"/>
                <a:gd name="connsiteX7" fmla="*/ 1928 w 599001"/>
                <a:gd name="connsiteY7" fmla="*/ 101850 h 102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9001" h="102189">
                  <a:moveTo>
                    <a:pt x="1928" y="101850"/>
                  </a:moveTo>
                  <a:cubicBezTo>
                    <a:pt x="-22414" y="107142"/>
                    <a:pt x="190311" y="48933"/>
                    <a:pt x="268628" y="35175"/>
                  </a:cubicBezTo>
                  <a:cubicBezTo>
                    <a:pt x="346945" y="21417"/>
                    <a:pt x="445899" y="23004"/>
                    <a:pt x="471828" y="19300"/>
                  </a:cubicBezTo>
                  <a:cubicBezTo>
                    <a:pt x="497757" y="15596"/>
                    <a:pt x="403036" y="5542"/>
                    <a:pt x="424203" y="12950"/>
                  </a:cubicBezTo>
                  <a:cubicBezTo>
                    <a:pt x="445370" y="20358"/>
                    <a:pt x="593537" y="62692"/>
                    <a:pt x="598828" y="63750"/>
                  </a:cubicBezTo>
                  <a:cubicBezTo>
                    <a:pt x="604119" y="64808"/>
                    <a:pt x="486645" y="29354"/>
                    <a:pt x="455953" y="19300"/>
                  </a:cubicBezTo>
                  <a:cubicBezTo>
                    <a:pt x="425261" y="9246"/>
                    <a:pt x="489820" y="-7158"/>
                    <a:pt x="414678" y="3425"/>
                  </a:cubicBezTo>
                  <a:cubicBezTo>
                    <a:pt x="339536" y="14008"/>
                    <a:pt x="26270" y="96558"/>
                    <a:pt x="1928" y="101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B1993B39-CEA4-1931-FEBC-DCD84C1DC330}"/>
                </a:ext>
              </a:extLst>
            </p:cNvPr>
            <p:cNvSpPr/>
            <p:nvPr/>
          </p:nvSpPr>
          <p:spPr>
            <a:xfrm>
              <a:off x="4479648" y="2605834"/>
              <a:ext cx="531690" cy="143961"/>
            </a:xfrm>
            <a:custGeom>
              <a:avLst/>
              <a:gdLst>
                <a:gd name="connsiteX0" fmla="*/ 277 w 531690"/>
                <a:gd name="connsiteY0" fmla="*/ 143716 h 143961"/>
                <a:gd name="connsiteX1" fmla="*/ 340002 w 531690"/>
                <a:gd name="connsiteY1" fmla="*/ 64341 h 143961"/>
                <a:gd name="connsiteX2" fmla="*/ 273327 w 531690"/>
                <a:gd name="connsiteY2" fmla="*/ 102441 h 143961"/>
                <a:gd name="connsiteX3" fmla="*/ 390802 w 531690"/>
                <a:gd name="connsiteY3" fmla="*/ 89741 h 143961"/>
                <a:gd name="connsiteX4" fmla="*/ 530502 w 531690"/>
                <a:gd name="connsiteY4" fmla="*/ 841 h 143961"/>
                <a:gd name="connsiteX5" fmla="*/ 451127 w 531690"/>
                <a:gd name="connsiteY5" fmla="*/ 48466 h 143961"/>
                <a:gd name="connsiteX6" fmla="*/ 330477 w 531690"/>
                <a:gd name="connsiteY6" fmla="*/ 105616 h 143961"/>
                <a:gd name="connsiteX7" fmla="*/ 260627 w 531690"/>
                <a:gd name="connsiteY7" fmla="*/ 108791 h 143961"/>
                <a:gd name="connsiteX8" fmla="*/ 165377 w 531690"/>
                <a:gd name="connsiteY8" fmla="*/ 115141 h 143961"/>
                <a:gd name="connsiteX9" fmla="*/ 279677 w 531690"/>
                <a:gd name="connsiteY9" fmla="*/ 89741 h 143961"/>
                <a:gd name="connsiteX10" fmla="*/ 277 w 531690"/>
                <a:gd name="connsiteY10" fmla="*/ 143716 h 14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690" h="143961">
                  <a:moveTo>
                    <a:pt x="277" y="143716"/>
                  </a:moveTo>
                  <a:cubicBezTo>
                    <a:pt x="10331" y="139483"/>
                    <a:pt x="294494" y="71220"/>
                    <a:pt x="340002" y="64341"/>
                  </a:cubicBezTo>
                  <a:cubicBezTo>
                    <a:pt x="385510" y="57462"/>
                    <a:pt x="264860" y="98208"/>
                    <a:pt x="273327" y="102441"/>
                  </a:cubicBezTo>
                  <a:cubicBezTo>
                    <a:pt x="281794" y="106674"/>
                    <a:pt x="347940" y="106674"/>
                    <a:pt x="390802" y="89741"/>
                  </a:cubicBezTo>
                  <a:cubicBezTo>
                    <a:pt x="433664" y="72808"/>
                    <a:pt x="520448" y="7720"/>
                    <a:pt x="530502" y="841"/>
                  </a:cubicBezTo>
                  <a:cubicBezTo>
                    <a:pt x="540556" y="-6038"/>
                    <a:pt x="484464" y="31004"/>
                    <a:pt x="451127" y="48466"/>
                  </a:cubicBezTo>
                  <a:cubicBezTo>
                    <a:pt x="417790" y="65928"/>
                    <a:pt x="362227" y="95562"/>
                    <a:pt x="330477" y="105616"/>
                  </a:cubicBezTo>
                  <a:cubicBezTo>
                    <a:pt x="298727" y="115670"/>
                    <a:pt x="260627" y="108791"/>
                    <a:pt x="260627" y="108791"/>
                  </a:cubicBezTo>
                  <a:cubicBezTo>
                    <a:pt x="233110" y="110378"/>
                    <a:pt x="162202" y="118316"/>
                    <a:pt x="165377" y="115141"/>
                  </a:cubicBezTo>
                  <a:cubicBezTo>
                    <a:pt x="168552" y="111966"/>
                    <a:pt x="302960" y="83391"/>
                    <a:pt x="279677" y="89741"/>
                  </a:cubicBezTo>
                  <a:cubicBezTo>
                    <a:pt x="256394" y="96091"/>
                    <a:pt x="-9777" y="147949"/>
                    <a:pt x="277" y="1437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0656BD3E-EF11-F1EE-3D5D-91B66D1CFFAA}"/>
                </a:ext>
              </a:extLst>
            </p:cNvPr>
            <p:cNvSpPr/>
            <p:nvPr/>
          </p:nvSpPr>
          <p:spPr>
            <a:xfrm>
              <a:off x="4917801" y="2644132"/>
              <a:ext cx="492462" cy="80023"/>
            </a:xfrm>
            <a:custGeom>
              <a:avLst/>
              <a:gdLst>
                <a:gd name="connsiteX0" fmla="*/ 274 w 492462"/>
                <a:gd name="connsiteY0" fmla="*/ 80018 h 80023"/>
                <a:gd name="connsiteX1" fmla="*/ 181249 w 492462"/>
                <a:gd name="connsiteY1" fmla="*/ 32393 h 80023"/>
                <a:gd name="connsiteX2" fmla="*/ 301899 w 492462"/>
                <a:gd name="connsiteY2" fmla="*/ 35568 h 80023"/>
                <a:gd name="connsiteX3" fmla="*/ 232049 w 492462"/>
                <a:gd name="connsiteY3" fmla="*/ 643 h 80023"/>
                <a:gd name="connsiteX4" fmla="*/ 489224 w 492462"/>
                <a:gd name="connsiteY4" fmla="*/ 70493 h 80023"/>
                <a:gd name="connsiteX5" fmla="*/ 368574 w 492462"/>
                <a:gd name="connsiteY5" fmla="*/ 41918 h 80023"/>
                <a:gd name="connsiteX6" fmla="*/ 247924 w 492462"/>
                <a:gd name="connsiteY6" fmla="*/ 19693 h 80023"/>
                <a:gd name="connsiteX7" fmla="*/ 143149 w 492462"/>
                <a:gd name="connsiteY7" fmla="*/ 29218 h 80023"/>
                <a:gd name="connsiteX8" fmla="*/ 274 w 492462"/>
                <a:gd name="connsiteY8" fmla="*/ 80018 h 8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462" h="80023">
                  <a:moveTo>
                    <a:pt x="274" y="80018"/>
                  </a:moveTo>
                  <a:cubicBezTo>
                    <a:pt x="6624" y="80547"/>
                    <a:pt x="130978" y="39801"/>
                    <a:pt x="181249" y="32393"/>
                  </a:cubicBezTo>
                  <a:cubicBezTo>
                    <a:pt x="231520" y="24985"/>
                    <a:pt x="293432" y="40860"/>
                    <a:pt x="301899" y="35568"/>
                  </a:cubicBezTo>
                  <a:cubicBezTo>
                    <a:pt x="310366" y="30276"/>
                    <a:pt x="200828" y="-5178"/>
                    <a:pt x="232049" y="643"/>
                  </a:cubicBezTo>
                  <a:cubicBezTo>
                    <a:pt x="263270" y="6464"/>
                    <a:pt x="466470" y="63614"/>
                    <a:pt x="489224" y="70493"/>
                  </a:cubicBezTo>
                  <a:cubicBezTo>
                    <a:pt x="511978" y="77372"/>
                    <a:pt x="408790" y="50385"/>
                    <a:pt x="368574" y="41918"/>
                  </a:cubicBezTo>
                  <a:cubicBezTo>
                    <a:pt x="328358" y="33451"/>
                    <a:pt x="285495" y="21810"/>
                    <a:pt x="247924" y="19693"/>
                  </a:cubicBezTo>
                  <a:cubicBezTo>
                    <a:pt x="210353" y="17576"/>
                    <a:pt x="187070" y="19164"/>
                    <a:pt x="143149" y="29218"/>
                  </a:cubicBezTo>
                  <a:cubicBezTo>
                    <a:pt x="99228" y="39272"/>
                    <a:pt x="-6076" y="79489"/>
                    <a:pt x="274" y="80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0FBD8D1F-DCA5-762A-C0E4-50950C0AD64E}"/>
                </a:ext>
              </a:extLst>
            </p:cNvPr>
            <p:cNvSpPr/>
            <p:nvPr/>
          </p:nvSpPr>
          <p:spPr>
            <a:xfrm>
              <a:off x="6291854" y="2612839"/>
              <a:ext cx="147155" cy="266895"/>
            </a:xfrm>
            <a:custGeom>
              <a:avLst/>
              <a:gdLst>
                <a:gd name="connsiteX0" fmla="*/ 147046 w 147155"/>
                <a:gd name="connsiteY0" fmla="*/ 186 h 266895"/>
                <a:gd name="connsiteX1" fmla="*/ 26396 w 147155"/>
                <a:gd name="connsiteY1" fmla="*/ 120836 h 266895"/>
                <a:gd name="connsiteX2" fmla="*/ 118471 w 147155"/>
                <a:gd name="connsiteY2" fmla="*/ 263711 h 266895"/>
                <a:gd name="connsiteX3" fmla="*/ 74021 w 147155"/>
                <a:gd name="connsiteY3" fmla="*/ 212911 h 266895"/>
                <a:gd name="connsiteX4" fmla="*/ 7346 w 147155"/>
                <a:gd name="connsiteY4" fmla="*/ 130361 h 266895"/>
                <a:gd name="connsiteX5" fmla="*/ 61321 w 147155"/>
                <a:gd name="connsiteY5" fmla="*/ 73211 h 266895"/>
                <a:gd name="connsiteX6" fmla="*/ 996 w 147155"/>
                <a:gd name="connsiteY6" fmla="*/ 92261 h 266895"/>
                <a:gd name="connsiteX7" fmla="*/ 147046 w 147155"/>
                <a:gd name="connsiteY7" fmla="*/ 186 h 266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155" h="266895">
                  <a:moveTo>
                    <a:pt x="147046" y="186"/>
                  </a:moveTo>
                  <a:cubicBezTo>
                    <a:pt x="151279" y="4948"/>
                    <a:pt x="31158" y="76915"/>
                    <a:pt x="26396" y="120836"/>
                  </a:cubicBezTo>
                  <a:cubicBezTo>
                    <a:pt x="21634" y="164757"/>
                    <a:pt x="110534" y="248365"/>
                    <a:pt x="118471" y="263711"/>
                  </a:cubicBezTo>
                  <a:cubicBezTo>
                    <a:pt x="126408" y="279057"/>
                    <a:pt x="92542" y="235136"/>
                    <a:pt x="74021" y="212911"/>
                  </a:cubicBezTo>
                  <a:cubicBezTo>
                    <a:pt x="55500" y="190686"/>
                    <a:pt x="9463" y="153644"/>
                    <a:pt x="7346" y="130361"/>
                  </a:cubicBezTo>
                  <a:cubicBezTo>
                    <a:pt x="5229" y="107078"/>
                    <a:pt x="62379" y="79561"/>
                    <a:pt x="61321" y="73211"/>
                  </a:cubicBezTo>
                  <a:cubicBezTo>
                    <a:pt x="60263" y="66861"/>
                    <a:pt x="-9058" y="101257"/>
                    <a:pt x="996" y="92261"/>
                  </a:cubicBezTo>
                  <a:cubicBezTo>
                    <a:pt x="11050" y="83265"/>
                    <a:pt x="142813" y="-4576"/>
                    <a:pt x="147046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EF658C5-CA9B-FD38-3A3F-182FAAB817B0}"/>
                </a:ext>
              </a:extLst>
            </p:cNvPr>
            <p:cNvSpPr/>
            <p:nvPr/>
          </p:nvSpPr>
          <p:spPr>
            <a:xfrm>
              <a:off x="6580397" y="2636837"/>
              <a:ext cx="387235" cy="142057"/>
            </a:xfrm>
            <a:custGeom>
              <a:avLst/>
              <a:gdLst>
                <a:gd name="connsiteX0" fmla="*/ 385553 w 387235"/>
                <a:gd name="connsiteY0" fmla="*/ 17463 h 142057"/>
                <a:gd name="connsiteX1" fmla="*/ 214103 w 387235"/>
                <a:gd name="connsiteY1" fmla="*/ 20638 h 142057"/>
                <a:gd name="connsiteX2" fmla="*/ 131553 w 387235"/>
                <a:gd name="connsiteY2" fmla="*/ 30163 h 142057"/>
                <a:gd name="connsiteX3" fmla="*/ 150603 w 387235"/>
                <a:gd name="connsiteY3" fmla="*/ 4763 h 142057"/>
                <a:gd name="connsiteX4" fmla="*/ 1378 w 387235"/>
                <a:gd name="connsiteY4" fmla="*/ 141288 h 142057"/>
                <a:gd name="connsiteX5" fmla="*/ 77578 w 387235"/>
                <a:gd name="connsiteY5" fmla="*/ 58738 h 142057"/>
                <a:gd name="connsiteX6" fmla="*/ 99803 w 387235"/>
                <a:gd name="connsiteY6" fmla="*/ 26988 h 142057"/>
                <a:gd name="connsiteX7" fmla="*/ 385553 w 387235"/>
                <a:gd name="connsiteY7" fmla="*/ 17463 h 14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235" h="142057">
                  <a:moveTo>
                    <a:pt x="385553" y="17463"/>
                  </a:moveTo>
                  <a:cubicBezTo>
                    <a:pt x="404603" y="16405"/>
                    <a:pt x="256436" y="18521"/>
                    <a:pt x="214103" y="20638"/>
                  </a:cubicBezTo>
                  <a:cubicBezTo>
                    <a:pt x="171770" y="22755"/>
                    <a:pt x="142136" y="32809"/>
                    <a:pt x="131553" y="30163"/>
                  </a:cubicBezTo>
                  <a:cubicBezTo>
                    <a:pt x="120970" y="27517"/>
                    <a:pt x="172299" y="-13758"/>
                    <a:pt x="150603" y="4763"/>
                  </a:cubicBezTo>
                  <a:cubicBezTo>
                    <a:pt x="128907" y="23284"/>
                    <a:pt x="13549" y="132292"/>
                    <a:pt x="1378" y="141288"/>
                  </a:cubicBezTo>
                  <a:cubicBezTo>
                    <a:pt x="-10793" y="150284"/>
                    <a:pt x="61174" y="77788"/>
                    <a:pt x="77578" y="58738"/>
                  </a:cubicBezTo>
                  <a:cubicBezTo>
                    <a:pt x="93982" y="39688"/>
                    <a:pt x="51120" y="35984"/>
                    <a:pt x="99803" y="26988"/>
                  </a:cubicBezTo>
                  <a:cubicBezTo>
                    <a:pt x="148486" y="17992"/>
                    <a:pt x="366503" y="18521"/>
                    <a:pt x="385553" y="17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48978E0E-263A-D819-4032-9DFCF07726FE}"/>
                </a:ext>
              </a:extLst>
            </p:cNvPr>
            <p:cNvSpPr/>
            <p:nvPr/>
          </p:nvSpPr>
          <p:spPr>
            <a:xfrm>
              <a:off x="6432121" y="2482700"/>
              <a:ext cx="494567" cy="108112"/>
            </a:xfrm>
            <a:custGeom>
              <a:avLst/>
              <a:gdLst>
                <a:gd name="connsiteX0" fmla="*/ 429 w 494567"/>
                <a:gd name="connsiteY0" fmla="*/ 108100 h 108112"/>
                <a:gd name="connsiteX1" fmla="*/ 159179 w 494567"/>
                <a:gd name="connsiteY1" fmla="*/ 35075 h 108112"/>
                <a:gd name="connsiteX2" fmla="*/ 98854 w 494567"/>
                <a:gd name="connsiteY2" fmla="*/ 47775 h 108112"/>
                <a:gd name="connsiteX3" fmla="*/ 248079 w 494567"/>
                <a:gd name="connsiteY3" fmla="*/ 150 h 108112"/>
                <a:gd name="connsiteX4" fmla="*/ 336979 w 494567"/>
                <a:gd name="connsiteY4" fmla="*/ 12850 h 108112"/>
                <a:gd name="connsiteX5" fmla="*/ 276654 w 494567"/>
                <a:gd name="connsiteY5" fmla="*/ 150 h 108112"/>
                <a:gd name="connsiteX6" fmla="*/ 492554 w 494567"/>
                <a:gd name="connsiteY6" fmla="*/ 6500 h 108112"/>
                <a:gd name="connsiteX7" fmla="*/ 375079 w 494567"/>
                <a:gd name="connsiteY7" fmla="*/ 16025 h 108112"/>
                <a:gd name="connsiteX8" fmla="*/ 216329 w 494567"/>
                <a:gd name="connsiteY8" fmla="*/ 38250 h 108112"/>
                <a:gd name="connsiteX9" fmla="*/ 324279 w 494567"/>
                <a:gd name="connsiteY9" fmla="*/ 12850 h 108112"/>
                <a:gd name="connsiteX10" fmla="*/ 216329 w 494567"/>
                <a:gd name="connsiteY10" fmla="*/ 28725 h 108112"/>
                <a:gd name="connsiteX11" fmla="*/ 429 w 494567"/>
                <a:gd name="connsiteY11" fmla="*/ 108100 h 10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4567" h="108112">
                  <a:moveTo>
                    <a:pt x="429" y="108100"/>
                  </a:moveTo>
                  <a:cubicBezTo>
                    <a:pt x="-9096" y="109158"/>
                    <a:pt x="142775" y="45129"/>
                    <a:pt x="159179" y="35075"/>
                  </a:cubicBezTo>
                  <a:cubicBezTo>
                    <a:pt x="175583" y="25021"/>
                    <a:pt x="84037" y="53596"/>
                    <a:pt x="98854" y="47775"/>
                  </a:cubicBezTo>
                  <a:cubicBezTo>
                    <a:pt x="113671" y="41954"/>
                    <a:pt x="208392" y="5971"/>
                    <a:pt x="248079" y="150"/>
                  </a:cubicBezTo>
                  <a:lnTo>
                    <a:pt x="336979" y="12850"/>
                  </a:lnTo>
                  <a:cubicBezTo>
                    <a:pt x="341741" y="12850"/>
                    <a:pt x="250725" y="1208"/>
                    <a:pt x="276654" y="150"/>
                  </a:cubicBezTo>
                  <a:cubicBezTo>
                    <a:pt x="302583" y="-908"/>
                    <a:pt x="476150" y="3854"/>
                    <a:pt x="492554" y="6500"/>
                  </a:cubicBezTo>
                  <a:cubicBezTo>
                    <a:pt x="508958" y="9146"/>
                    <a:pt x="421117" y="10733"/>
                    <a:pt x="375079" y="16025"/>
                  </a:cubicBezTo>
                  <a:cubicBezTo>
                    <a:pt x="329042" y="21317"/>
                    <a:pt x="224796" y="38779"/>
                    <a:pt x="216329" y="38250"/>
                  </a:cubicBezTo>
                  <a:cubicBezTo>
                    <a:pt x="207862" y="37721"/>
                    <a:pt x="324279" y="14437"/>
                    <a:pt x="324279" y="12850"/>
                  </a:cubicBezTo>
                  <a:cubicBezTo>
                    <a:pt x="324279" y="11263"/>
                    <a:pt x="266600" y="13908"/>
                    <a:pt x="216329" y="28725"/>
                  </a:cubicBezTo>
                  <a:cubicBezTo>
                    <a:pt x="166058" y="43542"/>
                    <a:pt x="9954" y="107042"/>
                    <a:pt x="429" y="108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FA61F562-11D9-88AD-B537-181B91ACF505}"/>
                </a:ext>
              </a:extLst>
            </p:cNvPr>
            <p:cNvSpPr/>
            <p:nvPr/>
          </p:nvSpPr>
          <p:spPr>
            <a:xfrm>
              <a:off x="6737085" y="2619317"/>
              <a:ext cx="238527" cy="41338"/>
            </a:xfrm>
            <a:custGeom>
              <a:avLst/>
              <a:gdLst>
                <a:gd name="connsiteX0" fmla="*/ 265 w 238527"/>
                <a:gd name="connsiteY0" fmla="*/ 12758 h 41338"/>
                <a:gd name="connsiteX1" fmla="*/ 174890 w 238527"/>
                <a:gd name="connsiteY1" fmla="*/ 31808 h 41338"/>
                <a:gd name="connsiteX2" fmla="*/ 114565 w 238527"/>
                <a:gd name="connsiteY2" fmla="*/ 58 h 41338"/>
                <a:gd name="connsiteX3" fmla="*/ 238390 w 238527"/>
                <a:gd name="connsiteY3" fmla="*/ 41333 h 41338"/>
                <a:gd name="connsiteX4" fmla="*/ 136790 w 238527"/>
                <a:gd name="connsiteY4" fmla="*/ 3233 h 41338"/>
                <a:gd name="connsiteX5" fmla="*/ 265 w 238527"/>
                <a:gd name="connsiteY5" fmla="*/ 12758 h 4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527" h="41338">
                  <a:moveTo>
                    <a:pt x="265" y="12758"/>
                  </a:moveTo>
                  <a:cubicBezTo>
                    <a:pt x="6615" y="17520"/>
                    <a:pt x="155840" y="33925"/>
                    <a:pt x="174890" y="31808"/>
                  </a:cubicBezTo>
                  <a:cubicBezTo>
                    <a:pt x="193940" y="29691"/>
                    <a:pt x="103982" y="-1530"/>
                    <a:pt x="114565" y="58"/>
                  </a:cubicBezTo>
                  <a:cubicBezTo>
                    <a:pt x="125148" y="1645"/>
                    <a:pt x="234686" y="40804"/>
                    <a:pt x="238390" y="41333"/>
                  </a:cubicBezTo>
                  <a:cubicBezTo>
                    <a:pt x="242094" y="41862"/>
                    <a:pt x="170128" y="5879"/>
                    <a:pt x="136790" y="3233"/>
                  </a:cubicBezTo>
                  <a:cubicBezTo>
                    <a:pt x="103453" y="587"/>
                    <a:pt x="-6085" y="7996"/>
                    <a:pt x="265" y="12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EB571A67-835E-2D72-FDEA-32A7052598C3}"/>
                </a:ext>
              </a:extLst>
            </p:cNvPr>
            <p:cNvSpPr/>
            <p:nvPr/>
          </p:nvSpPr>
          <p:spPr>
            <a:xfrm>
              <a:off x="6482072" y="3003175"/>
              <a:ext cx="661712" cy="366432"/>
            </a:xfrm>
            <a:custGeom>
              <a:avLst/>
              <a:gdLst>
                <a:gd name="connsiteX0" fmla="*/ 556903 w 661712"/>
                <a:gd name="connsiteY0" fmla="*/ 365500 h 366432"/>
                <a:gd name="connsiteX1" fmla="*/ 569603 w 661712"/>
                <a:gd name="connsiteY1" fmla="*/ 289300 h 366432"/>
                <a:gd name="connsiteX2" fmla="*/ 623578 w 661712"/>
                <a:gd name="connsiteY2" fmla="*/ 248025 h 366432"/>
                <a:gd name="connsiteX3" fmla="*/ 661678 w 661712"/>
                <a:gd name="connsiteY3" fmla="*/ 178175 h 366432"/>
                <a:gd name="connsiteX4" fmla="*/ 617228 w 661712"/>
                <a:gd name="connsiteY4" fmla="*/ 216275 h 366432"/>
                <a:gd name="connsiteX5" fmla="*/ 623578 w 661712"/>
                <a:gd name="connsiteY5" fmla="*/ 187700 h 366432"/>
                <a:gd name="connsiteX6" fmla="*/ 572778 w 661712"/>
                <a:gd name="connsiteY6" fmla="*/ 194050 h 366432"/>
                <a:gd name="connsiteX7" fmla="*/ 521978 w 661712"/>
                <a:gd name="connsiteY7" fmla="*/ 149600 h 366432"/>
                <a:gd name="connsiteX8" fmla="*/ 645803 w 661712"/>
                <a:gd name="connsiteY8" fmla="*/ 60700 h 366432"/>
                <a:gd name="connsiteX9" fmla="*/ 544203 w 661712"/>
                <a:gd name="connsiteY9" fmla="*/ 114675 h 366432"/>
                <a:gd name="connsiteX10" fmla="*/ 512453 w 661712"/>
                <a:gd name="connsiteY10" fmla="*/ 152775 h 366432"/>
                <a:gd name="connsiteX11" fmla="*/ 547378 w 661712"/>
                <a:gd name="connsiteY11" fmla="*/ 95625 h 366432"/>
                <a:gd name="connsiteX12" fmla="*/ 502928 w 661712"/>
                <a:gd name="connsiteY12" fmla="*/ 140075 h 366432"/>
                <a:gd name="connsiteX13" fmla="*/ 455303 w 661712"/>
                <a:gd name="connsiteY13" fmla="*/ 146425 h 366432"/>
                <a:gd name="connsiteX14" fmla="*/ 487053 w 661712"/>
                <a:gd name="connsiteY14" fmla="*/ 114675 h 366432"/>
                <a:gd name="connsiteX15" fmla="*/ 502928 w 661712"/>
                <a:gd name="connsiteY15" fmla="*/ 375 h 366432"/>
                <a:gd name="connsiteX16" fmla="*/ 490228 w 661712"/>
                <a:gd name="connsiteY16" fmla="*/ 79750 h 366432"/>
                <a:gd name="connsiteX17" fmla="*/ 433078 w 661712"/>
                <a:gd name="connsiteY17" fmla="*/ 130550 h 366432"/>
                <a:gd name="connsiteX18" fmla="*/ 423553 w 661712"/>
                <a:gd name="connsiteY18" fmla="*/ 63875 h 366432"/>
                <a:gd name="connsiteX19" fmla="*/ 423553 w 661712"/>
                <a:gd name="connsiteY19" fmla="*/ 6725 h 366432"/>
                <a:gd name="connsiteX20" fmla="*/ 414028 w 661712"/>
                <a:gd name="connsiteY20" fmla="*/ 162300 h 366432"/>
                <a:gd name="connsiteX21" fmla="*/ 375928 w 661712"/>
                <a:gd name="connsiteY21" fmla="*/ 130550 h 366432"/>
                <a:gd name="connsiteX22" fmla="*/ 363228 w 661712"/>
                <a:gd name="connsiteY22" fmla="*/ 25775 h 366432"/>
                <a:gd name="connsiteX23" fmla="*/ 363228 w 661712"/>
                <a:gd name="connsiteY23" fmla="*/ 92450 h 366432"/>
                <a:gd name="connsiteX24" fmla="*/ 331478 w 661712"/>
                <a:gd name="connsiteY24" fmla="*/ 130550 h 366432"/>
                <a:gd name="connsiteX25" fmla="*/ 315603 w 661712"/>
                <a:gd name="connsiteY25" fmla="*/ 70225 h 366432"/>
                <a:gd name="connsiteX26" fmla="*/ 325128 w 661712"/>
                <a:gd name="connsiteY26" fmla="*/ 133725 h 366432"/>
                <a:gd name="connsiteX27" fmla="*/ 306078 w 661712"/>
                <a:gd name="connsiteY27" fmla="*/ 136900 h 366432"/>
                <a:gd name="connsiteX28" fmla="*/ 283853 w 661712"/>
                <a:gd name="connsiteY28" fmla="*/ 82925 h 366432"/>
                <a:gd name="connsiteX29" fmla="*/ 293378 w 661712"/>
                <a:gd name="connsiteY29" fmla="*/ 130550 h 366432"/>
                <a:gd name="connsiteX30" fmla="*/ 274328 w 661712"/>
                <a:gd name="connsiteY30" fmla="*/ 155950 h 366432"/>
                <a:gd name="connsiteX31" fmla="*/ 179078 w 661712"/>
                <a:gd name="connsiteY31" fmla="*/ 187700 h 366432"/>
                <a:gd name="connsiteX32" fmla="*/ 13978 w 661712"/>
                <a:gd name="connsiteY32" fmla="*/ 286125 h 366432"/>
                <a:gd name="connsiteX33" fmla="*/ 45728 w 661712"/>
                <a:gd name="connsiteY33" fmla="*/ 260725 h 366432"/>
                <a:gd name="connsiteX34" fmla="*/ 337828 w 661712"/>
                <a:gd name="connsiteY34" fmla="*/ 143250 h 366432"/>
                <a:gd name="connsiteX35" fmla="*/ 448953 w 661712"/>
                <a:gd name="connsiteY35" fmla="*/ 178175 h 366432"/>
                <a:gd name="connsiteX36" fmla="*/ 452128 w 661712"/>
                <a:gd name="connsiteY36" fmla="*/ 162300 h 366432"/>
                <a:gd name="connsiteX37" fmla="*/ 518803 w 661712"/>
                <a:gd name="connsiteY37" fmla="*/ 203575 h 366432"/>
                <a:gd name="connsiteX38" fmla="*/ 550553 w 661712"/>
                <a:gd name="connsiteY38" fmla="*/ 219450 h 366432"/>
                <a:gd name="connsiteX39" fmla="*/ 582303 w 661712"/>
                <a:gd name="connsiteY39" fmla="*/ 251200 h 366432"/>
                <a:gd name="connsiteX40" fmla="*/ 629928 w 661712"/>
                <a:gd name="connsiteY40" fmla="*/ 232150 h 366432"/>
                <a:gd name="connsiteX41" fmla="*/ 556903 w 661712"/>
                <a:gd name="connsiteY41" fmla="*/ 365500 h 366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661712" h="366432">
                  <a:moveTo>
                    <a:pt x="556903" y="365500"/>
                  </a:moveTo>
                  <a:cubicBezTo>
                    <a:pt x="546849" y="375025"/>
                    <a:pt x="558491" y="308879"/>
                    <a:pt x="569603" y="289300"/>
                  </a:cubicBezTo>
                  <a:cubicBezTo>
                    <a:pt x="580715" y="269721"/>
                    <a:pt x="608232" y="266546"/>
                    <a:pt x="623578" y="248025"/>
                  </a:cubicBezTo>
                  <a:cubicBezTo>
                    <a:pt x="638924" y="229504"/>
                    <a:pt x="662736" y="183466"/>
                    <a:pt x="661678" y="178175"/>
                  </a:cubicBezTo>
                  <a:cubicBezTo>
                    <a:pt x="660620" y="172884"/>
                    <a:pt x="623578" y="214687"/>
                    <a:pt x="617228" y="216275"/>
                  </a:cubicBezTo>
                  <a:cubicBezTo>
                    <a:pt x="610878" y="217862"/>
                    <a:pt x="630986" y="191404"/>
                    <a:pt x="623578" y="187700"/>
                  </a:cubicBezTo>
                  <a:cubicBezTo>
                    <a:pt x="616170" y="183996"/>
                    <a:pt x="589711" y="200400"/>
                    <a:pt x="572778" y="194050"/>
                  </a:cubicBezTo>
                  <a:cubicBezTo>
                    <a:pt x="555845" y="187700"/>
                    <a:pt x="509807" y="171825"/>
                    <a:pt x="521978" y="149600"/>
                  </a:cubicBezTo>
                  <a:cubicBezTo>
                    <a:pt x="534149" y="127375"/>
                    <a:pt x="642099" y="66521"/>
                    <a:pt x="645803" y="60700"/>
                  </a:cubicBezTo>
                  <a:cubicBezTo>
                    <a:pt x="649507" y="54879"/>
                    <a:pt x="566428" y="99329"/>
                    <a:pt x="544203" y="114675"/>
                  </a:cubicBezTo>
                  <a:cubicBezTo>
                    <a:pt x="521978" y="130021"/>
                    <a:pt x="511924" y="155950"/>
                    <a:pt x="512453" y="152775"/>
                  </a:cubicBezTo>
                  <a:cubicBezTo>
                    <a:pt x="512982" y="149600"/>
                    <a:pt x="548966" y="97742"/>
                    <a:pt x="547378" y="95625"/>
                  </a:cubicBezTo>
                  <a:cubicBezTo>
                    <a:pt x="545790" y="93508"/>
                    <a:pt x="518274" y="131608"/>
                    <a:pt x="502928" y="140075"/>
                  </a:cubicBezTo>
                  <a:cubicBezTo>
                    <a:pt x="487582" y="148542"/>
                    <a:pt x="457949" y="150658"/>
                    <a:pt x="455303" y="146425"/>
                  </a:cubicBezTo>
                  <a:cubicBezTo>
                    <a:pt x="452657" y="142192"/>
                    <a:pt x="479116" y="139017"/>
                    <a:pt x="487053" y="114675"/>
                  </a:cubicBezTo>
                  <a:cubicBezTo>
                    <a:pt x="494990" y="90333"/>
                    <a:pt x="502399" y="6196"/>
                    <a:pt x="502928" y="375"/>
                  </a:cubicBezTo>
                  <a:cubicBezTo>
                    <a:pt x="503457" y="-5446"/>
                    <a:pt x="501870" y="58054"/>
                    <a:pt x="490228" y="79750"/>
                  </a:cubicBezTo>
                  <a:cubicBezTo>
                    <a:pt x="478586" y="101446"/>
                    <a:pt x="444191" y="133196"/>
                    <a:pt x="433078" y="130550"/>
                  </a:cubicBezTo>
                  <a:cubicBezTo>
                    <a:pt x="421965" y="127904"/>
                    <a:pt x="425140" y="84512"/>
                    <a:pt x="423553" y="63875"/>
                  </a:cubicBezTo>
                  <a:cubicBezTo>
                    <a:pt x="421966" y="43238"/>
                    <a:pt x="425140" y="-9679"/>
                    <a:pt x="423553" y="6725"/>
                  </a:cubicBezTo>
                  <a:cubicBezTo>
                    <a:pt x="421966" y="23129"/>
                    <a:pt x="421965" y="141662"/>
                    <a:pt x="414028" y="162300"/>
                  </a:cubicBezTo>
                  <a:cubicBezTo>
                    <a:pt x="406090" y="182937"/>
                    <a:pt x="384395" y="153304"/>
                    <a:pt x="375928" y="130550"/>
                  </a:cubicBezTo>
                  <a:cubicBezTo>
                    <a:pt x="367461" y="107796"/>
                    <a:pt x="365345" y="32125"/>
                    <a:pt x="363228" y="25775"/>
                  </a:cubicBezTo>
                  <a:cubicBezTo>
                    <a:pt x="361111" y="19425"/>
                    <a:pt x="368520" y="74988"/>
                    <a:pt x="363228" y="92450"/>
                  </a:cubicBezTo>
                  <a:cubicBezTo>
                    <a:pt x="357936" y="109912"/>
                    <a:pt x="339415" y="134254"/>
                    <a:pt x="331478" y="130550"/>
                  </a:cubicBezTo>
                  <a:cubicBezTo>
                    <a:pt x="323541" y="126846"/>
                    <a:pt x="316661" y="69696"/>
                    <a:pt x="315603" y="70225"/>
                  </a:cubicBezTo>
                  <a:cubicBezTo>
                    <a:pt x="314545" y="70754"/>
                    <a:pt x="325128" y="133725"/>
                    <a:pt x="325128" y="133725"/>
                  </a:cubicBezTo>
                  <a:cubicBezTo>
                    <a:pt x="323541" y="144837"/>
                    <a:pt x="312957" y="145367"/>
                    <a:pt x="306078" y="136900"/>
                  </a:cubicBezTo>
                  <a:cubicBezTo>
                    <a:pt x="299199" y="128433"/>
                    <a:pt x="285970" y="83983"/>
                    <a:pt x="283853" y="82925"/>
                  </a:cubicBezTo>
                  <a:cubicBezTo>
                    <a:pt x="281736" y="81867"/>
                    <a:pt x="294965" y="118379"/>
                    <a:pt x="293378" y="130550"/>
                  </a:cubicBezTo>
                  <a:cubicBezTo>
                    <a:pt x="291791" y="142721"/>
                    <a:pt x="293378" y="146425"/>
                    <a:pt x="274328" y="155950"/>
                  </a:cubicBezTo>
                  <a:cubicBezTo>
                    <a:pt x="255278" y="165475"/>
                    <a:pt x="222470" y="166004"/>
                    <a:pt x="179078" y="187700"/>
                  </a:cubicBezTo>
                  <a:cubicBezTo>
                    <a:pt x="135686" y="209396"/>
                    <a:pt x="36203" y="273954"/>
                    <a:pt x="13978" y="286125"/>
                  </a:cubicBezTo>
                  <a:cubicBezTo>
                    <a:pt x="-8247" y="298296"/>
                    <a:pt x="-8247" y="284537"/>
                    <a:pt x="45728" y="260725"/>
                  </a:cubicBezTo>
                  <a:cubicBezTo>
                    <a:pt x="99703" y="236913"/>
                    <a:pt x="270624" y="157008"/>
                    <a:pt x="337828" y="143250"/>
                  </a:cubicBezTo>
                  <a:cubicBezTo>
                    <a:pt x="405032" y="129492"/>
                    <a:pt x="448953" y="178175"/>
                    <a:pt x="448953" y="178175"/>
                  </a:cubicBezTo>
                  <a:cubicBezTo>
                    <a:pt x="468003" y="181350"/>
                    <a:pt x="440486" y="158067"/>
                    <a:pt x="452128" y="162300"/>
                  </a:cubicBezTo>
                  <a:cubicBezTo>
                    <a:pt x="463770" y="166533"/>
                    <a:pt x="502399" y="194050"/>
                    <a:pt x="518803" y="203575"/>
                  </a:cubicBezTo>
                  <a:cubicBezTo>
                    <a:pt x="535207" y="213100"/>
                    <a:pt x="539970" y="211513"/>
                    <a:pt x="550553" y="219450"/>
                  </a:cubicBezTo>
                  <a:cubicBezTo>
                    <a:pt x="561136" y="227387"/>
                    <a:pt x="569074" y="249083"/>
                    <a:pt x="582303" y="251200"/>
                  </a:cubicBezTo>
                  <a:cubicBezTo>
                    <a:pt x="595532" y="253317"/>
                    <a:pt x="633103" y="221037"/>
                    <a:pt x="629928" y="232150"/>
                  </a:cubicBezTo>
                  <a:cubicBezTo>
                    <a:pt x="626753" y="243263"/>
                    <a:pt x="566957" y="355975"/>
                    <a:pt x="556903" y="3655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AC1A383E-66D2-E521-6D84-E757345D6A32}"/>
                </a:ext>
              </a:extLst>
            </p:cNvPr>
            <p:cNvSpPr/>
            <p:nvPr/>
          </p:nvSpPr>
          <p:spPr>
            <a:xfrm>
              <a:off x="6723753" y="3374539"/>
              <a:ext cx="468213" cy="140312"/>
            </a:xfrm>
            <a:custGeom>
              <a:avLst/>
              <a:gdLst>
                <a:gd name="connsiteX0" fmla="*/ 897 w 468213"/>
                <a:gd name="connsiteY0" fmla="*/ 124311 h 140312"/>
                <a:gd name="connsiteX1" fmla="*/ 226322 w 468213"/>
                <a:gd name="connsiteY1" fmla="*/ 70336 h 140312"/>
                <a:gd name="connsiteX2" fmla="*/ 112022 w 468213"/>
                <a:gd name="connsiteY2" fmla="*/ 83036 h 140312"/>
                <a:gd name="connsiteX3" fmla="*/ 286647 w 468213"/>
                <a:gd name="connsiteY3" fmla="*/ 41761 h 140312"/>
                <a:gd name="connsiteX4" fmla="*/ 391422 w 468213"/>
                <a:gd name="connsiteY4" fmla="*/ 486 h 140312"/>
                <a:gd name="connsiteX5" fmla="*/ 353322 w 468213"/>
                <a:gd name="connsiteY5" fmla="*/ 19536 h 140312"/>
                <a:gd name="connsiteX6" fmla="*/ 467622 w 468213"/>
                <a:gd name="connsiteY6" fmla="*/ 25886 h 140312"/>
                <a:gd name="connsiteX7" fmla="*/ 400947 w 468213"/>
                <a:gd name="connsiteY7" fmla="*/ 32236 h 140312"/>
                <a:gd name="connsiteX8" fmla="*/ 324747 w 468213"/>
                <a:gd name="connsiteY8" fmla="*/ 38586 h 140312"/>
                <a:gd name="connsiteX9" fmla="*/ 359672 w 468213"/>
                <a:gd name="connsiteY9" fmla="*/ 51286 h 140312"/>
                <a:gd name="connsiteX10" fmla="*/ 391422 w 468213"/>
                <a:gd name="connsiteY10" fmla="*/ 83036 h 140312"/>
                <a:gd name="connsiteX11" fmla="*/ 350147 w 468213"/>
                <a:gd name="connsiteY11" fmla="*/ 57636 h 140312"/>
                <a:gd name="connsiteX12" fmla="*/ 261247 w 468213"/>
                <a:gd name="connsiteY12" fmla="*/ 73511 h 140312"/>
                <a:gd name="connsiteX13" fmla="*/ 331097 w 468213"/>
                <a:gd name="connsiteY13" fmla="*/ 108436 h 140312"/>
                <a:gd name="connsiteX14" fmla="*/ 267597 w 468213"/>
                <a:gd name="connsiteY14" fmla="*/ 92561 h 140312"/>
                <a:gd name="connsiteX15" fmla="*/ 165997 w 468213"/>
                <a:gd name="connsiteY15" fmla="*/ 98911 h 140312"/>
                <a:gd name="connsiteX16" fmla="*/ 165997 w 468213"/>
                <a:gd name="connsiteY16" fmla="*/ 121136 h 140312"/>
                <a:gd name="connsiteX17" fmla="*/ 210447 w 468213"/>
                <a:gd name="connsiteY17" fmla="*/ 140186 h 140312"/>
                <a:gd name="connsiteX18" fmla="*/ 156472 w 468213"/>
                <a:gd name="connsiteY18" fmla="*/ 111611 h 140312"/>
                <a:gd name="connsiteX19" fmla="*/ 146947 w 468213"/>
                <a:gd name="connsiteY19" fmla="*/ 86211 h 140312"/>
                <a:gd name="connsiteX20" fmla="*/ 146947 w 468213"/>
                <a:gd name="connsiteY20" fmla="*/ 76686 h 140312"/>
                <a:gd name="connsiteX21" fmla="*/ 897 w 468213"/>
                <a:gd name="connsiteY21" fmla="*/ 124311 h 14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8213" h="140312">
                  <a:moveTo>
                    <a:pt x="897" y="124311"/>
                  </a:moveTo>
                  <a:cubicBezTo>
                    <a:pt x="14126" y="123253"/>
                    <a:pt x="207801" y="77215"/>
                    <a:pt x="226322" y="70336"/>
                  </a:cubicBezTo>
                  <a:cubicBezTo>
                    <a:pt x="244843" y="63457"/>
                    <a:pt x="101968" y="87798"/>
                    <a:pt x="112022" y="83036"/>
                  </a:cubicBezTo>
                  <a:cubicBezTo>
                    <a:pt x="122076" y="78273"/>
                    <a:pt x="240080" y="55519"/>
                    <a:pt x="286647" y="41761"/>
                  </a:cubicBezTo>
                  <a:cubicBezTo>
                    <a:pt x="333214" y="28003"/>
                    <a:pt x="380310" y="4190"/>
                    <a:pt x="391422" y="486"/>
                  </a:cubicBezTo>
                  <a:cubicBezTo>
                    <a:pt x="402534" y="-3218"/>
                    <a:pt x="340622" y="15303"/>
                    <a:pt x="353322" y="19536"/>
                  </a:cubicBezTo>
                  <a:cubicBezTo>
                    <a:pt x="366022" y="23769"/>
                    <a:pt x="459685" y="23769"/>
                    <a:pt x="467622" y="25886"/>
                  </a:cubicBezTo>
                  <a:cubicBezTo>
                    <a:pt x="475559" y="28003"/>
                    <a:pt x="400947" y="32236"/>
                    <a:pt x="400947" y="32236"/>
                  </a:cubicBezTo>
                  <a:cubicBezTo>
                    <a:pt x="377134" y="34353"/>
                    <a:pt x="331626" y="35411"/>
                    <a:pt x="324747" y="38586"/>
                  </a:cubicBezTo>
                  <a:cubicBezTo>
                    <a:pt x="317868" y="41761"/>
                    <a:pt x="348560" y="43878"/>
                    <a:pt x="359672" y="51286"/>
                  </a:cubicBezTo>
                  <a:cubicBezTo>
                    <a:pt x="370785" y="58694"/>
                    <a:pt x="393010" y="81978"/>
                    <a:pt x="391422" y="83036"/>
                  </a:cubicBezTo>
                  <a:cubicBezTo>
                    <a:pt x="389834" y="84094"/>
                    <a:pt x="371843" y="59223"/>
                    <a:pt x="350147" y="57636"/>
                  </a:cubicBezTo>
                  <a:cubicBezTo>
                    <a:pt x="328451" y="56049"/>
                    <a:pt x="264422" y="65044"/>
                    <a:pt x="261247" y="73511"/>
                  </a:cubicBezTo>
                  <a:cubicBezTo>
                    <a:pt x="258072" y="81978"/>
                    <a:pt x="330039" y="105261"/>
                    <a:pt x="331097" y="108436"/>
                  </a:cubicBezTo>
                  <a:cubicBezTo>
                    <a:pt x="332155" y="111611"/>
                    <a:pt x="295114" y="94148"/>
                    <a:pt x="267597" y="92561"/>
                  </a:cubicBezTo>
                  <a:lnTo>
                    <a:pt x="165997" y="98911"/>
                  </a:lnTo>
                  <a:cubicBezTo>
                    <a:pt x="149064" y="103673"/>
                    <a:pt x="158589" y="114257"/>
                    <a:pt x="165997" y="121136"/>
                  </a:cubicBezTo>
                  <a:cubicBezTo>
                    <a:pt x="173405" y="128015"/>
                    <a:pt x="212034" y="141773"/>
                    <a:pt x="210447" y="140186"/>
                  </a:cubicBezTo>
                  <a:cubicBezTo>
                    <a:pt x="208860" y="138599"/>
                    <a:pt x="167055" y="120607"/>
                    <a:pt x="156472" y="111611"/>
                  </a:cubicBezTo>
                  <a:cubicBezTo>
                    <a:pt x="145889" y="102615"/>
                    <a:pt x="146947" y="86211"/>
                    <a:pt x="146947" y="86211"/>
                  </a:cubicBezTo>
                  <a:cubicBezTo>
                    <a:pt x="145360" y="80390"/>
                    <a:pt x="169172" y="72453"/>
                    <a:pt x="146947" y="76686"/>
                  </a:cubicBezTo>
                  <a:cubicBezTo>
                    <a:pt x="124722" y="80919"/>
                    <a:pt x="-12332" y="125369"/>
                    <a:pt x="897" y="124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4A430F8F-109B-7E3C-2334-ABD7CDB546D5}"/>
                </a:ext>
              </a:extLst>
            </p:cNvPr>
            <p:cNvSpPr/>
            <p:nvPr/>
          </p:nvSpPr>
          <p:spPr>
            <a:xfrm>
              <a:off x="6634255" y="3189135"/>
              <a:ext cx="360809" cy="236750"/>
            </a:xfrm>
            <a:custGeom>
              <a:avLst/>
              <a:gdLst>
                <a:gd name="connsiteX0" fmla="*/ 1495 w 360809"/>
                <a:gd name="connsiteY0" fmla="*/ 4915 h 236750"/>
                <a:gd name="connsiteX1" fmla="*/ 214220 w 360809"/>
                <a:gd name="connsiteY1" fmla="*/ 11265 h 236750"/>
                <a:gd name="connsiteX2" fmla="*/ 157070 w 360809"/>
                <a:gd name="connsiteY2" fmla="*/ 4915 h 236750"/>
                <a:gd name="connsiteX3" fmla="*/ 280895 w 360809"/>
                <a:gd name="connsiteY3" fmla="*/ 23965 h 236750"/>
                <a:gd name="connsiteX4" fmla="*/ 306295 w 360809"/>
                <a:gd name="connsiteY4" fmla="*/ 68415 h 236750"/>
                <a:gd name="connsiteX5" fmla="*/ 287245 w 360809"/>
                <a:gd name="connsiteY5" fmla="*/ 27140 h 236750"/>
                <a:gd name="connsiteX6" fmla="*/ 347570 w 360809"/>
                <a:gd name="connsiteY6" fmla="*/ 106515 h 236750"/>
                <a:gd name="connsiteX7" fmla="*/ 344395 w 360809"/>
                <a:gd name="connsiteY7" fmla="*/ 46190 h 236750"/>
                <a:gd name="connsiteX8" fmla="*/ 360270 w 360809"/>
                <a:gd name="connsiteY8" fmla="*/ 170015 h 236750"/>
                <a:gd name="connsiteX9" fmla="*/ 357095 w 360809"/>
                <a:gd name="connsiteY9" fmla="*/ 236690 h 236750"/>
                <a:gd name="connsiteX10" fmla="*/ 357095 w 360809"/>
                <a:gd name="connsiteY10" fmla="*/ 179540 h 236750"/>
                <a:gd name="connsiteX11" fmla="*/ 344395 w 360809"/>
                <a:gd name="connsiteY11" fmla="*/ 65240 h 236750"/>
                <a:gd name="connsiteX12" fmla="*/ 303120 w 360809"/>
                <a:gd name="connsiteY12" fmla="*/ 27140 h 236750"/>
                <a:gd name="connsiteX13" fmla="*/ 128495 w 360809"/>
                <a:gd name="connsiteY13" fmla="*/ 1740 h 236750"/>
                <a:gd name="connsiteX14" fmla="*/ 1495 w 360809"/>
                <a:gd name="connsiteY14" fmla="*/ 4915 h 23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0809" h="236750">
                  <a:moveTo>
                    <a:pt x="1495" y="4915"/>
                  </a:moveTo>
                  <a:cubicBezTo>
                    <a:pt x="15782" y="6502"/>
                    <a:pt x="188291" y="11265"/>
                    <a:pt x="214220" y="11265"/>
                  </a:cubicBezTo>
                  <a:cubicBezTo>
                    <a:pt x="240149" y="11265"/>
                    <a:pt x="145958" y="2798"/>
                    <a:pt x="157070" y="4915"/>
                  </a:cubicBezTo>
                  <a:cubicBezTo>
                    <a:pt x="168182" y="7032"/>
                    <a:pt x="256024" y="13382"/>
                    <a:pt x="280895" y="23965"/>
                  </a:cubicBezTo>
                  <a:cubicBezTo>
                    <a:pt x="305766" y="34548"/>
                    <a:pt x="305237" y="67886"/>
                    <a:pt x="306295" y="68415"/>
                  </a:cubicBezTo>
                  <a:cubicBezTo>
                    <a:pt x="307353" y="68944"/>
                    <a:pt x="280366" y="20790"/>
                    <a:pt x="287245" y="27140"/>
                  </a:cubicBezTo>
                  <a:cubicBezTo>
                    <a:pt x="294124" y="33490"/>
                    <a:pt x="338045" y="103340"/>
                    <a:pt x="347570" y="106515"/>
                  </a:cubicBezTo>
                  <a:cubicBezTo>
                    <a:pt x="357095" y="109690"/>
                    <a:pt x="342278" y="35607"/>
                    <a:pt x="344395" y="46190"/>
                  </a:cubicBezTo>
                  <a:cubicBezTo>
                    <a:pt x="346512" y="56773"/>
                    <a:pt x="358153" y="138265"/>
                    <a:pt x="360270" y="170015"/>
                  </a:cubicBezTo>
                  <a:cubicBezTo>
                    <a:pt x="362387" y="201765"/>
                    <a:pt x="357624" y="235103"/>
                    <a:pt x="357095" y="236690"/>
                  </a:cubicBezTo>
                  <a:cubicBezTo>
                    <a:pt x="356566" y="238277"/>
                    <a:pt x="359212" y="208115"/>
                    <a:pt x="357095" y="179540"/>
                  </a:cubicBezTo>
                  <a:cubicBezTo>
                    <a:pt x="354978" y="150965"/>
                    <a:pt x="353391" y="90640"/>
                    <a:pt x="344395" y="65240"/>
                  </a:cubicBezTo>
                  <a:cubicBezTo>
                    <a:pt x="335399" y="39840"/>
                    <a:pt x="339103" y="37723"/>
                    <a:pt x="303120" y="27140"/>
                  </a:cubicBezTo>
                  <a:cubicBezTo>
                    <a:pt x="267137" y="16557"/>
                    <a:pt x="178237" y="6502"/>
                    <a:pt x="128495" y="1740"/>
                  </a:cubicBezTo>
                  <a:cubicBezTo>
                    <a:pt x="78753" y="-3022"/>
                    <a:pt x="-12792" y="3328"/>
                    <a:pt x="1495" y="4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8A24048B-98B7-96AF-BECE-786DB574E7B6}"/>
                </a:ext>
              </a:extLst>
            </p:cNvPr>
            <p:cNvSpPr/>
            <p:nvPr/>
          </p:nvSpPr>
          <p:spPr>
            <a:xfrm>
              <a:off x="6639970" y="3182144"/>
              <a:ext cx="459339" cy="215116"/>
            </a:xfrm>
            <a:custGeom>
              <a:avLst/>
              <a:gdLst>
                <a:gd name="connsiteX0" fmla="*/ 18005 w 459339"/>
                <a:gd name="connsiteY0" fmla="*/ 2381 h 215116"/>
                <a:gd name="connsiteX1" fmla="*/ 348205 w 459339"/>
                <a:gd name="connsiteY1" fmla="*/ 21431 h 215116"/>
                <a:gd name="connsiteX2" fmla="*/ 291055 w 459339"/>
                <a:gd name="connsiteY2" fmla="*/ 37306 h 215116"/>
                <a:gd name="connsiteX3" fmla="*/ 364080 w 459339"/>
                <a:gd name="connsiteY3" fmla="*/ 56356 h 215116"/>
                <a:gd name="connsiteX4" fmla="*/ 376780 w 459339"/>
                <a:gd name="connsiteY4" fmla="*/ 135731 h 215116"/>
                <a:gd name="connsiteX5" fmla="*/ 386305 w 459339"/>
                <a:gd name="connsiteY5" fmla="*/ 81756 h 215116"/>
                <a:gd name="connsiteX6" fmla="*/ 386305 w 459339"/>
                <a:gd name="connsiteY6" fmla="*/ 177006 h 215116"/>
                <a:gd name="connsiteX7" fmla="*/ 424405 w 459339"/>
                <a:gd name="connsiteY7" fmla="*/ 173831 h 215116"/>
                <a:gd name="connsiteX8" fmla="*/ 459330 w 459339"/>
                <a:gd name="connsiteY8" fmla="*/ 215106 h 215116"/>
                <a:gd name="connsiteX9" fmla="*/ 427580 w 459339"/>
                <a:gd name="connsiteY9" fmla="*/ 177006 h 215116"/>
                <a:gd name="connsiteX10" fmla="*/ 389480 w 459339"/>
                <a:gd name="connsiteY10" fmla="*/ 100806 h 215116"/>
                <a:gd name="connsiteX11" fmla="*/ 351380 w 459339"/>
                <a:gd name="connsiteY11" fmla="*/ 37306 h 215116"/>
                <a:gd name="connsiteX12" fmla="*/ 294230 w 459339"/>
                <a:gd name="connsiteY12" fmla="*/ 15081 h 215116"/>
                <a:gd name="connsiteX13" fmla="*/ 68805 w 459339"/>
                <a:gd name="connsiteY13" fmla="*/ 2381 h 215116"/>
                <a:gd name="connsiteX14" fmla="*/ 18005 w 459339"/>
                <a:gd name="connsiteY14" fmla="*/ 2381 h 21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9339" h="215116">
                  <a:moveTo>
                    <a:pt x="18005" y="2381"/>
                  </a:moveTo>
                  <a:cubicBezTo>
                    <a:pt x="64572" y="5556"/>
                    <a:pt x="302697" y="15610"/>
                    <a:pt x="348205" y="21431"/>
                  </a:cubicBezTo>
                  <a:cubicBezTo>
                    <a:pt x="393713" y="27252"/>
                    <a:pt x="288409" y="31485"/>
                    <a:pt x="291055" y="37306"/>
                  </a:cubicBezTo>
                  <a:cubicBezTo>
                    <a:pt x="293701" y="43127"/>
                    <a:pt x="349792" y="39952"/>
                    <a:pt x="364080" y="56356"/>
                  </a:cubicBezTo>
                  <a:cubicBezTo>
                    <a:pt x="378368" y="72760"/>
                    <a:pt x="373076" y="131498"/>
                    <a:pt x="376780" y="135731"/>
                  </a:cubicBezTo>
                  <a:cubicBezTo>
                    <a:pt x="380484" y="139964"/>
                    <a:pt x="384718" y="74877"/>
                    <a:pt x="386305" y="81756"/>
                  </a:cubicBezTo>
                  <a:cubicBezTo>
                    <a:pt x="387892" y="88635"/>
                    <a:pt x="379955" y="161660"/>
                    <a:pt x="386305" y="177006"/>
                  </a:cubicBezTo>
                  <a:cubicBezTo>
                    <a:pt x="392655" y="192352"/>
                    <a:pt x="412234" y="167481"/>
                    <a:pt x="424405" y="173831"/>
                  </a:cubicBezTo>
                  <a:cubicBezTo>
                    <a:pt x="436576" y="180181"/>
                    <a:pt x="458801" y="214577"/>
                    <a:pt x="459330" y="215106"/>
                  </a:cubicBezTo>
                  <a:cubicBezTo>
                    <a:pt x="459859" y="215635"/>
                    <a:pt x="439222" y="196056"/>
                    <a:pt x="427580" y="177006"/>
                  </a:cubicBezTo>
                  <a:cubicBezTo>
                    <a:pt x="415938" y="157956"/>
                    <a:pt x="402180" y="124089"/>
                    <a:pt x="389480" y="100806"/>
                  </a:cubicBezTo>
                  <a:cubicBezTo>
                    <a:pt x="376780" y="77523"/>
                    <a:pt x="367255" y="51594"/>
                    <a:pt x="351380" y="37306"/>
                  </a:cubicBezTo>
                  <a:cubicBezTo>
                    <a:pt x="335505" y="23019"/>
                    <a:pt x="341326" y="20902"/>
                    <a:pt x="294230" y="15081"/>
                  </a:cubicBezTo>
                  <a:cubicBezTo>
                    <a:pt x="247134" y="9260"/>
                    <a:pt x="112726" y="5556"/>
                    <a:pt x="68805" y="2381"/>
                  </a:cubicBezTo>
                  <a:cubicBezTo>
                    <a:pt x="24884" y="-794"/>
                    <a:pt x="-28562" y="-794"/>
                    <a:pt x="18005" y="2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F090997F-3998-40E5-4C53-FF5AF3BB8B7A}"/>
                </a:ext>
              </a:extLst>
            </p:cNvPr>
            <p:cNvSpPr/>
            <p:nvPr/>
          </p:nvSpPr>
          <p:spPr>
            <a:xfrm>
              <a:off x="6437350" y="3241469"/>
              <a:ext cx="90638" cy="287822"/>
            </a:xfrm>
            <a:custGeom>
              <a:avLst/>
              <a:gdLst>
                <a:gd name="connsiteX0" fmla="*/ 90450 w 90638"/>
                <a:gd name="connsiteY0" fmla="*/ 206 h 287822"/>
                <a:gd name="connsiteX1" fmla="*/ 30125 w 90638"/>
                <a:gd name="connsiteY1" fmla="*/ 120856 h 287822"/>
                <a:gd name="connsiteX2" fmla="*/ 17425 w 90638"/>
                <a:gd name="connsiteY2" fmla="*/ 279606 h 287822"/>
                <a:gd name="connsiteX3" fmla="*/ 11075 w 90638"/>
                <a:gd name="connsiteY3" fmla="*/ 257381 h 287822"/>
                <a:gd name="connsiteX4" fmla="*/ 4725 w 90638"/>
                <a:gd name="connsiteY4" fmla="*/ 190706 h 287822"/>
                <a:gd name="connsiteX5" fmla="*/ 7900 w 90638"/>
                <a:gd name="connsiteY5" fmla="*/ 149431 h 287822"/>
                <a:gd name="connsiteX6" fmla="*/ 90450 w 90638"/>
                <a:gd name="connsiteY6" fmla="*/ 206 h 287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38" h="287822">
                  <a:moveTo>
                    <a:pt x="90450" y="206"/>
                  </a:moveTo>
                  <a:cubicBezTo>
                    <a:pt x="94154" y="-4556"/>
                    <a:pt x="42296" y="74289"/>
                    <a:pt x="30125" y="120856"/>
                  </a:cubicBezTo>
                  <a:cubicBezTo>
                    <a:pt x="17954" y="167423"/>
                    <a:pt x="20600" y="256852"/>
                    <a:pt x="17425" y="279606"/>
                  </a:cubicBezTo>
                  <a:cubicBezTo>
                    <a:pt x="14250" y="302360"/>
                    <a:pt x="13192" y="272198"/>
                    <a:pt x="11075" y="257381"/>
                  </a:cubicBezTo>
                  <a:cubicBezTo>
                    <a:pt x="8958" y="242564"/>
                    <a:pt x="5254" y="208698"/>
                    <a:pt x="4725" y="190706"/>
                  </a:cubicBezTo>
                  <a:cubicBezTo>
                    <a:pt x="4196" y="172714"/>
                    <a:pt x="-7446" y="178006"/>
                    <a:pt x="7900" y="149431"/>
                  </a:cubicBezTo>
                  <a:cubicBezTo>
                    <a:pt x="23246" y="120856"/>
                    <a:pt x="86746" y="4968"/>
                    <a:pt x="90450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AACB84CB-CDAE-F7D1-66C8-D4E9AB443FC2}"/>
                </a:ext>
              </a:extLst>
            </p:cNvPr>
            <p:cNvSpPr/>
            <p:nvPr/>
          </p:nvSpPr>
          <p:spPr>
            <a:xfrm>
              <a:off x="6423542" y="3463578"/>
              <a:ext cx="393295" cy="76837"/>
            </a:xfrm>
            <a:custGeom>
              <a:avLst/>
              <a:gdLst>
                <a:gd name="connsiteX0" fmla="*/ 2658 w 393295"/>
                <a:gd name="connsiteY0" fmla="*/ 76547 h 76837"/>
                <a:gd name="connsiteX1" fmla="*/ 72508 w 393295"/>
                <a:gd name="connsiteY1" fmla="*/ 41622 h 76837"/>
                <a:gd name="connsiteX2" fmla="*/ 345558 w 393295"/>
                <a:gd name="connsiteY2" fmla="*/ 41622 h 76837"/>
                <a:gd name="connsiteX3" fmla="*/ 291583 w 393295"/>
                <a:gd name="connsiteY3" fmla="*/ 38447 h 76837"/>
                <a:gd name="connsiteX4" fmla="*/ 393183 w 393295"/>
                <a:gd name="connsiteY4" fmla="*/ 347 h 76837"/>
                <a:gd name="connsiteX5" fmla="*/ 310633 w 393295"/>
                <a:gd name="connsiteY5" fmla="*/ 19397 h 76837"/>
                <a:gd name="connsiteX6" fmla="*/ 269358 w 393295"/>
                <a:gd name="connsiteY6" fmla="*/ 16222 h 76837"/>
                <a:gd name="connsiteX7" fmla="*/ 113783 w 393295"/>
                <a:gd name="connsiteY7" fmla="*/ 44797 h 76837"/>
                <a:gd name="connsiteX8" fmla="*/ 139183 w 393295"/>
                <a:gd name="connsiteY8" fmla="*/ 19397 h 76837"/>
                <a:gd name="connsiteX9" fmla="*/ 2658 w 393295"/>
                <a:gd name="connsiteY9" fmla="*/ 76547 h 7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3295" h="76837">
                  <a:moveTo>
                    <a:pt x="2658" y="76547"/>
                  </a:moveTo>
                  <a:cubicBezTo>
                    <a:pt x="-8454" y="80251"/>
                    <a:pt x="15358" y="47443"/>
                    <a:pt x="72508" y="41622"/>
                  </a:cubicBezTo>
                  <a:cubicBezTo>
                    <a:pt x="129658" y="35801"/>
                    <a:pt x="309046" y="42151"/>
                    <a:pt x="345558" y="41622"/>
                  </a:cubicBezTo>
                  <a:cubicBezTo>
                    <a:pt x="382070" y="41093"/>
                    <a:pt x="283645" y="45326"/>
                    <a:pt x="291583" y="38447"/>
                  </a:cubicBezTo>
                  <a:cubicBezTo>
                    <a:pt x="299521" y="31568"/>
                    <a:pt x="390008" y="3522"/>
                    <a:pt x="393183" y="347"/>
                  </a:cubicBezTo>
                  <a:cubicBezTo>
                    <a:pt x="396358" y="-2828"/>
                    <a:pt x="331270" y="16751"/>
                    <a:pt x="310633" y="19397"/>
                  </a:cubicBezTo>
                  <a:cubicBezTo>
                    <a:pt x="289996" y="22043"/>
                    <a:pt x="302166" y="11989"/>
                    <a:pt x="269358" y="16222"/>
                  </a:cubicBezTo>
                  <a:cubicBezTo>
                    <a:pt x="236550" y="20455"/>
                    <a:pt x="135479" y="44268"/>
                    <a:pt x="113783" y="44797"/>
                  </a:cubicBezTo>
                  <a:cubicBezTo>
                    <a:pt x="92087" y="45326"/>
                    <a:pt x="152941" y="14635"/>
                    <a:pt x="139183" y="19397"/>
                  </a:cubicBezTo>
                  <a:cubicBezTo>
                    <a:pt x="125425" y="24159"/>
                    <a:pt x="13770" y="72843"/>
                    <a:pt x="2658" y="765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805A5DA3-8795-2DA1-A98E-1C352D6C27DD}"/>
                </a:ext>
              </a:extLst>
            </p:cNvPr>
            <p:cNvSpPr/>
            <p:nvPr/>
          </p:nvSpPr>
          <p:spPr>
            <a:xfrm>
              <a:off x="6451397" y="3177651"/>
              <a:ext cx="345679" cy="329200"/>
            </a:xfrm>
            <a:custGeom>
              <a:avLst/>
              <a:gdLst>
                <a:gd name="connsiteX0" fmla="*/ 209753 w 345679"/>
                <a:gd name="connsiteY0" fmla="*/ 524 h 329200"/>
                <a:gd name="connsiteX1" fmla="*/ 279603 w 345679"/>
                <a:gd name="connsiteY1" fmla="*/ 73549 h 329200"/>
                <a:gd name="connsiteX2" fmla="*/ 339928 w 345679"/>
                <a:gd name="connsiteY2" fmla="*/ 159274 h 329200"/>
                <a:gd name="connsiteX3" fmla="*/ 336753 w 345679"/>
                <a:gd name="connsiteY3" fmla="*/ 276749 h 329200"/>
                <a:gd name="connsiteX4" fmla="*/ 282778 w 345679"/>
                <a:gd name="connsiteY4" fmla="*/ 305324 h 329200"/>
                <a:gd name="connsiteX5" fmla="*/ 197053 w 345679"/>
                <a:gd name="connsiteY5" fmla="*/ 327549 h 329200"/>
                <a:gd name="connsiteX6" fmla="*/ 82753 w 345679"/>
                <a:gd name="connsiteY6" fmla="*/ 324374 h 329200"/>
                <a:gd name="connsiteX7" fmla="*/ 12903 w 345679"/>
                <a:gd name="connsiteY7" fmla="*/ 298974 h 329200"/>
                <a:gd name="connsiteX8" fmla="*/ 203 w 345679"/>
                <a:gd name="connsiteY8" fmla="*/ 264049 h 329200"/>
                <a:gd name="connsiteX9" fmla="*/ 16078 w 345679"/>
                <a:gd name="connsiteY9" fmla="*/ 178324 h 329200"/>
                <a:gd name="connsiteX10" fmla="*/ 38303 w 345679"/>
                <a:gd name="connsiteY10" fmla="*/ 111649 h 329200"/>
                <a:gd name="connsiteX11" fmla="*/ 209753 w 345679"/>
                <a:gd name="connsiteY11" fmla="*/ 524 h 32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5679" h="329200">
                  <a:moveTo>
                    <a:pt x="209753" y="524"/>
                  </a:moveTo>
                  <a:cubicBezTo>
                    <a:pt x="249970" y="-5826"/>
                    <a:pt x="257907" y="47091"/>
                    <a:pt x="279603" y="73549"/>
                  </a:cubicBezTo>
                  <a:cubicBezTo>
                    <a:pt x="301299" y="100007"/>
                    <a:pt x="330403" y="125407"/>
                    <a:pt x="339928" y="159274"/>
                  </a:cubicBezTo>
                  <a:cubicBezTo>
                    <a:pt x="349453" y="193141"/>
                    <a:pt x="346278" y="252407"/>
                    <a:pt x="336753" y="276749"/>
                  </a:cubicBezTo>
                  <a:cubicBezTo>
                    <a:pt x="327228" y="301091"/>
                    <a:pt x="306061" y="296857"/>
                    <a:pt x="282778" y="305324"/>
                  </a:cubicBezTo>
                  <a:cubicBezTo>
                    <a:pt x="259495" y="313791"/>
                    <a:pt x="230390" y="324374"/>
                    <a:pt x="197053" y="327549"/>
                  </a:cubicBezTo>
                  <a:cubicBezTo>
                    <a:pt x="163716" y="330724"/>
                    <a:pt x="113444" y="329136"/>
                    <a:pt x="82753" y="324374"/>
                  </a:cubicBezTo>
                  <a:cubicBezTo>
                    <a:pt x="52062" y="319612"/>
                    <a:pt x="26661" y="309028"/>
                    <a:pt x="12903" y="298974"/>
                  </a:cubicBezTo>
                  <a:cubicBezTo>
                    <a:pt x="-855" y="288920"/>
                    <a:pt x="-326" y="284157"/>
                    <a:pt x="203" y="264049"/>
                  </a:cubicBezTo>
                  <a:cubicBezTo>
                    <a:pt x="732" y="243941"/>
                    <a:pt x="9728" y="203724"/>
                    <a:pt x="16078" y="178324"/>
                  </a:cubicBezTo>
                  <a:cubicBezTo>
                    <a:pt x="22428" y="152924"/>
                    <a:pt x="11315" y="138107"/>
                    <a:pt x="38303" y="111649"/>
                  </a:cubicBezTo>
                  <a:cubicBezTo>
                    <a:pt x="65291" y="85191"/>
                    <a:pt x="169536" y="6874"/>
                    <a:pt x="209753" y="5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846B86A9-8128-C6B4-CD87-AD540CFEBBA8}"/>
                </a:ext>
              </a:extLst>
            </p:cNvPr>
            <p:cNvSpPr/>
            <p:nvPr/>
          </p:nvSpPr>
          <p:spPr>
            <a:xfrm>
              <a:off x="6446611" y="3457375"/>
              <a:ext cx="214630" cy="64139"/>
            </a:xfrm>
            <a:custGeom>
              <a:avLst/>
              <a:gdLst>
                <a:gd name="connsiteX0" fmla="*/ 214539 w 214630"/>
                <a:gd name="connsiteY0" fmla="*/ 12900 h 64139"/>
                <a:gd name="connsiteX1" fmla="*/ 90714 w 214630"/>
                <a:gd name="connsiteY1" fmla="*/ 31950 h 64139"/>
                <a:gd name="connsiteX2" fmla="*/ 8164 w 214630"/>
                <a:gd name="connsiteY2" fmla="*/ 63700 h 64139"/>
                <a:gd name="connsiteX3" fmla="*/ 14514 w 214630"/>
                <a:gd name="connsiteY3" fmla="*/ 6550 h 64139"/>
                <a:gd name="connsiteX4" fmla="*/ 109764 w 214630"/>
                <a:gd name="connsiteY4" fmla="*/ 3375 h 64139"/>
                <a:gd name="connsiteX5" fmla="*/ 214539 w 214630"/>
                <a:gd name="connsiteY5" fmla="*/ 12900 h 6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30" h="64139">
                  <a:moveTo>
                    <a:pt x="214539" y="12900"/>
                  </a:moveTo>
                  <a:cubicBezTo>
                    <a:pt x="211364" y="17662"/>
                    <a:pt x="125110" y="23483"/>
                    <a:pt x="90714" y="31950"/>
                  </a:cubicBezTo>
                  <a:cubicBezTo>
                    <a:pt x="56318" y="40417"/>
                    <a:pt x="20864" y="67933"/>
                    <a:pt x="8164" y="63700"/>
                  </a:cubicBezTo>
                  <a:cubicBezTo>
                    <a:pt x="-4536" y="59467"/>
                    <a:pt x="-2419" y="16604"/>
                    <a:pt x="14514" y="6550"/>
                  </a:cubicBezTo>
                  <a:cubicBezTo>
                    <a:pt x="31447" y="-3504"/>
                    <a:pt x="81718" y="200"/>
                    <a:pt x="109764" y="3375"/>
                  </a:cubicBezTo>
                  <a:cubicBezTo>
                    <a:pt x="137810" y="6550"/>
                    <a:pt x="217714" y="8138"/>
                    <a:pt x="214539" y="12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>
              <a:extLst>
                <a:ext uri="{FF2B5EF4-FFF2-40B4-BE49-F238E27FC236}">
                  <a16:creationId xmlns:a16="http://schemas.microsoft.com/office/drawing/2014/main" id="{DED75654-3FEF-E047-8C45-9EDAEA61C101}"/>
                </a:ext>
              </a:extLst>
            </p:cNvPr>
            <p:cNvSpPr/>
            <p:nvPr/>
          </p:nvSpPr>
          <p:spPr>
            <a:xfrm>
              <a:off x="6573655" y="3293482"/>
              <a:ext cx="110769" cy="110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月 46">
              <a:extLst>
                <a:ext uri="{FF2B5EF4-FFF2-40B4-BE49-F238E27FC236}">
                  <a16:creationId xmlns:a16="http://schemas.microsoft.com/office/drawing/2014/main" id="{35C1D6FE-0A1C-7B27-CA63-D18937A3B518}"/>
                </a:ext>
              </a:extLst>
            </p:cNvPr>
            <p:cNvSpPr/>
            <p:nvPr/>
          </p:nvSpPr>
          <p:spPr>
            <a:xfrm rot="460020">
              <a:off x="6513596" y="3285973"/>
              <a:ext cx="101397" cy="150960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160D985F-47E0-10F0-EBE0-E9638BB7CFA2}"/>
                </a:ext>
              </a:extLst>
            </p:cNvPr>
            <p:cNvSpPr/>
            <p:nvPr/>
          </p:nvSpPr>
          <p:spPr>
            <a:xfrm>
              <a:off x="6443729" y="3162274"/>
              <a:ext cx="128982" cy="383223"/>
            </a:xfrm>
            <a:custGeom>
              <a:avLst/>
              <a:gdLst>
                <a:gd name="connsiteX0" fmla="*/ 128521 w 128982"/>
                <a:gd name="connsiteY0" fmla="*/ 26 h 383223"/>
                <a:gd name="connsiteX1" fmla="*/ 65021 w 128982"/>
                <a:gd name="connsiteY1" fmla="*/ 107976 h 383223"/>
                <a:gd name="connsiteX2" fmla="*/ 17396 w 128982"/>
                <a:gd name="connsiteY2" fmla="*/ 234976 h 383223"/>
                <a:gd name="connsiteX3" fmla="*/ 33271 w 128982"/>
                <a:gd name="connsiteY3" fmla="*/ 168301 h 383223"/>
                <a:gd name="connsiteX4" fmla="*/ 1521 w 128982"/>
                <a:gd name="connsiteY4" fmla="*/ 285776 h 383223"/>
                <a:gd name="connsiteX5" fmla="*/ 4696 w 128982"/>
                <a:gd name="connsiteY5" fmla="*/ 381026 h 383223"/>
                <a:gd name="connsiteX6" fmla="*/ 1521 w 128982"/>
                <a:gd name="connsiteY6" fmla="*/ 339751 h 383223"/>
                <a:gd name="connsiteX7" fmla="*/ 4696 w 128982"/>
                <a:gd name="connsiteY7" fmla="*/ 196876 h 383223"/>
                <a:gd name="connsiteX8" fmla="*/ 11046 w 128982"/>
                <a:gd name="connsiteY8" fmla="*/ 228626 h 383223"/>
                <a:gd name="connsiteX9" fmla="*/ 30096 w 128982"/>
                <a:gd name="connsiteY9" fmla="*/ 117501 h 383223"/>
                <a:gd name="connsiteX10" fmla="*/ 128521 w 128982"/>
                <a:gd name="connsiteY10" fmla="*/ 26 h 38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982" h="383223">
                  <a:moveTo>
                    <a:pt x="128521" y="26"/>
                  </a:moveTo>
                  <a:cubicBezTo>
                    <a:pt x="134342" y="-1562"/>
                    <a:pt x="83542" y="68818"/>
                    <a:pt x="65021" y="107976"/>
                  </a:cubicBezTo>
                  <a:cubicBezTo>
                    <a:pt x="46500" y="147134"/>
                    <a:pt x="22688" y="224922"/>
                    <a:pt x="17396" y="234976"/>
                  </a:cubicBezTo>
                  <a:cubicBezTo>
                    <a:pt x="12104" y="245030"/>
                    <a:pt x="35917" y="159834"/>
                    <a:pt x="33271" y="168301"/>
                  </a:cubicBezTo>
                  <a:cubicBezTo>
                    <a:pt x="30625" y="176768"/>
                    <a:pt x="6283" y="250322"/>
                    <a:pt x="1521" y="285776"/>
                  </a:cubicBezTo>
                  <a:cubicBezTo>
                    <a:pt x="-3241" y="321230"/>
                    <a:pt x="4696" y="372030"/>
                    <a:pt x="4696" y="381026"/>
                  </a:cubicBezTo>
                  <a:cubicBezTo>
                    <a:pt x="4696" y="390022"/>
                    <a:pt x="1521" y="370443"/>
                    <a:pt x="1521" y="339751"/>
                  </a:cubicBezTo>
                  <a:cubicBezTo>
                    <a:pt x="1521" y="309059"/>
                    <a:pt x="3109" y="215397"/>
                    <a:pt x="4696" y="196876"/>
                  </a:cubicBezTo>
                  <a:cubicBezTo>
                    <a:pt x="6283" y="178355"/>
                    <a:pt x="6813" y="241855"/>
                    <a:pt x="11046" y="228626"/>
                  </a:cubicBezTo>
                  <a:cubicBezTo>
                    <a:pt x="15279" y="215397"/>
                    <a:pt x="16338" y="152426"/>
                    <a:pt x="30096" y="117501"/>
                  </a:cubicBezTo>
                  <a:cubicBezTo>
                    <a:pt x="43854" y="82576"/>
                    <a:pt x="122700" y="1614"/>
                    <a:pt x="128521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686144DB-837E-9E23-8A8A-B1F37A2801E0}"/>
                </a:ext>
              </a:extLst>
            </p:cNvPr>
            <p:cNvSpPr/>
            <p:nvPr/>
          </p:nvSpPr>
          <p:spPr>
            <a:xfrm>
              <a:off x="6514343" y="3113556"/>
              <a:ext cx="554629" cy="134469"/>
            </a:xfrm>
            <a:custGeom>
              <a:avLst/>
              <a:gdLst>
                <a:gd name="connsiteX0" fmla="*/ 757 w 554629"/>
                <a:gd name="connsiteY0" fmla="*/ 134469 h 134469"/>
                <a:gd name="connsiteX1" fmla="*/ 251582 w 554629"/>
                <a:gd name="connsiteY1" fmla="*/ 32869 h 134469"/>
                <a:gd name="connsiteX2" fmla="*/ 181732 w 554629"/>
                <a:gd name="connsiteY2" fmla="*/ 58269 h 134469"/>
                <a:gd name="connsiteX3" fmla="*/ 391282 w 554629"/>
                <a:gd name="connsiteY3" fmla="*/ 7469 h 134469"/>
                <a:gd name="connsiteX4" fmla="*/ 346832 w 554629"/>
                <a:gd name="connsiteY4" fmla="*/ 26519 h 134469"/>
                <a:gd name="connsiteX5" fmla="*/ 442082 w 554629"/>
                <a:gd name="connsiteY5" fmla="*/ 26519 h 134469"/>
                <a:gd name="connsiteX6" fmla="*/ 546857 w 554629"/>
                <a:gd name="connsiteY6" fmla="*/ 96369 h 134469"/>
                <a:gd name="connsiteX7" fmla="*/ 537332 w 554629"/>
                <a:gd name="connsiteY7" fmla="*/ 61444 h 134469"/>
                <a:gd name="connsiteX8" fmla="*/ 461132 w 554629"/>
                <a:gd name="connsiteY8" fmla="*/ 13819 h 134469"/>
                <a:gd name="connsiteX9" fmla="*/ 359532 w 554629"/>
                <a:gd name="connsiteY9" fmla="*/ 23344 h 134469"/>
                <a:gd name="connsiteX10" fmla="*/ 305557 w 554629"/>
                <a:gd name="connsiteY10" fmla="*/ 1119 h 134469"/>
                <a:gd name="connsiteX11" fmla="*/ 137282 w 554629"/>
                <a:gd name="connsiteY11" fmla="*/ 64619 h 134469"/>
                <a:gd name="connsiteX12" fmla="*/ 172207 w 554629"/>
                <a:gd name="connsiteY12" fmla="*/ 32869 h 134469"/>
                <a:gd name="connsiteX13" fmla="*/ 757 w 554629"/>
                <a:gd name="connsiteY13" fmla="*/ 134469 h 13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4629" h="134469">
                  <a:moveTo>
                    <a:pt x="757" y="134469"/>
                  </a:moveTo>
                  <a:cubicBezTo>
                    <a:pt x="13986" y="134469"/>
                    <a:pt x="221420" y="45569"/>
                    <a:pt x="251582" y="32869"/>
                  </a:cubicBezTo>
                  <a:cubicBezTo>
                    <a:pt x="281745" y="20169"/>
                    <a:pt x="158449" y="62502"/>
                    <a:pt x="181732" y="58269"/>
                  </a:cubicBezTo>
                  <a:cubicBezTo>
                    <a:pt x="205015" y="54036"/>
                    <a:pt x="363765" y="12761"/>
                    <a:pt x="391282" y="7469"/>
                  </a:cubicBezTo>
                  <a:cubicBezTo>
                    <a:pt x="418799" y="2177"/>
                    <a:pt x="338365" y="23344"/>
                    <a:pt x="346832" y="26519"/>
                  </a:cubicBezTo>
                  <a:cubicBezTo>
                    <a:pt x="355299" y="29694"/>
                    <a:pt x="408745" y="14877"/>
                    <a:pt x="442082" y="26519"/>
                  </a:cubicBezTo>
                  <a:cubicBezTo>
                    <a:pt x="475419" y="38161"/>
                    <a:pt x="530982" y="90548"/>
                    <a:pt x="546857" y="96369"/>
                  </a:cubicBezTo>
                  <a:cubicBezTo>
                    <a:pt x="562732" y="102190"/>
                    <a:pt x="551620" y="75202"/>
                    <a:pt x="537332" y="61444"/>
                  </a:cubicBezTo>
                  <a:cubicBezTo>
                    <a:pt x="523044" y="47686"/>
                    <a:pt x="490765" y="20169"/>
                    <a:pt x="461132" y="13819"/>
                  </a:cubicBezTo>
                  <a:cubicBezTo>
                    <a:pt x="431499" y="7469"/>
                    <a:pt x="385461" y="25461"/>
                    <a:pt x="359532" y="23344"/>
                  </a:cubicBezTo>
                  <a:cubicBezTo>
                    <a:pt x="333603" y="21227"/>
                    <a:pt x="342599" y="-5760"/>
                    <a:pt x="305557" y="1119"/>
                  </a:cubicBezTo>
                  <a:cubicBezTo>
                    <a:pt x="268515" y="7998"/>
                    <a:pt x="159507" y="59327"/>
                    <a:pt x="137282" y="64619"/>
                  </a:cubicBezTo>
                  <a:cubicBezTo>
                    <a:pt x="115057" y="69911"/>
                    <a:pt x="192844" y="21227"/>
                    <a:pt x="172207" y="32869"/>
                  </a:cubicBezTo>
                  <a:cubicBezTo>
                    <a:pt x="151570" y="44511"/>
                    <a:pt x="-12472" y="134469"/>
                    <a:pt x="757" y="134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E1E2E2EA-250E-0D69-9D46-C79662A4FDF6}"/>
                </a:ext>
              </a:extLst>
            </p:cNvPr>
            <p:cNvSpPr/>
            <p:nvPr/>
          </p:nvSpPr>
          <p:spPr>
            <a:xfrm>
              <a:off x="6886435" y="3168648"/>
              <a:ext cx="112497" cy="252505"/>
            </a:xfrm>
            <a:custGeom>
              <a:avLst/>
              <a:gdLst>
                <a:gd name="connsiteX0" fmla="*/ 140 w 112497"/>
                <a:gd name="connsiteY0" fmla="*/ 2 h 252505"/>
                <a:gd name="connsiteX1" fmla="*/ 82690 w 112497"/>
                <a:gd name="connsiteY1" fmla="*/ 120652 h 252505"/>
                <a:gd name="connsiteX2" fmla="*/ 95390 w 112497"/>
                <a:gd name="connsiteY2" fmla="*/ 155577 h 252505"/>
                <a:gd name="connsiteX3" fmla="*/ 101740 w 112497"/>
                <a:gd name="connsiteY3" fmla="*/ 250827 h 252505"/>
                <a:gd name="connsiteX4" fmla="*/ 101740 w 112497"/>
                <a:gd name="connsiteY4" fmla="*/ 209552 h 252505"/>
                <a:gd name="connsiteX5" fmla="*/ 104915 w 112497"/>
                <a:gd name="connsiteY5" fmla="*/ 123827 h 252505"/>
                <a:gd name="connsiteX6" fmla="*/ 140 w 112497"/>
                <a:gd name="connsiteY6" fmla="*/ 2 h 25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497" h="252505">
                  <a:moveTo>
                    <a:pt x="140" y="2"/>
                  </a:moveTo>
                  <a:cubicBezTo>
                    <a:pt x="-3564" y="-527"/>
                    <a:pt x="66815" y="94723"/>
                    <a:pt x="82690" y="120652"/>
                  </a:cubicBezTo>
                  <a:cubicBezTo>
                    <a:pt x="98565" y="146581"/>
                    <a:pt x="92215" y="133881"/>
                    <a:pt x="95390" y="155577"/>
                  </a:cubicBezTo>
                  <a:cubicBezTo>
                    <a:pt x="98565" y="177273"/>
                    <a:pt x="100682" y="241831"/>
                    <a:pt x="101740" y="250827"/>
                  </a:cubicBezTo>
                  <a:cubicBezTo>
                    <a:pt x="102798" y="259823"/>
                    <a:pt x="101211" y="230719"/>
                    <a:pt x="101740" y="209552"/>
                  </a:cubicBezTo>
                  <a:cubicBezTo>
                    <a:pt x="102269" y="188385"/>
                    <a:pt x="123436" y="166690"/>
                    <a:pt x="104915" y="123827"/>
                  </a:cubicBezTo>
                  <a:cubicBezTo>
                    <a:pt x="86394" y="80965"/>
                    <a:pt x="3844" y="531"/>
                    <a:pt x="14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0F9B56D4-533F-9A90-7FFB-1A9925C1E3E8}"/>
                </a:ext>
              </a:extLst>
            </p:cNvPr>
            <p:cNvSpPr/>
            <p:nvPr/>
          </p:nvSpPr>
          <p:spPr>
            <a:xfrm>
              <a:off x="6683372" y="3470261"/>
              <a:ext cx="237620" cy="69956"/>
            </a:xfrm>
            <a:custGeom>
              <a:avLst/>
              <a:gdLst>
                <a:gd name="connsiteX0" fmla="*/ 3 w 237620"/>
                <a:gd name="connsiteY0" fmla="*/ 15889 h 69956"/>
                <a:gd name="connsiteX1" fmla="*/ 101603 w 237620"/>
                <a:gd name="connsiteY1" fmla="*/ 12714 h 69956"/>
                <a:gd name="connsiteX2" fmla="*/ 234953 w 237620"/>
                <a:gd name="connsiteY2" fmla="*/ 69864 h 69956"/>
                <a:gd name="connsiteX3" fmla="*/ 184153 w 237620"/>
                <a:gd name="connsiteY3" fmla="*/ 25414 h 69956"/>
                <a:gd name="connsiteX4" fmla="*/ 104778 w 237620"/>
                <a:gd name="connsiteY4" fmla="*/ 14 h 69956"/>
                <a:gd name="connsiteX5" fmla="*/ 3 w 237620"/>
                <a:gd name="connsiteY5" fmla="*/ 15889 h 6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620" h="69956">
                  <a:moveTo>
                    <a:pt x="3" y="15889"/>
                  </a:moveTo>
                  <a:cubicBezTo>
                    <a:pt x="-526" y="18006"/>
                    <a:pt x="62445" y="3718"/>
                    <a:pt x="101603" y="12714"/>
                  </a:cubicBezTo>
                  <a:cubicBezTo>
                    <a:pt x="140761" y="21710"/>
                    <a:pt x="221195" y="67747"/>
                    <a:pt x="234953" y="69864"/>
                  </a:cubicBezTo>
                  <a:cubicBezTo>
                    <a:pt x="248711" y="71981"/>
                    <a:pt x="205849" y="37056"/>
                    <a:pt x="184153" y="25414"/>
                  </a:cubicBezTo>
                  <a:cubicBezTo>
                    <a:pt x="162457" y="13772"/>
                    <a:pt x="135999" y="543"/>
                    <a:pt x="104778" y="14"/>
                  </a:cubicBezTo>
                  <a:cubicBezTo>
                    <a:pt x="73557" y="-515"/>
                    <a:pt x="532" y="13772"/>
                    <a:pt x="3" y="158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8AB76D61-5FA9-70B7-CF94-DB6BA3C343CF}"/>
                </a:ext>
              </a:extLst>
            </p:cNvPr>
            <p:cNvSpPr/>
            <p:nvPr/>
          </p:nvSpPr>
          <p:spPr>
            <a:xfrm>
              <a:off x="6503614" y="3060463"/>
              <a:ext cx="555377" cy="206410"/>
            </a:xfrm>
            <a:custGeom>
              <a:avLst/>
              <a:gdLst>
                <a:gd name="connsiteX0" fmla="*/ 5136 w 555377"/>
                <a:gd name="connsiteY0" fmla="*/ 203437 h 206410"/>
                <a:gd name="connsiteX1" fmla="*/ 227386 w 555377"/>
                <a:gd name="connsiteY1" fmla="*/ 38337 h 206410"/>
                <a:gd name="connsiteX2" fmla="*/ 141661 w 555377"/>
                <a:gd name="connsiteY2" fmla="*/ 76437 h 206410"/>
                <a:gd name="connsiteX3" fmla="*/ 271836 w 555377"/>
                <a:gd name="connsiteY3" fmla="*/ 12937 h 206410"/>
                <a:gd name="connsiteX4" fmla="*/ 405186 w 555377"/>
                <a:gd name="connsiteY4" fmla="*/ 12937 h 206410"/>
                <a:gd name="connsiteX5" fmla="*/ 392486 w 555377"/>
                <a:gd name="connsiteY5" fmla="*/ 237 h 206410"/>
                <a:gd name="connsiteX6" fmla="*/ 509961 w 555377"/>
                <a:gd name="connsiteY6" fmla="*/ 25637 h 206410"/>
                <a:gd name="connsiteX7" fmla="*/ 554411 w 555377"/>
                <a:gd name="connsiteY7" fmla="*/ 85962 h 206410"/>
                <a:gd name="connsiteX8" fmla="*/ 529011 w 555377"/>
                <a:gd name="connsiteY8" fmla="*/ 41512 h 206410"/>
                <a:gd name="connsiteX9" fmla="*/ 405186 w 555377"/>
                <a:gd name="connsiteY9" fmla="*/ 9762 h 206410"/>
                <a:gd name="connsiteX10" fmla="*/ 303586 w 555377"/>
                <a:gd name="connsiteY10" fmla="*/ 19287 h 206410"/>
                <a:gd name="connsiteX11" fmla="*/ 87686 w 555377"/>
                <a:gd name="connsiteY11" fmla="*/ 136762 h 206410"/>
                <a:gd name="connsiteX12" fmla="*/ 5136 w 555377"/>
                <a:gd name="connsiteY12" fmla="*/ 203437 h 20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5377" h="206410">
                  <a:moveTo>
                    <a:pt x="5136" y="203437"/>
                  </a:moveTo>
                  <a:cubicBezTo>
                    <a:pt x="28419" y="187033"/>
                    <a:pt x="204632" y="59504"/>
                    <a:pt x="227386" y="38337"/>
                  </a:cubicBezTo>
                  <a:cubicBezTo>
                    <a:pt x="250140" y="17170"/>
                    <a:pt x="134253" y="80670"/>
                    <a:pt x="141661" y="76437"/>
                  </a:cubicBezTo>
                  <a:cubicBezTo>
                    <a:pt x="149069" y="72204"/>
                    <a:pt x="227915" y="23520"/>
                    <a:pt x="271836" y="12937"/>
                  </a:cubicBezTo>
                  <a:cubicBezTo>
                    <a:pt x="315757" y="2354"/>
                    <a:pt x="405186" y="12937"/>
                    <a:pt x="405186" y="12937"/>
                  </a:cubicBezTo>
                  <a:cubicBezTo>
                    <a:pt x="425294" y="10820"/>
                    <a:pt x="375024" y="-1880"/>
                    <a:pt x="392486" y="237"/>
                  </a:cubicBezTo>
                  <a:cubicBezTo>
                    <a:pt x="409948" y="2354"/>
                    <a:pt x="482974" y="11349"/>
                    <a:pt x="509961" y="25637"/>
                  </a:cubicBezTo>
                  <a:cubicBezTo>
                    <a:pt x="536949" y="39924"/>
                    <a:pt x="551236" y="83316"/>
                    <a:pt x="554411" y="85962"/>
                  </a:cubicBezTo>
                  <a:cubicBezTo>
                    <a:pt x="557586" y="88608"/>
                    <a:pt x="553882" y="54212"/>
                    <a:pt x="529011" y="41512"/>
                  </a:cubicBezTo>
                  <a:cubicBezTo>
                    <a:pt x="504140" y="28812"/>
                    <a:pt x="442757" y="13466"/>
                    <a:pt x="405186" y="9762"/>
                  </a:cubicBezTo>
                  <a:cubicBezTo>
                    <a:pt x="367615" y="6058"/>
                    <a:pt x="356503" y="-1880"/>
                    <a:pt x="303586" y="19287"/>
                  </a:cubicBezTo>
                  <a:cubicBezTo>
                    <a:pt x="250669" y="40454"/>
                    <a:pt x="132665" y="109245"/>
                    <a:pt x="87686" y="136762"/>
                  </a:cubicBezTo>
                  <a:cubicBezTo>
                    <a:pt x="42707" y="164279"/>
                    <a:pt x="-18147" y="219841"/>
                    <a:pt x="5136" y="203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CCDCE491-97F0-04EA-0837-2A69FA48874F}"/>
                </a:ext>
              </a:extLst>
            </p:cNvPr>
            <p:cNvSpPr/>
            <p:nvPr/>
          </p:nvSpPr>
          <p:spPr>
            <a:xfrm>
              <a:off x="6507738" y="3038023"/>
              <a:ext cx="521759" cy="225984"/>
            </a:xfrm>
            <a:custGeom>
              <a:avLst/>
              <a:gdLst>
                <a:gd name="connsiteX0" fmla="*/ 1012 w 521759"/>
                <a:gd name="connsiteY0" fmla="*/ 225877 h 225984"/>
                <a:gd name="connsiteX1" fmla="*/ 147062 w 521759"/>
                <a:gd name="connsiteY1" fmla="*/ 70302 h 225984"/>
                <a:gd name="connsiteX2" fmla="*/ 293112 w 521759"/>
                <a:gd name="connsiteY2" fmla="*/ 452 h 225984"/>
                <a:gd name="connsiteX3" fmla="*/ 223262 w 521759"/>
                <a:gd name="connsiteY3" fmla="*/ 38552 h 225984"/>
                <a:gd name="connsiteX4" fmla="*/ 321687 w 521759"/>
                <a:gd name="connsiteY4" fmla="*/ 3627 h 225984"/>
                <a:gd name="connsiteX5" fmla="*/ 451862 w 521759"/>
                <a:gd name="connsiteY5" fmla="*/ 9977 h 225984"/>
                <a:gd name="connsiteX6" fmla="*/ 356612 w 521759"/>
                <a:gd name="connsiteY6" fmla="*/ 6802 h 225984"/>
                <a:gd name="connsiteX7" fmla="*/ 521712 w 521759"/>
                <a:gd name="connsiteY7" fmla="*/ 9977 h 225984"/>
                <a:gd name="connsiteX8" fmla="*/ 337562 w 521759"/>
                <a:gd name="connsiteY8" fmla="*/ 9977 h 225984"/>
                <a:gd name="connsiteX9" fmla="*/ 223262 w 521759"/>
                <a:gd name="connsiteY9" fmla="*/ 44902 h 225984"/>
                <a:gd name="connsiteX10" fmla="*/ 1012 w 521759"/>
                <a:gd name="connsiteY10" fmla="*/ 225877 h 22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1759" h="225984">
                  <a:moveTo>
                    <a:pt x="1012" y="225877"/>
                  </a:moveTo>
                  <a:cubicBezTo>
                    <a:pt x="-11688" y="230110"/>
                    <a:pt x="98379" y="107873"/>
                    <a:pt x="147062" y="70302"/>
                  </a:cubicBezTo>
                  <a:cubicBezTo>
                    <a:pt x="195745" y="32731"/>
                    <a:pt x="280412" y="5744"/>
                    <a:pt x="293112" y="452"/>
                  </a:cubicBezTo>
                  <a:cubicBezTo>
                    <a:pt x="305812" y="-4840"/>
                    <a:pt x="218500" y="38023"/>
                    <a:pt x="223262" y="38552"/>
                  </a:cubicBezTo>
                  <a:cubicBezTo>
                    <a:pt x="228025" y="39081"/>
                    <a:pt x="283587" y="8389"/>
                    <a:pt x="321687" y="3627"/>
                  </a:cubicBezTo>
                  <a:cubicBezTo>
                    <a:pt x="359787" y="-1136"/>
                    <a:pt x="446041" y="9448"/>
                    <a:pt x="451862" y="9977"/>
                  </a:cubicBezTo>
                  <a:cubicBezTo>
                    <a:pt x="457683" y="10506"/>
                    <a:pt x="344970" y="6802"/>
                    <a:pt x="356612" y="6802"/>
                  </a:cubicBezTo>
                  <a:cubicBezTo>
                    <a:pt x="368254" y="6802"/>
                    <a:pt x="524887" y="9448"/>
                    <a:pt x="521712" y="9977"/>
                  </a:cubicBezTo>
                  <a:cubicBezTo>
                    <a:pt x="518537" y="10506"/>
                    <a:pt x="387304" y="4156"/>
                    <a:pt x="337562" y="9977"/>
                  </a:cubicBezTo>
                  <a:cubicBezTo>
                    <a:pt x="287820" y="15798"/>
                    <a:pt x="279354" y="9448"/>
                    <a:pt x="223262" y="44902"/>
                  </a:cubicBezTo>
                  <a:cubicBezTo>
                    <a:pt x="167170" y="80356"/>
                    <a:pt x="13712" y="221644"/>
                    <a:pt x="1012" y="225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4A5A76C8-4283-0E42-5935-F06400FDE66A}"/>
                </a:ext>
              </a:extLst>
            </p:cNvPr>
            <p:cNvSpPr/>
            <p:nvPr/>
          </p:nvSpPr>
          <p:spPr>
            <a:xfrm>
              <a:off x="6372132" y="3098105"/>
              <a:ext cx="152574" cy="558791"/>
            </a:xfrm>
            <a:custGeom>
              <a:avLst/>
              <a:gdLst>
                <a:gd name="connsiteX0" fmla="*/ 152493 w 152574"/>
                <a:gd name="connsiteY0" fmla="*/ 695 h 558791"/>
                <a:gd name="connsiteX1" fmla="*/ 35018 w 152574"/>
                <a:gd name="connsiteY1" fmla="*/ 267395 h 558791"/>
                <a:gd name="connsiteX2" fmla="*/ 38193 w 152574"/>
                <a:gd name="connsiteY2" fmla="*/ 213420 h 558791"/>
                <a:gd name="connsiteX3" fmla="*/ 93 w 152574"/>
                <a:gd name="connsiteY3" fmla="*/ 343595 h 558791"/>
                <a:gd name="connsiteX4" fmla="*/ 50893 w 152574"/>
                <a:gd name="connsiteY4" fmla="*/ 480120 h 558791"/>
                <a:gd name="connsiteX5" fmla="*/ 25493 w 152574"/>
                <a:gd name="connsiteY5" fmla="*/ 400745 h 558791"/>
                <a:gd name="connsiteX6" fmla="*/ 92168 w 152574"/>
                <a:gd name="connsiteY6" fmla="*/ 556320 h 558791"/>
                <a:gd name="connsiteX7" fmla="*/ 66768 w 152574"/>
                <a:gd name="connsiteY7" fmla="*/ 489645 h 558791"/>
                <a:gd name="connsiteX8" fmla="*/ 28668 w 152574"/>
                <a:gd name="connsiteY8" fmla="*/ 400745 h 558791"/>
                <a:gd name="connsiteX9" fmla="*/ 38193 w 152574"/>
                <a:gd name="connsiteY9" fmla="*/ 302320 h 558791"/>
                <a:gd name="connsiteX10" fmla="*/ 22318 w 152574"/>
                <a:gd name="connsiteY10" fmla="*/ 321370 h 558791"/>
                <a:gd name="connsiteX11" fmla="*/ 60418 w 152574"/>
                <a:gd name="connsiteY11" fmla="*/ 219770 h 558791"/>
                <a:gd name="connsiteX12" fmla="*/ 79468 w 152574"/>
                <a:gd name="connsiteY12" fmla="*/ 67370 h 558791"/>
                <a:gd name="connsiteX13" fmla="*/ 54068 w 152574"/>
                <a:gd name="connsiteY13" fmla="*/ 184845 h 558791"/>
                <a:gd name="connsiteX14" fmla="*/ 152493 w 152574"/>
                <a:gd name="connsiteY14" fmla="*/ 695 h 558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574" h="558791">
                  <a:moveTo>
                    <a:pt x="152493" y="695"/>
                  </a:moveTo>
                  <a:cubicBezTo>
                    <a:pt x="149318" y="14453"/>
                    <a:pt x="54068" y="231941"/>
                    <a:pt x="35018" y="267395"/>
                  </a:cubicBezTo>
                  <a:cubicBezTo>
                    <a:pt x="15968" y="302849"/>
                    <a:pt x="44014" y="200720"/>
                    <a:pt x="38193" y="213420"/>
                  </a:cubicBezTo>
                  <a:cubicBezTo>
                    <a:pt x="32372" y="226120"/>
                    <a:pt x="-2024" y="299145"/>
                    <a:pt x="93" y="343595"/>
                  </a:cubicBezTo>
                  <a:cubicBezTo>
                    <a:pt x="2210" y="388045"/>
                    <a:pt x="46660" y="470595"/>
                    <a:pt x="50893" y="480120"/>
                  </a:cubicBezTo>
                  <a:cubicBezTo>
                    <a:pt x="55126" y="489645"/>
                    <a:pt x="18614" y="388045"/>
                    <a:pt x="25493" y="400745"/>
                  </a:cubicBezTo>
                  <a:cubicBezTo>
                    <a:pt x="32372" y="413445"/>
                    <a:pt x="85289" y="541503"/>
                    <a:pt x="92168" y="556320"/>
                  </a:cubicBezTo>
                  <a:cubicBezTo>
                    <a:pt x="99047" y="571137"/>
                    <a:pt x="77351" y="515574"/>
                    <a:pt x="66768" y="489645"/>
                  </a:cubicBezTo>
                  <a:cubicBezTo>
                    <a:pt x="56185" y="463716"/>
                    <a:pt x="33430" y="431966"/>
                    <a:pt x="28668" y="400745"/>
                  </a:cubicBezTo>
                  <a:cubicBezTo>
                    <a:pt x="23906" y="369524"/>
                    <a:pt x="38193" y="302320"/>
                    <a:pt x="38193" y="302320"/>
                  </a:cubicBezTo>
                  <a:cubicBezTo>
                    <a:pt x="37135" y="289091"/>
                    <a:pt x="18614" y="335128"/>
                    <a:pt x="22318" y="321370"/>
                  </a:cubicBezTo>
                  <a:cubicBezTo>
                    <a:pt x="26022" y="307612"/>
                    <a:pt x="50893" y="262103"/>
                    <a:pt x="60418" y="219770"/>
                  </a:cubicBezTo>
                  <a:cubicBezTo>
                    <a:pt x="69943" y="177437"/>
                    <a:pt x="80526" y="73191"/>
                    <a:pt x="79468" y="67370"/>
                  </a:cubicBezTo>
                  <a:cubicBezTo>
                    <a:pt x="78410" y="61549"/>
                    <a:pt x="43485" y="188020"/>
                    <a:pt x="54068" y="184845"/>
                  </a:cubicBezTo>
                  <a:cubicBezTo>
                    <a:pt x="64651" y="181670"/>
                    <a:pt x="155668" y="-13063"/>
                    <a:pt x="152493" y="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E6421400-5F1A-1051-13EC-0DA239015829}"/>
                </a:ext>
              </a:extLst>
            </p:cNvPr>
            <p:cNvSpPr/>
            <p:nvPr/>
          </p:nvSpPr>
          <p:spPr>
            <a:xfrm>
              <a:off x="6553169" y="3489285"/>
              <a:ext cx="508610" cy="82968"/>
            </a:xfrm>
            <a:custGeom>
              <a:avLst/>
              <a:gdLst>
                <a:gd name="connsiteX0" fmla="*/ 31 w 508610"/>
                <a:gd name="connsiteY0" fmla="*/ 76240 h 82968"/>
                <a:gd name="connsiteX1" fmla="*/ 301656 w 508610"/>
                <a:gd name="connsiteY1" fmla="*/ 76240 h 82968"/>
                <a:gd name="connsiteX2" fmla="*/ 247681 w 508610"/>
                <a:gd name="connsiteY2" fmla="*/ 73065 h 82968"/>
                <a:gd name="connsiteX3" fmla="*/ 387381 w 508610"/>
                <a:gd name="connsiteY3" fmla="*/ 66715 h 82968"/>
                <a:gd name="connsiteX4" fmla="*/ 508031 w 508610"/>
                <a:gd name="connsiteY4" fmla="*/ 40 h 82968"/>
                <a:gd name="connsiteX5" fmla="*/ 428656 w 508610"/>
                <a:gd name="connsiteY5" fmla="*/ 57190 h 82968"/>
                <a:gd name="connsiteX6" fmla="*/ 327056 w 508610"/>
                <a:gd name="connsiteY6" fmla="*/ 76240 h 82968"/>
                <a:gd name="connsiteX7" fmla="*/ 282606 w 508610"/>
                <a:gd name="connsiteY7" fmla="*/ 82590 h 82968"/>
                <a:gd name="connsiteX8" fmla="*/ 31 w 508610"/>
                <a:gd name="connsiteY8" fmla="*/ 76240 h 8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610" h="82968">
                  <a:moveTo>
                    <a:pt x="31" y="76240"/>
                  </a:moveTo>
                  <a:cubicBezTo>
                    <a:pt x="3206" y="75182"/>
                    <a:pt x="260381" y="76769"/>
                    <a:pt x="301656" y="76240"/>
                  </a:cubicBezTo>
                  <a:cubicBezTo>
                    <a:pt x="342931" y="75711"/>
                    <a:pt x="233394" y="74652"/>
                    <a:pt x="247681" y="73065"/>
                  </a:cubicBezTo>
                  <a:cubicBezTo>
                    <a:pt x="261968" y="71478"/>
                    <a:pt x="343989" y="78886"/>
                    <a:pt x="387381" y="66715"/>
                  </a:cubicBezTo>
                  <a:cubicBezTo>
                    <a:pt x="430773" y="54544"/>
                    <a:pt x="501152" y="1627"/>
                    <a:pt x="508031" y="40"/>
                  </a:cubicBezTo>
                  <a:cubicBezTo>
                    <a:pt x="514910" y="-1547"/>
                    <a:pt x="458819" y="44490"/>
                    <a:pt x="428656" y="57190"/>
                  </a:cubicBezTo>
                  <a:cubicBezTo>
                    <a:pt x="398494" y="69890"/>
                    <a:pt x="351398" y="72007"/>
                    <a:pt x="327056" y="76240"/>
                  </a:cubicBezTo>
                  <a:cubicBezTo>
                    <a:pt x="302714" y="80473"/>
                    <a:pt x="332877" y="80473"/>
                    <a:pt x="282606" y="82590"/>
                  </a:cubicBezTo>
                  <a:cubicBezTo>
                    <a:pt x="232335" y="84707"/>
                    <a:pt x="-3144" y="77298"/>
                    <a:pt x="31" y="76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FC6CA9A5-591E-D865-D151-C14E3A1C2C31}"/>
                </a:ext>
              </a:extLst>
            </p:cNvPr>
            <p:cNvSpPr/>
            <p:nvPr/>
          </p:nvSpPr>
          <p:spPr>
            <a:xfrm>
              <a:off x="6562660" y="3549627"/>
              <a:ext cx="501968" cy="50446"/>
            </a:xfrm>
            <a:custGeom>
              <a:avLst/>
              <a:gdLst>
                <a:gd name="connsiteX0" fmla="*/ 65 w 501968"/>
                <a:gd name="connsiteY0" fmla="*/ 44473 h 50446"/>
                <a:gd name="connsiteX1" fmla="*/ 336615 w 501968"/>
                <a:gd name="connsiteY1" fmla="*/ 41298 h 50446"/>
                <a:gd name="connsiteX2" fmla="*/ 501715 w 501968"/>
                <a:gd name="connsiteY2" fmla="*/ 23 h 50446"/>
                <a:gd name="connsiteX3" fmla="*/ 365190 w 501968"/>
                <a:gd name="connsiteY3" fmla="*/ 47648 h 50446"/>
                <a:gd name="connsiteX4" fmla="*/ 65 w 501968"/>
                <a:gd name="connsiteY4" fmla="*/ 44473 h 50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968" h="50446">
                  <a:moveTo>
                    <a:pt x="65" y="44473"/>
                  </a:moveTo>
                  <a:cubicBezTo>
                    <a:pt x="-4697" y="43415"/>
                    <a:pt x="253007" y="48706"/>
                    <a:pt x="336615" y="41298"/>
                  </a:cubicBezTo>
                  <a:cubicBezTo>
                    <a:pt x="420223" y="33890"/>
                    <a:pt x="496953" y="-1035"/>
                    <a:pt x="501715" y="23"/>
                  </a:cubicBezTo>
                  <a:cubicBezTo>
                    <a:pt x="506477" y="1081"/>
                    <a:pt x="443507" y="40240"/>
                    <a:pt x="365190" y="47648"/>
                  </a:cubicBezTo>
                  <a:cubicBezTo>
                    <a:pt x="286873" y="55056"/>
                    <a:pt x="4827" y="45531"/>
                    <a:pt x="65" y="44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FDC8DF8F-9B06-A986-9288-3E0AADB9EF46}"/>
                </a:ext>
              </a:extLst>
            </p:cNvPr>
            <p:cNvSpPr/>
            <p:nvPr/>
          </p:nvSpPr>
          <p:spPr>
            <a:xfrm>
              <a:off x="6619798" y="3508363"/>
              <a:ext cx="501933" cy="143732"/>
            </a:xfrm>
            <a:custGeom>
              <a:avLst/>
              <a:gdLst>
                <a:gd name="connsiteX0" fmla="*/ 501727 w 501933"/>
                <a:gd name="connsiteY0" fmla="*/ 12 h 143732"/>
                <a:gd name="connsiteX1" fmla="*/ 435052 w 501933"/>
                <a:gd name="connsiteY1" fmla="*/ 85737 h 143732"/>
                <a:gd name="connsiteX2" fmla="*/ 362027 w 501933"/>
                <a:gd name="connsiteY2" fmla="*/ 123837 h 143732"/>
                <a:gd name="connsiteX3" fmla="*/ 77 w 501933"/>
                <a:gd name="connsiteY3" fmla="*/ 123837 h 143732"/>
                <a:gd name="connsiteX4" fmla="*/ 330277 w 501933"/>
                <a:gd name="connsiteY4" fmla="*/ 142887 h 143732"/>
                <a:gd name="connsiteX5" fmla="*/ 412827 w 501933"/>
                <a:gd name="connsiteY5" fmla="*/ 92087 h 143732"/>
                <a:gd name="connsiteX6" fmla="*/ 501727 w 501933"/>
                <a:gd name="connsiteY6" fmla="*/ 12 h 14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1933" h="143732">
                  <a:moveTo>
                    <a:pt x="501727" y="12"/>
                  </a:moveTo>
                  <a:cubicBezTo>
                    <a:pt x="505431" y="-1046"/>
                    <a:pt x="458335" y="65100"/>
                    <a:pt x="435052" y="85737"/>
                  </a:cubicBezTo>
                  <a:cubicBezTo>
                    <a:pt x="411769" y="106374"/>
                    <a:pt x="434523" y="117487"/>
                    <a:pt x="362027" y="123837"/>
                  </a:cubicBezTo>
                  <a:cubicBezTo>
                    <a:pt x="289531" y="130187"/>
                    <a:pt x="5369" y="120662"/>
                    <a:pt x="77" y="123837"/>
                  </a:cubicBezTo>
                  <a:cubicBezTo>
                    <a:pt x="-5215" y="127012"/>
                    <a:pt x="261485" y="148179"/>
                    <a:pt x="330277" y="142887"/>
                  </a:cubicBezTo>
                  <a:cubicBezTo>
                    <a:pt x="399069" y="137595"/>
                    <a:pt x="383194" y="114841"/>
                    <a:pt x="412827" y="92087"/>
                  </a:cubicBezTo>
                  <a:cubicBezTo>
                    <a:pt x="442460" y="69333"/>
                    <a:pt x="498023" y="1070"/>
                    <a:pt x="501727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EE5812B5-D228-F506-FEB1-E43C9AAD0862}"/>
                </a:ext>
              </a:extLst>
            </p:cNvPr>
            <p:cNvSpPr/>
            <p:nvPr/>
          </p:nvSpPr>
          <p:spPr>
            <a:xfrm>
              <a:off x="4965700" y="3837948"/>
              <a:ext cx="476513" cy="187952"/>
            </a:xfrm>
            <a:custGeom>
              <a:avLst/>
              <a:gdLst>
                <a:gd name="connsiteX0" fmla="*/ 0 w 476513"/>
                <a:gd name="connsiteY0" fmla="*/ 187952 h 187952"/>
                <a:gd name="connsiteX1" fmla="*/ 327025 w 476513"/>
                <a:gd name="connsiteY1" fmla="*/ 45077 h 187952"/>
                <a:gd name="connsiteX2" fmla="*/ 476250 w 476513"/>
                <a:gd name="connsiteY2" fmla="*/ 627 h 187952"/>
                <a:gd name="connsiteX3" fmla="*/ 295275 w 476513"/>
                <a:gd name="connsiteY3" fmla="*/ 70477 h 187952"/>
                <a:gd name="connsiteX4" fmla="*/ 0 w 476513"/>
                <a:gd name="connsiteY4" fmla="*/ 187952 h 18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513" h="187952">
                  <a:moveTo>
                    <a:pt x="0" y="187952"/>
                  </a:moveTo>
                  <a:cubicBezTo>
                    <a:pt x="5292" y="183719"/>
                    <a:pt x="247650" y="76298"/>
                    <a:pt x="327025" y="45077"/>
                  </a:cubicBezTo>
                  <a:cubicBezTo>
                    <a:pt x="406400" y="13856"/>
                    <a:pt x="481542" y="-3606"/>
                    <a:pt x="476250" y="627"/>
                  </a:cubicBezTo>
                  <a:cubicBezTo>
                    <a:pt x="470958" y="4860"/>
                    <a:pt x="372533" y="39256"/>
                    <a:pt x="295275" y="70477"/>
                  </a:cubicBezTo>
                  <a:lnTo>
                    <a:pt x="0" y="18795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7977577C-A8F6-A292-158D-DD5CAD14F5F4}"/>
                </a:ext>
              </a:extLst>
            </p:cNvPr>
            <p:cNvSpPr/>
            <p:nvPr/>
          </p:nvSpPr>
          <p:spPr>
            <a:xfrm>
              <a:off x="6181459" y="3089197"/>
              <a:ext cx="263936" cy="676911"/>
            </a:xfrm>
            <a:custGeom>
              <a:avLst/>
              <a:gdLst>
                <a:gd name="connsiteX0" fmla="*/ 3441 w 263936"/>
                <a:gd name="connsiteY0" fmla="*/ 78 h 676911"/>
                <a:gd name="connsiteX1" fmla="*/ 12966 w 263936"/>
                <a:gd name="connsiteY1" fmla="*/ 190578 h 676911"/>
                <a:gd name="connsiteX2" fmla="*/ 73291 w 263936"/>
                <a:gd name="connsiteY2" fmla="*/ 400128 h 676911"/>
                <a:gd name="connsiteX3" fmla="*/ 60591 w 263936"/>
                <a:gd name="connsiteY3" fmla="*/ 352503 h 676911"/>
                <a:gd name="connsiteX4" fmla="*/ 263791 w 263936"/>
                <a:gd name="connsiteY4" fmla="*/ 676353 h 676911"/>
                <a:gd name="connsiteX5" fmla="*/ 92341 w 263936"/>
                <a:gd name="connsiteY5" fmla="*/ 428703 h 676911"/>
                <a:gd name="connsiteX6" fmla="*/ 44716 w 263936"/>
                <a:gd name="connsiteY6" fmla="*/ 358853 h 676911"/>
                <a:gd name="connsiteX7" fmla="*/ 3441 w 263936"/>
                <a:gd name="connsiteY7" fmla="*/ 212803 h 676911"/>
                <a:gd name="connsiteX8" fmla="*/ 3441 w 263936"/>
                <a:gd name="connsiteY8" fmla="*/ 78 h 67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936" h="676911">
                  <a:moveTo>
                    <a:pt x="3441" y="78"/>
                  </a:moveTo>
                  <a:cubicBezTo>
                    <a:pt x="5028" y="-3626"/>
                    <a:pt x="1324" y="123903"/>
                    <a:pt x="12966" y="190578"/>
                  </a:cubicBezTo>
                  <a:cubicBezTo>
                    <a:pt x="24608" y="257253"/>
                    <a:pt x="65354" y="373141"/>
                    <a:pt x="73291" y="400128"/>
                  </a:cubicBezTo>
                  <a:cubicBezTo>
                    <a:pt x="81228" y="427115"/>
                    <a:pt x="28841" y="306466"/>
                    <a:pt x="60591" y="352503"/>
                  </a:cubicBezTo>
                  <a:cubicBezTo>
                    <a:pt x="92341" y="398540"/>
                    <a:pt x="258499" y="663653"/>
                    <a:pt x="263791" y="676353"/>
                  </a:cubicBezTo>
                  <a:cubicBezTo>
                    <a:pt x="269083" y="689053"/>
                    <a:pt x="128854" y="481620"/>
                    <a:pt x="92341" y="428703"/>
                  </a:cubicBezTo>
                  <a:cubicBezTo>
                    <a:pt x="55829" y="375786"/>
                    <a:pt x="59533" y="394836"/>
                    <a:pt x="44716" y="358853"/>
                  </a:cubicBezTo>
                  <a:cubicBezTo>
                    <a:pt x="29899" y="322870"/>
                    <a:pt x="10320" y="269953"/>
                    <a:pt x="3441" y="212803"/>
                  </a:cubicBezTo>
                  <a:cubicBezTo>
                    <a:pt x="-3438" y="155653"/>
                    <a:pt x="1854" y="3782"/>
                    <a:pt x="3441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F1DCAB17-810F-B05F-14AE-8BEB3D954913}"/>
                </a:ext>
              </a:extLst>
            </p:cNvPr>
            <p:cNvSpPr/>
            <p:nvPr/>
          </p:nvSpPr>
          <p:spPr>
            <a:xfrm>
              <a:off x="6269879" y="3708398"/>
              <a:ext cx="170176" cy="444895"/>
            </a:xfrm>
            <a:custGeom>
              <a:avLst/>
              <a:gdLst>
                <a:gd name="connsiteX0" fmla="*/ 38846 w 170176"/>
                <a:gd name="connsiteY0" fmla="*/ 2 h 444895"/>
                <a:gd name="connsiteX1" fmla="*/ 13446 w 170176"/>
                <a:gd name="connsiteY1" fmla="*/ 158752 h 444895"/>
                <a:gd name="connsiteX2" fmla="*/ 169021 w 170176"/>
                <a:gd name="connsiteY2" fmla="*/ 441327 h 444895"/>
                <a:gd name="connsiteX3" fmla="*/ 80121 w 170176"/>
                <a:gd name="connsiteY3" fmla="*/ 307977 h 444895"/>
                <a:gd name="connsiteX4" fmla="*/ 746 w 170176"/>
                <a:gd name="connsiteY4" fmla="*/ 161927 h 444895"/>
                <a:gd name="connsiteX5" fmla="*/ 38846 w 170176"/>
                <a:gd name="connsiteY5" fmla="*/ 2 h 44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176" h="444895">
                  <a:moveTo>
                    <a:pt x="38846" y="2"/>
                  </a:moveTo>
                  <a:cubicBezTo>
                    <a:pt x="40963" y="-527"/>
                    <a:pt x="-8250" y="85198"/>
                    <a:pt x="13446" y="158752"/>
                  </a:cubicBezTo>
                  <a:cubicBezTo>
                    <a:pt x="35142" y="232306"/>
                    <a:pt x="157909" y="416456"/>
                    <a:pt x="169021" y="441327"/>
                  </a:cubicBezTo>
                  <a:cubicBezTo>
                    <a:pt x="180133" y="466198"/>
                    <a:pt x="108167" y="354544"/>
                    <a:pt x="80121" y="307977"/>
                  </a:cubicBezTo>
                  <a:cubicBezTo>
                    <a:pt x="52075" y="261410"/>
                    <a:pt x="7625" y="210081"/>
                    <a:pt x="746" y="161927"/>
                  </a:cubicBezTo>
                  <a:cubicBezTo>
                    <a:pt x="-6133" y="113773"/>
                    <a:pt x="36729" y="531"/>
                    <a:pt x="3884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7CE1F644-2B33-6EDA-F193-B60AF80533D4}"/>
                </a:ext>
              </a:extLst>
            </p:cNvPr>
            <p:cNvSpPr/>
            <p:nvPr/>
          </p:nvSpPr>
          <p:spPr>
            <a:xfrm>
              <a:off x="6356270" y="3721100"/>
              <a:ext cx="138460" cy="301698"/>
            </a:xfrm>
            <a:custGeom>
              <a:avLst/>
              <a:gdLst>
                <a:gd name="connsiteX0" fmla="*/ 80 w 138460"/>
                <a:gd name="connsiteY0" fmla="*/ 0 h 301698"/>
                <a:gd name="connsiteX1" fmla="*/ 114380 w 138460"/>
                <a:gd name="connsiteY1" fmla="*/ 184150 h 301698"/>
                <a:gd name="connsiteX2" fmla="*/ 133430 w 138460"/>
                <a:gd name="connsiteY2" fmla="*/ 301625 h 301698"/>
                <a:gd name="connsiteX3" fmla="*/ 133430 w 138460"/>
                <a:gd name="connsiteY3" fmla="*/ 168275 h 301698"/>
                <a:gd name="connsiteX4" fmla="*/ 76280 w 138460"/>
                <a:gd name="connsiteY4" fmla="*/ 79375 h 301698"/>
                <a:gd name="connsiteX5" fmla="*/ 95330 w 138460"/>
                <a:gd name="connsiteY5" fmla="*/ 184150 h 301698"/>
                <a:gd name="connsiteX6" fmla="*/ 80 w 138460"/>
                <a:gd name="connsiteY6" fmla="*/ 0 h 30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460" h="301698">
                  <a:moveTo>
                    <a:pt x="80" y="0"/>
                  </a:moveTo>
                  <a:cubicBezTo>
                    <a:pt x="3255" y="0"/>
                    <a:pt x="92155" y="133879"/>
                    <a:pt x="114380" y="184150"/>
                  </a:cubicBezTo>
                  <a:cubicBezTo>
                    <a:pt x="136605" y="234421"/>
                    <a:pt x="130255" y="304271"/>
                    <a:pt x="133430" y="301625"/>
                  </a:cubicBezTo>
                  <a:cubicBezTo>
                    <a:pt x="136605" y="298979"/>
                    <a:pt x="142955" y="205317"/>
                    <a:pt x="133430" y="168275"/>
                  </a:cubicBezTo>
                  <a:cubicBezTo>
                    <a:pt x="123905" y="131233"/>
                    <a:pt x="82630" y="76729"/>
                    <a:pt x="76280" y="79375"/>
                  </a:cubicBezTo>
                  <a:cubicBezTo>
                    <a:pt x="69930" y="82021"/>
                    <a:pt x="102209" y="193146"/>
                    <a:pt x="95330" y="184150"/>
                  </a:cubicBezTo>
                  <a:cubicBezTo>
                    <a:pt x="88451" y="175154"/>
                    <a:pt x="-3095" y="0"/>
                    <a:pt x="8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D4FE69C0-D987-68C2-023B-7EB78A8D4905}"/>
                </a:ext>
              </a:extLst>
            </p:cNvPr>
            <p:cNvSpPr/>
            <p:nvPr/>
          </p:nvSpPr>
          <p:spPr>
            <a:xfrm>
              <a:off x="6696069" y="4171883"/>
              <a:ext cx="184826" cy="235223"/>
            </a:xfrm>
            <a:custGeom>
              <a:avLst/>
              <a:gdLst>
                <a:gd name="connsiteX0" fmla="*/ 6 w 184826"/>
                <a:gd name="connsiteY0" fmla="*/ 67 h 235223"/>
                <a:gd name="connsiteX1" fmla="*/ 149231 w 184826"/>
                <a:gd name="connsiteY1" fmla="*/ 165167 h 235223"/>
                <a:gd name="connsiteX2" fmla="*/ 184156 w 184826"/>
                <a:gd name="connsiteY2" fmla="*/ 235017 h 235223"/>
                <a:gd name="connsiteX3" fmla="*/ 155581 w 184826"/>
                <a:gd name="connsiteY3" fmla="*/ 146117 h 235223"/>
                <a:gd name="connsiteX4" fmla="*/ 6 w 184826"/>
                <a:gd name="connsiteY4" fmla="*/ 67 h 23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826" h="235223">
                  <a:moveTo>
                    <a:pt x="6" y="67"/>
                  </a:moveTo>
                  <a:cubicBezTo>
                    <a:pt x="-1052" y="3242"/>
                    <a:pt x="118539" y="126009"/>
                    <a:pt x="149231" y="165167"/>
                  </a:cubicBezTo>
                  <a:cubicBezTo>
                    <a:pt x="179923" y="204325"/>
                    <a:pt x="183098" y="238192"/>
                    <a:pt x="184156" y="235017"/>
                  </a:cubicBezTo>
                  <a:cubicBezTo>
                    <a:pt x="185214" y="231842"/>
                    <a:pt x="188918" y="186334"/>
                    <a:pt x="155581" y="146117"/>
                  </a:cubicBezTo>
                  <a:cubicBezTo>
                    <a:pt x="122244" y="105900"/>
                    <a:pt x="1064" y="-3108"/>
                    <a:pt x="6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8CEE5591-A224-803F-6ED0-642D28CD6651}"/>
                </a:ext>
              </a:extLst>
            </p:cNvPr>
            <p:cNvSpPr/>
            <p:nvPr/>
          </p:nvSpPr>
          <p:spPr>
            <a:xfrm>
              <a:off x="6470264" y="3904950"/>
              <a:ext cx="170091" cy="225931"/>
            </a:xfrm>
            <a:custGeom>
              <a:avLst/>
              <a:gdLst>
                <a:gd name="connsiteX0" fmla="*/ 386 w 170091"/>
                <a:gd name="connsiteY0" fmla="*/ 300 h 225931"/>
                <a:gd name="connsiteX1" fmla="*/ 95636 w 170091"/>
                <a:gd name="connsiteY1" fmla="*/ 86025 h 225931"/>
                <a:gd name="connsiteX2" fmla="*/ 168661 w 170091"/>
                <a:gd name="connsiteY2" fmla="*/ 225725 h 225931"/>
                <a:gd name="connsiteX3" fmla="*/ 133736 w 170091"/>
                <a:gd name="connsiteY3" fmla="*/ 114600 h 225931"/>
                <a:gd name="connsiteX4" fmla="*/ 386 w 170091"/>
                <a:gd name="connsiteY4" fmla="*/ 300 h 22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091" h="225931">
                  <a:moveTo>
                    <a:pt x="386" y="300"/>
                  </a:moveTo>
                  <a:cubicBezTo>
                    <a:pt x="-5964" y="-4462"/>
                    <a:pt x="67590" y="48454"/>
                    <a:pt x="95636" y="86025"/>
                  </a:cubicBezTo>
                  <a:cubicBezTo>
                    <a:pt x="123682" y="123596"/>
                    <a:pt x="162311" y="220963"/>
                    <a:pt x="168661" y="225725"/>
                  </a:cubicBezTo>
                  <a:cubicBezTo>
                    <a:pt x="175011" y="230487"/>
                    <a:pt x="159665" y="151642"/>
                    <a:pt x="133736" y="114600"/>
                  </a:cubicBezTo>
                  <a:cubicBezTo>
                    <a:pt x="107807" y="77558"/>
                    <a:pt x="6736" y="5062"/>
                    <a:pt x="386" y="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2C035D78-CB98-687E-811D-EB18AD1B2AF9}"/>
                </a:ext>
              </a:extLst>
            </p:cNvPr>
            <p:cNvSpPr/>
            <p:nvPr/>
          </p:nvSpPr>
          <p:spPr>
            <a:xfrm>
              <a:off x="6565615" y="3946470"/>
              <a:ext cx="213583" cy="225582"/>
            </a:xfrm>
            <a:custGeom>
              <a:avLst/>
              <a:gdLst>
                <a:gd name="connsiteX0" fmla="*/ 285 w 213583"/>
                <a:gd name="connsiteY0" fmla="*/ 55 h 225582"/>
                <a:gd name="connsiteX1" fmla="*/ 114585 w 213583"/>
                <a:gd name="connsiteY1" fmla="*/ 127055 h 225582"/>
                <a:gd name="connsiteX2" fmla="*/ 213010 w 213583"/>
                <a:gd name="connsiteY2" fmla="*/ 225480 h 225582"/>
                <a:gd name="connsiteX3" fmla="*/ 149510 w 213583"/>
                <a:gd name="connsiteY3" fmla="*/ 142930 h 225582"/>
                <a:gd name="connsiteX4" fmla="*/ 285 w 213583"/>
                <a:gd name="connsiteY4" fmla="*/ 55 h 22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583" h="225582">
                  <a:moveTo>
                    <a:pt x="285" y="55"/>
                  </a:moveTo>
                  <a:cubicBezTo>
                    <a:pt x="-5536" y="-2591"/>
                    <a:pt x="79131" y="89484"/>
                    <a:pt x="114585" y="127055"/>
                  </a:cubicBezTo>
                  <a:cubicBezTo>
                    <a:pt x="150039" y="164626"/>
                    <a:pt x="207189" y="222834"/>
                    <a:pt x="213010" y="225480"/>
                  </a:cubicBezTo>
                  <a:cubicBezTo>
                    <a:pt x="218831" y="228126"/>
                    <a:pt x="179143" y="178913"/>
                    <a:pt x="149510" y="142930"/>
                  </a:cubicBezTo>
                  <a:cubicBezTo>
                    <a:pt x="119877" y="106947"/>
                    <a:pt x="6106" y="2701"/>
                    <a:pt x="285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E9FEC619-99DF-27CF-8ABD-F57B83FA01FD}"/>
                </a:ext>
              </a:extLst>
            </p:cNvPr>
            <p:cNvSpPr/>
            <p:nvPr/>
          </p:nvSpPr>
          <p:spPr>
            <a:xfrm>
              <a:off x="6747294" y="4463201"/>
              <a:ext cx="171176" cy="265779"/>
            </a:xfrm>
            <a:custGeom>
              <a:avLst/>
              <a:gdLst>
                <a:gd name="connsiteX0" fmla="*/ 167856 w 171176"/>
                <a:gd name="connsiteY0" fmla="*/ 849 h 265779"/>
                <a:gd name="connsiteX1" fmla="*/ 155156 w 171176"/>
                <a:gd name="connsiteY1" fmla="*/ 51649 h 265779"/>
                <a:gd name="connsiteX2" fmla="*/ 94831 w 171176"/>
                <a:gd name="connsiteY2" fmla="*/ 127849 h 265779"/>
                <a:gd name="connsiteX3" fmla="*/ 34506 w 171176"/>
                <a:gd name="connsiteY3" fmla="*/ 210399 h 265779"/>
                <a:gd name="connsiteX4" fmla="*/ 2756 w 171176"/>
                <a:gd name="connsiteY4" fmla="*/ 261199 h 265779"/>
                <a:gd name="connsiteX5" fmla="*/ 104356 w 171176"/>
                <a:gd name="connsiteY5" fmla="*/ 92924 h 265779"/>
                <a:gd name="connsiteX6" fmla="*/ 167856 w 171176"/>
                <a:gd name="connsiteY6" fmla="*/ 849 h 26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76" h="265779">
                  <a:moveTo>
                    <a:pt x="167856" y="849"/>
                  </a:moveTo>
                  <a:cubicBezTo>
                    <a:pt x="176323" y="-6030"/>
                    <a:pt x="167327" y="30482"/>
                    <a:pt x="155156" y="51649"/>
                  </a:cubicBezTo>
                  <a:cubicBezTo>
                    <a:pt x="142985" y="72816"/>
                    <a:pt x="114939" y="101391"/>
                    <a:pt x="94831" y="127849"/>
                  </a:cubicBezTo>
                  <a:cubicBezTo>
                    <a:pt x="74723" y="154307"/>
                    <a:pt x="49852" y="188174"/>
                    <a:pt x="34506" y="210399"/>
                  </a:cubicBezTo>
                  <a:cubicBezTo>
                    <a:pt x="19160" y="232624"/>
                    <a:pt x="-8886" y="280778"/>
                    <a:pt x="2756" y="261199"/>
                  </a:cubicBezTo>
                  <a:cubicBezTo>
                    <a:pt x="14398" y="241620"/>
                    <a:pt x="77898" y="132611"/>
                    <a:pt x="104356" y="92924"/>
                  </a:cubicBezTo>
                  <a:cubicBezTo>
                    <a:pt x="130814" y="53237"/>
                    <a:pt x="159389" y="7728"/>
                    <a:pt x="167856" y="8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B4C1E88B-4053-F850-91DB-E99B2B991F82}"/>
                </a:ext>
              </a:extLst>
            </p:cNvPr>
            <p:cNvSpPr/>
            <p:nvPr/>
          </p:nvSpPr>
          <p:spPr>
            <a:xfrm>
              <a:off x="6870562" y="4416278"/>
              <a:ext cx="80316" cy="257342"/>
            </a:xfrm>
            <a:custGeom>
              <a:avLst/>
              <a:gdLst>
                <a:gd name="connsiteX0" fmla="*/ 31888 w 80316"/>
                <a:gd name="connsiteY0" fmla="*/ 147 h 257342"/>
                <a:gd name="connsiteX1" fmla="*/ 66813 w 80316"/>
                <a:gd name="connsiteY1" fmla="*/ 108097 h 257342"/>
                <a:gd name="connsiteX2" fmla="*/ 60463 w 80316"/>
                <a:gd name="connsiteY2" fmla="*/ 143022 h 257342"/>
                <a:gd name="connsiteX3" fmla="*/ 138 w 80316"/>
                <a:gd name="connsiteY3" fmla="*/ 257322 h 257342"/>
                <a:gd name="connsiteX4" fmla="*/ 79513 w 80316"/>
                <a:gd name="connsiteY4" fmla="*/ 133497 h 257342"/>
                <a:gd name="connsiteX5" fmla="*/ 31888 w 80316"/>
                <a:gd name="connsiteY5" fmla="*/ 147 h 257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16" h="257342">
                  <a:moveTo>
                    <a:pt x="31888" y="147"/>
                  </a:moveTo>
                  <a:cubicBezTo>
                    <a:pt x="29771" y="-4086"/>
                    <a:pt x="62051" y="84285"/>
                    <a:pt x="66813" y="108097"/>
                  </a:cubicBezTo>
                  <a:cubicBezTo>
                    <a:pt x="71575" y="131909"/>
                    <a:pt x="71575" y="118151"/>
                    <a:pt x="60463" y="143022"/>
                  </a:cubicBezTo>
                  <a:cubicBezTo>
                    <a:pt x="49351" y="167893"/>
                    <a:pt x="-3037" y="258909"/>
                    <a:pt x="138" y="257322"/>
                  </a:cubicBezTo>
                  <a:cubicBezTo>
                    <a:pt x="3313" y="255735"/>
                    <a:pt x="71576" y="175301"/>
                    <a:pt x="79513" y="133497"/>
                  </a:cubicBezTo>
                  <a:cubicBezTo>
                    <a:pt x="87450" y="91693"/>
                    <a:pt x="34005" y="4380"/>
                    <a:pt x="31888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6AD9C5EB-6048-EC4E-F9E5-B9DBA9FB4FCE}"/>
                </a:ext>
              </a:extLst>
            </p:cNvPr>
            <p:cNvSpPr/>
            <p:nvPr/>
          </p:nvSpPr>
          <p:spPr>
            <a:xfrm>
              <a:off x="6814201" y="4532947"/>
              <a:ext cx="111438" cy="137062"/>
            </a:xfrm>
            <a:custGeom>
              <a:avLst/>
              <a:gdLst>
                <a:gd name="connsiteX0" fmla="*/ 110474 w 111438"/>
                <a:gd name="connsiteY0" fmla="*/ 953 h 137062"/>
                <a:gd name="connsiteX1" fmla="*/ 5699 w 111438"/>
                <a:gd name="connsiteY1" fmla="*/ 134303 h 137062"/>
                <a:gd name="connsiteX2" fmla="*/ 18399 w 111438"/>
                <a:gd name="connsiteY2" fmla="*/ 89853 h 137062"/>
                <a:gd name="connsiteX3" fmla="*/ 56499 w 111438"/>
                <a:gd name="connsiteY3" fmla="*/ 73978 h 137062"/>
                <a:gd name="connsiteX4" fmla="*/ 110474 w 111438"/>
                <a:gd name="connsiteY4" fmla="*/ 953 h 13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38" h="137062">
                  <a:moveTo>
                    <a:pt x="110474" y="953"/>
                  </a:moveTo>
                  <a:cubicBezTo>
                    <a:pt x="102007" y="11007"/>
                    <a:pt x="21045" y="119486"/>
                    <a:pt x="5699" y="134303"/>
                  </a:cubicBezTo>
                  <a:cubicBezTo>
                    <a:pt x="-9647" y="149120"/>
                    <a:pt x="9932" y="99907"/>
                    <a:pt x="18399" y="89853"/>
                  </a:cubicBezTo>
                  <a:cubicBezTo>
                    <a:pt x="26866" y="79799"/>
                    <a:pt x="43799" y="84561"/>
                    <a:pt x="56499" y="73978"/>
                  </a:cubicBezTo>
                  <a:cubicBezTo>
                    <a:pt x="69199" y="63395"/>
                    <a:pt x="118941" y="-9101"/>
                    <a:pt x="110474" y="9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637C48C4-ABDD-37F5-9F9A-E874E1A3DD38}"/>
                </a:ext>
              </a:extLst>
            </p:cNvPr>
            <p:cNvSpPr/>
            <p:nvPr/>
          </p:nvSpPr>
          <p:spPr>
            <a:xfrm>
              <a:off x="5903153" y="4549054"/>
              <a:ext cx="124404" cy="307235"/>
            </a:xfrm>
            <a:custGeom>
              <a:avLst/>
              <a:gdLst>
                <a:gd name="connsiteX0" fmla="*/ 46797 w 124404"/>
                <a:gd name="connsiteY0" fmla="*/ 721 h 307235"/>
                <a:gd name="connsiteX1" fmla="*/ 18222 w 124404"/>
                <a:gd name="connsiteY1" fmla="*/ 121371 h 307235"/>
                <a:gd name="connsiteX2" fmla="*/ 8697 w 124404"/>
                <a:gd name="connsiteY2" fmla="*/ 200746 h 307235"/>
                <a:gd name="connsiteX3" fmla="*/ 30922 w 124404"/>
                <a:gd name="connsiteY3" fmla="*/ 242021 h 307235"/>
                <a:gd name="connsiteX4" fmla="*/ 122997 w 124404"/>
                <a:gd name="connsiteY4" fmla="*/ 305521 h 307235"/>
                <a:gd name="connsiteX5" fmla="*/ 81722 w 124404"/>
                <a:gd name="connsiteY5" fmla="*/ 286471 h 307235"/>
                <a:gd name="connsiteX6" fmla="*/ 15047 w 124404"/>
                <a:gd name="connsiteY6" fmla="*/ 257896 h 307235"/>
                <a:gd name="connsiteX7" fmla="*/ 2347 w 124404"/>
                <a:gd name="connsiteY7" fmla="*/ 226146 h 307235"/>
                <a:gd name="connsiteX8" fmla="*/ 49972 w 124404"/>
                <a:gd name="connsiteY8" fmla="*/ 76921 h 307235"/>
                <a:gd name="connsiteX9" fmla="*/ 46797 w 124404"/>
                <a:gd name="connsiteY9" fmla="*/ 721 h 30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404" h="307235">
                  <a:moveTo>
                    <a:pt x="46797" y="721"/>
                  </a:moveTo>
                  <a:cubicBezTo>
                    <a:pt x="41505" y="8129"/>
                    <a:pt x="24572" y="88034"/>
                    <a:pt x="18222" y="121371"/>
                  </a:cubicBezTo>
                  <a:cubicBezTo>
                    <a:pt x="11872" y="154709"/>
                    <a:pt x="6580" y="180638"/>
                    <a:pt x="8697" y="200746"/>
                  </a:cubicBezTo>
                  <a:cubicBezTo>
                    <a:pt x="10814" y="220854"/>
                    <a:pt x="11872" y="224559"/>
                    <a:pt x="30922" y="242021"/>
                  </a:cubicBezTo>
                  <a:cubicBezTo>
                    <a:pt x="49972" y="259483"/>
                    <a:pt x="114530" y="298113"/>
                    <a:pt x="122997" y="305521"/>
                  </a:cubicBezTo>
                  <a:cubicBezTo>
                    <a:pt x="131464" y="312929"/>
                    <a:pt x="99714" y="294409"/>
                    <a:pt x="81722" y="286471"/>
                  </a:cubicBezTo>
                  <a:cubicBezTo>
                    <a:pt x="63730" y="278534"/>
                    <a:pt x="28276" y="267950"/>
                    <a:pt x="15047" y="257896"/>
                  </a:cubicBezTo>
                  <a:cubicBezTo>
                    <a:pt x="1818" y="247842"/>
                    <a:pt x="-3474" y="256309"/>
                    <a:pt x="2347" y="226146"/>
                  </a:cubicBezTo>
                  <a:cubicBezTo>
                    <a:pt x="8168" y="195983"/>
                    <a:pt x="41505" y="109200"/>
                    <a:pt x="49972" y="76921"/>
                  </a:cubicBezTo>
                  <a:cubicBezTo>
                    <a:pt x="58439" y="44642"/>
                    <a:pt x="52089" y="-6687"/>
                    <a:pt x="46797" y="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ECE7F7A1-D10D-31F2-1A40-57BD48363BCA}"/>
                </a:ext>
              </a:extLst>
            </p:cNvPr>
            <p:cNvSpPr/>
            <p:nvPr/>
          </p:nvSpPr>
          <p:spPr>
            <a:xfrm>
              <a:off x="6632564" y="4324165"/>
              <a:ext cx="108221" cy="181176"/>
            </a:xfrm>
            <a:custGeom>
              <a:avLst/>
              <a:gdLst>
                <a:gd name="connsiteX0" fmla="*/ 11 w 108221"/>
                <a:gd name="connsiteY0" fmla="*/ 185 h 181176"/>
                <a:gd name="connsiteX1" fmla="*/ 95261 w 108221"/>
                <a:gd name="connsiteY1" fmla="*/ 101785 h 181176"/>
                <a:gd name="connsiteX2" fmla="*/ 107961 w 108221"/>
                <a:gd name="connsiteY2" fmla="*/ 181160 h 181176"/>
                <a:gd name="connsiteX3" fmla="*/ 101611 w 108221"/>
                <a:gd name="connsiteY3" fmla="*/ 95435 h 181176"/>
                <a:gd name="connsiteX4" fmla="*/ 88911 w 108221"/>
                <a:gd name="connsiteY4" fmla="*/ 76385 h 181176"/>
                <a:gd name="connsiteX5" fmla="*/ 11 w 108221"/>
                <a:gd name="connsiteY5" fmla="*/ 185 h 181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221" h="181176">
                  <a:moveTo>
                    <a:pt x="11" y="185"/>
                  </a:moveTo>
                  <a:cubicBezTo>
                    <a:pt x="1069" y="4418"/>
                    <a:pt x="77269" y="71623"/>
                    <a:pt x="95261" y="101785"/>
                  </a:cubicBezTo>
                  <a:cubicBezTo>
                    <a:pt x="113253" y="131947"/>
                    <a:pt x="106903" y="182218"/>
                    <a:pt x="107961" y="181160"/>
                  </a:cubicBezTo>
                  <a:cubicBezTo>
                    <a:pt x="109019" y="180102"/>
                    <a:pt x="101611" y="95435"/>
                    <a:pt x="101611" y="95435"/>
                  </a:cubicBezTo>
                  <a:cubicBezTo>
                    <a:pt x="98436" y="77973"/>
                    <a:pt x="104257" y="87497"/>
                    <a:pt x="88911" y="76385"/>
                  </a:cubicBezTo>
                  <a:cubicBezTo>
                    <a:pt x="73565" y="65273"/>
                    <a:pt x="-1047" y="-4048"/>
                    <a:pt x="11" y="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2E360C05-2ADA-1BC7-B71A-45930DAB73CC}"/>
                </a:ext>
              </a:extLst>
            </p:cNvPr>
            <p:cNvSpPr/>
            <p:nvPr/>
          </p:nvSpPr>
          <p:spPr>
            <a:xfrm>
              <a:off x="6442027" y="4321175"/>
              <a:ext cx="222315" cy="114300"/>
            </a:xfrm>
            <a:custGeom>
              <a:avLst/>
              <a:gdLst>
                <a:gd name="connsiteX0" fmla="*/ 48 w 222315"/>
                <a:gd name="connsiteY0" fmla="*/ 0 h 114300"/>
                <a:gd name="connsiteX1" fmla="*/ 73073 w 222315"/>
                <a:gd name="connsiteY1" fmla="*/ 88900 h 114300"/>
                <a:gd name="connsiteX2" fmla="*/ 222298 w 222315"/>
                <a:gd name="connsiteY2" fmla="*/ 114300 h 114300"/>
                <a:gd name="connsiteX3" fmla="*/ 82598 w 222315"/>
                <a:gd name="connsiteY3" fmla="*/ 88900 h 114300"/>
                <a:gd name="connsiteX4" fmla="*/ 48 w 222315"/>
                <a:gd name="connsiteY4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315" h="114300">
                  <a:moveTo>
                    <a:pt x="48" y="0"/>
                  </a:moveTo>
                  <a:cubicBezTo>
                    <a:pt x="-1539" y="0"/>
                    <a:pt x="36031" y="69850"/>
                    <a:pt x="73073" y="88900"/>
                  </a:cubicBezTo>
                  <a:cubicBezTo>
                    <a:pt x="110115" y="107950"/>
                    <a:pt x="220711" y="114300"/>
                    <a:pt x="222298" y="114300"/>
                  </a:cubicBezTo>
                  <a:cubicBezTo>
                    <a:pt x="223885" y="114300"/>
                    <a:pt x="115936" y="104246"/>
                    <a:pt x="82598" y="88900"/>
                  </a:cubicBezTo>
                  <a:cubicBezTo>
                    <a:pt x="49260" y="73554"/>
                    <a:pt x="1635" y="0"/>
                    <a:pt x="4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3BCFE125-8947-508C-10A9-78CBA4089D4C}"/>
                </a:ext>
              </a:extLst>
            </p:cNvPr>
            <p:cNvSpPr/>
            <p:nvPr/>
          </p:nvSpPr>
          <p:spPr>
            <a:xfrm>
              <a:off x="6126397" y="4496672"/>
              <a:ext cx="324890" cy="81813"/>
            </a:xfrm>
            <a:custGeom>
              <a:avLst/>
              <a:gdLst>
                <a:gd name="connsiteX0" fmla="*/ 1353 w 324890"/>
                <a:gd name="connsiteY0" fmla="*/ 81678 h 81813"/>
                <a:gd name="connsiteX1" fmla="*/ 150578 w 324890"/>
                <a:gd name="connsiteY1" fmla="*/ 21353 h 81813"/>
                <a:gd name="connsiteX2" fmla="*/ 322028 w 324890"/>
                <a:gd name="connsiteY2" fmla="*/ 21353 h 81813"/>
                <a:gd name="connsiteX3" fmla="*/ 239478 w 324890"/>
                <a:gd name="connsiteY3" fmla="*/ 2303 h 81813"/>
                <a:gd name="connsiteX4" fmla="*/ 1353 w 324890"/>
                <a:gd name="connsiteY4" fmla="*/ 81678 h 81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890" h="81813">
                  <a:moveTo>
                    <a:pt x="1353" y="81678"/>
                  </a:moveTo>
                  <a:cubicBezTo>
                    <a:pt x="-13464" y="84853"/>
                    <a:pt x="97132" y="31407"/>
                    <a:pt x="150578" y="21353"/>
                  </a:cubicBezTo>
                  <a:cubicBezTo>
                    <a:pt x="204024" y="11299"/>
                    <a:pt x="307211" y="24528"/>
                    <a:pt x="322028" y="21353"/>
                  </a:cubicBezTo>
                  <a:cubicBezTo>
                    <a:pt x="336845" y="18178"/>
                    <a:pt x="291866" y="-7751"/>
                    <a:pt x="239478" y="2303"/>
                  </a:cubicBezTo>
                  <a:cubicBezTo>
                    <a:pt x="187091" y="12357"/>
                    <a:pt x="16170" y="78503"/>
                    <a:pt x="1353" y="81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ABB6CB97-AFAA-9051-8EA4-A439B0C1DFE9}"/>
                </a:ext>
              </a:extLst>
            </p:cNvPr>
            <p:cNvSpPr/>
            <p:nvPr/>
          </p:nvSpPr>
          <p:spPr>
            <a:xfrm>
              <a:off x="6254431" y="4187197"/>
              <a:ext cx="19727" cy="162616"/>
            </a:xfrm>
            <a:custGeom>
              <a:avLst/>
              <a:gdLst>
                <a:gd name="connsiteX0" fmla="*/ 19369 w 19727"/>
                <a:gd name="connsiteY0" fmla="*/ 628 h 162616"/>
                <a:gd name="connsiteX1" fmla="*/ 13019 w 19727"/>
                <a:gd name="connsiteY1" fmla="*/ 108578 h 162616"/>
                <a:gd name="connsiteX2" fmla="*/ 16194 w 19727"/>
                <a:gd name="connsiteY2" fmla="*/ 162553 h 162616"/>
                <a:gd name="connsiteX3" fmla="*/ 9844 w 19727"/>
                <a:gd name="connsiteY3" fmla="*/ 99053 h 162616"/>
                <a:gd name="connsiteX4" fmla="*/ 319 w 19727"/>
                <a:gd name="connsiteY4" fmla="*/ 64128 h 162616"/>
                <a:gd name="connsiteX5" fmla="*/ 19369 w 19727"/>
                <a:gd name="connsiteY5" fmla="*/ 628 h 1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7" h="162616">
                  <a:moveTo>
                    <a:pt x="19369" y="628"/>
                  </a:moveTo>
                  <a:cubicBezTo>
                    <a:pt x="21486" y="8036"/>
                    <a:pt x="13548" y="81591"/>
                    <a:pt x="13019" y="108578"/>
                  </a:cubicBezTo>
                  <a:cubicBezTo>
                    <a:pt x="12490" y="135565"/>
                    <a:pt x="16723" y="164140"/>
                    <a:pt x="16194" y="162553"/>
                  </a:cubicBezTo>
                  <a:cubicBezTo>
                    <a:pt x="15665" y="160966"/>
                    <a:pt x="12490" y="115457"/>
                    <a:pt x="9844" y="99053"/>
                  </a:cubicBezTo>
                  <a:cubicBezTo>
                    <a:pt x="7198" y="82649"/>
                    <a:pt x="-1798" y="74711"/>
                    <a:pt x="319" y="64128"/>
                  </a:cubicBezTo>
                  <a:cubicBezTo>
                    <a:pt x="2436" y="53545"/>
                    <a:pt x="17252" y="-6780"/>
                    <a:pt x="19369" y="6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3A845E08-61A4-4B2F-7774-9934DBFF8D67}"/>
                </a:ext>
              </a:extLst>
            </p:cNvPr>
            <p:cNvSpPr/>
            <p:nvPr/>
          </p:nvSpPr>
          <p:spPr>
            <a:xfrm>
              <a:off x="6378435" y="4346420"/>
              <a:ext cx="134453" cy="156056"/>
            </a:xfrm>
            <a:custGeom>
              <a:avLst/>
              <a:gdLst>
                <a:gd name="connsiteX0" fmla="*/ 140 w 134453"/>
                <a:gd name="connsiteY0" fmla="*/ 155 h 156056"/>
                <a:gd name="connsiteX1" fmla="*/ 89040 w 134453"/>
                <a:gd name="connsiteY1" fmla="*/ 85880 h 156056"/>
                <a:gd name="connsiteX2" fmla="*/ 133490 w 134453"/>
                <a:gd name="connsiteY2" fmla="*/ 155730 h 156056"/>
                <a:gd name="connsiteX3" fmla="*/ 111265 w 134453"/>
                <a:gd name="connsiteY3" fmla="*/ 108105 h 156056"/>
                <a:gd name="connsiteX4" fmla="*/ 140 w 134453"/>
                <a:gd name="connsiteY4" fmla="*/ 155 h 156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53" h="156056">
                  <a:moveTo>
                    <a:pt x="140" y="155"/>
                  </a:moveTo>
                  <a:cubicBezTo>
                    <a:pt x="-3564" y="-3549"/>
                    <a:pt x="66815" y="59951"/>
                    <a:pt x="89040" y="85880"/>
                  </a:cubicBezTo>
                  <a:cubicBezTo>
                    <a:pt x="111265" y="111809"/>
                    <a:pt x="129786" y="152026"/>
                    <a:pt x="133490" y="155730"/>
                  </a:cubicBezTo>
                  <a:cubicBezTo>
                    <a:pt x="137194" y="159434"/>
                    <a:pt x="130315" y="130859"/>
                    <a:pt x="111265" y="108105"/>
                  </a:cubicBezTo>
                  <a:cubicBezTo>
                    <a:pt x="92215" y="85351"/>
                    <a:pt x="3844" y="3859"/>
                    <a:pt x="140" y="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10D71154-825A-6C45-1F2B-99216ED9C240}"/>
                </a:ext>
              </a:extLst>
            </p:cNvPr>
            <p:cNvSpPr/>
            <p:nvPr/>
          </p:nvSpPr>
          <p:spPr>
            <a:xfrm>
              <a:off x="6473383" y="4572778"/>
              <a:ext cx="184621" cy="78616"/>
            </a:xfrm>
            <a:custGeom>
              <a:avLst/>
              <a:gdLst>
                <a:gd name="connsiteX0" fmla="*/ 442 w 184621"/>
                <a:gd name="connsiteY0" fmla="*/ 2397 h 78616"/>
                <a:gd name="connsiteX1" fmla="*/ 136967 w 184621"/>
                <a:gd name="connsiteY1" fmla="*/ 24622 h 78616"/>
                <a:gd name="connsiteX2" fmla="*/ 184592 w 184621"/>
                <a:gd name="connsiteY2" fmla="*/ 78597 h 78616"/>
                <a:gd name="connsiteX3" fmla="*/ 143317 w 184621"/>
                <a:gd name="connsiteY3" fmla="*/ 18272 h 78616"/>
                <a:gd name="connsiteX4" fmla="*/ 95692 w 184621"/>
                <a:gd name="connsiteY4" fmla="*/ 2397 h 78616"/>
                <a:gd name="connsiteX5" fmla="*/ 442 w 184621"/>
                <a:gd name="connsiteY5" fmla="*/ 2397 h 7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621" h="78616">
                  <a:moveTo>
                    <a:pt x="442" y="2397"/>
                  </a:moveTo>
                  <a:cubicBezTo>
                    <a:pt x="7321" y="6101"/>
                    <a:pt x="106275" y="11922"/>
                    <a:pt x="136967" y="24622"/>
                  </a:cubicBezTo>
                  <a:cubicBezTo>
                    <a:pt x="167659" y="37322"/>
                    <a:pt x="183534" y="79655"/>
                    <a:pt x="184592" y="78597"/>
                  </a:cubicBezTo>
                  <a:cubicBezTo>
                    <a:pt x="185650" y="77539"/>
                    <a:pt x="158134" y="30972"/>
                    <a:pt x="143317" y="18272"/>
                  </a:cubicBezTo>
                  <a:cubicBezTo>
                    <a:pt x="128500" y="5572"/>
                    <a:pt x="122680" y="5043"/>
                    <a:pt x="95692" y="2397"/>
                  </a:cubicBezTo>
                  <a:cubicBezTo>
                    <a:pt x="68705" y="-249"/>
                    <a:pt x="-6437" y="-1307"/>
                    <a:pt x="442" y="2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82DA31C9-668D-8FBF-B04E-50973738F850}"/>
                </a:ext>
              </a:extLst>
            </p:cNvPr>
            <p:cNvSpPr/>
            <p:nvPr/>
          </p:nvSpPr>
          <p:spPr>
            <a:xfrm>
              <a:off x="6644440" y="4472100"/>
              <a:ext cx="99670" cy="331840"/>
            </a:xfrm>
            <a:custGeom>
              <a:avLst/>
              <a:gdLst>
                <a:gd name="connsiteX0" fmla="*/ 96085 w 99670"/>
                <a:gd name="connsiteY0" fmla="*/ 58625 h 331840"/>
                <a:gd name="connsiteX1" fmla="*/ 96085 w 99670"/>
                <a:gd name="connsiteY1" fmla="*/ 153875 h 331840"/>
                <a:gd name="connsiteX2" fmla="*/ 86560 w 99670"/>
                <a:gd name="connsiteY2" fmla="*/ 185625 h 331840"/>
                <a:gd name="connsiteX3" fmla="*/ 51635 w 99670"/>
                <a:gd name="connsiteY3" fmla="*/ 233250 h 331840"/>
                <a:gd name="connsiteX4" fmla="*/ 835 w 99670"/>
                <a:gd name="connsiteY4" fmla="*/ 331675 h 331840"/>
                <a:gd name="connsiteX5" fmla="*/ 96085 w 99670"/>
                <a:gd name="connsiteY5" fmla="*/ 207850 h 331840"/>
                <a:gd name="connsiteX6" fmla="*/ 80210 w 99670"/>
                <a:gd name="connsiteY6" fmla="*/ 7825 h 331840"/>
                <a:gd name="connsiteX7" fmla="*/ 96085 w 99670"/>
                <a:gd name="connsiteY7" fmla="*/ 58625 h 33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670" h="331840">
                  <a:moveTo>
                    <a:pt x="96085" y="58625"/>
                  </a:moveTo>
                  <a:cubicBezTo>
                    <a:pt x="98731" y="82967"/>
                    <a:pt x="97672" y="132708"/>
                    <a:pt x="96085" y="153875"/>
                  </a:cubicBezTo>
                  <a:cubicBezTo>
                    <a:pt x="94498" y="175042"/>
                    <a:pt x="93968" y="172396"/>
                    <a:pt x="86560" y="185625"/>
                  </a:cubicBezTo>
                  <a:cubicBezTo>
                    <a:pt x="79152" y="198854"/>
                    <a:pt x="65922" y="208908"/>
                    <a:pt x="51635" y="233250"/>
                  </a:cubicBezTo>
                  <a:cubicBezTo>
                    <a:pt x="37348" y="257592"/>
                    <a:pt x="-6573" y="335908"/>
                    <a:pt x="835" y="331675"/>
                  </a:cubicBezTo>
                  <a:cubicBezTo>
                    <a:pt x="8243" y="327442"/>
                    <a:pt x="82856" y="261825"/>
                    <a:pt x="96085" y="207850"/>
                  </a:cubicBezTo>
                  <a:cubicBezTo>
                    <a:pt x="109314" y="153875"/>
                    <a:pt x="81797" y="35871"/>
                    <a:pt x="80210" y="7825"/>
                  </a:cubicBezTo>
                  <a:cubicBezTo>
                    <a:pt x="78623" y="-20221"/>
                    <a:pt x="93439" y="34283"/>
                    <a:pt x="96085" y="58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688F2FA1-CC1C-35AE-883C-0C177EE195B4}"/>
                </a:ext>
              </a:extLst>
            </p:cNvPr>
            <p:cNvSpPr/>
            <p:nvPr/>
          </p:nvSpPr>
          <p:spPr>
            <a:xfrm>
              <a:off x="6492452" y="4476750"/>
              <a:ext cx="219781" cy="120660"/>
            </a:xfrm>
            <a:custGeom>
              <a:avLst/>
              <a:gdLst>
                <a:gd name="connsiteX0" fmla="*/ 423 w 219781"/>
                <a:gd name="connsiteY0" fmla="*/ 22225 h 120660"/>
                <a:gd name="connsiteX1" fmla="*/ 124248 w 219781"/>
                <a:gd name="connsiteY1" fmla="*/ 0 h 120660"/>
                <a:gd name="connsiteX2" fmla="*/ 155998 w 219781"/>
                <a:gd name="connsiteY2" fmla="*/ 22225 h 120660"/>
                <a:gd name="connsiteX3" fmla="*/ 219498 w 219781"/>
                <a:gd name="connsiteY3" fmla="*/ 120650 h 120660"/>
                <a:gd name="connsiteX4" fmla="*/ 171873 w 219781"/>
                <a:gd name="connsiteY4" fmla="*/ 15875 h 120660"/>
                <a:gd name="connsiteX5" fmla="*/ 423 w 219781"/>
                <a:gd name="connsiteY5" fmla="*/ 22225 h 12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781" h="120660">
                  <a:moveTo>
                    <a:pt x="423" y="22225"/>
                  </a:moveTo>
                  <a:cubicBezTo>
                    <a:pt x="-7514" y="19579"/>
                    <a:pt x="98319" y="0"/>
                    <a:pt x="124248" y="0"/>
                  </a:cubicBezTo>
                  <a:cubicBezTo>
                    <a:pt x="150177" y="0"/>
                    <a:pt x="140123" y="2117"/>
                    <a:pt x="155998" y="22225"/>
                  </a:cubicBezTo>
                  <a:cubicBezTo>
                    <a:pt x="171873" y="42333"/>
                    <a:pt x="216852" y="121708"/>
                    <a:pt x="219498" y="120650"/>
                  </a:cubicBezTo>
                  <a:cubicBezTo>
                    <a:pt x="222144" y="119592"/>
                    <a:pt x="206269" y="32279"/>
                    <a:pt x="171873" y="15875"/>
                  </a:cubicBezTo>
                  <a:cubicBezTo>
                    <a:pt x="137477" y="-529"/>
                    <a:pt x="8360" y="24871"/>
                    <a:pt x="423" y="22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CD74585D-7841-79FF-C8ED-D35BDC71D23B}"/>
                </a:ext>
              </a:extLst>
            </p:cNvPr>
            <p:cNvSpPr/>
            <p:nvPr/>
          </p:nvSpPr>
          <p:spPr>
            <a:xfrm>
              <a:off x="6015800" y="4582433"/>
              <a:ext cx="599342" cy="135809"/>
            </a:xfrm>
            <a:custGeom>
              <a:avLst/>
              <a:gdLst>
                <a:gd name="connsiteX0" fmla="*/ 825 w 599342"/>
                <a:gd name="connsiteY0" fmla="*/ 135617 h 135809"/>
                <a:gd name="connsiteX1" fmla="*/ 210375 w 599342"/>
                <a:gd name="connsiteY1" fmla="*/ 37192 h 135809"/>
                <a:gd name="connsiteX2" fmla="*/ 369125 w 599342"/>
                <a:gd name="connsiteY2" fmla="*/ 27667 h 135809"/>
                <a:gd name="connsiteX3" fmla="*/ 353250 w 599342"/>
                <a:gd name="connsiteY3" fmla="*/ 11792 h 135809"/>
                <a:gd name="connsiteX4" fmla="*/ 562800 w 599342"/>
                <a:gd name="connsiteY4" fmla="*/ 62592 h 135809"/>
                <a:gd name="connsiteX5" fmla="*/ 585025 w 599342"/>
                <a:gd name="connsiteY5" fmla="*/ 75292 h 135809"/>
                <a:gd name="connsiteX6" fmla="*/ 410400 w 599342"/>
                <a:gd name="connsiteY6" fmla="*/ 40367 h 135809"/>
                <a:gd name="connsiteX7" fmla="*/ 321500 w 599342"/>
                <a:gd name="connsiteY7" fmla="*/ 21317 h 135809"/>
                <a:gd name="connsiteX8" fmla="*/ 292925 w 599342"/>
                <a:gd name="connsiteY8" fmla="*/ 8617 h 135809"/>
                <a:gd name="connsiteX9" fmla="*/ 825 w 599342"/>
                <a:gd name="connsiteY9" fmla="*/ 135617 h 135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342" h="135809">
                  <a:moveTo>
                    <a:pt x="825" y="135617"/>
                  </a:moveTo>
                  <a:cubicBezTo>
                    <a:pt x="-12933" y="140379"/>
                    <a:pt x="148992" y="55184"/>
                    <a:pt x="210375" y="37192"/>
                  </a:cubicBezTo>
                  <a:cubicBezTo>
                    <a:pt x="271758" y="19200"/>
                    <a:pt x="345313" y="31900"/>
                    <a:pt x="369125" y="27667"/>
                  </a:cubicBezTo>
                  <a:cubicBezTo>
                    <a:pt x="392937" y="23434"/>
                    <a:pt x="320971" y="5971"/>
                    <a:pt x="353250" y="11792"/>
                  </a:cubicBezTo>
                  <a:cubicBezTo>
                    <a:pt x="385529" y="17613"/>
                    <a:pt x="524171" y="52009"/>
                    <a:pt x="562800" y="62592"/>
                  </a:cubicBezTo>
                  <a:cubicBezTo>
                    <a:pt x="601429" y="73175"/>
                    <a:pt x="610425" y="78996"/>
                    <a:pt x="585025" y="75292"/>
                  </a:cubicBezTo>
                  <a:cubicBezTo>
                    <a:pt x="559625" y="71588"/>
                    <a:pt x="410400" y="40367"/>
                    <a:pt x="410400" y="40367"/>
                  </a:cubicBezTo>
                  <a:cubicBezTo>
                    <a:pt x="366479" y="31371"/>
                    <a:pt x="341079" y="26609"/>
                    <a:pt x="321500" y="21317"/>
                  </a:cubicBezTo>
                  <a:cubicBezTo>
                    <a:pt x="301921" y="16025"/>
                    <a:pt x="352192" y="-14666"/>
                    <a:pt x="292925" y="8617"/>
                  </a:cubicBezTo>
                  <a:cubicBezTo>
                    <a:pt x="233658" y="31900"/>
                    <a:pt x="14583" y="130855"/>
                    <a:pt x="825" y="1356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0A61A669-9BAF-1A01-4F93-2C03433D62AF}"/>
                </a:ext>
              </a:extLst>
            </p:cNvPr>
            <p:cNvSpPr/>
            <p:nvPr/>
          </p:nvSpPr>
          <p:spPr>
            <a:xfrm>
              <a:off x="6048368" y="4456493"/>
              <a:ext cx="266721" cy="71128"/>
            </a:xfrm>
            <a:custGeom>
              <a:avLst/>
              <a:gdLst>
                <a:gd name="connsiteX0" fmla="*/ 7 w 266721"/>
                <a:gd name="connsiteY0" fmla="*/ 71057 h 71128"/>
                <a:gd name="connsiteX1" fmla="*/ 158757 w 266721"/>
                <a:gd name="connsiteY1" fmla="*/ 17082 h 71128"/>
                <a:gd name="connsiteX2" fmla="*/ 266707 w 266721"/>
                <a:gd name="connsiteY2" fmla="*/ 7557 h 71128"/>
                <a:gd name="connsiteX3" fmla="*/ 165107 w 266721"/>
                <a:gd name="connsiteY3" fmla="*/ 4382 h 71128"/>
                <a:gd name="connsiteX4" fmla="*/ 7 w 266721"/>
                <a:gd name="connsiteY4" fmla="*/ 71057 h 71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21" h="71128">
                  <a:moveTo>
                    <a:pt x="7" y="71057"/>
                  </a:moveTo>
                  <a:cubicBezTo>
                    <a:pt x="-1051" y="73174"/>
                    <a:pt x="114307" y="27665"/>
                    <a:pt x="158757" y="17082"/>
                  </a:cubicBezTo>
                  <a:cubicBezTo>
                    <a:pt x="203207" y="6499"/>
                    <a:pt x="265649" y="9674"/>
                    <a:pt x="266707" y="7557"/>
                  </a:cubicBezTo>
                  <a:cubicBezTo>
                    <a:pt x="267765" y="5440"/>
                    <a:pt x="209557" y="-6201"/>
                    <a:pt x="165107" y="4382"/>
                  </a:cubicBezTo>
                  <a:cubicBezTo>
                    <a:pt x="120657" y="14965"/>
                    <a:pt x="1065" y="68940"/>
                    <a:pt x="7" y="71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D45EEA7E-109E-E195-386F-79DD62AE8853}"/>
                </a:ext>
              </a:extLst>
            </p:cNvPr>
            <p:cNvSpPr/>
            <p:nvPr/>
          </p:nvSpPr>
          <p:spPr>
            <a:xfrm>
              <a:off x="5984870" y="4384212"/>
              <a:ext cx="54450" cy="156485"/>
            </a:xfrm>
            <a:custGeom>
              <a:avLst/>
              <a:gdLst>
                <a:gd name="connsiteX0" fmla="*/ 5 w 54450"/>
                <a:gd name="connsiteY0" fmla="*/ 463 h 156485"/>
                <a:gd name="connsiteX1" fmla="*/ 44455 w 54450"/>
                <a:gd name="connsiteY1" fmla="*/ 92538 h 156485"/>
                <a:gd name="connsiteX2" fmla="*/ 53980 w 54450"/>
                <a:gd name="connsiteY2" fmla="*/ 156038 h 156485"/>
                <a:gd name="connsiteX3" fmla="*/ 47630 w 54450"/>
                <a:gd name="connsiteY3" fmla="*/ 60788 h 156485"/>
                <a:gd name="connsiteX4" fmla="*/ 5 w 54450"/>
                <a:gd name="connsiteY4" fmla="*/ 463 h 15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50" h="156485">
                  <a:moveTo>
                    <a:pt x="5" y="463"/>
                  </a:moveTo>
                  <a:cubicBezTo>
                    <a:pt x="-524" y="5755"/>
                    <a:pt x="35459" y="66609"/>
                    <a:pt x="44455" y="92538"/>
                  </a:cubicBezTo>
                  <a:cubicBezTo>
                    <a:pt x="53451" y="118467"/>
                    <a:pt x="53451" y="161330"/>
                    <a:pt x="53980" y="156038"/>
                  </a:cubicBezTo>
                  <a:cubicBezTo>
                    <a:pt x="54509" y="150746"/>
                    <a:pt x="56097" y="85130"/>
                    <a:pt x="47630" y="60788"/>
                  </a:cubicBezTo>
                  <a:cubicBezTo>
                    <a:pt x="39163" y="36446"/>
                    <a:pt x="534" y="-4829"/>
                    <a:pt x="5" y="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5DB92872-E4CC-8016-F40E-A9607ABA3EC4}"/>
                </a:ext>
              </a:extLst>
            </p:cNvPr>
            <p:cNvSpPr/>
            <p:nvPr/>
          </p:nvSpPr>
          <p:spPr>
            <a:xfrm>
              <a:off x="6158108" y="3545095"/>
              <a:ext cx="45848" cy="402672"/>
            </a:xfrm>
            <a:custGeom>
              <a:avLst/>
              <a:gdLst>
                <a:gd name="connsiteX0" fmla="*/ 4567 w 45848"/>
                <a:gd name="connsiteY0" fmla="*/ 1380 h 402672"/>
                <a:gd name="connsiteX1" fmla="*/ 7742 w 45848"/>
                <a:gd name="connsiteY1" fmla="*/ 185530 h 402672"/>
                <a:gd name="connsiteX2" fmla="*/ 45842 w 45848"/>
                <a:gd name="connsiteY2" fmla="*/ 401430 h 402672"/>
                <a:gd name="connsiteX3" fmla="*/ 4567 w 45848"/>
                <a:gd name="connsiteY3" fmla="*/ 274430 h 402672"/>
                <a:gd name="connsiteX4" fmla="*/ 1392 w 45848"/>
                <a:gd name="connsiteY4" fmla="*/ 283955 h 402672"/>
                <a:gd name="connsiteX5" fmla="*/ 4567 w 45848"/>
                <a:gd name="connsiteY5" fmla="*/ 1380 h 40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48" h="402672">
                  <a:moveTo>
                    <a:pt x="4567" y="1380"/>
                  </a:moveTo>
                  <a:cubicBezTo>
                    <a:pt x="5625" y="-15024"/>
                    <a:pt x="863" y="118855"/>
                    <a:pt x="7742" y="185530"/>
                  </a:cubicBezTo>
                  <a:cubicBezTo>
                    <a:pt x="14621" y="252205"/>
                    <a:pt x="46371" y="386613"/>
                    <a:pt x="45842" y="401430"/>
                  </a:cubicBezTo>
                  <a:cubicBezTo>
                    <a:pt x="45313" y="416247"/>
                    <a:pt x="11975" y="294009"/>
                    <a:pt x="4567" y="274430"/>
                  </a:cubicBezTo>
                  <a:cubicBezTo>
                    <a:pt x="-2841" y="254851"/>
                    <a:pt x="863" y="326288"/>
                    <a:pt x="1392" y="283955"/>
                  </a:cubicBezTo>
                  <a:cubicBezTo>
                    <a:pt x="1921" y="241622"/>
                    <a:pt x="3509" y="17784"/>
                    <a:pt x="4567" y="1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6A29E86-1520-B8A0-D275-5046B8134B64}"/>
                </a:ext>
              </a:extLst>
            </p:cNvPr>
            <p:cNvSpPr/>
            <p:nvPr/>
          </p:nvSpPr>
          <p:spPr>
            <a:xfrm>
              <a:off x="6244892" y="3968222"/>
              <a:ext cx="98771" cy="182068"/>
            </a:xfrm>
            <a:custGeom>
              <a:avLst/>
              <a:gdLst>
                <a:gd name="connsiteX0" fmla="*/ 333 w 98771"/>
                <a:gd name="connsiteY0" fmla="*/ 528 h 182068"/>
                <a:gd name="connsiteX1" fmla="*/ 16208 w 98771"/>
                <a:gd name="connsiteY1" fmla="*/ 76728 h 182068"/>
                <a:gd name="connsiteX2" fmla="*/ 98758 w 98771"/>
                <a:gd name="connsiteY2" fmla="*/ 181503 h 182068"/>
                <a:gd name="connsiteX3" fmla="*/ 22558 w 98771"/>
                <a:gd name="connsiteY3" fmla="*/ 114828 h 182068"/>
                <a:gd name="connsiteX4" fmla="*/ 333 w 98771"/>
                <a:gd name="connsiteY4" fmla="*/ 528 h 18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71" h="182068">
                  <a:moveTo>
                    <a:pt x="333" y="528"/>
                  </a:moveTo>
                  <a:cubicBezTo>
                    <a:pt x="-725" y="-5822"/>
                    <a:pt x="-196" y="46566"/>
                    <a:pt x="16208" y="76728"/>
                  </a:cubicBezTo>
                  <a:cubicBezTo>
                    <a:pt x="32612" y="106890"/>
                    <a:pt x="97700" y="175153"/>
                    <a:pt x="98758" y="181503"/>
                  </a:cubicBezTo>
                  <a:cubicBezTo>
                    <a:pt x="99816" y="187853"/>
                    <a:pt x="38433" y="139170"/>
                    <a:pt x="22558" y="114828"/>
                  </a:cubicBezTo>
                  <a:cubicBezTo>
                    <a:pt x="6683" y="90486"/>
                    <a:pt x="1391" y="6878"/>
                    <a:pt x="333" y="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6B9FDBEC-9342-DFB8-5F7B-170F113574E3}"/>
                </a:ext>
              </a:extLst>
            </p:cNvPr>
            <p:cNvSpPr/>
            <p:nvPr/>
          </p:nvSpPr>
          <p:spPr>
            <a:xfrm>
              <a:off x="6486465" y="4114797"/>
              <a:ext cx="87513" cy="130184"/>
            </a:xfrm>
            <a:custGeom>
              <a:avLst/>
              <a:gdLst>
                <a:gd name="connsiteX0" fmla="*/ 60 w 87513"/>
                <a:gd name="connsiteY0" fmla="*/ 3 h 130184"/>
                <a:gd name="connsiteX1" fmla="*/ 66735 w 87513"/>
                <a:gd name="connsiteY1" fmla="*/ 76203 h 130184"/>
                <a:gd name="connsiteX2" fmla="*/ 85785 w 87513"/>
                <a:gd name="connsiteY2" fmla="*/ 130178 h 130184"/>
                <a:gd name="connsiteX3" fmla="*/ 79435 w 87513"/>
                <a:gd name="connsiteY3" fmla="*/ 79378 h 130184"/>
                <a:gd name="connsiteX4" fmla="*/ 60 w 87513"/>
                <a:gd name="connsiteY4" fmla="*/ 3 h 13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513" h="130184">
                  <a:moveTo>
                    <a:pt x="60" y="3"/>
                  </a:moveTo>
                  <a:cubicBezTo>
                    <a:pt x="-2057" y="-526"/>
                    <a:pt x="52448" y="54507"/>
                    <a:pt x="66735" y="76203"/>
                  </a:cubicBezTo>
                  <a:cubicBezTo>
                    <a:pt x="81023" y="97899"/>
                    <a:pt x="83668" y="129649"/>
                    <a:pt x="85785" y="130178"/>
                  </a:cubicBezTo>
                  <a:cubicBezTo>
                    <a:pt x="87902" y="130707"/>
                    <a:pt x="90018" y="96311"/>
                    <a:pt x="79435" y="79378"/>
                  </a:cubicBezTo>
                  <a:cubicBezTo>
                    <a:pt x="68852" y="62445"/>
                    <a:pt x="2177" y="532"/>
                    <a:pt x="6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289EB550-9948-195F-FB07-104F1EFC3BF5}"/>
                </a:ext>
              </a:extLst>
            </p:cNvPr>
            <p:cNvSpPr/>
            <p:nvPr/>
          </p:nvSpPr>
          <p:spPr>
            <a:xfrm>
              <a:off x="6019443" y="4704700"/>
              <a:ext cx="144175" cy="121415"/>
            </a:xfrm>
            <a:custGeom>
              <a:avLst/>
              <a:gdLst>
                <a:gd name="connsiteX0" fmla="*/ 143232 w 144175"/>
                <a:gd name="connsiteY0" fmla="*/ 650 h 121415"/>
                <a:gd name="connsiteX1" fmla="*/ 32107 w 144175"/>
                <a:gd name="connsiteY1" fmla="*/ 48275 h 121415"/>
                <a:gd name="connsiteX2" fmla="*/ 6707 w 144175"/>
                <a:gd name="connsiteY2" fmla="*/ 121300 h 121415"/>
                <a:gd name="connsiteX3" fmla="*/ 6707 w 144175"/>
                <a:gd name="connsiteY3" fmla="*/ 64150 h 121415"/>
                <a:gd name="connsiteX4" fmla="*/ 82907 w 144175"/>
                <a:gd name="connsiteY4" fmla="*/ 22875 h 121415"/>
                <a:gd name="connsiteX5" fmla="*/ 143232 w 144175"/>
                <a:gd name="connsiteY5" fmla="*/ 650 h 12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175" h="121415">
                  <a:moveTo>
                    <a:pt x="143232" y="650"/>
                  </a:moveTo>
                  <a:cubicBezTo>
                    <a:pt x="134765" y="4883"/>
                    <a:pt x="54861" y="28167"/>
                    <a:pt x="32107" y="48275"/>
                  </a:cubicBezTo>
                  <a:cubicBezTo>
                    <a:pt x="9353" y="68383"/>
                    <a:pt x="10940" y="118654"/>
                    <a:pt x="6707" y="121300"/>
                  </a:cubicBezTo>
                  <a:cubicBezTo>
                    <a:pt x="2474" y="123946"/>
                    <a:pt x="-5993" y="80554"/>
                    <a:pt x="6707" y="64150"/>
                  </a:cubicBezTo>
                  <a:cubicBezTo>
                    <a:pt x="19407" y="47746"/>
                    <a:pt x="64915" y="31871"/>
                    <a:pt x="82907" y="22875"/>
                  </a:cubicBezTo>
                  <a:cubicBezTo>
                    <a:pt x="100899" y="13879"/>
                    <a:pt x="151699" y="-3583"/>
                    <a:pt x="143232" y="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7AE480DB-6215-74D7-10B6-EA18B990C41C}"/>
                </a:ext>
              </a:extLst>
            </p:cNvPr>
            <p:cNvSpPr/>
            <p:nvPr/>
          </p:nvSpPr>
          <p:spPr>
            <a:xfrm>
              <a:off x="6218867" y="4647421"/>
              <a:ext cx="244768" cy="48505"/>
            </a:xfrm>
            <a:custGeom>
              <a:avLst/>
              <a:gdLst>
                <a:gd name="connsiteX0" fmla="*/ 958 w 244768"/>
                <a:gd name="connsiteY0" fmla="*/ 48404 h 48505"/>
                <a:gd name="connsiteX1" fmla="*/ 118433 w 244768"/>
                <a:gd name="connsiteY1" fmla="*/ 13479 h 48505"/>
                <a:gd name="connsiteX2" fmla="*/ 242258 w 244768"/>
                <a:gd name="connsiteY2" fmla="*/ 16654 h 48505"/>
                <a:gd name="connsiteX3" fmla="*/ 185108 w 244768"/>
                <a:gd name="connsiteY3" fmla="*/ 779 h 48505"/>
                <a:gd name="connsiteX4" fmla="*/ 958 w 244768"/>
                <a:gd name="connsiteY4" fmla="*/ 48404 h 4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68" h="48505">
                  <a:moveTo>
                    <a:pt x="958" y="48404"/>
                  </a:moveTo>
                  <a:cubicBezTo>
                    <a:pt x="-10154" y="50521"/>
                    <a:pt x="78216" y="18771"/>
                    <a:pt x="118433" y="13479"/>
                  </a:cubicBezTo>
                  <a:cubicBezTo>
                    <a:pt x="158650" y="8187"/>
                    <a:pt x="231146" y="18771"/>
                    <a:pt x="242258" y="16654"/>
                  </a:cubicBezTo>
                  <a:cubicBezTo>
                    <a:pt x="253370" y="14537"/>
                    <a:pt x="226383" y="-3983"/>
                    <a:pt x="185108" y="779"/>
                  </a:cubicBezTo>
                  <a:cubicBezTo>
                    <a:pt x="143833" y="5541"/>
                    <a:pt x="12070" y="46287"/>
                    <a:pt x="958" y="48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6F421C3F-322A-CF26-49F5-FFE80325DF48}"/>
                </a:ext>
              </a:extLst>
            </p:cNvPr>
            <p:cNvSpPr/>
            <p:nvPr/>
          </p:nvSpPr>
          <p:spPr>
            <a:xfrm>
              <a:off x="5878187" y="3141820"/>
              <a:ext cx="195447" cy="492048"/>
            </a:xfrm>
            <a:custGeom>
              <a:avLst/>
              <a:gdLst>
                <a:gd name="connsiteX0" fmla="*/ 2849 w 195447"/>
                <a:gd name="connsiteY0" fmla="*/ 5641 h 492048"/>
                <a:gd name="connsiteX1" fmla="*/ 31725 w 195447"/>
                <a:gd name="connsiteY1" fmla="*/ 159645 h 492048"/>
                <a:gd name="connsiteX2" fmla="*/ 137602 w 195447"/>
                <a:gd name="connsiteY2" fmla="*/ 414715 h 492048"/>
                <a:gd name="connsiteX3" fmla="*/ 108727 w 195447"/>
                <a:gd name="connsiteY3" fmla="*/ 323275 h 492048"/>
                <a:gd name="connsiteX4" fmla="*/ 195354 w 195447"/>
                <a:gd name="connsiteY4" fmla="*/ 491717 h 492048"/>
                <a:gd name="connsiteX5" fmla="*/ 89476 w 195447"/>
                <a:gd name="connsiteY5" fmla="*/ 356963 h 492048"/>
                <a:gd name="connsiteX6" fmla="*/ 2849 w 195447"/>
                <a:gd name="connsiteY6" fmla="*/ 5641 h 4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447" h="492048">
                  <a:moveTo>
                    <a:pt x="2849" y="5641"/>
                  </a:moveTo>
                  <a:cubicBezTo>
                    <a:pt x="-6776" y="-27245"/>
                    <a:pt x="9266" y="91466"/>
                    <a:pt x="31725" y="159645"/>
                  </a:cubicBezTo>
                  <a:cubicBezTo>
                    <a:pt x="54184" y="227824"/>
                    <a:pt x="124768" y="387443"/>
                    <a:pt x="137602" y="414715"/>
                  </a:cubicBezTo>
                  <a:cubicBezTo>
                    <a:pt x="150436" y="441987"/>
                    <a:pt x="99102" y="310441"/>
                    <a:pt x="108727" y="323275"/>
                  </a:cubicBezTo>
                  <a:cubicBezTo>
                    <a:pt x="118352" y="336109"/>
                    <a:pt x="198563" y="486102"/>
                    <a:pt x="195354" y="491717"/>
                  </a:cubicBezTo>
                  <a:cubicBezTo>
                    <a:pt x="192146" y="497332"/>
                    <a:pt x="119956" y="430757"/>
                    <a:pt x="89476" y="356963"/>
                  </a:cubicBezTo>
                  <a:cubicBezTo>
                    <a:pt x="58996" y="283169"/>
                    <a:pt x="12474" y="38527"/>
                    <a:pt x="2849" y="56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F919AC9A-3D4E-B702-74C8-92F9CD3F5DCC}"/>
                </a:ext>
              </a:extLst>
            </p:cNvPr>
            <p:cNvSpPr/>
            <p:nvPr/>
          </p:nvSpPr>
          <p:spPr>
            <a:xfrm>
              <a:off x="6050138" y="3054531"/>
              <a:ext cx="90808" cy="416799"/>
            </a:xfrm>
            <a:custGeom>
              <a:avLst/>
              <a:gdLst>
                <a:gd name="connsiteX0" fmla="*/ 13778 w 90808"/>
                <a:gd name="connsiteY0" fmla="*/ 1490 h 416799"/>
                <a:gd name="connsiteX1" fmla="*/ 4153 w 90808"/>
                <a:gd name="connsiteY1" fmla="*/ 160307 h 416799"/>
                <a:gd name="connsiteX2" fmla="*/ 90780 w 90808"/>
                <a:gd name="connsiteY2" fmla="*/ 415376 h 416799"/>
                <a:gd name="connsiteX3" fmla="*/ 13778 w 90808"/>
                <a:gd name="connsiteY3" fmla="*/ 251747 h 416799"/>
                <a:gd name="connsiteX4" fmla="*/ 13778 w 90808"/>
                <a:gd name="connsiteY4" fmla="*/ 1490 h 416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08" h="416799">
                  <a:moveTo>
                    <a:pt x="13778" y="1490"/>
                  </a:moveTo>
                  <a:cubicBezTo>
                    <a:pt x="12174" y="-13750"/>
                    <a:pt x="-8681" y="91326"/>
                    <a:pt x="4153" y="160307"/>
                  </a:cubicBezTo>
                  <a:cubicBezTo>
                    <a:pt x="16987" y="229288"/>
                    <a:pt x="89176" y="400136"/>
                    <a:pt x="90780" y="415376"/>
                  </a:cubicBezTo>
                  <a:cubicBezTo>
                    <a:pt x="92384" y="430616"/>
                    <a:pt x="25007" y="319926"/>
                    <a:pt x="13778" y="251747"/>
                  </a:cubicBezTo>
                  <a:cubicBezTo>
                    <a:pt x="2549" y="183568"/>
                    <a:pt x="15382" y="16730"/>
                    <a:pt x="13778" y="14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C668221A-D55E-CB3B-A24F-2322582DC815}"/>
                </a:ext>
              </a:extLst>
            </p:cNvPr>
            <p:cNvSpPr/>
            <p:nvPr/>
          </p:nvSpPr>
          <p:spPr>
            <a:xfrm>
              <a:off x="6087944" y="3599826"/>
              <a:ext cx="52984" cy="365794"/>
            </a:xfrm>
            <a:custGeom>
              <a:avLst/>
              <a:gdLst>
                <a:gd name="connsiteX0" fmla="*/ 19285 w 52984"/>
                <a:gd name="connsiteY0" fmla="*/ 22 h 365794"/>
                <a:gd name="connsiteX1" fmla="*/ 4848 w 52984"/>
                <a:gd name="connsiteY1" fmla="*/ 144401 h 365794"/>
                <a:gd name="connsiteX2" fmla="*/ 52974 w 52984"/>
                <a:gd name="connsiteY2" fmla="*/ 365782 h 365794"/>
                <a:gd name="connsiteX3" fmla="*/ 35 w 52984"/>
                <a:gd name="connsiteY3" fmla="*/ 154027 h 365794"/>
                <a:gd name="connsiteX4" fmla="*/ 19285 w 52984"/>
                <a:gd name="connsiteY4" fmla="*/ 22 h 36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84" h="365794">
                  <a:moveTo>
                    <a:pt x="19285" y="22"/>
                  </a:moveTo>
                  <a:cubicBezTo>
                    <a:pt x="20087" y="-1582"/>
                    <a:pt x="-767" y="83441"/>
                    <a:pt x="4848" y="144401"/>
                  </a:cubicBezTo>
                  <a:cubicBezTo>
                    <a:pt x="10463" y="205361"/>
                    <a:pt x="53776" y="364178"/>
                    <a:pt x="52974" y="365782"/>
                  </a:cubicBezTo>
                  <a:cubicBezTo>
                    <a:pt x="52172" y="367386"/>
                    <a:pt x="-1569" y="214987"/>
                    <a:pt x="35" y="154027"/>
                  </a:cubicBezTo>
                  <a:cubicBezTo>
                    <a:pt x="1639" y="93067"/>
                    <a:pt x="18483" y="1626"/>
                    <a:pt x="19285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3993B46D-8A58-B3A7-1598-6C03A9614EB1}"/>
                </a:ext>
              </a:extLst>
            </p:cNvPr>
            <p:cNvSpPr/>
            <p:nvPr/>
          </p:nvSpPr>
          <p:spPr>
            <a:xfrm>
              <a:off x="6174438" y="4007333"/>
              <a:ext cx="14662" cy="230342"/>
            </a:xfrm>
            <a:custGeom>
              <a:avLst/>
              <a:gdLst>
                <a:gd name="connsiteX0" fmla="*/ 14606 w 14662"/>
                <a:gd name="connsiteY0" fmla="*/ 1589 h 230342"/>
                <a:gd name="connsiteX1" fmla="*/ 4981 w 14662"/>
                <a:gd name="connsiteY1" fmla="*/ 165219 h 230342"/>
                <a:gd name="connsiteX2" fmla="*/ 168 w 14662"/>
                <a:gd name="connsiteY2" fmla="*/ 227783 h 230342"/>
                <a:gd name="connsiteX3" fmla="*/ 168 w 14662"/>
                <a:gd name="connsiteY3" fmla="*/ 88216 h 230342"/>
                <a:gd name="connsiteX4" fmla="*/ 14606 w 14662"/>
                <a:gd name="connsiteY4" fmla="*/ 1589 h 23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2" h="230342">
                  <a:moveTo>
                    <a:pt x="14606" y="1589"/>
                  </a:moveTo>
                  <a:cubicBezTo>
                    <a:pt x="15408" y="14423"/>
                    <a:pt x="7387" y="127520"/>
                    <a:pt x="4981" y="165219"/>
                  </a:cubicBezTo>
                  <a:cubicBezTo>
                    <a:pt x="2575" y="202918"/>
                    <a:pt x="970" y="240617"/>
                    <a:pt x="168" y="227783"/>
                  </a:cubicBezTo>
                  <a:cubicBezTo>
                    <a:pt x="-634" y="214949"/>
                    <a:pt x="1772" y="119498"/>
                    <a:pt x="168" y="88216"/>
                  </a:cubicBezTo>
                  <a:cubicBezTo>
                    <a:pt x="-1436" y="56934"/>
                    <a:pt x="13804" y="-11245"/>
                    <a:pt x="14606" y="1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E1CBAE1B-AFBA-01A1-6599-22BA01170C9E}"/>
                </a:ext>
              </a:extLst>
            </p:cNvPr>
            <p:cNvSpPr/>
            <p:nvPr/>
          </p:nvSpPr>
          <p:spPr>
            <a:xfrm>
              <a:off x="6072413" y="4302493"/>
              <a:ext cx="225112" cy="67376"/>
            </a:xfrm>
            <a:custGeom>
              <a:avLst/>
              <a:gdLst>
                <a:gd name="connsiteX0" fmla="*/ 1128 w 225112"/>
                <a:gd name="connsiteY0" fmla="*/ 0 h 67376"/>
                <a:gd name="connsiteX1" fmla="*/ 102193 w 225112"/>
                <a:gd name="connsiteY1" fmla="*/ 14438 h 67376"/>
                <a:gd name="connsiteX2" fmla="*/ 222509 w 225112"/>
                <a:gd name="connsiteY2" fmla="*/ 67376 h 67376"/>
                <a:gd name="connsiteX3" fmla="*/ 169570 w 225112"/>
                <a:gd name="connsiteY3" fmla="*/ 14438 h 67376"/>
                <a:gd name="connsiteX4" fmla="*/ 1128 w 225112"/>
                <a:gd name="connsiteY4" fmla="*/ 0 h 6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12" h="67376">
                  <a:moveTo>
                    <a:pt x="1128" y="0"/>
                  </a:moveTo>
                  <a:cubicBezTo>
                    <a:pt x="-10101" y="0"/>
                    <a:pt x="65296" y="3209"/>
                    <a:pt x="102193" y="14438"/>
                  </a:cubicBezTo>
                  <a:cubicBezTo>
                    <a:pt x="139090" y="25667"/>
                    <a:pt x="211280" y="67376"/>
                    <a:pt x="222509" y="67376"/>
                  </a:cubicBezTo>
                  <a:cubicBezTo>
                    <a:pt x="233738" y="67376"/>
                    <a:pt x="207269" y="21657"/>
                    <a:pt x="169570" y="14438"/>
                  </a:cubicBezTo>
                  <a:cubicBezTo>
                    <a:pt x="131871" y="7219"/>
                    <a:pt x="12357" y="0"/>
                    <a:pt x="11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2AE78DA1-A10E-8E72-CADF-F06FC3685D82}"/>
                </a:ext>
              </a:extLst>
            </p:cNvPr>
            <p:cNvSpPr/>
            <p:nvPr/>
          </p:nvSpPr>
          <p:spPr>
            <a:xfrm>
              <a:off x="6039817" y="3893399"/>
              <a:ext cx="63022" cy="279174"/>
            </a:xfrm>
            <a:custGeom>
              <a:avLst/>
              <a:gdLst>
                <a:gd name="connsiteX0" fmla="*/ 14474 w 63022"/>
                <a:gd name="connsiteY0" fmla="*/ 20 h 279174"/>
                <a:gd name="connsiteX1" fmla="*/ 52975 w 63022"/>
                <a:gd name="connsiteY1" fmla="*/ 139586 h 279174"/>
                <a:gd name="connsiteX2" fmla="*/ 36 w 63022"/>
                <a:gd name="connsiteY2" fmla="*/ 279153 h 279174"/>
                <a:gd name="connsiteX3" fmla="*/ 62600 w 63022"/>
                <a:gd name="connsiteY3" fmla="*/ 149212 h 279174"/>
                <a:gd name="connsiteX4" fmla="*/ 14474 w 63022"/>
                <a:gd name="connsiteY4" fmla="*/ 20 h 2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022" h="279174">
                  <a:moveTo>
                    <a:pt x="14474" y="20"/>
                  </a:moveTo>
                  <a:cubicBezTo>
                    <a:pt x="12870" y="-1584"/>
                    <a:pt x="55381" y="93064"/>
                    <a:pt x="52975" y="139586"/>
                  </a:cubicBezTo>
                  <a:cubicBezTo>
                    <a:pt x="50569" y="186108"/>
                    <a:pt x="-1568" y="277549"/>
                    <a:pt x="36" y="279153"/>
                  </a:cubicBezTo>
                  <a:cubicBezTo>
                    <a:pt x="1640" y="280757"/>
                    <a:pt x="56985" y="191724"/>
                    <a:pt x="62600" y="149212"/>
                  </a:cubicBezTo>
                  <a:cubicBezTo>
                    <a:pt x="68215" y="106700"/>
                    <a:pt x="16078" y="1624"/>
                    <a:pt x="14474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5BAEAB55-458D-B6D5-636F-E888C3D8AE13}"/>
                </a:ext>
              </a:extLst>
            </p:cNvPr>
            <p:cNvSpPr/>
            <p:nvPr/>
          </p:nvSpPr>
          <p:spPr>
            <a:xfrm>
              <a:off x="6651057" y="4273617"/>
              <a:ext cx="226645" cy="173267"/>
            </a:xfrm>
            <a:custGeom>
              <a:avLst/>
              <a:gdLst>
                <a:gd name="connsiteX0" fmla="*/ 0 w 226645"/>
                <a:gd name="connsiteY0" fmla="*/ 0 h 173267"/>
                <a:gd name="connsiteX1" fmla="*/ 105878 w 226645"/>
                <a:gd name="connsiteY1" fmla="*/ 129941 h 173267"/>
                <a:gd name="connsiteX2" fmla="*/ 105878 w 226645"/>
                <a:gd name="connsiteY2" fmla="*/ 163629 h 173267"/>
                <a:gd name="connsiteX3" fmla="*/ 129941 w 226645"/>
                <a:gd name="connsiteY3" fmla="*/ 134754 h 173267"/>
                <a:gd name="connsiteX4" fmla="*/ 226194 w 226645"/>
                <a:gd name="connsiteY4" fmla="*/ 173255 h 173267"/>
                <a:gd name="connsiteX5" fmla="*/ 168442 w 226645"/>
                <a:gd name="connsiteY5" fmla="*/ 129941 h 173267"/>
                <a:gd name="connsiteX6" fmla="*/ 0 w 226645"/>
                <a:gd name="connsiteY6" fmla="*/ 0 h 173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45" h="173267">
                  <a:moveTo>
                    <a:pt x="0" y="0"/>
                  </a:moveTo>
                  <a:cubicBezTo>
                    <a:pt x="44116" y="51335"/>
                    <a:pt x="88232" y="102670"/>
                    <a:pt x="105878" y="129941"/>
                  </a:cubicBezTo>
                  <a:cubicBezTo>
                    <a:pt x="123524" y="157212"/>
                    <a:pt x="105878" y="163629"/>
                    <a:pt x="105878" y="163629"/>
                  </a:cubicBezTo>
                  <a:cubicBezTo>
                    <a:pt x="109888" y="164431"/>
                    <a:pt x="109888" y="133150"/>
                    <a:pt x="129941" y="134754"/>
                  </a:cubicBezTo>
                  <a:cubicBezTo>
                    <a:pt x="149994" y="136358"/>
                    <a:pt x="219777" y="174057"/>
                    <a:pt x="226194" y="173255"/>
                  </a:cubicBezTo>
                  <a:cubicBezTo>
                    <a:pt x="232611" y="172453"/>
                    <a:pt x="168442" y="129941"/>
                    <a:pt x="168442" y="129941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9A27B12D-6BA4-D394-6D6C-20A7FD6A1345}"/>
                </a:ext>
              </a:extLst>
            </p:cNvPr>
            <p:cNvSpPr/>
            <p:nvPr/>
          </p:nvSpPr>
          <p:spPr>
            <a:xfrm>
              <a:off x="6142569" y="4643539"/>
              <a:ext cx="104518" cy="160152"/>
            </a:xfrm>
            <a:custGeom>
              <a:avLst/>
              <a:gdLst>
                <a:gd name="connsiteX0" fmla="*/ 104227 w 104518"/>
                <a:gd name="connsiteY0" fmla="*/ 650 h 160152"/>
                <a:gd name="connsiteX1" fmla="*/ 36850 w 104518"/>
                <a:gd name="connsiteY1" fmla="*/ 63215 h 160152"/>
                <a:gd name="connsiteX2" fmla="*/ 7974 w 104518"/>
                <a:gd name="connsiteY2" fmla="*/ 159467 h 160152"/>
                <a:gd name="connsiteX3" fmla="*/ 7974 w 104518"/>
                <a:gd name="connsiteY3" fmla="*/ 101716 h 160152"/>
                <a:gd name="connsiteX4" fmla="*/ 104227 w 104518"/>
                <a:gd name="connsiteY4" fmla="*/ 650 h 16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518" h="160152">
                  <a:moveTo>
                    <a:pt x="104227" y="650"/>
                  </a:moveTo>
                  <a:cubicBezTo>
                    <a:pt x="109040" y="-5767"/>
                    <a:pt x="52892" y="36746"/>
                    <a:pt x="36850" y="63215"/>
                  </a:cubicBezTo>
                  <a:cubicBezTo>
                    <a:pt x="20808" y="89684"/>
                    <a:pt x="12787" y="153050"/>
                    <a:pt x="7974" y="159467"/>
                  </a:cubicBezTo>
                  <a:cubicBezTo>
                    <a:pt x="3161" y="165884"/>
                    <a:pt x="-7266" y="125779"/>
                    <a:pt x="7974" y="101716"/>
                  </a:cubicBezTo>
                  <a:cubicBezTo>
                    <a:pt x="23214" y="77653"/>
                    <a:pt x="99414" y="7067"/>
                    <a:pt x="104227" y="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1D994818-4AC6-77FE-6668-3F8F141C98A0}"/>
                </a:ext>
              </a:extLst>
            </p:cNvPr>
            <p:cNvSpPr/>
            <p:nvPr/>
          </p:nvSpPr>
          <p:spPr>
            <a:xfrm>
              <a:off x="5620545" y="3267265"/>
              <a:ext cx="82535" cy="479011"/>
            </a:xfrm>
            <a:custGeom>
              <a:avLst/>
              <a:gdLst>
                <a:gd name="connsiteX0" fmla="*/ 10234 w 82535"/>
                <a:gd name="connsiteY0" fmla="*/ 512 h 479011"/>
                <a:gd name="connsiteX1" fmla="*/ 58360 w 82535"/>
                <a:gd name="connsiteY1" fmla="*/ 193017 h 479011"/>
                <a:gd name="connsiteX2" fmla="*/ 39110 w 82535"/>
                <a:gd name="connsiteY2" fmla="*/ 308520 h 479011"/>
                <a:gd name="connsiteX3" fmla="*/ 63173 w 82535"/>
                <a:gd name="connsiteY3" fmla="*/ 250769 h 479011"/>
                <a:gd name="connsiteX4" fmla="*/ 609 w 82535"/>
                <a:gd name="connsiteY4" fmla="*/ 476962 h 479011"/>
                <a:gd name="connsiteX5" fmla="*/ 34297 w 82535"/>
                <a:gd name="connsiteY5" fmla="*/ 356647 h 479011"/>
                <a:gd name="connsiteX6" fmla="*/ 82423 w 82535"/>
                <a:gd name="connsiteY6" fmla="*/ 255581 h 479011"/>
                <a:gd name="connsiteX7" fmla="*/ 10234 w 82535"/>
                <a:gd name="connsiteY7" fmla="*/ 512 h 4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535" h="479011">
                  <a:moveTo>
                    <a:pt x="10234" y="512"/>
                  </a:moveTo>
                  <a:cubicBezTo>
                    <a:pt x="6223" y="-9915"/>
                    <a:pt x="53547" y="141682"/>
                    <a:pt x="58360" y="193017"/>
                  </a:cubicBezTo>
                  <a:cubicBezTo>
                    <a:pt x="63173" y="244352"/>
                    <a:pt x="38308" y="298895"/>
                    <a:pt x="39110" y="308520"/>
                  </a:cubicBezTo>
                  <a:cubicBezTo>
                    <a:pt x="39912" y="318145"/>
                    <a:pt x="69590" y="222695"/>
                    <a:pt x="63173" y="250769"/>
                  </a:cubicBezTo>
                  <a:cubicBezTo>
                    <a:pt x="56756" y="278843"/>
                    <a:pt x="5422" y="459316"/>
                    <a:pt x="609" y="476962"/>
                  </a:cubicBezTo>
                  <a:cubicBezTo>
                    <a:pt x="-4204" y="494608"/>
                    <a:pt x="20661" y="393544"/>
                    <a:pt x="34297" y="356647"/>
                  </a:cubicBezTo>
                  <a:cubicBezTo>
                    <a:pt x="47933" y="319750"/>
                    <a:pt x="84829" y="310124"/>
                    <a:pt x="82423" y="255581"/>
                  </a:cubicBezTo>
                  <a:cubicBezTo>
                    <a:pt x="80017" y="201038"/>
                    <a:pt x="14245" y="10939"/>
                    <a:pt x="10234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D73D6281-92D8-5AEA-3E25-F68B409E6161}"/>
                </a:ext>
              </a:extLst>
            </p:cNvPr>
            <p:cNvSpPr/>
            <p:nvPr/>
          </p:nvSpPr>
          <p:spPr>
            <a:xfrm>
              <a:off x="5428590" y="3334878"/>
              <a:ext cx="181722" cy="313839"/>
            </a:xfrm>
            <a:custGeom>
              <a:avLst/>
              <a:gdLst>
                <a:gd name="connsiteX0" fmla="*/ 58 w 181722"/>
                <a:gd name="connsiteY0" fmla="*/ 276 h 313839"/>
                <a:gd name="connsiteX1" fmla="*/ 168501 w 181722"/>
                <a:gd name="connsiteY1" fmla="*/ 221657 h 313839"/>
                <a:gd name="connsiteX2" fmla="*/ 168501 w 181722"/>
                <a:gd name="connsiteY2" fmla="*/ 313097 h 313839"/>
                <a:gd name="connsiteX3" fmla="*/ 149250 w 181722"/>
                <a:gd name="connsiteY3" fmla="*/ 178343 h 313839"/>
                <a:gd name="connsiteX4" fmla="*/ 58 w 181722"/>
                <a:gd name="connsiteY4" fmla="*/ 276 h 31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722" h="313839">
                  <a:moveTo>
                    <a:pt x="58" y="276"/>
                  </a:moveTo>
                  <a:cubicBezTo>
                    <a:pt x="3266" y="7495"/>
                    <a:pt x="140427" y="169520"/>
                    <a:pt x="168501" y="221657"/>
                  </a:cubicBezTo>
                  <a:cubicBezTo>
                    <a:pt x="196575" y="273794"/>
                    <a:pt x="171709" y="320316"/>
                    <a:pt x="168501" y="313097"/>
                  </a:cubicBezTo>
                  <a:cubicBezTo>
                    <a:pt x="165293" y="305878"/>
                    <a:pt x="171709" y="227271"/>
                    <a:pt x="149250" y="178343"/>
                  </a:cubicBezTo>
                  <a:cubicBezTo>
                    <a:pt x="126791" y="129415"/>
                    <a:pt x="-3150" y="-6943"/>
                    <a:pt x="58" y="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71B094F3-3B0C-B83F-F53D-D505DC8C56ED}"/>
                </a:ext>
              </a:extLst>
            </p:cNvPr>
            <p:cNvSpPr/>
            <p:nvPr/>
          </p:nvSpPr>
          <p:spPr>
            <a:xfrm>
              <a:off x="5987935" y="3633249"/>
              <a:ext cx="90629" cy="452452"/>
            </a:xfrm>
            <a:custGeom>
              <a:avLst/>
              <a:gdLst>
                <a:gd name="connsiteX0" fmla="*/ 90419 w 90629"/>
                <a:gd name="connsiteY0" fmla="*/ 288 h 452452"/>
                <a:gd name="connsiteX1" fmla="*/ 27854 w 90629"/>
                <a:gd name="connsiteY1" fmla="*/ 183168 h 452452"/>
                <a:gd name="connsiteX2" fmla="*/ 18229 w 90629"/>
                <a:gd name="connsiteY2" fmla="*/ 361235 h 452452"/>
                <a:gd name="connsiteX3" fmla="*/ 23042 w 90629"/>
                <a:gd name="connsiteY3" fmla="*/ 447863 h 452452"/>
                <a:gd name="connsiteX4" fmla="*/ 3791 w 90629"/>
                <a:gd name="connsiteY4" fmla="*/ 226482 h 452452"/>
                <a:gd name="connsiteX5" fmla="*/ 90419 w 90629"/>
                <a:gd name="connsiteY5" fmla="*/ 288 h 45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629" h="452452">
                  <a:moveTo>
                    <a:pt x="90419" y="288"/>
                  </a:moveTo>
                  <a:cubicBezTo>
                    <a:pt x="94430" y="-6931"/>
                    <a:pt x="39886" y="123010"/>
                    <a:pt x="27854" y="183168"/>
                  </a:cubicBezTo>
                  <a:cubicBezTo>
                    <a:pt x="15822" y="243326"/>
                    <a:pt x="19031" y="317119"/>
                    <a:pt x="18229" y="361235"/>
                  </a:cubicBezTo>
                  <a:cubicBezTo>
                    <a:pt x="17427" y="405351"/>
                    <a:pt x="25448" y="470322"/>
                    <a:pt x="23042" y="447863"/>
                  </a:cubicBezTo>
                  <a:cubicBezTo>
                    <a:pt x="20636" y="425404"/>
                    <a:pt x="-10647" y="295463"/>
                    <a:pt x="3791" y="226482"/>
                  </a:cubicBezTo>
                  <a:cubicBezTo>
                    <a:pt x="18229" y="157501"/>
                    <a:pt x="86408" y="7507"/>
                    <a:pt x="90419" y="2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694441B9-FFFC-9674-8D64-21B5E6B7A913}"/>
                </a:ext>
              </a:extLst>
            </p:cNvPr>
            <p:cNvSpPr/>
            <p:nvPr/>
          </p:nvSpPr>
          <p:spPr>
            <a:xfrm>
              <a:off x="6455513" y="4629567"/>
              <a:ext cx="224537" cy="196464"/>
            </a:xfrm>
            <a:custGeom>
              <a:avLst/>
              <a:gdLst>
                <a:gd name="connsiteX0" fmla="*/ 224420 w 224537"/>
                <a:gd name="connsiteY0" fmla="*/ 185 h 196464"/>
                <a:gd name="connsiteX1" fmla="*/ 152230 w 224537"/>
                <a:gd name="connsiteY1" fmla="*/ 53124 h 196464"/>
                <a:gd name="connsiteX2" fmla="*/ 152230 w 224537"/>
                <a:gd name="connsiteY2" fmla="*/ 101250 h 196464"/>
                <a:gd name="connsiteX3" fmla="*/ 27102 w 224537"/>
                <a:gd name="connsiteY3" fmla="*/ 187877 h 196464"/>
                <a:gd name="connsiteX4" fmla="*/ 7851 w 224537"/>
                <a:gd name="connsiteY4" fmla="*/ 187877 h 196464"/>
                <a:gd name="connsiteX5" fmla="*/ 128167 w 224537"/>
                <a:gd name="connsiteY5" fmla="*/ 139751 h 196464"/>
                <a:gd name="connsiteX6" fmla="*/ 132980 w 224537"/>
                <a:gd name="connsiteY6" fmla="*/ 72374 h 196464"/>
                <a:gd name="connsiteX7" fmla="*/ 224420 w 224537"/>
                <a:gd name="connsiteY7" fmla="*/ 185 h 19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537" h="196464">
                  <a:moveTo>
                    <a:pt x="224420" y="185"/>
                  </a:moveTo>
                  <a:cubicBezTo>
                    <a:pt x="227628" y="-3023"/>
                    <a:pt x="164262" y="36280"/>
                    <a:pt x="152230" y="53124"/>
                  </a:cubicBezTo>
                  <a:cubicBezTo>
                    <a:pt x="140198" y="69968"/>
                    <a:pt x="173084" y="78791"/>
                    <a:pt x="152230" y="101250"/>
                  </a:cubicBezTo>
                  <a:cubicBezTo>
                    <a:pt x="131376" y="123709"/>
                    <a:pt x="27102" y="187877"/>
                    <a:pt x="27102" y="187877"/>
                  </a:cubicBezTo>
                  <a:cubicBezTo>
                    <a:pt x="3039" y="202315"/>
                    <a:pt x="-8993" y="195898"/>
                    <a:pt x="7851" y="187877"/>
                  </a:cubicBezTo>
                  <a:cubicBezTo>
                    <a:pt x="24695" y="179856"/>
                    <a:pt x="107312" y="159002"/>
                    <a:pt x="128167" y="139751"/>
                  </a:cubicBezTo>
                  <a:cubicBezTo>
                    <a:pt x="149022" y="120501"/>
                    <a:pt x="123355" y="93229"/>
                    <a:pt x="132980" y="72374"/>
                  </a:cubicBezTo>
                  <a:cubicBezTo>
                    <a:pt x="142605" y="51519"/>
                    <a:pt x="221212" y="3393"/>
                    <a:pt x="224420" y="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A3B9B47F-1959-1E0C-324A-3A3325453B27}"/>
                </a:ext>
              </a:extLst>
            </p:cNvPr>
            <p:cNvSpPr/>
            <p:nvPr/>
          </p:nvSpPr>
          <p:spPr>
            <a:xfrm>
              <a:off x="6294088" y="4723771"/>
              <a:ext cx="194745" cy="60026"/>
            </a:xfrm>
            <a:custGeom>
              <a:avLst/>
              <a:gdLst>
                <a:gd name="connsiteX0" fmla="*/ 834 w 194745"/>
                <a:gd name="connsiteY0" fmla="*/ 59985 h 60026"/>
                <a:gd name="connsiteX1" fmla="*/ 87461 w 194745"/>
                <a:gd name="connsiteY1" fmla="*/ 2233 h 60026"/>
                <a:gd name="connsiteX2" fmla="*/ 193339 w 194745"/>
                <a:gd name="connsiteY2" fmla="*/ 11858 h 60026"/>
                <a:gd name="connsiteX3" fmla="*/ 140400 w 194745"/>
                <a:gd name="connsiteY3" fmla="*/ 11858 h 60026"/>
                <a:gd name="connsiteX4" fmla="*/ 834 w 194745"/>
                <a:gd name="connsiteY4" fmla="*/ 59985 h 6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745" h="60026">
                  <a:moveTo>
                    <a:pt x="834" y="59985"/>
                  </a:moveTo>
                  <a:cubicBezTo>
                    <a:pt x="-7989" y="58381"/>
                    <a:pt x="55377" y="10254"/>
                    <a:pt x="87461" y="2233"/>
                  </a:cubicBezTo>
                  <a:cubicBezTo>
                    <a:pt x="119545" y="-5788"/>
                    <a:pt x="184516" y="10254"/>
                    <a:pt x="193339" y="11858"/>
                  </a:cubicBezTo>
                  <a:cubicBezTo>
                    <a:pt x="202162" y="13462"/>
                    <a:pt x="167672" y="7045"/>
                    <a:pt x="140400" y="11858"/>
                  </a:cubicBezTo>
                  <a:cubicBezTo>
                    <a:pt x="113129" y="16671"/>
                    <a:pt x="9657" y="61589"/>
                    <a:pt x="834" y="599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2B5AF88E-8978-99DE-E45C-DC78E4103B55}"/>
                </a:ext>
              </a:extLst>
            </p:cNvPr>
            <p:cNvSpPr/>
            <p:nvPr/>
          </p:nvSpPr>
          <p:spPr>
            <a:xfrm>
              <a:off x="6673847" y="4882740"/>
              <a:ext cx="82756" cy="220259"/>
            </a:xfrm>
            <a:custGeom>
              <a:avLst/>
              <a:gdLst>
                <a:gd name="connsiteX0" fmla="*/ 3 w 82756"/>
                <a:gd name="connsiteY0" fmla="*/ 410 h 220259"/>
                <a:gd name="connsiteX1" fmla="*/ 66678 w 82756"/>
                <a:gd name="connsiteY1" fmla="*/ 149635 h 220259"/>
                <a:gd name="connsiteX2" fmla="*/ 82553 w 82756"/>
                <a:gd name="connsiteY2" fmla="*/ 219485 h 220259"/>
                <a:gd name="connsiteX3" fmla="*/ 69853 w 82756"/>
                <a:gd name="connsiteY3" fmla="*/ 108360 h 220259"/>
                <a:gd name="connsiteX4" fmla="*/ 3 w 82756"/>
                <a:gd name="connsiteY4" fmla="*/ 410 h 22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6" h="220259">
                  <a:moveTo>
                    <a:pt x="3" y="410"/>
                  </a:moveTo>
                  <a:cubicBezTo>
                    <a:pt x="-526" y="7289"/>
                    <a:pt x="52920" y="113123"/>
                    <a:pt x="66678" y="149635"/>
                  </a:cubicBezTo>
                  <a:cubicBezTo>
                    <a:pt x="80436" y="186147"/>
                    <a:pt x="82024" y="226364"/>
                    <a:pt x="82553" y="219485"/>
                  </a:cubicBezTo>
                  <a:cubicBezTo>
                    <a:pt x="83082" y="212606"/>
                    <a:pt x="83611" y="141697"/>
                    <a:pt x="69853" y="108360"/>
                  </a:cubicBezTo>
                  <a:cubicBezTo>
                    <a:pt x="56095" y="75023"/>
                    <a:pt x="532" y="-6469"/>
                    <a:pt x="3" y="4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52D24783-1B21-9580-BB74-0661D5C57E65}"/>
                </a:ext>
              </a:extLst>
            </p:cNvPr>
            <p:cNvSpPr/>
            <p:nvPr/>
          </p:nvSpPr>
          <p:spPr>
            <a:xfrm>
              <a:off x="6566102" y="4879625"/>
              <a:ext cx="139612" cy="263951"/>
            </a:xfrm>
            <a:custGeom>
              <a:avLst/>
              <a:gdLst>
                <a:gd name="connsiteX0" fmla="*/ 2973 w 139612"/>
                <a:gd name="connsiteY0" fmla="*/ 350 h 263951"/>
                <a:gd name="connsiteX1" fmla="*/ 6148 w 139612"/>
                <a:gd name="connsiteY1" fmla="*/ 140050 h 263951"/>
                <a:gd name="connsiteX2" fmla="*/ 34723 w 139612"/>
                <a:gd name="connsiteY2" fmla="*/ 209900 h 263951"/>
                <a:gd name="connsiteX3" fmla="*/ 60123 w 139612"/>
                <a:gd name="connsiteY3" fmla="*/ 235300 h 263951"/>
                <a:gd name="connsiteX4" fmla="*/ 139498 w 139612"/>
                <a:gd name="connsiteY4" fmla="*/ 263875 h 263951"/>
                <a:gd name="connsiteX5" fmla="*/ 75998 w 139612"/>
                <a:gd name="connsiteY5" fmla="*/ 241650 h 263951"/>
                <a:gd name="connsiteX6" fmla="*/ 6148 w 139612"/>
                <a:gd name="connsiteY6" fmla="*/ 184500 h 263951"/>
                <a:gd name="connsiteX7" fmla="*/ 2973 w 139612"/>
                <a:gd name="connsiteY7" fmla="*/ 350 h 26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612" h="263951">
                  <a:moveTo>
                    <a:pt x="2973" y="350"/>
                  </a:moveTo>
                  <a:cubicBezTo>
                    <a:pt x="2973" y="-7058"/>
                    <a:pt x="856" y="105125"/>
                    <a:pt x="6148" y="140050"/>
                  </a:cubicBezTo>
                  <a:cubicBezTo>
                    <a:pt x="11440" y="174975"/>
                    <a:pt x="25727" y="194025"/>
                    <a:pt x="34723" y="209900"/>
                  </a:cubicBezTo>
                  <a:cubicBezTo>
                    <a:pt x="43719" y="225775"/>
                    <a:pt x="42661" y="226304"/>
                    <a:pt x="60123" y="235300"/>
                  </a:cubicBezTo>
                  <a:cubicBezTo>
                    <a:pt x="77586" y="244296"/>
                    <a:pt x="136852" y="262817"/>
                    <a:pt x="139498" y="263875"/>
                  </a:cubicBezTo>
                  <a:cubicBezTo>
                    <a:pt x="142144" y="264933"/>
                    <a:pt x="98223" y="254879"/>
                    <a:pt x="75998" y="241650"/>
                  </a:cubicBezTo>
                  <a:cubicBezTo>
                    <a:pt x="53773" y="228421"/>
                    <a:pt x="17790" y="217308"/>
                    <a:pt x="6148" y="184500"/>
                  </a:cubicBezTo>
                  <a:cubicBezTo>
                    <a:pt x="-5494" y="151692"/>
                    <a:pt x="2973" y="7758"/>
                    <a:pt x="2973" y="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D1366C08-F689-89C6-51E5-FD661E5A0587}"/>
                </a:ext>
              </a:extLst>
            </p:cNvPr>
            <p:cNvSpPr/>
            <p:nvPr/>
          </p:nvSpPr>
          <p:spPr>
            <a:xfrm>
              <a:off x="5939867" y="5267234"/>
              <a:ext cx="861607" cy="365230"/>
            </a:xfrm>
            <a:custGeom>
              <a:avLst/>
              <a:gdLst>
                <a:gd name="connsiteX0" fmla="*/ 558 w 861607"/>
                <a:gd name="connsiteY0" fmla="*/ 365216 h 365230"/>
                <a:gd name="connsiteX1" fmla="*/ 356158 w 861607"/>
                <a:gd name="connsiteY1" fmla="*/ 177891 h 365230"/>
                <a:gd name="connsiteX2" fmla="*/ 238683 w 861607"/>
                <a:gd name="connsiteY2" fmla="*/ 212816 h 365230"/>
                <a:gd name="connsiteX3" fmla="*/ 483158 w 861607"/>
                <a:gd name="connsiteY3" fmla="*/ 108041 h 365230"/>
                <a:gd name="connsiteX4" fmla="*/ 629208 w 861607"/>
                <a:gd name="connsiteY4" fmla="*/ 54066 h 365230"/>
                <a:gd name="connsiteX5" fmla="*/ 587933 w 861607"/>
                <a:gd name="connsiteY5" fmla="*/ 54066 h 365230"/>
                <a:gd name="connsiteX6" fmla="*/ 708583 w 861607"/>
                <a:gd name="connsiteY6" fmla="*/ 38191 h 365230"/>
                <a:gd name="connsiteX7" fmla="*/ 648258 w 861607"/>
                <a:gd name="connsiteY7" fmla="*/ 9616 h 365230"/>
                <a:gd name="connsiteX8" fmla="*/ 733983 w 861607"/>
                <a:gd name="connsiteY8" fmla="*/ 15966 h 365230"/>
                <a:gd name="connsiteX9" fmla="*/ 705408 w 861607"/>
                <a:gd name="connsiteY9" fmla="*/ 91 h 365230"/>
                <a:gd name="connsiteX10" fmla="*/ 860983 w 861607"/>
                <a:gd name="connsiteY10" fmla="*/ 9616 h 365230"/>
                <a:gd name="connsiteX11" fmla="*/ 756208 w 861607"/>
                <a:gd name="connsiteY11" fmla="*/ 12791 h 365230"/>
                <a:gd name="connsiteX12" fmla="*/ 660958 w 861607"/>
                <a:gd name="connsiteY12" fmla="*/ 12791 h 365230"/>
                <a:gd name="connsiteX13" fmla="*/ 451408 w 861607"/>
                <a:gd name="connsiteY13" fmla="*/ 95341 h 365230"/>
                <a:gd name="connsiteX14" fmla="*/ 524433 w 861607"/>
                <a:gd name="connsiteY14" fmla="*/ 73116 h 365230"/>
                <a:gd name="connsiteX15" fmla="*/ 279958 w 861607"/>
                <a:gd name="connsiteY15" fmla="*/ 187416 h 365230"/>
                <a:gd name="connsiteX16" fmla="*/ 558 w 861607"/>
                <a:gd name="connsiteY16" fmla="*/ 365216 h 36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1607" h="365230">
                  <a:moveTo>
                    <a:pt x="558" y="365216"/>
                  </a:moveTo>
                  <a:cubicBezTo>
                    <a:pt x="13258" y="363629"/>
                    <a:pt x="316471" y="203291"/>
                    <a:pt x="356158" y="177891"/>
                  </a:cubicBezTo>
                  <a:cubicBezTo>
                    <a:pt x="395846" y="152491"/>
                    <a:pt x="217516" y="224458"/>
                    <a:pt x="238683" y="212816"/>
                  </a:cubicBezTo>
                  <a:cubicBezTo>
                    <a:pt x="259850" y="201174"/>
                    <a:pt x="418070" y="134499"/>
                    <a:pt x="483158" y="108041"/>
                  </a:cubicBezTo>
                  <a:cubicBezTo>
                    <a:pt x="548246" y="81583"/>
                    <a:pt x="611746" y="63062"/>
                    <a:pt x="629208" y="54066"/>
                  </a:cubicBezTo>
                  <a:cubicBezTo>
                    <a:pt x="646671" y="45070"/>
                    <a:pt x="574704" y="56712"/>
                    <a:pt x="587933" y="54066"/>
                  </a:cubicBezTo>
                  <a:cubicBezTo>
                    <a:pt x="601162" y="51420"/>
                    <a:pt x="698529" y="45599"/>
                    <a:pt x="708583" y="38191"/>
                  </a:cubicBezTo>
                  <a:cubicBezTo>
                    <a:pt x="718637" y="30783"/>
                    <a:pt x="644025" y="13320"/>
                    <a:pt x="648258" y="9616"/>
                  </a:cubicBezTo>
                  <a:cubicBezTo>
                    <a:pt x="652491" y="5912"/>
                    <a:pt x="724458" y="17553"/>
                    <a:pt x="733983" y="15966"/>
                  </a:cubicBezTo>
                  <a:cubicBezTo>
                    <a:pt x="743508" y="14378"/>
                    <a:pt x="684241" y="1149"/>
                    <a:pt x="705408" y="91"/>
                  </a:cubicBezTo>
                  <a:cubicBezTo>
                    <a:pt x="726575" y="-967"/>
                    <a:pt x="852516" y="7499"/>
                    <a:pt x="860983" y="9616"/>
                  </a:cubicBezTo>
                  <a:cubicBezTo>
                    <a:pt x="869450" y="11733"/>
                    <a:pt x="789545" y="12262"/>
                    <a:pt x="756208" y="12791"/>
                  </a:cubicBezTo>
                  <a:cubicBezTo>
                    <a:pt x="722871" y="13320"/>
                    <a:pt x="711758" y="-967"/>
                    <a:pt x="660958" y="12791"/>
                  </a:cubicBezTo>
                  <a:cubicBezTo>
                    <a:pt x="610158" y="26549"/>
                    <a:pt x="474162" y="85287"/>
                    <a:pt x="451408" y="95341"/>
                  </a:cubicBezTo>
                  <a:cubicBezTo>
                    <a:pt x="428654" y="105395"/>
                    <a:pt x="553008" y="57770"/>
                    <a:pt x="524433" y="73116"/>
                  </a:cubicBezTo>
                  <a:cubicBezTo>
                    <a:pt x="495858" y="88462"/>
                    <a:pt x="364625" y="141378"/>
                    <a:pt x="279958" y="187416"/>
                  </a:cubicBezTo>
                  <a:cubicBezTo>
                    <a:pt x="195291" y="233453"/>
                    <a:pt x="-12142" y="366803"/>
                    <a:pt x="558" y="365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ECF43820-F7E6-08D0-6B03-6F4B9800CCF3}"/>
                </a:ext>
              </a:extLst>
            </p:cNvPr>
            <p:cNvSpPr/>
            <p:nvPr/>
          </p:nvSpPr>
          <p:spPr>
            <a:xfrm>
              <a:off x="6766882" y="5167648"/>
              <a:ext cx="377651" cy="157858"/>
            </a:xfrm>
            <a:custGeom>
              <a:avLst/>
              <a:gdLst>
                <a:gd name="connsiteX0" fmla="*/ 2218 w 377651"/>
                <a:gd name="connsiteY0" fmla="*/ 90152 h 157858"/>
                <a:gd name="connsiteX1" fmla="*/ 97468 w 377651"/>
                <a:gd name="connsiteY1" fmla="*/ 67927 h 157858"/>
                <a:gd name="connsiteX2" fmla="*/ 199068 w 377651"/>
                <a:gd name="connsiteY2" fmla="*/ 1252 h 157858"/>
                <a:gd name="connsiteX3" fmla="*/ 208593 w 377651"/>
                <a:gd name="connsiteY3" fmla="*/ 26652 h 157858"/>
                <a:gd name="connsiteX4" fmla="*/ 300668 w 377651"/>
                <a:gd name="connsiteY4" fmla="*/ 55227 h 157858"/>
                <a:gd name="connsiteX5" fmla="*/ 373693 w 377651"/>
                <a:gd name="connsiteY5" fmla="*/ 109202 h 157858"/>
                <a:gd name="connsiteX6" fmla="*/ 364168 w 377651"/>
                <a:gd name="connsiteY6" fmla="*/ 137777 h 157858"/>
                <a:gd name="connsiteX7" fmla="*/ 332418 w 377651"/>
                <a:gd name="connsiteY7" fmla="*/ 156827 h 157858"/>
                <a:gd name="connsiteX8" fmla="*/ 367343 w 377651"/>
                <a:gd name="connsiteY8" fmla="*/ 106027 h 157858"/>
                <a:gd name="connsiteX9" fmla="*/ 256218 w 377651"/>
                <a:gd name="connsiteY9" fmla="*/ 33002 h 157858"/>
                <a:gd name="connsiteX10" fmla="*/ 195893 w 377651"/>
                <a:gd name="connsiteY10" fmla="*/ 39352 h 157858"/>
                <a:gd name="connsiteX11" fmla="*/ 2218 w 377651"/>
                <a:gd name="connsiteY11" fmla="*/ 90152 h 15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7651" h="157858">
                  <a:moveTo>
                    <a:pt x="2218" y="90152"/>
                  </a:moveTo>
                  <a:cubicBezTo>
                    <a:pt x="-14186" y="94915"/>
                    <a:pt x="64660" y="82744"/>
                    <a:pt x="97468" y="67927"/>
                  </a:cubicBezTo>
                  <a:cubicBezTo>
                    <a:pt x="130276" y="53110"/>
                    <a:pt x="199068" y="1252"/>
                    <a:pt x="199068" y="1252"/>
                  </a:cubicBezTo>
                  <a:cubicBezTo>
                    <a:pt x="217589" y="-5627"/>
                    <a:pt x="191660" y="17656"/>
                    <a:pt x="208593" y="26652"/>
                  </a:cubicBezTo>
                  <a:cubicBezTo>
                    <a:pt x="225526" y="35648"/>
                    <a:pt x="273151" y="41469"/>
                    <a:pt x="300668" y="55227"/>
                  </a:cubicBezTo>
                  <a:cubicBezTo>
                    <a:pt x="328185" y="68985"/>
                    <a:pt x="363110" y="95444"/>
                    <a:pt x="373693" y="109202"/>
                  </a:cubicBezTo>
                  <a:cubicBezTo>
                    <a:pt x="384276" y="122960"/>
                    <a:pt x="371047" y="129839"/>
                    <a:pt x="364168" y="137777"/>
                  </a:cubicBezTo>
                  <a:cubicBezTo>
                    <a:pt x="357289" y="145715"/>
                    <a:pt x="331889" y="162119"/>
                    <a:pt x="332418" y="156827"/>
                  </a:cubicBezTo>
                  <a:cubicBezTo>
                    <a:pt x="332947" y="151535"/>
                    <a:pt x="380043" y="126664"/>
                    <a:pt x="367343" y="106027"/>
                  </a:cubicBezTo>
                  <a:cubicBezTo>
                    <a:pt x="354643" y="85390"/>
                    <a:pt x="284793" y="44114"/>
                    <a:pt x="256218" y="33002"/>
                  </a:cubicBezTo>
                  <a:cubicBezTo>
                    <a:pt x="227643" y="21890"/>
                    <a:pt x="235051" y="26652"/>
                    <a:pt x="195893" y="39352"/>
                  </a:cubicBezTo>
                  <a:cubicBezTo>
                    <a:pt x="156735" y="52052"/>
                    <a:pt x="18622" y="85389"/>
                    <a:pt x="2218" y="90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0F0743DD-8A43-36CE-F075-4F94FE32D806}"/>
                </a:ext>
              </a:extLst>
            </p:cNvPr>
            <p:cNvSpPr/>
            <p:nvPr/>
          </p:nvSpPr>
          <p:spPr>
            <a:xfrm>
              <a:off x="6738801" y="5241569"/>
              <a:ext cx="128180" cy="226763"/>
            </a:xfrm>
            <a:custGeom>
              <a:avLst/>
              <a:gdLst>
                <a:gd name="connsiteX0" fmla="*/ 93799 w 128180"/>
                <a:gd name="connsiteY0" fmla="*/ 356 h 226763"/>
                <a:gd name="connsiteX1" fmla="*/ 122374 w 128180"/>
                <a:gd name="connsiteY1" fmla="*/ 111481 h 226763"/>
                <a:gd name="connsiteX2" fmla="*/ 116024 w 128180"/>
                <a:gd name="connsiteY2" fmla="*/ 140056 h 226763"/>
                <a:gd name="connsiteX3" fmla="*/ 1724 w 128180"/>
                <a:gd name="connsiteY3" fmla="*/ 225781 h 226763"/>
                <a:gd name="connsiteX4" fmla="*/ 52524 w 128180"/>
                <a:gd name="connsiteY4" fmla="*/ 184506 h 226763"/>
                <a:gd name="connsiteX5" fmla="*/ 125549 w 128180"/>
                <a:gd name="connsiteY5" fmla="*/ 152756 h 226763"/>
                <a:gd name="connsiteX6" fmla="*/ 93799 w 128180"/>
                <a:gd name="connsiteY6" fmla="*/ 356 h 22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180" h="226763">
                  <a:moveTo>
                    <a:pt x="93799" y="356"/>
                  </a:moveTo>
                  <a:cubicBezTo>
                    <a:pt x="93270" y="-6523"/>
                    <a:pt x="118670" y="88198"/>
                    <a:pt x="122374" y="111481"/>
                  </a:cubicBezTo>
                  <a:cubicBezTo>
                    <a:pt x="126078" y="134764"/>
                    <a:pt x="136132" y="121006"/>
                    <a:pt x="116024" y="140056"/>
                  </a:cubicBezTo>
                  <a:cubicBezTo>
                    <a:pt x="95916" y="159106"/>
                    <a:pt x="12307" y="218373"/>
                    <a:pt x="1724" y="225781"/>
                  </a:cubicBezTo>
                  <a:cubicBezTo>
                    <a:pt x="-8859" y="233189"/>
                    <a:pt x="31887" y="196677"/>
                    <a:pt x="52524" y="184506"/>
                  </a:cubicBezTo>
                  <a:cubicBezTo>
                    <a:pt x="73161" y="172335"/>
                    <a:pt x="115495" y="183448"/>
                    <a:pt x="125549" y="152756"/>
                  </a:cubicBezTo>
                  <a:cubicBezTo>
                    <a:pt x="135603" y="122064"/>
                    <a:pt x="94328" y="7235"/>
                    <a:pt x="93799" y="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143F7DD6-92B5-0796-801C-496ECFEAD7F1}"/>
                </a:ext>
              </a:extLst>
            </p:cNvPr>
            <p:cNvSpPr/>
            <p:nvPr/>
          </p:nvSpPr>
          <p:spPr>
            <a:xfrm>
              <a:off x="5745121" y="5557589"/>
              <a:ext cx="332522" cy="62205"/>
            </a:xfrm>
            <a:custGeom>
              <a:avLst/>
              <a:gdLst>
                <a:gd name="connsiteX0" fmla="*/ 331829 w 332522"/>
                <a:gd name="connsiteY0" fmla="*/ 20886 h 62205"/>
                <a:gd name="connsiteX1" fmla="*/ 211179 w 332522"/>
                <a:gd name="connsiteY1" fmla="*/ 55811 h 62205"/>
                <a:gd name="connsiteX2" fmla="*/ 96879 w 332522"/>
                <a:gd name="connsiteY2" fmla="*/ 27236 h 62205"/>
                <a:gd name="connsiteX3" fmla="*/ 33379 w 332522"/>
                <a:gd name="connsiteY3" fmla="*/ 8186 h 62205"/>
                <a:gd name="connsiteX4" fmla="*/ 4804 w 332522"/>
                <a:gd name="connsiteY4" fmla="*/ 1836 h 62205"/>
                <a:gd name="connsiteX5" fmla="*/ 131804 w 332522"/>
                <a:gd name="connsiteY5" fmla="*/ 39936 h 62205"/>
                <a:gd name="connsiteX6" fmla="*/ 154029 w 332522"/>
                <a:gd name="connsiteY6" fmla="*/ 62161 h 62205"/>
                <a:gd name="connsiteX7" fmla="*/ 331829 w 332522"/>
                <a:gd name="connsiteY7" fmla="*/ 20886 h 62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522" h="62205">
                  <a:moveTo>
                    <a:pt x="331829" y="20886"/>
                  </a:moveTo>
                  <a:cubicBezTo>
                    <a:pt x="341354" y="19828"/>
                    <a:pt x="250337" y="54753"/>
                    <a:pt x="211179" y="55811"/>
                  </a:cubicBezTo>
                  <a:cubicBezTo>
                    <a:pt x="172021" y="56869"/>
                    <a:pt x="126512" y="35173"/>
                    <a:pt x="96879" y="27236"/>
                  </a:cubicBezTo>
                  <a:cubicBezTo>
                    <a:pt x="67246" y="19299"/>
                    <a:pt x="48725" y="12419"/>
                    <a:pt x="33379" y="8186"/>
                  </a:cubicBezTo>
                  <a:cubicBezTo>
                    <a:pt x="18033" y="3953"/>
                    <a:pt x="-11600" y="-3456"/>
                    <a:pt x="4804" y="1836"/>
                  </a:cubicBezTo>
                  <a:cubicBezTo>
                    <a:pt x="21208" y="7128"/>
                    <a:pt x="106933" y="29882"/>
                    <a:pt x="131804" y="39936"/>
                  </a:cubicBezTo>
                  <a:cubicBezTo>
                    <a:pt x="156675" y="49990"/>
                    <a:pt x="126512" y="60574"/>
                    <a:pt x="154029" y="62161"/>
                  </a:cubicBezTo>
                  <a:cubicBezTo>
                    <a:pt x="181546" y="63748"/>
                    <a:pt x="322304" y="21944"/>
                    <a:pt x="331829" y="20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64A1CAC3-8C77-92D1-88CB-9DB753BEB24D}"/>
                </a:ext>
              </a:extLst>
            </p:cNvPr>
            <p:cNvSpPr/>
            <p:nvPr/>
          </p:nvSpPr>
          <p:spPr>
            <a:xfrm>
              <a:off x="5691387" y="5485337"/>
              <a:ext cx="132092" cy="326037"/>
            </a:xfrm>
            <a:custGeom>
              <a:avLst/>
              <a:gdLst>
                <a:gd name="connsiteX0" fmla="*/ 131563 w 132092"/>
                <a:gd name="connsiteY0" fmla="*/ 1063 h 326037"/>
                <a:gd name="connsiteX1" fmla="*/ 49013 w 132092"/>
                <a:gd name="connsiteY1" fmla="*/ 112188 h 326037"/>
                <a:gd name="connsiteX2" fmla="*/ 26788 w 132092"/>
                <a:gd name="connsiteY2" fmla="*/ 166163 h 326037"/>
                <a:gd name="connsiteX3" fmla="*/ 45838 w 132092"/>
                <a:gd name="connsiteY3" fmla="*/ 321738 h 326037"/>
                <a:gd name="connsiteX4" fmla="*/ 36313 w 132092"/>
                <a:gd name="connsiteY4" fmla="*/ 274113 h 326037"/>
                <a:gd name="connsiteX5" fmla="*/ 4563 w 132092"/>
                <a:gd name="connsiteY5" fmla="*/ 185213 h 326037"/>
                <a:gd name="connsiteX6" fmla="*/ 131563 w 132092"/>
                <a:gd name="connsiteY6" fmla="*/ 1063 h 32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092" h="326037">
                  <a:moveTo>
                    <a:pt x="131563" y="1063"/>
                  </a:moveTo>
                  <a:cubicBezTo>
                    <a:pt x="138971" y="-11108"/>
                    <a:pt x="66475" y="84671"/>
                    <a:pt x="49013" y="112188"/>
                  </a:cubicBezTo>
                  <a:cubicBezTo>
                    <a:pt x="31550" y="139705"/>
                    <a:pt x="27317" y="131238"/>
                    <a:pt x="26788" y="166163"/>
                  </a:cubicBezTo>
                  <a:cubicBezTo>
                    <a:pt x="26259" y="201088"/>
                    <a:pt x="44250" y="303746"/>
                    <a:pt x="45838" y="321738"/>
                  </a:cubicBezTo>
                  <a:cubicBezTo>
                    <a:pt x="47425" y="339730"/>
                    <a:pt x="43192" y="296867"/>
                    <a:pt x="36313" y="274113"/>
                  </a:cubicBezTo>
                  <a:cubicBezTo>
                    <a:pt x="29434" y="251359"/>
                    <a:pt x="-13958" y="225430"/>
                    <a:pt x="4563" y="185213"/>
                  </a:cubicBezTo>
                  <a:cubicBezTo>
                    <a:pt x="23084" y="144996"/>
                    <a:pt x="124155" y="13234"/>
                    <a:pt x="131563" y="10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DBB65C07-DE09-FCD4-5D10-CE822CF51931}"/>
                </a:ext>
              </a:extLst>
            </p:cNvPr>
            <p:cNvSpPr/>
            <p:nvPr/>
          </p:nvSpPr>
          <p:spPr>
            <a:xfrm>
              <a:off x="5705443" y="5459778"/>
              <a:ext cx="1054364" cy="216208"/>
            </a:xfrm>
            <a:custGeom>
              <a:avLst/>
              <a:gdLst>
                <a:gd name="connsiteX0" fmla="*/ 32 w 1054364"/>
                <a:gd name="connsiteY0" fmla="*/ 204422 h 216208"/>
                <a:gd name="connsiteX1" fmla="*/ 304832 w 1054364"/>
                <a:gd name="connsiteY1" fmla="*/ 213947 h 216208"/>
                <a:gd name="connsiteX2" fmla="*/ 454057 w 1054364"/>
                <a:gd name="connsiteY2" fmla="*/ 156797 h 216208"/>
                <a:gd name="connsiteX3" fmla="*/ 371507 w 1054364"/>
                <a:gd name="connsiteY3" fmla="*/ 169497 h 216208"/>
                <a:gd name="connsiteX4" fmla="*/ 739807 w 1054364"/>
                <a:gd name="connsiteY4" fmla="*/ 39322 h 216208"/>
                <a:gd name="connsiteX5" fmla="*/ 882682 w 1054364"/>
                <a:gd name="connsiteY5" fmla="*/ 10747 h 216208"/>
                <a:gd name="connsiteX6" fmla="*/ 1054132 w 1054364"/>
                <a:gd name="connsiteY6" fmla="*/ 7572 h 216208"/>
                <a:gd name="connsiteX7" fmla="*/ 920782 w 1054364"/>
                <a:gd name="connsiteY7" fmla="*/ 7572 h 216208"/>
                <a:gd name="connsiteX8" fmla="*/ 971582 w 1054364"/>
                <a:gd name="connsiteY8" fmla="*/ 1222 h 216208"/>
                <a:gd name="connsiteX9" fmla="*/ 882682 w 1054364"/>
                <a:gd name="connsiteY9" fmla="*/ 1222 h 216208"/>
                <a:gd name="connsiteX10" fmla="*/ 771557 w 1054364"/>
                <a:gd name="connsiteY10" fmla="*/ 13922 h 216208"/>
                <a:gd name="connsiteX11" fmla="*/ 517557 w 1054364"/>
                <a:gd name="connsiteY11" fmla="*/ 121872 h 216208"/>
                <a:gd name="connsiteX12" fmla="*/ 425482 w 1054364"/>
                <a:gd name="connsiteY12" fmla="*/ 172672 h 216208"/>
                <a:gd name="connsiteX13" fmla="*/ 323882 w 1054364"/>
                <a:gd name="connsiteY13" fmla="*/ 201247 h 216208"/>
                <a:gd name="connsiteX14" fmla="*/ 32 w 1054364"/>
                <a:gd name="connsiteY14" fmla="*/ 204422 h 21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54364" h="216208">
                  <a:moveTo>
                    <a:pt x="32" y="204422"/>
                  </a:moveTo>
                  <a:cubicBezTo>
                    <a:pt x="-3143" y="206539"/>
                    <a:pt x="229161" y="221885"/>
                    <a:pt x="304832" y="213947"/>
                  </a:cubicBezTo>
                  <a:cubicBezTo>
                    <a:pt x="380503" y="206009"/>
                    <a:pt x="442945" y="164205"/>
                    <a:pt x="454057" y="156797"/>
                  </a:cubicBezTo>
                  <a:cubicBezTo>
                    <a:pt x="465170" y="149389"/>
                    <a:pt x="323882" y="189076"/>
                    <a:pt x="371507" y="169497"/>
                  </a:cubicBezTo>
                  <a:cubicBezTo>
                    <a:pt x="419132" y="149918"/>
                    <a:pt x="654611" y="65780"/>
                    <a:pt x="739807" y="39322"/>
                  </a:cubicBezTo>
                  <a:cubicBezTo>
                    <a:pt x="825003" y="12864"/>
                    <a:pt x="830295" y="16039"/>
                    <a:pt x="882682" y="10747"/>
                  </a:cubicBezTo>
                  <a:cubicBezTo>
                    <a:pt x="935069" y="5455"/>
                    <a:pt x="1047782" y="8101"/>
                    <a:pt x="1054132" y="7572"/>
                  </a:cubicBezTo>
                  <a:cubicBezTo>
                    <a:pt x="1060482" y="7043"/>
                    <a:pt x="934540" y="8630"/>
                    <a:pt x="920782" y="7572"/>
                  </a:cubicBezTo>
                  <a:cubicBezTo>
                    <a:pt x="907024" y="6514"/>
                    <a:pt x="977932" y="2280"/>
                    <a:pt x="971582" y="1222"/>
                  </a:cubicBezTo>
                  <a:cubicBezTo>
                    <a:pt x="965232" y="164"/>
                    <a:pt x="916019" y="-895"/>
                    <a:pt x="882682" y="1222"/>
                  </a:cubicBezTo>
                  <a:cubicBezTo>
                    <a:pt x="849345" y="3339"/>
                    <a:pt x="832411" y="-6186"/>
                    <a:pt x="771557" y="13922"/>
                  </a:cubicBezTo>
                  <a:cubicBezTo>
                    <a:pt x="710703" y="34030"/>
                    <a:pt x="575236" y="95414"/>
                    <a:pt x="517557" y="121872"/>
                  </a:cubicBezTo>
                  <a:cubicBezTo>
                    <a:pt x="459878" y="148330"/>
                    <a:pt x="457761" y="159443"/>
                    <a:pt x="425482" y="172672"/>
                  </a:cubicBezTo>
                  <a:cubicBezTo>
                    <a:pt x="393203" y="185901"/>
                    <a:pt x="389499" y="194368"/>
                    <a:pt x="323882" y="201247"/>
                  </a:cubicBezTo>
                  <a:cubicBezTo>
                    <a:pt x="258265" y="208126"/>
                    <a:pt x="3207" y="202305"/>
                    <a:pt x="32" y="204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9CEE80C6-6E92-C158-9C67-85BA149DC63E}"/>
                </a:ext>
              </a:extLst>
            </p:cNvPr>
            <p:cNvSpPr/>
            <p:nvPr/>
          </p:nvSpPr>
          <p:spPr>
            <a:xfrm>
              <a:off x="6575342" y="5257683"/>
              <a:ext cx="223085" cy="171589"/>
            </a:xfrm>
            <a:custGeom>
              <a:avLst/>
              <a:gdLst>
                <a:gd name="connsiteX0" fmla="*/ 171533 w 223085"/>
                <a:gd name="connsiteY0" fmla="*/ 117 h 171589"/>
                <a:gd name="connsiteX1" fmla="*/ 184233 w 223085"/>
                <a:gd name="connsiteY1" fmla="*/ 104892 h 171589"/>
                <a:gd name="connsiteX2" fmla="*/ 88983 w 223085"/>
                <a:gd name="connsiteY2" fmla="*/ 142992 h 171589"/>
                <a:gd name="connsiteX3" fmla="*/ 83 w 223085"/>
                <a:gd name="connsiteY3" fmla="*/ 155692 h 171589"/>
                <a:gd name="connsiteX4" fmla="*/ 104858 w 223085"/>
                <a:gd name="connsiteY4" fmla="*/ 152517 h 171589"/>
                <a:gd name="connsiteX5" fmla="*/ 222333 w 223085"/>
                <a:gd name="connsiteY5" fmla="*/ 171567 h 171589"/>
                <a:gd name="connsiteX6" fmla="*/ 155658 w 223085"/>
                <a:gd name="connsiteY6" fmla="*/ 155692 h 171589"/>
                <a:gd name="connsiteX7" fmla="*/ 165183 w 223085"/>
                <a:gd name="connsiteY7" fmla="*/ 127117 h 171589"/>
                <a:gd name="connsiteX8" fmla="*/ 171533 w 223085"/>
                <a:gd name="connsiteY8" fmla="*/ 117 h 171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085" h="171589">
                  <a:moveTo>
                    <a:pt x="171533" y="117"/>
                  </a:moveTo>
                  <a:cubicBezTo>
                    <a:pt x="174708" y="-3587"/>
                    <a:pt x="197991" y="81080"/>
                    <a:pt x="184233" y="104892"/>
                  </a:cubicBezTo>
                  <a:cubicBezTo>
                    <a:pt x="170475" y="128704"/>
                    <a:pt x="119675" y="134525"/>
                    <a:pt x="88983" y="142992"/>
                  </a:cubicBezTo>
                  <a:cubicBezTo>
                    <a:pt x="58291" y="151459"/>
                    <a:pt x="-2563" y="154105"/>
                    <a:pt x="83" y="155692"/>
                  </a:cubicBezTo>
                  <a:cubicBezTo>
                    <a:pt x="2729" y="157280"/>
                    <a:pt x="67816" y="149871"/>
                    <a:pt x="104858" y="152517"/>
                  </a:cubicBezTo>
                  <a:cubicBezTo>
                    <a:pt x="141900" y="155163"/>
                    <a:pt x="213866" y="171038"/>
                    <a:pt x="222333" y="171567"/>
                  </a:cubicBezTo>
                  <a:cubicBezTo>
                    <a:pt x="230800" y="172096"/>
                    <a:pt x="165183" y="163100"/>
                    <a:pt x="155658" y="155692"/>
                  </a:cubicBezTo>
                  <a:cubicBezTo>
                    <a:pt x="146133" y="148284"/>
                    <a:pt x="163596" y="147754"/>
                    <a:pt x="165183" y="127117"/>
                  </a:cubicBezTo>
                  <a:cubicBezTo>
                    <a:pt x="166770" y="106480"/>
                    <a:pt x="168358" y="3821"/>
                    <a:pt x="171533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0AD5FFB3-B3EA-14A5-E3E9-A1FBFB603918}"/>
                </a:ext>
              </a:extLst>
            </p:cNvPr>
            <p:cNvSpPr/>
            <p:nvPr/>
          </p:nvSpPr>
          <p:spPr>
            <a:xfrm>
              <a:off x="6730741" y="5206985"/>
              <a:ext cx="120814" cy="241400"/>
            </a:xfrm>
            <a:custGeom>
              <a:avLst/>
              <a:gdLst>
                <a:gd name="connsiteX0" fmla="*/ 82809 w 120814"/>
                <a:gd name="connsiteY0" fmla="*/ 15 h 241400"/>
                <a:gd name="connsiteX1" fmla="*/ 85984 w 120814"/>
                <a:gd name="connsiteY1" fmla="*/ 152415 h 241400"/>
                <a:gd name="connsiteX2" fmla="*/ 259 w 120814"/>
                <a:gd name="connsiteY2" fmla="*/ 241315 h 241400"/>
                <a:gd name="connsiteX3" fmla="*/ 117734 w 120814"/>
                <a:gd name="connsiteY3" fmla="*/ 168290 h 241400"/>
                <a:gd name="connsiteX4" fmla="*/ 85984 w 120814"/>
                <a:gd name="connsiteY4" fmla="*/ 142890 h 241400"/>
                <a:gd name="connsiteX5" fmla="*/ 82809 w 120814"/>
                <a:gd name="connsiteY5" fmla="*/ 15 h 2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814" h="241400">
                  <a:moveTo>
                    <a:pt x="82809" y="15"/>
                  </a:moveTo>
                  <a:cubicBezTo>
                    <a:pt x="82809" y="1602"/>
                    <a:pt x="99742" y="112198"/>
                    <a:pt x="85984" y="152415"/>
                  </a:cubicBezTo>
                  <a:cubicBezTo>
                    <a:pt x="72226" y="192632"/>
                    <a:pt x="-5033" y="238669"/>
                    <a:pt x="259" y="241315"/>
                  </a:cubicBezTo>
                  <a:cubicBezTo>
                    <a:pt x="5551" y="243961"/>
                    <a:pt x="103446" y="184694"/>
                    <a:pt x="117734" y="168290"/>
                  </a:cubicBezTo>
                  <a:cubicBezTo>
                    <a:pt x="132022" y="151886"/>
                    <a:pt x="92334" y="165644"/>
                    <a:pt x="85984" y="142890"/>
                  </a:cubicBezTo>
                  <a:cubicBezTo>
                    <a:pt x="79634" y="120136"/>
                    <a:pt x="82809" y="-1572"/>
                    <a:pt x="82809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6DFA8550-0E52-9754-931A-EC110D46FCC7}"/>
                </a:ext>
              </a:extLst>
            </p:cNvPr>
            <p:cNvSpPr/>
            <p:nvPr/>
          </p:nvSpPr>
          <p:spPr>
            <a:xfrm>
              <a:off x="6829263" y="5289522"/>
              <a:ext cx="301791" cy="149556"/>
            </a:xfrm>
            <a:custGeom>
              <a:avLst/>
              <a:gdLst>
                <a:gd name="connsiteX0" fmla="*/ 89062 w 301791"/>
                <a:gd name="connsiteY0" fmla="*/ 28 h 149556"/>
                <a:gd name="connsiteX1" fmla="*/ 70012 w 301791"/>
                <a:gd name="connsiteY1" fmla="*/ 88928 h 149556"/>
                <a:gd name="connsiteX2" fmla="*/ 162 w 301791"/>
                <a:gd name="connsiteY2" fmla="*/ 149253 h 149556"/>
                <a:gd name="connsiteX3" fmla="*/ 54137 w 301791"/>
                <a:gd name="connsiteY3" fmla="*/ 111153 h 149556"/>
                <a:gd name="connsiteX4" fmla="*/ 158912 w 301791"/>
                <a:gd name="connsiteY4" fmla="*/ 85753 h 149556"/>
                <a:gd name="connsiteX5" fmla="*/ 187487 w 301791"/>
                <a:gd name="connsiteY5" fmla="*/ 50828 h 149556"/>
                <a:gd name="connsiteX6" fmla="*/ 206537 w 301791"/>
                <a:gd name="connsiteY6" fmla="*/ 88928 h 149556"/>
                <a:gd name="connsiteX7" fmla="*/ 241462 w 301791"/>
                <a:gd name="connsiteY7" fmla="*/ 88928 h 149556"/>
                <a:gd name="connsiteX8" fmla="*/ 301787 w 301791"/>
                <a:gd name="connsiteY8" fmla="*/ 41303 h 149556"/>
                <a:gd name="connsiteX9" fmla="*/ 238287 w 301791"/>
                <a:gd name="connsiteY9" fmla="*/ 76228 h 149556"/>
                <a:gd name="connsiteX10" fmla="*/ 76362 w 301791"/>
                <a:gd name="connsiteY10" fmla="*/ 98453 h 149556"/>
                <a:gd name="connsiteX11" fmla="*/ 89062 w 301791"/>
                <a:gd name="connsiteY11" fmla="*/ 28 h 14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791" h="149556">
                  <a:moveTo>
                    <a:pt x="89062" y="28"/>
                  </a:moveTo>
                  <a:cubicBezTo>
                    <a:pt x="88004" y="-1560"/>
                    <a:pt x="84829" y="64057"/>
                    <a:pt x="70012" y="88928"/>
                  </a:cubicBezTo>
                  <a:cubicBezTo>
                    <a:pt x="55195" y="113799"/>
                    <a:pt x="2808" y="145549"/>
                    <a:pt x="162" y="149253"/>
                  </a:cubicBezTo>
                  <a:cubicBezTo>
                    <a:pt x="-2484" y="152957"/>
                    <a:pt x="27679" y="121736"/>
                    <a:pt x="54137" y="111153"/>
                  </a:cubicBezTo>
                  <a:cubicBezTo>
                    <a:pt x="80595" y="100570"/>
                    <a:pt x="136687" y="95807"/>
                    <a:pt x="158912" y="85753"/>
                  </a:cubicBezTo>
                  <a:cubicBezTo>
                    <a:pt x="181137" y="75699"/>
                    <a:pt x="179550" y="50299"/>
                    <a:pt x="187487" y="50828"/>
                  </a:cubicBezTo>
                  <a:cubicBezTo>
                    <a:pt x="195425" y="51357"/>
                    <a:pt x="197541" y="82578"/>
                    <a:pt x="206537" y="88928"/>
                  </a:cubicBezTo>
                  <a:cubicBezTo>
                    <a:pt x="215533" y="95278"/>
                    <a:pt x="225587" y="96865"/>
                    <a:pt x="241462" y="88928"/>
                  </a:cubicBezTo>
                  <a:cubicBezTo>
                    <a:pt x="257337" y="80991"/>
                    <a:pt x="302316" y="43420"/>
                    <a:pt x="301787" y="41303"/>
                  </a:cubicBezTo>
                  <a:cubicBezTo>
                    <a:pt x="301258" y="39186"/>
                    <a:pt x="275858" y="66703"/>
                    <a:pt x="238287" y="76228"/>
                  </a:cubicBezTo>
                  <a:cubicBezTo>
                    <a:pt x="200716" y="85753"/>
                    <a:pt x="99116" y="105861"/>
                    <a:pt x="76362" y="98453"/>
                  </a:cubicBezTo>
                  <a:cubicBezTo>
                    <a:pt x="53608" y="91045"/>
                    <a:pt x="90120" y="1616"/>
                    <a:pt x="89062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612AC272-9216-3012-449D-985777C2B399}"/>
                </a:ext>
              </a:extLst>
            </p:cNvPr>
            <p:cNvSpPr/>
            <p:nvPr/>
          </p:nvSpPr>
          <p:spPr>
            <a:xfrm>
              <a:off x="6369017" y="4990970"/>
              <a:ext cx="63546" cy="200264"/>
            </a:xfrm>
            <a:custGeom>
              <a:avLst/>
              <a:gdLst>
                <a:gd name="connsiteX0" fmla="*/ 33 w 63546"/>
                <a:gd name="connsiteY0" fmla="*/ 130 h 200264"/>
                <a:gd name="connsiteX1" fmla="*/ 54008 w 63546"/>
                <a:gd name="connsiteY1" fmla="*/ 85855 h 200264"/>
                <a:gd name="connsiteX2" fmla="*/ 33 w 63546"/>
                <a:gd name="connsiteY2" fmla="*/ 200155 h 200264"/>
                <a:gd name="connsiteX3" fmla="*/ 63533 w 63546"/>
                <a:gd name="connsiteY3" fmla="*/ 104905 h 200264"/>
                <a:gd name="connsiteX4" fmla="*/ 33 w 63546"/>
                <a:gd name="connsiteY4" fmla="*/ 130 h 20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46" h="200264">
                  <a:moveTo>
                    <a:pt x="33" y="130"/>
                  </a:moveTo>
                  <a:cubicBezTo>
                    <a:pt x="-1554" y="-3045"/>
                    <a:pt x="54008" y="52518"/>
                    <a:pt x="54008" y="85855"/>
                  </a:cubicBezTo>
                  <a:cubicBezTo>
                    <a:pt x="54008" y="119192"/>
                    <a:pt x="-1554" y="196980"/>
                    <a:pt x="33" y="200155"/>
                  </a:cubicBezTo>
                  <a:cubicBezTo>
                    <a:pt x="1620" y="203330"/>
                    <a:pt x="64591" y="136655"/>
                    <a:pt x="63533" y="104905"/>
                  </a:cubicBezTo>
                  <a:cubicBezTo>
                    <a:pt x="62475" y="73155"/>
                    <a:pt x="1620" y="3305"/>
                    <a:pt x="33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1374BB0B-4D09-2B13-83FE-D701B5F20E58}"/>
                </a:ext>
              </a:extLst>
            </p:cNvPr>
            <p:cNvSpPr/>
            <p:nvPr/>
          </p:nvSpPr>
          <p:spPr>
            <a:xfrm>
              <a:off x="6886386" y="4866528"/>
              <a:ext cx="135908" cy="103821"/>
            </a:xfrm>
            <a:custGeom>
              <a:avLst/>
              <a:gdLst>
                <a:gd name="connsiteX0" fmla="*/ 189 w 135908"/>
                <a:gd name="connsiteY0" fmla="*/ 747 h 103821"/>
                <a:gd name="connsiteX1" fmla="*/ 130364 w 135908"/>
                <a:gd name="connsiteY1" fmla="*/ 102347 h 103821"/>
                <a:gd name="connsiteX2" fmla="*/ 101789 w 135908"/>
                <a:gd name="connsiteY2" fmla="*/ 57897 h 103821"/>
                <a:gd name="connsiteX3" fmla="*/ 189 w 135908"/>
                <a:gd name="connsiteY3" fmla="*/ 747 h 10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908" h="103821">
                  <a:moveTo>
                    <a:pt x="189" y="747"/>
                  </a:moveTo>
                  <a:cubicBezTo>
                    <a:pt x="4952" y="8155"/>
                    <a:pt x="113431" y="92822"/>
                    <a:pt x="130364" y="102347"/>
                  </a:cubicBezTo>
                  <a:cubicBezTo>
                    <a:pt x="147297" y="111872"/>
                    <a:pt x="121897" y="72714"/>
                    <a:pt x="101789" y="57897"/>
                  </a:cubicBezTo>
                  <a:cubicBezTo>
                    <a:pt x="81681" y="43080"/>
                    <a:pt x="-4574" y="-6661"/>
                    <a:pt x="189" y="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48685C35-36BF-2BC4-CBF2-06BC60F281BC}"/>
                </a:ext>
              </a:extLst>
            </p:cNvPr>
            <p:cNvSpPr/>
            <p:nvPr/>
          </p:nvSpPr>
          <p:spPr>
            <a:xfrm>
              <a:off x="7156392" y="5171937"/>
              <a:ext cx="69920" cy="203527"/>
            </a:xfrm>
            <a:custGeom>
              <a:avLst/>
              <a:gdLst>
                <a:gd name="connsiteX0" fmla="*/ 19108 w 69920"/>
                <a:gd name="connsiteY0" fmla="*/ 138 h 203527"/>
                <a:gd name="connsiteX1" fmla="*/ 57208 w 69920"/>
                <a:gd name="connsiteY1" fmla="*/ 101738 h 203527"/>
                <a:gd name="connsiteX2" fmla="*/ 58 w 69920"/>
                <a:gd name="connsiteY2" fmla="*/ 203338 h 203527"/>
                <a:gd name="connsiteX3" fmla="*/ 69908 w 69920"/>
                <a:gd name="connsiteY3" fmla="*/ 123963 h 203527"/>
                <a:gd name="connsiteX4" fmla="*/ 19108 w 69920"/>
                <a:gd name="connsiteY4" fmla="*/ 138 h 203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20" h="203527">
                  <a:moveTo>
                    <a:pt x="19108" y="138"/>
                  </a:moveTo>
                  <a:cubicBezTo>
                    <a:pt x="16991" y="-3566"/>
                    <a:pt x="60383" y="67871"/>
                    <a:pt x="57208" y="101738"/>
                  </a:cubicBezTo>
                  <a:cubicBezTo>
                    <a:pt x="54033" y="135605"/>
                    <a:pt x="-2059" y="199634"/>
                    <a:pt x="58" y="203338"/>
                  </a:cubicBezTo>
                  <a:cubicBezTo>
                    <a:pt x="2175" y="207042"/>
                    <a:pt x="70966" y="155713"/>
                    <a:pt x="69908" y="123963"/>
                  </a:cubicBezTo>
                  <a:cubicBezTo>
                    <a:pt x="68850" y="92213"/>
                    <a:pt x="21225" y="3842"/>
                    <a:pt x="19108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FBCA1043-B4FD-8E23-9DBC-6A24CFF5AA12}"/>
                </a:ext>
              </a:extLst>
            </p:cNvPr>
            <p:cNvSpPr/>
            <p:nvPr/>
          </p:nvSpPr>
          <p:spPr>
            <a:xfrm>
              <a:off x="5730875" y="5667357"/>
              <a:ext cx="1024232" cy="38135"/>
            </a:xfrm>
            <a:custGeom>
              <a:avLst/>
              <a:gdLst>
                <a:gd name="connsiteX0" fmla="*/ 0 w 1024232"/>
                <a:gd name="connsiteY0" fmla="*/ 15893 h 38135"/>
                <a:gd name="connsiteX1" fmla="*/ 504825 w 1024232"/>
                <a:gd name="connsiteY1" fmla="*/ 38118 h 38135"/>
                <a:gd name="connsiteX2" fmla="*/ 730250 w 1024232"/>
                <a:gd name="connsiteY2" fmla="*/ 12718 h 38135"/>
                <a:gd name="connsiteX3" fmla="*/ 622300 w 1024232"/>
                <a:gd name="connsiteY3" fmla="*/ 12718 h 38135"/>
                <a:gd name="connsiteX4" fmla="*/ 1019175 w 1024232"/>
                <a:gd name="connsiteY4" fmla="*/ 18 h 38135"/>
                <a:gd name="connsiteX5" fmla="*/ 857250 w 1024232"/>
                <a:gd name="connsiteY5" fmla="*/ 15893 h 38135"/>
                <a:gd name="connsiteX6" fmla="*/ 717550 w 1024232"/>
                <a:gd name="connsiteY6" fmla="*/ 31768 h 38135"/>
                <a:gd name="connsiteX7" fmla="*/ 511175 w 1024232"/>
                <a:gd name="connsiteY7" fmla="*/ 25418 h 38135"/>
                <a:gd name="connsiteX8" fmla="*/ 441325 w 1024232"/>
                <a:gd name="connsiteY8" fmla="*/ 25418 h 38135"/>
                <a:gd name="connsiteX9" fmla="*/ 0 w 1024232"/>
                <a:gd name="connsiteY9" fmla="*/ 15893 h 3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4232" h="38135">
                  <a:moveTo>
                    <a:pt x="0" y="15893"/>
                  </a:moveTo>
                  <a:cubicBezTo>
                    <a:pt x="191558" y="27270"/>
                    <a:pt x="383117" y="38647"/>
                    <a:pt x="504825" y="38118"/>
                  </a:cubicBezTo>
                  <a:cubicBezTo>
                    <a:pt x="626533" y="37589"/>
                    <a:pt x="710671" y="16951"/>
                    <a:pt x="730250" y="12718"/>
                  </a:cubicBezTo>
                  <a:cubicBezTo>
                    <a:pt x="749829" y="8485"/>
                    <a:pt x="574146" y="14835"/>
                    <a:pt x="622300" y="12718"/>
                  </a:cubicBezTo>
                  <a:cubicBezTo>
                    <a:pt x="670454" y="10601"/>
                    <a:pt x="980017" y="-511"/>
                    <a:pt x="1019175" y="18"/>
                  </a:cubicBezTo>
                  <a:cubicBezTo>
                    <a:pt x="1058333" y="547"/>
                    <a:pt x="857250" y="15893"/>
                    <a:pt x="857250" y="15893"/>
                  </a:cubicBezTo>
                  <a:cubicBezTo>
                    <a:pt x="806979" y="21185"/>
                    <a:pt x="775229" y="30181"/>
                    <a:pt x="717550" y="31768"/>
                  </a:cubicBezTo>
                  <a:lnTo>
                    <a:pt x="511175" y="25418"/>
                  </a:lnTo>
                  <a:cubicBezTo>
                    <a:pt x="465138" y="24360"/>
                    <a:pt x="441325" y="25418"/>
                    <a:pt x="441325" y="25418"/>
                  </a:cubicBezTo>
                  <a:lnTo>
                    <a:pt x="0" y="1589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0F8271FE-688D-018E-15CD-BF97DF5529A4}"/>
                </a:ext>
              </a:extLst>
            </p:cNvPr>
            <p:cNvSpPr/>
            <p:nvPr/>
          </p:nvSpPr>
          <p:spPr>
            <a:xfrm>
              <a:off x="6216316" y="5545535"/>
              <a:ext cx="557542" cy="96440"/>
            </a:xfrm>
            <a:custGeom>
              <a:avLst/>
              <a:gdLst>
                <a:gd name="connsiteX0" fmla="*/ 334 w 557542"/>
                <a:gd name="connsiteY0" fmla="*/ 96440 h 96440"/>
                <a:gd name="connsiteX1" fmla="*/ 257509 w 557542"/>
                <a:gd name="connsiteY1" fmla="*/ 10715 h 96440"/>
                <a:gd name="connsiteX2" fmla="*/ 549609 w 557542"/>
                <a:gd name="connsiteY2" fmla="*/ 1190 h 96440"/>
                <a:gd name="connsiteX3" fmla="*/ 460709 w 557542"/>
                <a:gd name="connsiteY3" fmla="*/ 1190 h 96440"/>
                <a:gd name="connsiteX4" fmla="*/ 311484 w 557542"/>
                <a:gd name="connsiteY4" fmla="*/ 10715 h 96440"/>
                <a:gd name="connsiteX5" fmla="*/ 334 w 557542"/>
                <a:gd name="connsiteY5" fmla="*/ 96440 h 96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7542" h="96440">
                  <a:moveTo>
                    <a:pt x="334" y="96440"/>
                  </a:moveTo>
                  <a:cubicBezTo>
                    <a:pt x="-8662" y="96440"/>
                    <a:pt x="165963" y="26590"/>
                    <a:pt x="257509" y="10715"/>
                  </a:cubicBezTo>
                  <a:cubicBezTo>
                    <a:pt x="349055" y="-5160"/>
                    <a:pt x="515742" y="2777"/>
                    <a:pt x="549609" y="1190"/>
                  </a:cubicBezTo>
                  <a:cubicBezTo>
                    <a:pt x="583476" y="-397"/>
                    <a:pt x="500396" y="-397"/>
                    <a:pt x="460709" y="1190"/>
                  </a:cubicBezTo>
                  <a:cubicBezTo>
                    <a:pt x="421022" y="2777"/>
                    <a:pt x="388213" y="-4631"/>
                    <a:pt x="311484" y="10715"/>
                  </a:cubicBezTo>
                  <a:cubicBezTo>
                    <a:pt x="234755" y="26061"/>
                    <a:pt x="9330" y="96440"/>
                    <a:pt x="334" y="96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BBB41A4E-C4AF-BEBD-C316-022C77A9594D}"/>
                </a:ext>
              </a:extLst>
            </p:cNvPr>
            <p:cNvSpPr/>
            <p:nvPr/>
          </p:nvSpPr>
          <p:spPr>
            <a:xfrm>
              <a:off x="6409378" y="5591166"/>
              <a:ext cx="350258" cy="60334"/>
            </a:xfrm>
            <a:custGeom>
              <a:avLst/>
              <a:gdLst>
                <a:gd name="connsiteX0" fmla="*/ 947 w 350258"/>
                <a:gd name="connsiteY0" fmla="*/ 60334 h 60334"/>
                <a:gd name="connsiteX1" fmla="*/ 264472 w 350258"/>
                <a:gd name="connsiteY1" fmla="*/ 28584 h 60334"/>
                <a:gd name="connsiteX2" fmla="*/ 350197 w 350258"/>
                <a:gd name="connsiteY2" fmla="*/ 9 h 60334"/>
                <a:gd name="connsiteX3" fmla="*/ 254947 w 350258"/>
                <a:gd name="connsiteY3" fmla="*/ 25409 h 60334"/>
                <a:gd name="connsiteX4" fmla="*/ 178747 w 350258"/>
                <a:gd name="connsiteY4" fmla="*/ 28584 h 60334"/>
                <a:gd name="connsiteX5" fmla="*/ 947 w 350258"/>
                <a:gd name="connsiteY5" fmla="*/ 60334 h 6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258" h="60334">
                  <a:moveTo>
                    <a:pt x="947" y="60334"/>
                  </a:moveTo>
                  <a:cubicBezTo>
                    <a:pt x="15234" y="60334"/>
                    <a:pt x="206264" y="38638"/>
                    <a:pt x="264472" y="28584"/>
                  </a:cubicBezTo>
                  <a:cubicBezTo>
                    <a:pt x="322680" y="18530"/>
                    <a:pt x="351784" y="538"/>
                    <a:pt x="350197" y="9"/>
                  </a:cubicBezTo>
                  <a:cubicBezTo>
                    <a:pt x="348610" y="-520"/>
                    <a:pt x="283522" y="20647"/>
                    <a:pt x="254947" y="25409"/>
                  </a:cubicBezTo>
                  <a:cubicBezTo>
                    <a:pt x="226372" y="30171"/>
                    <a:pt x="219493" y="22234"/>
                    <a:pt x="178747" y="28584"/>
                  </a:cubicBezTo>
                  <a:cubicBezTo>
                    <a:pt x="138001" y="34934"/>
                    <a:pt x="-13340" y="60334"/>
                    <a:pt x="947" y="60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BA26577F-21F7-361B-9316-48A4B1DF5442}"/>
                </a:ext>
              </a:extLst>
            </p:cNvPr>
            <p:cNvSpPr/>
            <p:nvPr/>
          </p:nvSpPr>
          <p:spPr>
            <a:xfrm>
              <a:off x="5943491" y="5717019"/>
              <a:ext cx="939960" cy="61511"/>
            </a:xfrm>
            <a:custGeom>
              <a:avLst/>
              <a:gdLst>
                <a:gd name="connsiteX0" fmla="*/ 109 w 939960"/>
                <a:gd name="connsiteY0" fmla="*/ 32906 h 61511"/>
                <a:gd name="connsiteX1" fmla="*/ 238234 w 939960"/>
                <a:gd name="connsiteY1" fmla="*/ 10681 h 61511"/>
                <a:gd name="connsiteX2" fmla="*/ 546209 w 939960"/>
                <a:gd name="connsiteY2" fmla="*/ 39256 h 61511"/>
                <a:gd name="connsiteX3" fmla="*/ 485884 w 939960"/>
                <a:gd name="connsiteY3" fmla="*/ 23381 h 61511"/>
                <a:gd name="connsiteX4" fmla="*/ 933559 w 939960"/>
                <a:gd name="connsiteY4" fmla="*/ 61481 h 61511"/>
                <a:gd name="connsiteX5" fmla="*/ 739884 w 939960"/>
                <a:gd name="connsiteY5" fmla="*/ 29731 h 61511"/>
                <a:gd name="connsiteX6" fmla="*/ 593834 w 939960"/>
                <a:gd name="connsiteY6" fmla="*/ 23381 h 61511"/>
                <a:gd name="connsiteX7" fmla="*/ 441434 w 939960"/>
                <a:gd name="connsiteY7" fmla="*/ 20206 h 61511"/>
                <a:gd name="connsiteX8" fmla="*/ 266809 w 939960"/>
                <a:gd name="connsiteY8" fmla="*/ 1156 h 61511"/>
                <a:gd name="connsiteX9" fmla="*/ 109 w 939960"/>
                <a:gd name="connsiteY9" fmla="*/ 32906 h 61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9960" h="61511">
                  <a:moveTo>
                    <a:pt x="109" y="32906"/>
                  </a:moveTo>
                  <a:cubicBezTo>
                    <a:pt x="-4653" y="34493"/>
                    <a:pt x="147217" y="9623"/>
                    <a:pt x="238234" y="10681"/>
                  </a:cubicBezTo>
                  <a:cubicBezTo>
                    <a:pt x="329251" y="11739"/>
                    <a:pt x="504934" y="37139"/>
                    <a:pt x="546209" y="39256"/>
                  </a:cubicBezTo>
                  <a:cubicBezTo>
                    <a:pt x="587484" y="41373"/>
                    <a:pt x="421326" y="19677"/>
                    <a:pt x="485884" y="23381"/>
                  </a:cubicBezTo>
                  <a:cubicBezTo>
                    <a:pt x="550442" y="27085"/>
                    <a:pt x="891226" y="60423"/>
                    <a:pt x="933559" y="61481"/>
                  </a:cubicBezTo>
                  <a:cubicBezTo>
                    <a:pt x="975892" y="62539"/>
                    <a:pt x="796505" y="36081"/>
                    <a:pt x="739884" y="29731"/>
                  </a:cubicBezTo>
                  <a:cubicBezTo>
                    <a:pt x="683263" y="23381"/>
                    <a:pt x="643576" y="24968"/>
                    <a:pt x="593834" y="23381"/>
                  </a:cubicBezTo>
                  <a:cubicBezTo>
                    <a:pt x="544092" y="21793"/>
                    <a:pt x="495938" y="23910"/>
                    <a:pt x="441434" y="20206"/>
                  </a:cubicBezTo>
                  <a:cubicBezTo>
                    <a:pt x="386930" y="16502"/>
                    <a:pt x="339834" y="-5194"/>
                    <a:pt x="266809" y="1156"/>
                  </a:cubicBezTo>
                  <a:cubicBezTo>
                    <a:pt x="193784" y="7506"/>
                    <a:pt x="4871" y="31319"/>
                    <a:pt x="109" y="329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0389BAEE-880D-EC97-C730-84A4389EB160}"/>
                </a:ext>
              </a:extLst>
            </p:cNvPr>
            <p:cNvSpPr/>
            <p:nvPr/>
          </p:nvSpPr>
          <p:spPr>
            <a:xfrm>
              <a:off x="6886574" y="5444990"/>
              <a:ext cx="184168" cy="174899"/>
            </a:xfrm>
            <a:custGeom>
              <a:avLst/>
              <a:gdLst>
                <a:gd name="connsiteX0" fmla="*/ 184151 w 184168"/>
                <a:gd name="connsiteY0" fmla="*/ 135 h 174899"/>
                <a:gd name="connsiteX1" fmla="*/ 142876 w 184168"/>
                <a:gd name="connsiteY1" fmla="*/ 79510 h 174899"/>
                <a:gd name="connsiteX2" fmla="*/ 1 w 184168"/>
                <a:gd name="connsiteY2" fmla="*/ 174760 h 174899"/>
                <a:gd name="connsiteX3" fmla="*/ 139701 w 184168"/>
                <a:gd name="connsiteY3" fmla="*/ 98560 h 174899"/>
                <a:gd name="connsiteX4" fmla="*/ 184151 w 184168"/>
                <a:gd name="connsiteY4" fmla="*/ 135 h 17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68" h="174899">
                  <a:moveTo>
                    <a:pt x="184151" y="135"/>
                  </a:moveTo>
                  <a:cubicBezTo>
                    <a:pt x="184680" y="-3040"/>
                    <a:pt x="173568" y="50406"/>
                    <a:pt x="142876" y="79510"/>
                  </a:cubicBezTo>
                  <a:cubicBezTo>
                    <a:pt x="112184" y="108614"/>
                    <a:pt x="530" y="171585"/>
                    <a:pt x="1" y="174760"/>
                  </a:cubicBezTo>
                  <a:cubicBezTo>
                    <a:pt x="-528" y="177935"/>
                    <a:pt x="107422" y="126077"/>
                    <a:pt x="139701" y="98560"/>
                  </a:cubicBezTo>
                  <a:cubicBezTo>
                    <a:pt x="171980" y="71043"/>
                    <a:pt x="183622" y="3310"/>
                    <a:pt x="184151" y="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A611EDBD-6E94-D4C2-0E5A-9F9E1445C4E4}"/>
                </a:ext>
              </a:extLst>
            </p:cNvPr>
            <p:cNvSpPr/>
            <p:nvPr/>
          </p:nvSpPr>
          <p:spPr>
            <a:xfrm>
              <a:off x="6753208" y="5578345"/>
              <a:ext cx="54013" cy="213034"/>
            </a:xfrm>
            <a:custGeom>
              <a:avLst/>
              <a:gdLst>
                <a:gd name="connsiteX0" fmla="*/ 15892 w 54013"/>
                <a:gd name="connsiteY0" fmla="*/ 130 h 213034"/>
                <a:gd name="connsiteX1" fmla="*/ 47642 w 54013"/>
                <a:gd name="connsiteY1" fmla="*/ 108080 h 213034"/>
                <a:gd name="connsiteX2" fmla="*/ 17 w 54013"/>
                <a:gd name="connsiteY2" fmla="*/ 212855 h 213034"/>
                <a:gd name="connsiteX3" fmla="*/ 53992 w 54013"/>
                <a:gd name="connsiteY3" fmla="*/ 130305 h 213034"/>
                <a:gd name="connsiteX4" fmla="*/ 15892 w 54013"/>
                <a:gd name="connsiteY4" fmla="*/ 130 h 21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13" h="213034">
                  <a:moveTo>
                    <a:pt x="15892" y="130"/>
                  </a:moveTo>
                  <a:cubicBezTo>
                    <a:pt x="14834" y="-3574"/>
                    <a:pt x="50288" y="72626"/>
                    <a:pt x="47642" y="108080"/>
                  </a:cubicBezTo>
                  <a:cubicBezTo>
                    <a:pt x="44996" y="143534"/>
                    <a:pt x="-1041" y="209151"/>
                    <a:pt x="17" y="212855"/>
                  </a:cubicBezTo>
                  <a:cubicBezTo>
                    <a:pt x="1075" y="216559"/>
                    <a:pt x="52934" y="162055"/>
                    <a:pt x="53992" y="130305"/>
                  </a:cubicBezTo>
                  <a:cubicBezTo>
                    <a:pt x="55050" y="98555"/>
                    <a:pt x="16950" y="3834"/>
                    <a:pt x="15892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43DF6EAE-61F0-3D37-456F-7869D2564FE2}"/>
                </a:ext>
              </a:extLst>
            </p:cNvPr>
            <p:cNvSpPr/>
            <p:nvPr/>
          </p:nvSpPr>
          <p:spPr>
            <a:xfrm>
              <a:off x="6780178" y="5454023"/>
              <a:ext cx="268367" cy="96321"/>
            </a:xfrm>
            <a:custGeom>
              <a:avLst/>
              <a:gdLst>
                <a:gd name="connsiteX0" fmla="*/ 1622 w 268367"/>
                <a:gd name="connsiteY0" fmla="*/ 95877 h 96321"/>
                <a:gd name="connsiteX1" fmla="*/ 134972 w 268367"/>
                <a:gd name="connsiteY1" fmla="*/ 41902 h 96321"/>
                <a:gd name="connsiteX2" fmla="*/ 268322 w 268367"/>
                <a:gd name="connsiteY2" fmla="*/ 627 h 96321"/>
                <a:gd name="connsiteX3" fmla="*/ 150847 w 268367"/>
                <a:gd name="connsiteY3" fmla="*/ 16502 h 96321"/>
                <a:gd name="connsiteX4" fmla="*/ 230222 w 268367"/>
                <a:gd name="connsiteY4" fmla="*/ 10152 h 96321"/>
                <a:gd name="connsiteX5" fmla="*/ 1622 w 268367"/>
                <a:gd name="connsiteY5" fmla="*/ 95877 h 96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367" h="96321">
                  <a:moveTo>
                    <a:pt x="1622" y="95877"/>
                  </a:moveTo>
                  <a:cubicBezTo>
                    <a:pt x="-14253" y="101169"/>
                    <a:pt x="90522" y="57777"/>
                    <a:pt x="134972" y="41902"/>
                  </a:cubicBezTo>
                  <a:cubicBezTo>
                    <a:pt x="179422" y="26027"/>
                    <a:pt x="265676" y="4860"/>
                    <a:pt x="268322" y="627"/>
                  </a:cubicBezTo>
                  <a:cubicBezTo>
                    <a:pt x="270968" y="-3606"/>
                    <a:pt x="157197" y="14914"/>
                    <a:pt x="150847" y="16502"/>
                  </a:cubicBezTo>
                  <a:cubicBezTo>
                    <a:pt x="144497" y="18089"/>
                    <a:pt x="259855" y="-4136"/>
                    <a:pt x="230222" y="10152"/>
                  </a:cubicBezTo>
                  <a:cubicBezTo>
                    <a:pt x="200589" y="24440"/>
                    <a:pt x="17497" y="90585"/>
                    <a:pt x="1622" y="95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97A08364-878F-AC9F-3F60-E5340CAA7CAD}"/>
                </a:ext>
              </a:extLst>
            </p:cNvPr>
            <p:cNvSpPr/>
            <p:nvPr/>
          </p:nvSpPr>
          <p:spPr>
            <a:xfrm>
              <a:off x="7089703" y="5337077"/>
              <a:ext cx="63698" cy="205643"/>
            </a:xfrm>
            <a:custGeom>
              <a:avLst/>
              <a:gdLst>
                <a:gd name="connsiteX0" fmla="*/ 44522 w 63698"/>
                <a:gd name="connsiteY0" fmla="*/ 98 h 205643"/>
                <a:gd name="connsiteX1" fmla="*/ 72 w 63698"/>
                <a:gd name="connsiteY1" fmla="*/ 82648 h 205643"/>
                <a:gd name="connsiteX2" fmla="*/ 57222 w 63698"/>
                <a:gd name="connsiteY2" fmla="*/ 203298 h 205643"/>
                <a:gd name="connsiteX3" fmla="*/ 25472 w 63698"/>
                <a:gd name="connsiteY3" fmla="*/ 155673 h 205643"/>
                <a:gd name="connsiteX4" fmla="*/ 63572 w 63698"/>
                <a:gd name="connsiteY4" fmla="*/ 73123 h 205643"/>
                <a:gd name="connsiteX5" fmla="*/ 9597 w 63698"/>
                <a:gd name="connsiteY5" fmla="*/ 98523 h 205643"/>
                <a:gd name="connsiteX6" fmla="*/ 44522 w 63698"/>
                <a:gd name="connsiteY6" fmla="*/ 98 h 20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98" h="205643">
                  <a:moveTo>
                    <a:pt x="44522" y="98"/>
                  </a:moveTo>
                  <a:cubicBezTo>
                    <a:pt x="42934" y="-2548"/>
                    <a:pt x="-2045" y="48781"/>
                    <a:pt x="72" y="82648"/>
                  </a:cubicBezTo>
                  <a:cubicBezTo>
                    <a:pt x="2189" y="116515"/>
                    <a:pt x="52989" y="191127"/>
                    <a:pt x="57222" y="203298"/>
                  </a:cubicBezTo>
                  <a:cubicBezTo>
                    <a:pt x="61455" y="215469"/>
                    <a:pt x="24414" y="177369"/>
                    <a:pt x="25472" y="155673"/>
                  </a:cubicBezTo>
                  <a:cubicBezTo>
                    <a:pt x="26530" y="133977"/>
                    <a:pt x="66218" y="82648"/>
                    <a:pt x="63572" y="73123"/>
                  </a:cubicBezTo>
                  <a:cubicBezTo>
                    <a:pt x="60926" y="63598"/>
                    <a:pt x="12243" y="106990"/>
                    <a:pt x="9597" y="98523"/>
                  </a:cubicBezTo>
                  <a:cubicBezTo>
                    <a:pt x="6951" y="90056"/>
                    <a:pt x="46110" y="2744"/>
                    <a:pt x="44522" y="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20455C32-FBFE-2D2F-17CC-D7FD6ADA94EE}"/>
                </a:ext>
              </a:extLst>
            </p:cNvPr>
            <p:cNvSpPr/>
            <p:nvPr/>
          </p:nvSpPr>
          <p:spPr>
            <a:xfrm>
              <a:off x="6911953" y="5448182"/>
              <a:ext cx="208382" cy="324078"/>
            </a:xfrm>
            <a:custGeom>
              <a:avLst/>
              <a:gdLst>
                <a:gd name="connsiteX0" fmla="*/ 200047 w 208382"/>
                <a:gd name="connsiteY0" fmla="*/ 3293 h 324078"/>
                <a:gd name="connsiteX1" fmla="*/ 184172 w 208382"/>
                <a:gd name="connsiteY1" fmla="*/ 92193 h 324078"/>
                <a:gd name="connsiteX2" fmla="*/ 177822 w 208382"/>
                <a:gd name="connsiteY2" fmla="*/ 193793 h 324078"/>
                <a:gd name="connsiteX3" fmla="*/ 22 w 208382"/>
                <a:gd name="connsiteY3" fmla="*/ 323968 h 324078"/>
                <a:gd name="connsiteX4" fmla="*/ 190522 w 208382"/>
                <a:gd name="connsiteY4" fmla="*/ 212843 h 324078"/>
                <a:gd name="connsiteX5" fmla="*/ 200047 w 208382"/>
                <a:gd name="connsiteY5" fmla="*/ 3293 h 324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382" h="324078">
                  <a:moveTo>
                    <a:pt x="200047" y="3293"/>
                  </a:moveTo>
                  <a:cubicBezTo>
                    <a:pt x="198989" y="-16815"/>
                    <a:pt x="187876" y="60443"/>
                    <a:pt x="184172" y="92193"/>
                  </a:cubicBezTo>
                  <a:cubicBezTo>
                    <a:pt x="180468" y="123943"/>
                    <a:pt x="208514" y="155164"/>
                    <a:pt x="177822" y="193793"/>
                  </a:cubicBezTo>
                  <a:cubicBezTo>
                    <a:pt x="147130" y="232422"/>
                    <a:pt x="-2095" y="320793"/>
                    <a:pt x="22" y="323968"/>
                  </a:cubicBezTo>
                  <a:cubicBezTo>
                    <a:pt x="2139" y="327143"/>
                    <a:pt x="157714" y="260997"/>
                    <a:pt x="190522" y="212843"/>
                  </a:cubicBezTo>
                  <a:cubicBezTo>
                    <a:pt x="223330" y="164689"/>
                    <a:pt x="201105" y="23401"/>
                    <a:pt x="200047" y="3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9ED2495B-D5F9-2612-8581-F05D7B8EF654}"/>
                </a:ext>
              </a:extLst>
            </p:cNvPr>
            <p:cNvSpPr/>
            <p:nvPr/>
          </p:nvSpPr>
          <p:spPr>
            <a:xfrm>
              <a:off x="5851042" y="3495348"/>
              <a:ext cx="35416" cy="178578"/>
            </a:xfrm>
            <a:custGeom>
              <a:avLst/>
              <a:gdLst>
                <a:gd name="connsiteX0" fmla="*/ 35408 w 35416"/>
                <a:gd name="connsiteY0" fmla="*/ 327 h 178578"/>
                <a:gd name="connsiteX1" fmla="*/ 6833 w 35416"/>
                <a:gd name="connsiteY1" fmla="*/ 111452 h 178578"/>
                <a:gd name="connsiteX2" fmla="*/ 483 w 35416"/>
                <a:gd name="connsiteY2" fmla="*/ 178127 h 178578"/>
                <a:gd name="connsiteX3" fmla="*/ 3658 w 35416"/>
                <a:gd name="connsiteY3" fmla="*/ 79702 h 178578"/>
                <a:gd name="connsiteX4" fmla="*/ 35408 w 35416"/>
                <a:gd name="connsiteY4" fmla="*/ 327 h 17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16" h="178578">
                  <a:moveTo>
                    <a:pt x="35408" y="327"/>
                  </a:moveTo>
                  <a:cubicBezTo>
                    <a:pt x="35937" y="5619"/>
                    <a:pt x="12654" y="81819"/>
                    <a:pt x="6833" y="111452"/>
                  </a:cubicBezTo>
                  <a:cubicBezTo>
                    <a:pt x="1012" y="141085"/>
                    <a:pt x="1012" y="183419"/>
                    <a:pt x="483" y="178127"/>
                  </a:cubicBezTo>
                  <a:cubicBezTo>
                    <a:pt x="-46" y="172835"/>
                    <a:pt x="-1104" y="104044"/>
                    <a:pt x="3658" y="79702"/>
                  </a:cubicBezTo>
                  <a:cubicBezTo>
                    <a:pt x="8420" y="55360"/>
                    <a:pt x="34879" y="-4965"/>
                    <a:pt x="35408" y="3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726A9164-F6D0-CF2C-D976-BF26AEEFA9A1}"/>
                </a:ext>
              </a:extLst>
            </p:cNvPr>
            <p:cNvSpPr/>
            <p:nvPr/>
          </p:nvSpPr>
          <p:spPr>
            <a:xfrm>
              <a:off x="6294495" y="3003466"/>
              <a:ext cx="87447" cy="206530"/>
            </a:xfrm>
            <a:custGeom>
              <a:avLst/>
              <a:gdLst>
                <a:gd name="connsiteX0" fmla="*/ 87255 w 87447"/>
                <a:gd name="connsiteY0" fmla="*/ 84 h 206530"/>
                <a:gd name="connsiteX1" fmla="*/ 26930 w 87447"/>
                <a:gd name="connsiteY1" fmla="*/ 92159 h 206530"/>
                <a:gd name="connsiteX2" fmla="*/ 7880 w 87447"/>
                <a:gd name="connsiteY2" fmla="*/ 206459 h 206530"/>
                <a:gd name="connsiteX3" fmla="*/ 4705 w 87447"/>
                <a:gd name="connsiteY3" fmla="*/ 108034 h 206530"/>
                <a:gd name="connsiteX4" fmla="*/ 87255 w 87447"/>
                <a:gd name="connsiteY4" fmla="*/ 84 h 206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47" h="206530">
                  <a:moveTo>
                    <a:pt x="87255" y="84"/>
                  </a:moveTo>
                  <a:cubicBezTo>
                    <a:pt x="90959" y="-2562"/>
                    <a:pt x="40159" y="57763"/>
                    <a:pt x="26930" y="92159"/>
                  </a:cubicBezTo>
                  <a:cubicBezTo>
                    <a:pt x="13701" y="126555"/>
                    <a:pt x="11584" y="203813"/>
                    <a:pt x="7880" y="206459"/>
                  </a:cubicBezTo>
                  <a:cubicBezTo>
                    <a:pt x="4176" y="209105"/>
                    <a:pt x="-5878" y="137667"/>
                    <a:pt x="4705" y="108034"/>
                  </a:cubicBezTo>
                  <a:cubicBezTo>
                    <a:pt x="15288" y="78401"/>
                    <a:pt x="83551" y="2730"/>
                    <a:pt x="87255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42159CC2-8660-95ED-D739-B44DB643C937}"/>
                </a:ext>
              </a:extLst>
            </p:cNvPr>
            <p:cNvSpPr/>
            <p:nvPr/>
          </p:nvSpPr>
          <p:spPr>
            <a:xfrm>
              <a:off x="7165718" y="3515951"/>
              <a:ext cx="390885" cy="953160"/>
            </a:xfrm>
            <a:custGeom>
              <a:avLst/>
              <a:gdLst>
                <a:gd name="connsiteX0" fmla="*/ 257 w 390885"/>
                <a:gd name="connsiteY0" fmla="*/ 1949 h 953160"/>
                <a:gd name="connsiteX1" fmla="*/ 228857 w 390885"/>
                <a:gd name="connsiteY1" fmla="*/ 503599 h 953160"/>
                <a:gd name="connsiteX2" fmla="*/ 206632 w 390885"/>
                <a:gd name="connsiteY2" fmla="*/ 465499 h 953160"/>
                <a:gd name="connsiteX3" fmla="*/ 320932 w 390885"/>
                <a:gd name="connsiteY3" fmla="*/ 675049 h 953160"/>
                <a:gd name="connsiteX4" fmla="*/ 390782 w 390885"/>
                <a:gd name="connsiteY4" fmla="*/ 951274 h 953160"/>
                <a:gd name="connsiteX5" fmla="*/ 333632 w 390885"/>
                <a:gd name="connsiteY5" fmla="*/ 779824 h 953160"/>
                <a:gd name="connsiteX6" fmla="*/ 219332 w 390885"/>
                <a:gd name="connsiteY6" fmla="*/ 462324 h 953160"/>
                <a:gd name="connsiteX7" fmla="*/ 184407 w 390885"/>
                <a:gd name="connsiteY7" fmla="*/ 335324 h 953160"/>
                <a:gd name="connsiteX8" fmla="*/ 257 w 390885"/>
                <a:gd name="connsiteY8" fmla="*/ 1949 h 95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885" h="953160">
                  <a:moveTo>
                    <a:pt x="257" y="1949"/>
                  </a:moveTo>
                  <a:cubicBezTo>
                    <a:pt x="7665" y="29995"/>
                    <a:pt x="194461" y="426341"/>
                    <a:pt x="228857" y="503599"/>
                  </a:cubicBezTo>
                  <a:cubicBezTo>
                    <a:pt x="263253" y="580857"/>
                    <a:pt x="191286" y="436924"/>
                    <a:pt x="206632" y="465499"/>
                  </a:cubicBezTo>
                  <a:cubicBezTo>
                    <a:pt x="221978" y="494074"/>
                    <a:pt x="290240" y="594087"/>
                    <a:pt x="320932" y="675049"/>
                  </a:cubicBezTo>
                  <a:cubicBezTo>
                    <a:pt x="351624" y="756011"/>
                    <a:pt x="388665" y="933812"/>
                    <a:pt x="390782" y="951274"/>
                  </a:cubicBezTo>
                  <a:cubicBezTo>
                    <a:pt x="392899" y="968736"/>
                    <a:pt x="362207" y="861316"/>
                    <a:pt x="333632" y="779824"/>
                  </a:cubicBezTo>
                  <a:cubicBezTo>
                    <a:pt x="305057" y="698332"/>
                    <a:pt x="244203" y="536407"/>
                    <a:pt x="219332" y="462324"/>
                  </a:cubicBezTo>
                  <a:cubicBezTo>
                    <a:pt x="194461" y="388241"/>
                    <a:pt x="221449" y="414170"/>
                    <a:pt x="184407" y="335324"/>
                  </a:cubicBezTo>
                  <a:cubicBezTo>
                    <a:pt x="147365" y="256478"/>
                    <a:pt x="-7151" y="-26097"/>
                    <a:pt x="257" y="1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4CB5053A-7FDB-C6FD-AE36-4D611DB54C91}"/>
                </a:ext>
              </a:extLst>
            </p:cNvPr>
            <p:cNvSpPr/>
            <p:nvPr/>
          </p:nvSpPr>
          <p:spPr>
            <a:xfrm>
              <a:off x="7492710" y="4335547"/>
              <a:ext cx="45162" cy="552981"/>
            </a:xfrm>
            <a:custGeom>
              <a:avLst/>
              <a:gdLst>
                <a:gd name="connsiteX0" fmla="*/ 9815 w 45162"/>
                <a:gd name="connsiteY0" fmla="*/ 4678 h 552981"/>
                <a:gd name="connsiteX1" fmla="*/ 28865 w 45162"/>
                <a:gd name="connsiteY1" fmla="*/ 169778 h 552981"/>
                <a:gd name="connsiteX2" fmla="*/ 25690 w 45162"/>
                <a:gd name="connsiteY2" fmla="*/ 439653 h 552981"/>
                <a:gd name="connsiteX3" fmla="*/ 290 w 45162"/>
                <a:gd name="connsiteY3" fmla="*/ 550778 h 552981"/>
                <a:gd name="connsiteX4" fmla="*/ 44740 w 45162"/>
                <a:gd name="connsiteY4" fmla="*/ 350753 h 552981"/>
                <a:gd name="connsiteX5" fmla="*/ 9815 w 45162"/>
                <a:gd name="connsiteY5" fmla="*/ 4678 h 55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162" h="552981">
                  <a:moveTo>
                    <a:pt x="9815" y="4678"/>
                  </a:moveTo>
                  <a:cubicBezTo>
                    <a:pt x="7169" y="-25484"/>
                    <a:pt x="26219" y="97282"/>
                    <a:pt x="28865" y="169778"/>
                  </a:cubicBezTo>
                  <a:cubicBezTo>
                    <a:pt x="31511" y="242274"/>
                    <a:pt x="30452" y="376153"/>
                    <a:pt x="25690" y="439653"/>
                  </a:cubicBezTo>
                  <a:cubicBezTo>
                    <a:pt x="20928" y="503153"/>
                    <a:pt x="-2885" y="565595"/>
                    <a:pt x="290" y="550778"/>
                  </a:cubicBezTo>
                  <a:cubicBezTo>
                    <a:pt x="3465" y="535961"/>
                    <a:pt x="39978" y="442828"/>
                    <a:pt x="44740" y="350753"/>
                  </a:cubicBezTo>
                  <a:cubicBezTo>
                    <a:pt x="49502" y="258678"/>
                    <a:pt x="12461" y="34840"/>
                    <a:pt x="9815" y="4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DBA61D4F-0328-A3B1-6E02-6EECFFA7BCC6}"/>
                </a:ext>
              </a:extLst>
            </p:cNvPr>
            <p:cNvSpPr/>
            <p:nvPr/>
          </p:nvSpPr>
          <p:spPr>
            <a:xfrm>
              <a:off x="7344627" y="4905175"/>
              <a:ext cx="165603" cy="859871"/>
            </a:xfrm>
            <a:custGeom>
              <a:avLst/>
              <a:gdLst>
                <a:gd name="connsiteX0" fmla="*/ 164248 w 165603"/>
                <a:gd name="connsiteY0" fmla="*/ 9725 h 859871"/>
                <a:gd name="connsiteX1" fmla="*/ 2323 w 165603"/>
                <a:gd name="connsiteY1" fmla="*/ 851100 h 859871"/>
                <a:gd name="connsiteX2" fmla="*/ 75348 w 165603"/>
                <a:gd name="connsiteY2" fmla="*/ 422475 h 859871"/>
                <a:gd name="connsiteX3" fmla="*/ 164248 w 165603"/>
                <a:gd name="connsiteY3" fmla="*/ 9725 h 859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603" h="859871">
                  <a:moveTo>
                    <a:pt x="164248" y="9725"/>
                  </a:moveTo>
                  <a:cubicBezTo>
                    <a:pt x="152077" y="81162"/>
                    <a:pt x="17140" y="782308"/>
                    <a:pt x="2323" y="851100"/>
                  </a:cubicBezTo>
                  <a:cubicBezTo>
                    <a:pt x="-12494" y="919892"/>
                    <a:pt x="47302" y="565879"/>
                    <a:pt x="75348" y="422475"/>
                  </a:cubicBezTo>
                  <a:cubicBezTo>
                    <a:pt x="103394" y="279071"/>
                    <a:pt x="176419" y="-61712"/>
                    <a:pt x="164248" y="97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6267343E-3420-7EAB-0599-C7ADA8BC474F}"/>
                </a:ext>
              </a:extLst>
            </p:cNvPr>
            <p:cNvSpPr/>
            <p:nvPr/>
          </p:nvSpPr>
          <p:spPr>
            <a:xfrm>
              <a:off x="7220024" y="5827464"/>
              <a:ext cx="117854" cy="591483"/>
            </a:xfrm>
            <a:custGeom>
              <a:avLst/>
              <a:gdLst>
                <a:gd name="connsiteX0" fmla="*/ 117401 w 117854"/>
                <a:gd name="connsiteY0" fmla="*/ 1836 h 591483"/>
                <a:gd name="connsiteX1" fmla="*/ 69776 w 117854"/>
                <a:gd name="connsiteY1" fmla="*/ 205036 h 591483"/>
                <a:gd name="connsiteX2" fmla="*/ 6276 w 117854"/>
                <a:gd name="connsiteY2" fmla="*/ 579686 h 591483"/>
                <a:gd name="connsiteX3" fmla="*/ 6276 w 117854"/>
                <a:gd name="connsiteY3" fmla="*/ 481261 h 591483"/>
                <a:gd name="connsiteX4" fmla="*/ 41201 w 117854"/>
                <a:gd name="connsiteY4" fmla="*/ 316161 h 591483"/>
                <a:gd name="connsiteX5" fmla="*/ 117401 w 117854"/>
                <a:gd name="connsiteY5" fmla="*/ 1836 h 59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854" h="591483">
                  <a:moveTo>
                    <a:pt x="117401" y="1836"/>
                  </a:moveTo>
                  <a:cubicBezTo>
                    <a:pt x="122164" y="-16685"/>
                    <a:pt x="88297" y="108728"/>
                    <a:pt x="69776" y="205036"/>
                  </a:cubicBezTo>
                  <a:cubicBezTo>
                    <a:pt x="51255" y="301344"/>
                    <a:pt x="16859" y="533649"/>
                    <a:pt x="6276" y="579686"/>
                  </a:cubicBezTo>
                  <a:cubicBezTo>
                    <a:pt x="-4307" y="625723"/>
                    <a:pt x="455" y="525182"/>
                    <a:pt x="6276" y="481261"/>
                  </a:cubicBezTo>
                  <a:cubicBezTo>
                    <a:pt x="12097" y="437340"/>
                    <a:pt x="20564" y="398711"/>
                    <a:pt x="41201" y="316161"/>
                  </a:cubicBezTo>
                  <a:cubicBezTo>
                    <a:pt x="61838" y="233611"/>
                    <a:pt x="112638" y="20357"/>
                    <a:pt x="117401" y="1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5F923864-2631-6257-B87E-F9C61EB5258A}"/>
                </a:ext>
              </a:extLst>
            </p:cNvPr>
            <p:cNvSpPr/>
            <p:nvPr/>
          </p:nvSpPr>
          <p:spPr>
            <a:xfrm>
              <a:off x="6013430" y="6346695"/>
              <a:ext cx="1146796" cy="167222"/>
            </a:xfrm>
            <a:custGeom>
              <a:avLst/>
              <a:gdLst>
                <a:gd name="connsiteX0" fmla="*/ 20 w 1146796"/>
                <a:gd name="connsiteY0" fmla="*/ 130 h 167222"/>
                <a:gd name="connsiteX1" fmla="*/ 682645 w 1146796"/>
                <a:gd name="connsiteY1" fmla="*/ 130305 h 167222"/>
                <a:gd name="connsiteX2" fmla="*/ 1143020 w 1146796"/>
                <a:gd name="connsiteY2" fmla="*/ 47755 h 167222"/>
                <a:gd name="connsiteX3" fmla="*/ 885845 w 1146796"/>
                <a:gd name="connsiteY3" fmla="*/ 133480 h 167222"/>
                <a:gd name="connsiteX4" fmla="*/ 612795 w 1146796"/>
                <a:gd name="connsiteY4" fmla="*/ 149355 h 167222"/>
                <a:gd name="connsiteX5" fmla="*/ 704870 w 1146796"/>
                <a:gd name="connsiteY5" fmla="*/ 158880 h 167222"/>
                <a:gd name="connsiteX6" fmla="*/ 20 w 1146796"/>
                <a:gd name="connsiteY6" fmla="*/ 130 h 167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6796" h="167222">
                  <a:moveTo>
                    <a:pt x="20" y="130"/>
                  </a:moveTo>
                  <a:cubicBezTo>
                    <a:pt x="-3684" y="-4632"/>
                    <a:pt x="492145" y="122368"/>
                    <a:pt x="682645" y="130305"/>
                  </a:cubicBezTo>
                  <a:cubicBezTo>
                    <a:pt x="873145" y="138242"/>
                    <a:pt x="1109153" y="47226"/>
                    <a:pt x="1143020" y="47755"/>
                  </a:cubicBezTo>
                  <a:cubicBezTo>
                    <a:pt x="1176887" y="48284"/>
                    <a:pt x="974216" y="116547"/>
                    <a:pt x="885845" y="133480"/>
                  </a:cubicBezTo>
                  <a:cubicBezTo>
                    <a:pt x="797474" y="150413"/>
                    <a:pt x="642957" y="145122"/>
                    <a:pt x="612795" y="149355"/>
                  </a:cubicBezTo>
                  <a:cubicBezTo>
                    <a:pt x="582633" y="153588"/>
                    <a:pt x="803824" y="180576"/>
                    <a:pt x="704870" y="158880"/>
                  </a:cubicBezTo>
                  <a:lnTo>
                    <a:pt x="20" y="13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B364635A-5A2B-6C4D-4669-1CF211D2B842}"/>
                </a:ext>
              </a:extLst>
            </p:cNvPr>
            <p:cNvSpPr/>
            <p:nvPr/>
          </p:nvSpPr>
          <p:spPr>
            <a:xfrm>
              <a:off x="7058804" y="2916031"/>
              <a:ext cx="117973" cy="618897"/>
            </a:xfrm>
            <a:custGeom>
              <a:avLst/>
              <a:gdLst>
                <a:gd name="connsiteX0" fmla="*/ 13664 w 117973"/>
                <a:gd name="connsiteY0" fmla="*/ 74 h 618897"/>
                <a:gd name="connsiteX1" fmla="*/ 13664 w 117973"/>
                <a:gd name="connsiteY1" fmla="*/ 163003 h 618897"/>
                <a:gd name="connsiteX2" fmla="*/ 33615 w 117973"/>
                <a:gd name="connsiteY2" fmla="*/ 349208 h 618897"/>
                <a:gd name="connsiteX3" fmla="*/ 30290 w 117973"/>
                <a:gd name="connsiteY3" fmla="*/ 282706 h 618897"/>
                <a:gd name="connsiteX4" fmla="*/ 110092 w 117973"/>
                <a:gd name="connsiteY4" fmla="*/ 598590 h 618897"/>
                <a:gd name="connsiteX5" fmla="*/ 106767 w 117973"/>
                <a:gd name="connsiteY5" fmla="*/ 565339 h 618897"/>
                <a:gd name="connsiteX6" fmla="*/ 36940 w 117973"/>
                <a:gd name="connsiteY6" fmla="*/ 385784 h 618897"/>
                <a:gd name="connsiteX7" fmla="*/ 364 w 117973"/>
                <a:gd name="connsiteY7" fmla="*/ 182954 h 618897"/>
                <a:gd name="connsiteX8" fmla="*/ 13664 w 117973"/>
                <a:gd name="connsiteY8" fmla="*/ 74 h 61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73" h="618897">
                  <a:moveTo>
                    <a:pt x="13664" y="74"/>
                  </a:moveTo>
                  <a:cubicBezTo>
                    <a:pt x="15881" y="-3251"/>
                    <a:pt x="10339" y="104814"/>
                    <a:pt x="13664" y="163003"/>
                  </a:cubicBezTo>
                  <a:cubicBezTo>
                    <a:pt x="16989" y="221192"/>
                    <a:pt x="30844" y="329258"/>
                    <a:pt x="33615" y="349208"/>
                  </a:cubicBezTo>
                  <a:cubicBezTo>
                    <a:pt x="36386" y="369158"/>
                    <a:pt x="17544" y="241142"/>
                    <a:pt x="30290" y="282706"/>
                  </a:cubicBezTo>
                  <a:cubicBezTo>
                    <a:pt x="43036" y="324270"/>
                    <a:pt x="97346" y="551485"/>
                    <a:pt x="110092" y="598590"/>
                  </a:cubicBezTo>
                  <a:cubicBezTo>
                    <a:pt x="122838" y="645695"/>
                    <a:pt x="118959" y="600807"/>
                    <a:pt x="106767" y="565339"/>
                  </a:cubicBezTo>
                  <a:cubicBezTo>
                    <a:pt x="94575" y="529871"/>
                    <a:pt x="54674" y="449515"/>
                    <a:pt x="36940" y="385784"/>
                  </a:cubicBezTo>
                  <a:cubicBezTo>
                    <a:pt x="19206" y="322053"/>
                    <a:pt x="3135" y="243914"/>
                    <a:pt x="364" y="182954"/>
                  </a:cubicBezTo>
                  <a:cubicBezTo>
                    <a:pt x="-2407" y="121994"/>
                    <a:pt x="11447" y="3399"/>
                    <a:pt x="13664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572E58F6-92E0-DEED-B824-7597D73009AD}"/>
                </a:ext>
              </a:extLst>
            </p:cNvPr>
            <p:cNvSpPr/>
            <p:nvPr/>
          </p:nvSpPr>
          <p:spPr>
            <a:xfrm>
              <a:off x="5875436" y="6577030"/>
              <a:ext cx="1327996" cy="178320"/>
            </a:xfrm>
            <a:custGeom>
              <a:avLst/>
              <a:gdLst>
                <a:gd name="connsiteX0" fmla="*/ 0 w 1327996"/>
                <a:gd name="connsiteY0" fmla="*/ 0 h 178320"/>
                <a:gd name="connsiteX1" fmla="*/ 635092 w 1327996"/>
                <a:gd name="connsiteY1" fmla="*/ 159604 h 178320"/>
                <a:gd name="connsiteX2" fmla="*/ 1313411 w 1327996"/>
                <a:gd name="connsiteY2" fmla="*/ 79802 h 178320"/>
                <a:gd name="connsiteX3" fmla="*/ 1067354 w 1327996"/>
                <a:gd name="connsiteY3" fmla="*/ 129678 h 178320"/>
                <a:gd name="connsiteX4" fmla="*/ 681643 w 1327996"/>
                <a:gd name="connsiteY4" fmla="*/ 172905 h 178320"/>
                <a:gd name="connsiteX5" fmla="*/ 578565 w 1327996"/>
                <a:gd name="connsiteY5" fmla="*/ 176230 h 178320"/>
                <a:gd name="connsiteX6" fmla="*/ 422286 w 1327996"/>
                <a:gd name="connsiteY6" fmla="*/ 159604 h 178320"/>
                <a:gd name="connsiteX7" fmla="*/ 565265 w 1327996"/>
                <a:gd name="connsiteY7" fmla="*/ 172905 h 178320"/>
                <a:gd name="connsiteX8" fmla="*/ 392360 w 1327996"/>
                <a:gd name="connsiteY8" fmla="*/ 146304 h 178320"/>
                <a:gd name="connsiteX9" fmla="*/ 232756 w 1327996"/>
                <a:gd name="connsiteY9" fmla="*/ 96427 h 178320"/>
                <a:gd name="connsiteX10" fmla="*/ 0 w 1327996"/>
                <a:gd name="connsiteY10" fmla="*/ 0 h 17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27996" h="178320">
                  <a:moveTo>
                    <a:pt x="0" y="0"/>
                  </a:moveTo>
                  <a:cubicBezTo>
                    <a:pt x="208095" y="73152"/>
                    <a:pt x="416190" y="146304"/>
                    <a:pt x="635092" y="159604"/>
                  </a:cubicBezTo>
                  <a:cubicBezTo>
                    <a:pt x="853994" y="172904"/>
                    <a:pt x="1241367" y="84790"/>
                    <a:pt x="1313411" y="79802"/>
                  </a:cubicBezTo>
                  <a:cubicBezTo>
                    <a:pt x="1385455" y="74814"/>
                    <a:pt x="1172649" y="114161"/>
                    <a:pt x="1067354" y="129678"/>
                  </a:cubicBezTo>
                  <a:cubicBezTo>
                    <a:pt x="962059" y="145195"/>
                    <a:pt x="763108" y="165146"/>
                    <a:pt x="681643" y="172905"/>
                  </a:cubicBezTo>
                  <a:cubicBezTo>
                    <a:pt x="600178" y="180664"/>
                    <a:pt x="621791" y="178447"/>
                    <a:pt x="578565" y="176230"/>
                  </a:cubicBezTo>
                  <a:cubicBezTo>
                    <a:pt x="535339" y="174013"/>
                    <a:pt x="424503" y="160158"/>
                    <a:pt x="422286" y="159604"/>
                  </a:cubicBezTo>
                  <a:cubicBezTo>
                    <a:pt x="420069" y="159050"/>
                    <a:pt x="570253" y="175122"/>
                    <a:pt x="565265" y="172905"/>
                  </a:cubicBezTo>
                  <a:cubicBezTo>
                    <a:pt x="560277" y="170688"/>
                    <a:pt x="447778" y="159050"/>
                    <a:pt x="392360" y="146304"/>
                  </a:cubicBezTo>
                  <a:cubicBezTo>
                    <a:pt x="336942" y="133558"/>
                    <a:pt x="232756" y="96427"/>
                    <a:pt x="232756" y="9642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C4F3C364-8353-CDE2-2348-48941B40427A}"/>
                </a:ext>
              </a:extLst>
            </p:cNvPr>
            <p:cNvSpPr/>
            <p:nvPr/>
          </p:nvSpPr>
          <p:spPr>
            <a:xfrm>
              <a:off x="7089008" y="6427359"/>
              <a:ext cx="99606" cy="329296"/>
            </a:xfrm>
            <a:custGeom>
              <a:avLst/>
              <a:gdLst>
                <a:gd name="connsiteX0" fmla="*/ 89863 w 99606"/>
                <a:gd name="connsiteY0" fmla="*/ 42 h 329296"/>
                <a:gd name="connsiteX1" fmla="*/ 93188 w 99606"/>
                <a:gd name="connsiteY1" fmla="*/ 186247 h 329296"/>
                <a:gd name="connsiteX2" fmla="*/ 86 w 99606"/>
                <a:gd name="connsiteY2" fmla="*/ 329226 h 329296"/>
                <a:gd name="connsiteX3" fmla="*/ 76563 w 99606"/>
                <a:gd name="connsiteY3" fmla="*/ 202872 h 329296"/>
                <a:gd name="connsiteX4" fmla="*/ 89863 w 99606"/>
                <a:gd name="connsiteY4" fmla="*/ 42 h 32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06" h="329296">
                  <a:moveTo>
                    <a:pt x="89863" y="42"/>
                  </a:moveTo>
                  <a:cubicBezTo>
                    <a:pt x="92634" y="-2729"/>
                    <a:pt x="108151" y="131383"/>
                    <a:pt x="93188" y="186247"/>
                  </a:cubicBezTo>
                  <a:cubicBezTo>
                    <a:pt x="78225" y="241111"/>
                    <a:pt x="2857" y="326455"/>
                    <a:pt x="86" y="329226"/>
                  </a:cubicBezTo>
                  <a:cubicBezTo>
                    <a:pt x="-2685" y="331997"/>
                    <a:pt x="61600" y="252194"/>
                    <a:pt x="76563" y="202872"/>
                  </a:cubicBezTo>
                  <a:cubicBezTo>
                    <a:pt x="91526" y="153550"/>
                    <a:pt x="87092" y="2813"/>
                    <a:pt x="89863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E09B2383-B8B6-6C62-D9D4-BCDBEE7422CB}"/>
                </a:ext>
              </a:extLst>
            </p:cNvPr>
            <p:cNvSpPr/>
            <p:nvPr/>
          </p:nvSpPr>
          <p:spPr>
            <a:xfrm>
              <a:off x="4039828" y="6333337"/>
              <a:ext cx="2942097" cy="545697"/>
            </a:xfrm>
            <a:custGeom>
              <a:avLst/>
              <a:gdLst>
                <a:gd name="connsiteX0" fmla="*/ 3666 w 2942097"/>
                <a:gd name="connsiteY0" fmla="*/ 351 h 545697"/>
                <a:gd name="connsiteX1" fmla="*/ 1706631 w 2942097"/>
                <a:gd name="connsiteY1" fmla="*/ 478524 h 545697"/>
                <a:gd name="connsiteX2" fmla="*/ 1522073 w 2942097"/>
                <a:gd name="connsiteY2" fmla="*/ 470135 h 545697"/>
                <a:gd name="connsiteX3" fmla="*/ 2478418 w 2942097"/>
                <a:gd name="connsiteY3" fmla="*/ 512080 h 545697"/>
                <a:gd name="connsiteX4" fmla="*/ 2159636 w 2942097"/>
                <a:gd name="connsiteY4" fmla="*/ 545635 h 545697"/>
                <a:gd name="connsiteX5" fmla="*/ 2939812 w 2942097"/>
                <a:gd name="connsiteY5" fmla="*/ 520469 h 545697"/>
                <a:gd name="connsiteX6" fmla="*/ 1866022 w 2942097"/>
                <a:gd name="connsiteY6" fmla="*/ 520469 h 545697"/>
                <a:gd name="connsiteX7" fmla="*/ 1270403 w 2942097"/>
                <a:gd name="connsiteY7" fmla="*/ 403023 h 545697"/>
                <a:gd name="connsiteX8" fmla="*/ 3666 w 2942097"/>
                <a:gd name="connsiteY8" fmla="*/ 351 h 54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2097" h="545697">
                  <a:moveTo>
                    <a:pt x="3666" y="351"/>
                  </a:moveTo>
                  <a:cubicBezTo>
                    <a:pt x="76371" y="12934"/>
                    <a:pt x="1453563" y="400227"/>
                    <a:pt x="1706631" y="478524"/>
                  </a:cubicBezTo>
                  <a:cubicBezTo>
                    <a:pt x="1959699" y="556821"/>
                    <a:pt x="1522073" y="470135"/>
                    <a:pt x="1522073" y="470135"/>
                  </a:cubicBezTo>
                  <a:lnTo>
                    <a:pt x="2478418" y="512080"/>
                  </a:lnTo>
                  <a:cubicBezTo>
                    <a:pt x="2584678" y="524663"/>
                    <a:pt x="2082737" y="544237"/>
                    <a:pt x="2159636" y="545635"/>
                  </a:cubicBezTo>
                  <a:cubicBezTo>
                    <a:pt x="2236535" y="547033"/>
                    <a:pt x="2988748" y="524663"/>
                    <a:pt x="2939812" y="520469"/>
                  </a:cubicBezTo>
                  <a:cubicBezTo>
                    <a:pt x="2890876" y="516275"/>
                    <a:pt x="2144257" y="540043"/>
                    <a:pt x="1866022" y="520469"/>
                  </a:cubicBezTo>
                  <a:cubicBezTo>
                    <a:pt x="1587787" y="500895"/>
                    <a:pt x="1580796" y="489709"/>
                    <a:pt x="1270403" y="403023"/>
                  </a:cubicBezTo>
                  <a:cubicBezTo>
                    <a:pt x="960010" y="316337"/>
                    <a:pt x="-69039" y="-12232"/>
                    <a:pt x="3666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2172AF57-7B41-9D0A-D85D-08151D2FB6A0}"/>
                </a:ext>
              </a:extLst>
            </p:cNvPr>
            <p:cNvSpPr/>
            <p:nvPr/>
          </p:nvSpPr>
          <p:spPr>
            <a:xfrm>
              <a:off x="3864949" y="4277334"/>
              <a:ext cx="212177" cy="941157"/>
            </a:xfrm>
            <a:custGeom>
              <a:avLst/>
              <a:gdLst>
                <a:gd name="connsiteX0" fmla="*/ 94655 w 212177"/>
                <a:gd name="connsiteY0" fmla="*/ 1051 h 941157"/>
                <a:gd name="connsiteX1" fmla="*/ 27543 w 212177"/>
                <a:gd name="connsiteY1" fmla="*/ 328222 h 941157"/>
                <a:gd name="connsiteX2" fmla="*/ 212101 w 212177"/>
                <a:gd name="connsiteY2" fmla="*/ 940618 h 941157"/>
                <a:gd name="connsiteX3" fmla="*/ 2376 w 212177"/>
                <a:gd name="connsiteY3" fmla="*/ 428890 h 941157"/>
                <a:gd name="connsiteX4" fmla="*/ 94655 w 212177"/>
                <a:gd name="connsiteY4" fmla="*/ 1051 h 941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177" h="941157">
                  <a:moveTo>
                    <a:pt x="94655" y="1051"/>
                  </a:moveTo>
                  <a:cubicBezTo>
                    <a:pt x="98849" y="-15727"/>
                    <a:pt x="7969" y="171628"/>
                    <a:pt x="27543" y="328222"/>
                  </a:cubicBezTo>
                  <a:cubicBezTo>
                    <a:pt x="47117" y="484816"/>
                    <a:pt x="216295" y="923840"/>
                    <a:pt x="212101" y="940618"/>
                  </a:cubicBezTo>
                  <a:cubicBezTo>
                    <a:pt x="207907" y="957396"/>
                    <a:pt x="21950" y="578494"/>
                    <a:pt x="2376" y="428890"/>
                  </a:cubicBezTo>
                  <a:cubicBezTo>
                    <a:pt x="-17198" y="279286"/>
                    <a:pt x="90461" y="17829"/>
                    <a:pt x="94655" y="1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D0B3D5A7-3ACD-4630-0700-02D130DBF28C}"/>
                </a:ext>
              </a:extLst>
            </p:cNvPr>
            <p:cNvSpPr/>
            <p:nvPr/>
          </p:nvSpPr>
          <p:spPr>
            <a:xfrm>
              <a:off x="5519956" y="4236387"/>
              <a:ext cx="151663" cy="545458"/>
            </a:xfrm>
            <a:custGeom>
              <a:avLst/>
              <a:gdLst>
                <a:gd name="connsiteX0" fmla="*/ 0 w 151663"/>
                <a:gd name="connsiteY0" fmla="*/ 53 h 545458"/>
                <a:gd name="connsiteX1" fmla="*/ 151002 w 151663"/>
                <a:gd name="connsiteY1" fmla="*/ 352391 h 545458"/>
                <a:gd name="connsiteX2" fmla="*/ 58723 w 151663"/>
                <a:gd name="connsiteY2" fmla="*/ 545338 h 545458"/>
                <a:gd name="connsiteX3" fmla="*/ 151002 w 151663"/>
                <a:gd name="connsiteY3" fmla="*/ 327224 h 545458"/>
                <a:gd name="connsiteX4" fmla="*/ 0 w 151663"/>
                <a:gd name="connsiteY4" fmla="*/ 53 h 54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63" h="545458">
                  <a:moveTo>
                    <a:pt x="0" y="53"/>
                  </a:moveTo>
                  <a:cubicBezTo>
                    <a:pt x="0" y="4247"/>
                    <a:pt x="141215" y="261510"/>
                    <a:pt x="151002" y="352391"/>
                  </a:cubicBezTo>
                  <a:cubicBezTo>
                    <a:pt x="160789" y="443272"/>
                    <a:pt x="58723" y="549532"/>
                    <a:pt x="58723" y="545338"/>
                  </a:cubicBezTo>
                  <a:cubicBezTo>
                    <a:pt x="58723" y="541144"/>
                    <a:pt x="159391" y="415309"/>
                    <a:pt x="151002" y="327224"/>
                  </a:cubicBezTo>
                  <a:cubicBezTo>
                    <a:pt x="142613" y="239140"/>
                    <a:pt x="0" y="-4141"/>
                    <a:pt x="0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50AA68F5-17E7-2C62-7240-500D56222BE5}"/>
                </a:ext>
              </a:extLst>
            </p:cNvPr>
            <p:cNvSpPr/>
            <p:nvPr/>
          </p:nvSpPr>
          <p:spPr>
            <a:xfrm>
              <a:off x="4663949" y="4554972"/>
              <a:ext cx="254640" cy="403276"/>
            </a:xfrm>
            <a:custGeom>
              <a:avLst/>
              <a:gdLst>
                <a:gd name="connsiteX0" fmla="*/ 330 w 254640"/>
                <a:gd name="connsiteY0" fmla="*/ 250 h 403276"/>
                <a:gd name="connsiteX1" fmla="*/ 184888 w 254640"/>
                <a:gd name="connsiteY1" fmla="*/ 201586 h 403276"/>
                <a:gd name="connsiteX2" fmla="*/ 235222 w 254640"/>
                <a:gd name="connsiteY2" fmla="*/ 402922 h 403276"/>
                <a:gd name="connsiteX3" fmla="*/ 235222 w 254640"/>
                <a:gd name="connsiteY3" fmla="*/ 243531 h 403276"/>
                <a:gd name="connsiteX4" fmla="*/ 330 w 254640"/>
                <a:gd name="connsiteY4" fmla="*/ 250 h 4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640" h="403276">
                  <a:moveTo>
                    <a:pt x="330" y="250"/>
                  </a:moveTo>
                  <a:cubicBezTo>
                    <a:pt x="-8059" y="-6741"/>
                    <a:pt x="145739" y="134474"/>
                    <a:pt x="184888" y="201586"/>
                  </a:cubicBezTo>
                  <a:cubicBezTo>
                    <a:pt x="224037" y="268698"/>
                    <a:pt x="226833" y="395931"/>
                    <a:pt x="235222" y="402922"/>
                  </a:cubicBezTo>
                  <a:cubicBezTo>
                    <a:pt x="243611" y="409913"/>
                    <a:pt x="274371" y="312041"/>
                    <a:pt x="235222" y="243531"/>
                  </a:cubicBezTo>
                  <a:cubicBezTo>
                    <a:pt x="196073" y="175021"/>
                    <a:pt x="8719" y="7241"/>
                    <a:pt x="330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1F4D0360-B889-1B8D-1FA4-80E2EC0616DF}"/>
                </a:ext>
              </a:extLst>
            </p:cNvPr>
            <p:cNvSpPr/>
            <p:nvPr/>
          </p:nvSpPr>
          <p:spPr>
            <a:xfrm>
              <a:off x="5310050" y="4898275"/>
              <a:ext cx="92460" cy="371377"/>
            </a:xfrm>
            <a:custGeom>
              <a:avLst/>
              <a:gdLst>
                <a:gd name="connsiteX0" fmla="*/ 181 w 92460"/>
                <a:gd name="connsiteY0" fmla="*/ 896 h 371377"/>
                <a:gd name="connsiteX1" fmla="*/ 67293 w 92460"/>
                <a:gd name="connsiteY1" fmla="*/ 244176 h 371377"/>
                <a:gd name="connsiteX2" fmla="*/ 8570 w 92460"/>
                <a:gd name="connsiteY2" fmla="*/ 370011 h 371377"/>
                <a:gd name="connsiteX3" fmla="*/ 92460 w 92460"/>
                <a:gd name="connsiteY3" fmla="*/ 168675 h 371377"/>
                <a:gd name="connsiteX4" fmla="*/ 181 w 92460"/>
                <a:gd name="connsiteY4" fmla="*/ 896 h 37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60" h="371377">
                  <a:moveTo>
                    <a:pt x="181" y="896"/>
                  </a:moveTo>
                  <a:cubicBezTo>
                    <a:pt x="-4014" y="13480"/>
                    <a:pt x="65895" y="182657"/>
                    <a:pt x="67293" y="244176"/>
                  </a:cubicBezTo>
                  <a:cubicBezTo>
                    <a:pt x="68691" y="305695"/>
                    <a:pt x="4375" y="382595"/>
                    <a:pt x="8570" y="370011"/>
                  </a:cubicBezTo>
                  <a:cubicBezTo>
                    <a:pt x="12765" y="357427"/>
                    <a:pt x="92460" y="226000"/>
                    <a:pt x="92460" y="168675"/>
                  </a:cubicBezTo>
                  <a:cubicBezTo>
                    <a:pt x="92460" y="111350"/>
                    <a:pt x="4376" y="-11688"/>
                    <a:pt x="181" y="8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D1DF6115-172B-543D-FE0E-B1375B02768A}"/>
                </a:ext>
              </a:extLst>
            </p:cNvPr>
            <p:cNvSpPr/>
            <p:nvPr/>
          </p:nvSpPr>
          <p:spPr>
            <a:xfrm>
              <a:off x="4261169" y="4353131"/>
              <a:ext cx="135095" cy="613384"/>
            </a:xfrm>
            <a:custGeom>
              <a:avLst/>
              <a:gdLst>
                <a:gd name="connsiteX0" fmla="*/ 134662 w 135095"/>
                <a:gd name="connsiteY0" fmla="*/ 755 h 613384"/>
                <a:gd name="connsiteX1" fmla="*/ 42383 w 135095"/>
                <a:gd name="connsiteY1" fmla="*/ 277592 h 613384"/>
                <a:gd name="connsiteX2" fmla="*/ 17216 w 135095"/>
                <a:gd name="connsiteY2" fmla="*/ 411816 h 613384"/>
                <a:gd name="connsiteX3" fmla="*/ 109495 w 135095"/>
                <a:gd name="connsiteY3" fmla="*/ 613152 h 613384"/>
                <a:gd name="connsiteX4" fmla="*/ 438 w 135095"/>
                <a:gd name="connsiteY4" fmla="*/ 369871 h 613384"/>
                <a:gd name="connsiteX5" fmla="*/ 134662 w 135095"/>
                <a:gd name="connsiteY5" fmla="*/ 755 h 61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95" h="613384">
                  <a:moveTo>
                    <a:pt x="134662" y="755"/>
                  </a:moveTo>
                  <a:cubicBezTo>
                    <a:pt x="141653" y="-14625"/>
                    <a:pt x="61957" y="209082"/>
                    <a:pt x="42383" y="277592"/>
                  </a:cubicBezTo>
                  <a:cubicBezTo>
                    <a:pt x="22809" y="346102"/>
                    <a:pt x="6031" y="355889"/>
                    <a:pt x="17216" y="411816"/>
                  </a:cubicBezTo>
                  <a:cubicBezTo>
                    <a:pt x="28401" y="467743"/>
                    <a:pt x="112291" y="620143"/>
                    <a:pt x="109495" y="613152"/>
                  </a:cubicBezTo>
                  <a:cubicBezTo>
                    <a:pt x="106699" y="606161"/>
                    <a:pt x="-7951" y="469141"/>
                    <a:pt x="438" y="369871"/>
                  </a:cubicBezTo>
                  <a:cubicBezTo>
                    <a:pt x="8827" y="270601"/>
                    <a:pt x="127671" y="16135"/>
                    <a:pt x="134662" y="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B8510F71-57F7-4B80-45EC-94FFD2AE14BE}"/>
                </a:ext>
              </a:extLst>
            </p:cNvPr>
            <p:cNvSpPr/>
            <p:nvPr/>
          </p:nvSpPr>
          <p:spPr>
            <a:xfrm>
              <a:off x="4211063" y="5720510"/>
              <a:ext cx="284618" cy="282339"/>
            </a:xfrm>
            <a:custGeom>
              <a:avLst/>
              <a:gdLst>
                <a:gd name="connsiteX0" fmla="*/ 210 w 284618"/>
                <a:gd name="connsiteY0" fmla="*/ 782 h 282339"/>
                <a:gd name="connsiteX1" fmla="*/ 251880 w 284618"/>
                <a:gd name="connsiteY1" fmla="*/ 252451 h 282339"/>
                <a:gd name="connsiteX2" fmla="*/ 277047 w 284618"/>
                <a:gd name="connsiteY2" fmla="*/ 269229 h 282339"/>
                <a:gd name="connsiteX3" fmla="*/ 209935 w 284618"/>
                <a:gd name="connsiteY3" fmla="*/ 176951 h 282339"/>
                <a:gd name="connsiteX4" fmla="*/ 210 w 284618"/>
                <a:gd name="connsiteY4" fmla="*/ 782 h 28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618" h="282339">
                  <a:moveTo>
                    <a:pt x="210" y="782"/>
                  </a:moveTo>
                  <a:cubicBezTo>
                    <a:pt x="7201" y="13365"/>
                    <a:pt x="251880" y="252451"/>
                    <a:pt x="251880" y="252451"/>
                  </a:cubicBezTo>
                  <a:cubicBezTo>
                    <a:pt x="298019" y="297192"/>
                    <a:pt x="284038" y="281812"/>
                    <a:pt x="277047" y="269229"/>
                  </a:cubicBezTo>
                  <a:cubicBezTo>
                    <a:pt x="270056" y="256646"/>
                    <a:pt x="257473" y="223090"/>
                    <a:pt x="209935" y="176951"/>
                  </a:cubicBezTo>
                  <a:cubicBezTo>
                    <a:pt x="162397" y="130812"/>
                    <a:pt x="-6781" y="-11801"/>
                    <a:pt x="210" y="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EB22BE7D-C6AB-5059-6497-C65E41F024A5}"/>
                </a:ext>
              </a:extLst>
            </p:cNvPr>
            <p:cNvSpPr/>
            <p:nvPr/>
          </p:nvSpPr>
          <p:spPr>
            <a:xfrm>
              <a:off x="4661782" y="5310182"/>
              <a:ext cx="298141" cy="178411"/>
            </a:xfrm>
            <a:custGeom>
              <a:avLst/>
              <a:gdLst>
                <a:gd name="connsiteX0" fmla="*/ 2497 w 298141"/>
                <a:gd name="connsiteY0" fmla="*/ 49 h 178411"/>
                <a:gd name="connsiteX1" fmla="*/ 94776 w 298141"/>
                <a:gd name="connsiteY1" fmla="*/ 142662 h 178411"/>
                <a:gd name="connsiteX2" fmla="*/ 296112 w 298141"/>
                <a:gd name="connsiteY2" fmla="*/ 176218 h 178411"/>
                <a:gd name="connsiteX3" fmla="*/ 187055 w 298141"/>
                <a:gd name="connsiteY3" fmla="*/ 159440 h 178411"/>
                <a:gd name="connsiteX4" fmla="*/ 2497 w 298141"/>
                <a:gd name="connsiteY4" fmla="*/ 49 h 17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141" h="178411">
                  <a:moveTo>
                    <a:pt x="2497" y="49"/>
                  </a:moveTo>
                  <a:cubicBezTo>
                    <a:pt x="-12883" y="-2747"/>
                    <a:pt x="45840" y="113301"/>
                    <a:pt x="94776" y="142662"/>
                  </a:cubicBezTo>
                  <a:cubicBezTo>
                    <a:pt x="143712" y="172024"/>
                    <a:pt x="280732" y="173422"/>
                    <a:pt x="296112" y="176218"/>
                  </a:cubicBezTo>
                  <a:cubicBezTo>
                    <a:pt x="311492" y="179014"/>
                    <a:pt x="235991" y="183209"/>
                    <a:pt x="187055" y="159440"/>
                  </a:cubicBezTo>
                  <a:cubicBezTo>
                    <a:pt x="138119" y="135671"/>
                    <a:pt x="17877" y="2845"/>
                    <a:pt x="2497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A9DF5979-7A37-416D-0538-F025AE1FDE29}"/>
                </a:ext>
              </a:extLst>
            </p:cNvPr>
            <p:cNvSpPr/>
            <p:nvPr/>
          </p:nvSpPr>
          <p:spPr>
            <a:xfrm>
              <a:off x="5370323" y="5494468"/>
              <a:ext cx="116254" cy="327663"/>
            </a:xfrm>
            <a:custGeom>
              <a:avLst/>
              <a:gdLst>
                <a:gd name="connsiteX0" fmla="*/ 116077 w 116254"/>
                <a:gd name="connsiteY0" fmla="*/ 321 h 327663"/>
                <a:gd name="connsiteX1" fmla="*/ 32187 w 116254"/>
                <a:gd name="connsiteY1" fmla="*/ 117767 h 327663"/>
                <a:gd name="connsiteX2" fmla="*/ 15409 w 116254"/>
                <a:gd name="connsiteY2" fmla="*/ 327492 h 327663"/>
                <a:gd name="connsiteX3" fmla="*/ 7020 w 116254"/>
                <a:gd name="connsiteY3" fmla="*/ 151323 h 327663"/>
                <a:gd name="connsiteX4" fmla="*/ 116077 w 116254"/>
                <a:gd name="connsiteY4" fmla="*/ 321 h 327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254" h="327663">
                  <a:moveTo>
                    <a:pt x="116077" y="321"/>
                  </a:moveTo>
                  <a:cubicBezTo>
                    <a:pt x="120271" y="-5272"/>
                    <a:pt x="48965" y="63239"/>
                    <a:pt x="32187" y="117767"/>
                  </a:cubicBezTo>
                  <a:cubicBezTo>
                    <a:pt x="15409" y="172295"/>
                    <a:pt x="19603" y="321899"/>
                    <a:pt x="15409" y="327492"/>
                  </a:cubicBezTo>
                  <a:cubicBezTo>
                    <a:pt x="11215" y="333085"/>
                    <a:pt x="-11156" y="200259"/>
                    <a:pt x="7020" y="151323"/>
                  </a:cubicBezTo>
                  <a:cubicBezTo>
                    <a:pt x="25196" y="102387"/>
                    <a:pt x="111883" y="5914"/>
                    <a:pt x="116077" y="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F8F46229-2B14-1B0D-A922-12682EA01D66}"/>
                </a:ext>
              </a:extLst>
            </p:cNvPr>
            <p:cNvSpPr/>
            <p:nvPr/>
          </p:nvSpPr>
          <p:spPr>
            <a:xfrm>
              <a:off x="5050131" y="4412211"/>
              <a:ext cx="221006" cy="202123"/>
            </a:xfrm>
            <a:custGeom>
              <a:avLst/>
              <a:gdLst>
                <a:gd name="connsiteX0" fmla="*/ 41 w 221006"/>
                <a:gd name="connsiteY0" fmla="*/ 398 h 202123"/>
                <a:gd name="connsiteX1" fmla="*/ 192988 w 221006"/>
                <a:gd name="connsiteY1" fmla="*/ 117844 h 202123"/>
                <a:gd name="connsiteX2" fmla="*/ 218155 w 221006"/>
                <a:gd name="connsiteY2" fmla="*/ 201734 h 202123"/>
                <a:gd name="connsiteX3" fmla="*/ 176210 w 221006"/>
                <a:gd name="connsiteY3" fmla="*/ 84288 h 202123"/>
                <a:gd name="connsiteX4" fmla="*/ 41 w 221006"/>
                <a:gd name="connsiteY4" fmla="*/ 398 h 20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06" h="202123">
                  <a:moveTo>
                    <a:pt x="41" y="398"/>
                  </a:moveTo>
                  <a:cubicBezTo>
                    <a:pt x="2837" y="5991"/>
                    <a:pt x="156636" y="84288"/>
                    <a:pt x="192988" y="117844"/>
                  </a:cubicBezTo>
                  <a:cubicBezTo>
                    <a:pt x="229340" y="151400"/>
                    <a:pt x="220951" y="207327"/>
                    <a:pt x="218155" y="201734"/>
                  </a:cubicBezTo>
                  <a:cubicBezTo>
                    <a:pt x="215359" y="196141"/>
                    <a:pt x="215359" y="119242"/>
                    <a:pt x="176210" y="84288"/>
                  </a:cubicBezTo>
                  <a:cubicBezTo>
                    <a:pt x="137061" y="49334"/>
                    <a:pt x="-2755" y="-5195"/>
                    <a:pt x="41" y="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BB12F45E-4AA2-292B-F407-46ADF7C7457A}"/>
                </a:ext>
              </a:extLst>
            </p:cNvPr>
            <p:cNvSpPr/>
            <p:nvPr/>
          </p:nvSpPr>
          <p:spPr>
            <a:xfrm>
              <a:off x="5141653" y="6081796"/>
              <a:ext cx="406224" cy="243645"/>
            </a:xfrm>
            <a:custGeom>
              <a:avLst/>
              <a:gdLst>
                <a:gd name="connsiteX0" fmla="*/ 798 w 406224"/>
                <a:gd name="connsiteY0" fmla="*/ 222 h 243645"/>
                <a:gd name="connsiteX1" fmla="*/ 227301 w 406224"/>
                <a:gd name="connsiteY1" fmla="*/ 92501 h 243645"/>
                <a:gd name="connsiteX2" fmla="*/ 403470 w 406224"/>
                <a:gd name="connsiteY2" fmla="*/ 243503 h 243645"/>
                <a:gd name="connsiteX3" fmla="*/ 311191 w 406224"/>
                <a:gd name="connsiteY3" fmla="*/ 117668 h 243645"/>
                <a:gd name="connsiteX4" fmla="*/ 798 w 406224"/>
                <a:gd name="connsiteY4" fmla="*/ 222 h 243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224" h="243645">
                  <a:moveTo>
                    <a:pt x="798" y="222"/>
                  </a:moveTo>
                  <a:cubicBezTo>
                    <a:pt x="-13184" y="-3972"/>
                    <a:pt x="160189" y="51954"/>
                    <a:pt x="227301" y="92501"/>
                  </a:cubicBezTo>
                  <a:cubicBezTo>
                    <a:pt x="294413" y="133048"/>
                    <a:pt x="389488" y="239309"/>
                    <a:pt x="403470" y="243503"/>
                  </a:cubicBezTo>
                  <a:cubicBezTo>
                    <a:pt x="417452" y="247697"/>
                    <a:pt x="376905" y="158215"/>
                    <a:pt x="311191" y="117668"/>
                  </a:cubicBezTo>
                  <a:cubicBezTo>
                    <a:pt x="245477" y="77121"/>
                    <a:pt x="14780" y="4416"/>
                    <a:pt x="798" y="2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E50D3401-BF78-8F13-2E70-50DB5E45859E}"/>
                </a:ext>
              </a:extLst>
            </p:cNvPr>
            <p:cNvSpPr/>
            <p:nvPr/>
          </p:nvSpPr>
          <p:spPr>
            <a:xfrm>
              <a:off x="3565272" y="4882348"/>
              <a:ext cx="268597" cy="285370"/>
            </a:xfrm>
            <a:custGeom>
              <a:avLst/>
              <a:gdLst>
                <a:gd name="connsiteX0" fmla="*/ 49 w 268597"/>
                <a:gd name="connsiteY0" fmla="*/ 45 h 285370"/>
                <a:gd name="connsiteX1" fmla="*/ 159440 w 268597"/>
                <a:gd name="connsiteY1" fmla="*/ 184602 h 285370"/>
                <a:gd name="connsiteX2" fmla="*/ 268497 w 268597"/>
                <a:gd name="connsiteY2" fmla="*/ 285270 h 285370"/>
                <a:gd name="connsiteX3" fmla="*/ 176218 w 268597"/>
                <a:gd name="connsiteY3" fmla="*/ 167824 h 285370"/>
                <a:gd name="connsiteX4" fmla="*/ 49 w 268597"/>
                <a:gd name="connsiteY4" fmla="*/ 45 h 28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597" h="285370">
                  <a:moveTo>
                    <a:pt x="49" y="45"/>
                  </a:moveTo>
                  <a:cubicBezTo>
                    <a:pt x="-2747" y="2841"/>
                    <a:pt x="114699" y="137065"/>
                    <a:pt x="159440" y="184602"/>
                  </a:cubicBezTo>
                  <a:cubicBezTo>
                    <a:pt x="204181" y="232139"/>
                    <a:pt x="265701" y="288066"/>
                    <a:pt x="268497" y="285270"/>
                  </a:cubicBezTo>
                  <a:cubicBezTo>
                    <a:pt x="271293" y="282474"/>
                    <a:pt x="215367" y="211167"/>
                    <a:pt x="176218" y="167824"/>
                  </a:cubicBezTo>
                  <a:cubicBezTo>
                    <a:pt x="137069" y="124481"/>
                    <a:pt x="2845" y="-2751"/>
                    <a:pt x="49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AE0C4E4C-1EBA-191D-842C-E54AF3BFDD86}"/>
                </a:ext>
              </a:extLst>
            </p:cNvPr>
            <p:cNvSpPr/>
            <p:nvPr/>
          </p:nvSpPr>
          <p:spPr>
            <a:xfrm>
              <a:off x="3496047" y="4729944"/>
              <a:ext cx="481034" cy="1303903"/>
            </a:xfrm>
            <a:custGeom>
              <a:avLst/>
              <a:gdLst>
                <a:gd name="connsiteX0" fmla="*/ 2162 w 481034"/>
                <a:gd name="connsiteY0" fmla="*/ 9836 h 1303903"/>
                <a:gd name="connsiteX1" fmla="*/ 44107 w 481034"/>
                <a:gd name="connsiteY1" fmla="*/ 378951 h 1303903"/>
                <a:gd name="connsiteX2" fmla="*/ 111219 w 481034"/>
                <a:gd name="connsiteY2" fmla="*/ 714511 h 1303903"/>
                <a:gd name="connsiteX3" fmla="*/ 69274 w 481034"/>
                <a:gd name="connsiteY3" fmla="*/ 588676 h 1303903"/>
                <a:gd name="connsiteX4" fmla="*/ 278999 w 481034"/>
                <a:gd name="connsiteY4" fmla="*/ 1092016 h 1303903"/>
                <a:gd name="connsiteX5" fmla="*/ 237054 w 481034"/>
                <a:gd name="connsiteY5" fmla="*/ 949403 h 1303903"/>
                <a:gd name="connsiteX6" fmla="*/ 480335 w 481034"/>
                <a:gd name="connsiteY6" fmla="*/ 1301740 h 1303903"/>
                <a:gd name="connsiteX7" fmla="*/ 304166 w 481034"/>
                <a:gd name="connsiteY7" fmla="*/ 1083627 h 1303903"/>
                <a:gd name="connsiteX8" fmla="*/ 111219 w 481034"/>
                <a:gd name="connsiteY8" fmla="*/ 798401 h 1303903"/>
                <a:gd name="connsiteX9" fmla="*/ 2162 w 481034"/>
                <a:gd name="connsiteY9" fmla="*/ 9836 h 130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1034" h="1303903">
                  <a:moveTo>
                    <a:pt x="2162" y="9836"/>
                  </a:moveTo>
                  <a:cubicBezTo>
                    <a:pt x="-9023" y="-60072"/>
                    <a:pt x="25931" y="261505"/>
                    <a:pt x="44107" y="378951"/>
                  </a:cubicBezTo>
                  <a:cubicBezTo>
                    <a:pt x="62283" y="496397"/>
                    <a:pt x="107025" y="679557"/>
                    <a:pt x="111219" y="714511"/>
                  </a:cubicBezTo>
                  <a:cubicBezTo>
                    <a:pt x="115413" y="749465"/>
                    <a:pt x="41311" y="525759"/>
                    <a:pt x="69274" y="588676"/>
                  </a:cubicBezTo>
                  <a:cubicBezTo>
                    <a:pt x="97237" y="651593"/>
                    <a:pt x="251036" y="1031895"/>
                    <a:pt x="278999" y="1092016"/>
                  </a:cubicBezTo>
                  <a:cubicBezTo>
                    <a:pt x="306962" y="1152137"/>
                    <a:pt x="203498" y="914449"/>
                    <a:pt x="237054" y="949403"/>
                  </a:cubicBezTo>
                  <a:cubicBezTo>
                    <a:pt x="270610" y="984357"/>
                    <a:pt x="469150" y="1279369"/>
                    <a:pt x="480335" y="1301740"/>
                  </a:cubicBezTo>
                  <a:cubicBezTo>
                    <a:pt x="491520" y="1324111"/>
                    <a:pt x="365685" y="1167517"/>
                    <a:pt x="304166" y="1083627"/>
                  </a:cubicBezTo>
                  <a:cubicBezTo>
                    <a:pt x="242647" y="999737"/>
                    <a:pt x="158757" y="980162"/>
                    <a:pt x="111219" y="798401"/>
                  </a:cubicBezTo>
                  <a:cubicBezTo>
                    <a:pt x="63681" y="616640"/>
                    <a:pt x="13347" y="79744"/>
                    <a:pt x="2162" y="9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27F8DD3F-3F26-4104-12CB-B94250B86EE4}"/>
                </a:ext>
              </a:extLst>
            </p:cNvPr>
            <p:cNvSpPr/>
            <p:nvPr/>
          </p:nvSpPr>
          <p:spPr>
            <a:xfrm>
              <a:off x="7242817" y="4070719"/>
              <a:ext cx="148501" cy="230661"/>
            </a:xfrm>
            <a:custGeom>
              <a:avLst/>
              <a:gdLst>
                <a:gd name="connsiteX0" fmla="*/ 194 w 148501"/>
                <a:gd name="connsiteY0" fmla="*/ 767 h 230661"/>
                <a:gd name="connsiteX1" fmla="*/ 130135 w 148501"/>
                <a:gd name="connsiteY1" fmla="*/ 188460 h 230661"/>
                <a:gd name="connsiteX2" fmla="*/ 144572 w 148501"/>
                <a:gd name="connsiteY2" fmla="*/ 226961 h 230661"/>
                <a:gd name="connsiteX3" fmla="*/ 101259 w 148501"/>
                <a:gd name="connsiteY3" fmla="*/ 125896 h 230661"/>
                <a:gd name="connsiteX4" fmla="*/ 194 w 148501"/>
                <a:gd name="connsiteY4" fmla="*/ 767 h 23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501" h="230661">
                  <a:moveTo>
                    <a:pt x="194" y="767"/>
                  </a:moveTo>
                  <a:cubicBezTo>
                    <a:pt x="5007" y="11194"/>
                    <a:pt x="106072" y="150761"/>
                    <a:pt x="130135" y="188460"/>
                  </a:cubicBezTo>
                  <a:cubicBezTo>
                    <a:pt x="154198" y="226159"/>
                    <a:pt x="149385" y="237388"/>
                    <a:pt x="144572" y="226961"/>
                  </a:cubicBezTo>
                  <a:cubicBezTo>
                    <a:pt x="139759" y="216534"/>
                    <a:pt x="121311" y="162793"/>
                    <a:pt x="101259" y="125896"/>
                  </a:cubicBezTo>
                  <a:cubicBezTo>
                    <a:pt x="81207" y="88999"/>
                    <a:pt x="-4619" y="-9660"/>
                    <a:pt x="194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139D835A-2F1E-8DBC-BC7F-5D6EE1EB2357}"/>
                </a:ext>
              </a:extLst>
            </p:cNvPr>
            <p:cNvSpPr/>
            <p:nvPr/>
          </p:nvSpPr>
          <p:spPr>
            <a:xfrm>
              <a:off x="6703975" y="3869265"/>
              <a:ext cx="159526" cy="187879"/>
            </a:xfrm>
            <a:custGeom>
              <a:avLst/>
              <a:gdLst>
                <a:gd name="connsiteX0" fmla="*/ 21 w 159526"/>
                <a:gd name="connsiteY0" fmla="*/ 91 h 187879"/>
                <a:gd name="connsiteX1" fmla="*/ 115524 w 159526"/>
                <a:gd name="connsiteY1" fmla="*/ 115594 h 187879"/>
                <a:gd name="connsiteX2" fmla="*/ 158838 w 159526"/>
                <a:gd name="connsiteY2" fmla="*/ 187783 h 187879"/>
                <a:gd name="connsiteX3" fmla="*/ 139587 w 159526"/>
                <a:gd name="connsiteY3" fmla="*/ 101156 h 187879"/>
                <a:gd name="connsiteX4" fmla="*/ 105899 w 159526"/>
                <a:gd name="connsiteY4" fmla="*/ 96343 h 187879"/>
                <a:gd name="connsiteX5" fmla="*/ 21 w 159526"/>
                <a:gd name="connsiteY5" fmla="*/ 91 h 18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526" h="187879">
                  <a:moveTo>
                    <a:pt x="21" y="91"/>
                  </a:moveTo>
                  <a:cubicBezTo>
                    <a:pt x="1625" y="3300"/>
                    <a:pt x="89055" y="84312"/>
                    <a:pt x="115524" y="115594"/>
                  </a:cubicBezTo>
                  <a:cubicBezTo>
                    <a:pt x="141993" y="146876"/>
                    <a:pt x="154828" y="190189"/>
                    <a:pt x="158838" y="187783"/>
                  </a:cubicBezTo>
                  <a:cubicBezTo>
                    <a:pt x="162848" y="185377"/>
                    <a:pt x="148410" y="116396"/>
                    <a:pt x="139587" y="101156"/>
                  </a:cubicBezTo>
                  <a:cubicBezTo>
                    <a:pt x="130764" y="85916"/>
                    <a:pt x="125952" y="113187"/>
                    <a:pt x="105899" y="96343"/>
                  </a:cubicBezTo>
                  <a:cubicBezTo>
                    <a:pt x="85846" y="79499"/>
                    <a:pt x="-1583" y="-3118"/>
                    <a:pt x="21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C85F4894-AF0F-5279-1572-76E168589C62}"/>
                </a:ext>
              </a:extLst>
            </p:cNvPr>
            <p:cNvSpPr/>
            <p:nvPr/>
          </p:nvSpPr>
          <p:spPr>
            <a:xfrm>
              <a:off x="7150055" y="4263942"/>
              <a:ext cx="54465" cy="207088"/>
            </a:xfrm>
            <a:custGeom>
              <a:avLst/>
              <a:gdLst>
                <a:gd name="connsiteX0" fmla="*/ 15953 w 54465"/>
                <a:gd name="connsiteY0" fmla="*/ 50 h 207088"/>
                <a:gd name="connsiteX1" fmla="*/ 6328 w 54465"/>
                <a:gd name="connsiteY1" fmla="*/ 115553 h 207088"/>
                <a:gd name="connsiteX2" fmla="*/ 54454 w 54465"/>
                <a:gd name="connsiteY2" fmla="*/ 206993 h 207088"/>
                <a:gd name="connsiteX3" fmla="*/ 1516 w 54465"/>
                <a:gd name="connsiteY3" fmla="*/ 129991 h 207088"/>
                <a:gd name="connsiteX4" fmla="*/ 15953 w 54465"/>
                <a:gd name="connsiteY4" fmla="*/ 50 h 20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65" h="207088">
                  <a:moveTo>
                    <a:pt x="15953" y="50"/>
                  </a:moveTo>
                  <a:cubicBezTo>
                    <a:pt x="16755" y="-2356"/>
                    <a:pt x="-89" y="81063"/>
                    <a:pt x="6328" y="115553"/>
                  </a:cubicBezTo>
                  <a:cubicBezTo>
                    <a:pt x="12745" y="150043"/>
                    <a:pt x="55256" y="204587"/>
                    <a:pt x="54454" y="206993"/>
                  </a:cubicBezTo>
                  <a:cubicBezTo>
                    <a:pt x="53652" y="209399"/>
                    <a:pt x="8735" y="166086"/>
                    <a:pt x="1516" y="129991"/>
                  </a:cubicBezTo>
                  <a:cubicBezTo>
                    <a:pt x="-5703" y="93896"/>
                    <a:pt x="15151" y="2456"/>
                    <a:pt x="15953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D52E2F67-A874-6059-27A2-36F76513C121}"/>
                </a:ext>
              </a:extLst>
            </p:cNvPr>
            <p:cNvSpPr/>
            <p:nvPr/>
          </p:nvSpPr>
          <p:spPr>
            <a:xfrm>
              <a:off x="7449685" y="4561848"/>
              <a:ext cx="43839" cy="255806"/>
            </a:xfrm>
            <a:custGeom>
              <a:avLst/>
              <a:gdLst>
                <a:gd name="connsiteX0" fmla="*/ 269 w 43839"/>
                <a:gd name="connsiteY0" fmla="*/ 527 h 255806"/>
                <a:gd name="connsiteX1" fmla="*/ 24332 w 43839"/>
                <a:gd name="connsiteY1" fmla="*/ 77529 h 255806"/>
                <a:gd name="connsiteX2" fmla="*/ 5081 w 43839"/>
                <a:gd name="connsiteY2" fmla="*/ 255596 h 255806"/>
                <a:gd name="connsiteX3" fmla="*/ 43582 w 43839"/>
                <a:gd name="connsiteY3" fmla="*/ 111217 h 255806"/>
                <a:gd name="connsiteX4" fmla="*/ 269 w 43839"/>
                <a:gd name="connsiteY4" fmla="*/ 527 h 25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39" h="255806">
                  <a:moveTo>
                    <a:pt x="269" y="527"/>
                  </a:moveTo>
                  <a:cubicBezTo>
                    <a:pt x="-2939" y="-5088"/>
                    <a:pt x="23530" y="35018"/>
                    <a:pt x="24332" y="77529"/>
                  </a:cubicBezTo>
                  <a:cubicBezTo>
                    <a:pt x="25134" y="120040"/>
                    <a:pt x="1873" y="249981"/>
                    <a:pt x="5081" y="255596"/>
                  </a:cubicBezTo>
                  <a:cubicBezTo>
                    <a:pt x="8289" y="261211"/>
                    <a:pt x="39572" y="152926"/>
                    <a:pt x="43582" y="111217"/>
                  </a:cubicBezTo>
                  <a:cubicBezTo>
                    <a:pt x="47592" y="69508"/>
                    <a:pt x="3477" y="6142"/>
                    <a:pt x="269" y="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344DB3FF-58B1-B290-5174-3568AAC4E452}"/>
                </a:ext>
              </a:extLst>
            </p:cNvPr>
            <p:cNvSpPr/>
            <p:nvPr/>
          </p:nvSpPr>
          <p:spPr>
            <a:xfrm>
              <a:off x="7214100" y="4605570"/>
              <a:ext cx="101108" cy="163943"/>
            </a:xfrm>
            <a:custGeom>
              <a:avLst/>
              <a:gdLst>
                <a:gd name="connsiteX0" fmla="*/ 35 w 101108"/>
                <a:gd name="connsiteY0" fmla="*/ 118 h 163943"/>
                <a:gd name="connsiteX1" fmla="*/ 28911 w 101108"/>
                <a:gd name="connsiteY1" fmla="*/ 86746 h 163943"/>
                <a:gd name="connsiteX2" fmla="*/ 101100 w 101108"/>
                <a:gd name="connsiteY2" fmla="*/ 163748 h 163943"/>
                <a:gd name="connsiteX3" fmla="*/ 33723 w 101108"/>
                <a:gd name="connsiteY3" fmla="*/ 105996 h 163943"/>
                <a:gd name="connsiteX4" fmla="*/ 35 w 101108"/>
                <a:gd name="connsiteY4" fmla="*/ 118 h 16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08" h="163943">
                  <a:moveTo>
                    <a:pt x="35" y="118"/>
                  </a:moveTo>
                  <a:cubicBezTo>
                    <a:pt x="-767" y="-3090"/>
                    <a:pt x="12067" y="59474"/>
                    <a:pt x="28911" y="86746"/>
                  </a:cubicBezTo>
                  <a:cubicBezTo>
                    <a:pt x="45755" y="114018"/>
                    <a:pt x="100298" y="160540"/>
                    <a:pt x="101100" y="163748"/>
                  </a:cubicBezTo>
                  <a:cubicBezTo>
                    <a:pt x="101902" y="166956"/>
                    <a:pt x="44952" y="130059"/>
                    <a:pt x="33723" y="105996"/>
                  </a:cubicBezTo>
                  <a:cubicBezTo>
                    <a:pt x="22494" y="81933"/>
                    <a:pt x="837" y="3326"/>
                    <a:pt x="35" y="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33E99397-CD32-0088-9BA7-95478BDC52E0}"/>
                </a:ext>
              </a:extLst>
            </p:cNvPr>
            <p:cNvSpPr/>
            <p:nvPr/>
          </p:nvSpPr>
          <p:spPr>
            <a:xfrm>
              <a:off x="5712539" y="4745227"/>
              <a:ext cx="50111" cy="187753"/>
            </a:xfrm>
            <a:custGeom>
              <a:avLst/>
              <a:gdLst>
                <a:gd name="connsiteX0" fmla="*/ 38556 w 50111"/>
                <a:gd name="connsiteY0" fmla="*/ 28 h 187753"/>
                <a:gd name="connsiteX1" fmla="*/ 38556 w 50111"/>
                <a:gd name="connsiteY1" fmla="*/ 96280 h 187753"/>
                <a:gd name="connsiteX2" fmla="*/ 55 w 50111"/>
                <a:gd name="connsiteY2" fmla="*/ 187720 h 187753"/>
                <a:gd name="connsiteX3" fmla="*/ 48181 w 50111"/>
                <a:gd name="connsiteY3" fmla="*/ 105906 h 187753"/>
                <a:gd name="connsiteX4" fmla="*/ 38556 w 50111"/>
                <a:gd name="connsiteY4" fmla="*/ 28 h 18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11" h="187753">
                  <a:moveTo>
                    <a:pt x="38556" y="28"/>
                  </a:moveTo>
                  <a:cubicBezTo>
                    <a:pt x="36952" y="-1576"/>
                    <a:pt x="44973" y="64998"/>
                    <a:pt x="38556" y="96280"/>
                  </a:cubicBezTo>
                  <a:cubicBezTo>
                    <a:pt x="32139" y="127562"/>
                    <a:pt x="-1549" y="186116"/>
                    <a:pt x="55" y="187720"/>
                  </a:cubicBezTo>
                  <a:cubicBezTo>
                    <a:pt x="1659" y="189324"/>
                    <a:pt x="40962" y="133178"/>
                    <a:pt x="48181" y="105906"/>
                  </a:cubicBezTo>
                  <a:cubicBezTo>
                    <a:pt x="55400" y="78635"/>
                    <a:pt x="40160" y="1632"/>
                    <a:pt x="38556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FF392DAE-1CF8-E718-029B-37A31223FFDC}"/>
                </a:ext>
              </a:extLst>
            </p:cNvPr>
            <p:cNvSpPr/>
            <p:nvPr/>
          </p:nvSpPr>
          <p:spPr>
            <a:xfrm>
              <a:off x="7051377" y="4470472"/>
              <a:ext cx="90644" cy="188816"/>
            </a:xfrm>
            <a:custGeom>
              <a:avLst/>
              <a:gdLst>
                <a:gd name="connsiteX0" fmla="*/ 3941 w 90644"/>
                <a:gd name="connsiteY0" fmla="*/ 463 h 188816"/>
                <a:gd name="connsiteX1" fmla="*/ 8754 w 90644"/>
                <a:gd name="connsiteY1" fmla="*/ 87090 h 188816"/>
                <a:gd name="connsiteX2" fmla="*/ 90568 w 90644"/>
                <a:gd name="connsiteY2" fmla="*/ 188155 h 188816"/>
                <a:gd name="connsiteX3" fmla="*/ 23191 w 90644"/>
                <a:gd name="connsiteY3" fmla="*/ 125591 h 188816"/>
                <a:gd name="connsiteX4" fmla="*/ 3941 w 90644"/>
                <a:gd name="connsiteY4" fmla="*/ 463 h 18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44" h="188816">
                  <a:moveTo>
                    <a:pt x="3941" y="463"/>
                  </a:moveTo>
                  <a:cubicBezTo>
                    <a:pt x="1535" y="-5954"/>
                    <a:pt x="-5684" y="55808"/>
                    <a:pt x="8754" y="87090"/>
                  </a:cubicBezTo>
                  <a:cubicBezTo>
                    <a:pt x="23192" y="118372"/>
                    <a:pt x="88162" y="181738"/>
                    <a:pt x="90568" y="188155"/>
                  </a:cubicBezTo>
                  <a:cubicBezTo>
                    <a:pt x="92974" y="194572"/>
                    <a:pt x="37629" y="152863"/>
                    <a:pt x="23191" y="125591"/>
                  </a:cubicBezTo>
                  <a:cubicBezTo>
                    <a:pt x="8753" y="98320"/>
                    <a:pt x="6347" y="6880"/>
                    <a:pt x="3941" y="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05ED0C27-EB63-876A-02E2-107E31288BA5}"/>
                </a:ext>
              </a:extLst>
            </p:cNvPr>
            <p:cNvSpPr/>
            <p:nvPr/>
          </p:nvSpPr>
          <p:spPr>
            <a:xfrm>
              <a:off x="7377575" y="4937756"/>
              <a:ext cx="58051" cy="206961"/>
            </a:xfrm>
            <a:custGeom>
              <a:avLst/>
              <a:gdLst>
                <a:gd name="connsiteX0" fmla="*/ 189 w 58051"/>
                <a:gd name="connsiteY0" fmla="*/ 4 h 206961"/>
                <a:gd name="connsiteX1" fmla="*/ 38690 w 58051"/>
                <a:gd name="connsiteY1" fmla="*/ 139570 h 206961"/>
                <a:gd name="connsiteX2" fmla="*/ 19440 w 58051"/>
                <a:gd name="connsiteY2" fmla="*/ 206947 h 206961"/>
                <a:gd name="connsiteX3" fmla="*/ 57941 w 58051"/>
                <a:gd name="connsiteY3" fmla="*/ 134758 h 206961"/>
                <a:gd name="connsiteX4" fmla="*/ 189 w 58051"/>
                <a:gd name="connsiteY4" fmla="*/ 4 h 20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51" h="206961">
                  <a:moveTo>
                    <a:pt x="189" y="4"/>
                  </a:moveTo>
                  <a:cubicBezTo>
                    <a:pt x="-3019" y="806"/>
                    <a:pt x="35482" y="105080"/>
                    <a:pt x="38690" y="139570"/>
                  </a:cubicBezTo>
                  <a:cubicBezTo>
                    <a:pt x="41898" y="174060"/>
                    <a:pt x="16232" y="207749"/>
                    <a:pt x="19440" y="206947"/>
                  </a:cubicBezTo>
                  <a:cubicBezTo>
                    <a:pt x="22648" y="206145"/>
                    <a:pt x="60347" y="162029"/>
                    <a:pt x="57941" y="134758"/>
                  </a:cubicBezTo>
                  <a:cubicBezTo>
                    <a:pt x="55535" y="107487"/>
                    <a:pt x="3397" y="-798"/>
                    <a:pt x="189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C2BA08FB-4ADD-1B43-CCE2-58042F428129}"/>
                </a:ext>
              </a:extLst>
            </p:cNvPr>
            <p:cNvSpPr/>
            <p:nvPr/>
          </p:nvSpPr>
          <p:spPr>
            <a:xfrm>
              <a:off x="7194878" y="5272891"/>
              <a:ext cx="115521" cy="831370"/>
            </a:xfrm>
            <a:custGeom>
              <a:avLst/>
              <a:gdLst>
                <a:gd name="connsiteX0" fmla="*/ 115509 w 115521"/>
                <a:gd name="connsiteY0" fmla="*/ 1753 h 831370"/>
                <a:gd name="connsiteX1" fmla="*/ 72196 w 115521"/>
                <a:gd name="connsiteY1" fmla="*/ 381951 h 831370"/>
                <a:gd name="connsiteX2" fmla="*/ 86634 w 115521"/>
                <a:gd name="connsiteY2" fmla="*/ 324200 h 831370"/>
                <a:gd name="connsiteX3" fmla="*/ 6 w 115521"/>
                <a:gd name="connsiteY3" fmla="*/ 815088 h 831370"/>
                <a:gd name="connsiteX4" fmla="*/ 91446 w 115521"/>
                <a:gd name="connsiteY4" fmla="*/ 300136 h 831370"/>
                <a:gd name="connsiteX5" fmla="*/ 4819 w 115521"/>
                <a:gd name="connsiteY5" fmla="*/ 824713 h 831370"/>
                <a:gd name="connsiteX6" fmla="*/ 67383 w 115521"/>
                <a:gd name="connsiteY6" fmla="*/ 560018 h 831370"/>
                <a:gd name="connsiteX7" fmla="*/ 115509 w 115521"/>
                <a:gd name="connsiteY7" fmla="*/ 1753 h 83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521" h="831370">
                  <a:moveTo>
                    <a:pt x="115509" y="1753"/>
                  </a:moveTo>
                  <a:cubicBezTo>
                    <a:pt x="116311" y="-27925"/>
                    <a:pt x="77008" y="328210"/>
                    <a:pt x="72196" y="381951"/>
                  </a:cubicBezTo>
                  <a:cubicBezTo>
                    <a:pt x="67384" y="435692"/>
                    <a:pt x="98666" y="252011"/>
                    <a:pt x="86634" y="324200"/>
                  </a:cubicBezTo>
                  <a:cubicBezTo>
                    <a:pt x="74602" y="396389"/>
                    <a:pt x="-796" y="819099"/>
                    <a:pt x="6" y="815088"/>
                  </a:cubicBezTo>
                  <a:cubicBezTo>
                    <a:pt x="808" y="811077"/>
                    <a:pt x="90644" y="298532"/>
                    <a:pt x="91446" y="300136"/>
                  </a:cubicBezTo>
                  <a:cubicBezTo>
                    <a:pt x="92248" y="301740"/>
                    <a:pt x="8829" y="781399"/>
                    <a:pt x="4819" y="824713"/>
                  </a:cubicBezTo>
                  <a:cubicBezTo>
                    <a:pt x="809" y="868027"/>
                    <a:pt x="46528" y="690761"/>
                    <a:pt x="67383" y="560018"/>
                  </a:cubicBezTo>
                  <a:cubicBezTo>
                    <a:pt x="88238" y="429275"/>
                    <a:pt x="114707" y="31431"/>
                    <a:pt x="115509" y="17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35C0455E-79DA-4ECA-11B7-7801156B3B7D}"/>
                </a:ext>
              </a:extLst>
            </p:cNvPr>
            <p:cNvSpPr/>
            <p:nvPr/>
          </p:nvSpPr>
          <p:spPr>
            <a:xfrm>
              <a:off x="6607743" y="5977241"/>
              <a:ext cx="548674" cy="312552"/>
            </a:xfrm>
            <a:custGeom>
              <a:avLst/>
              <a:gdLst>
                <a:gd name="connsiteX0" fmla="*/ 476451 w 548674"/>
                <a:gd name="connsiteY0" fmla="*/ 43361 h 312552"/>
                <a:gd name="connsiteX1" fmla="*/ 423512 w 548674"/>
                <a:gd name="connsiteY1" fmla="*/ 235866 h 312552"/>
                <a:gd name="connsiteX2" fmla="*/ 288758 w 548674"/>
                <a:gd name="connsiteY2" fmla="*/ 288805 h 312552"/>
                <a:gd name="connsiteX3" fmla="*/ 0 w 548674"/>
                <a:gd name="connsiteY3" fmla="*/ 303243 h 312552"/>
                <a:gd name="connsiteX4" fmla="*/ 404261 w 548674"/>
                <a:gd name="connsiteY4" fmla="*/ 283993 h 312552"/>
                <a:gd name="connsiteX5" fmla="*/ 548640 w 548674"/>
                <a:gd name="connsiteY5" fmla="*/ 47 h 312552"/>
                <a:gd name="connsiteX6" fmla="*/ 394636 w 548674"/>
                <a:gd name="connsiteY6" fmla="*/ 259930 h 312552"/>
                <a:gd name="connsiteX7" fmla="*/ 476451 w 548674"/>
                <a:gd name="connsiteY7" fmla="*/ 43361 h 312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674" h="312552">
                  <a:moveTo>
                    <a:pt x="476451" y="43361"/>
                  </a:moveTo>
                  <a:cubicBezTo>
                    <a:pt x="481263" y="39350"/>
                    <a:pt x="454794" y="194959"/>
                    <a:pt x="423512" y="235866"/>
                  </a:cubicBezTo>
                  <a:cubicBezTo>
                    <a:pt x="392230" y="276773"/>
                    <a:pt x="359343" y="277576"/>
                    <a:pt x="288758" y="288805"/>
                  </a:cubicBezTo>
                  <a:cubicBezTo>
                    <a:pt x="218173" y="300034"/>
                    <a:pt x="0" y="303243"/>
                    <a:pt x="0" y="303243"/>
                  </a:cubicBezTo>
                  <a:cubicBezTo>
                    <a:pt x="19250" y="302441"/>
                    <a:pt x="312821" y="334526"/>
                    <a:pt x="404261" y="283993"/>
                  </a:cubicBezTo>
                  <a:cubicBezTo>
                    <a:pt x="495701" y="233460"/>
                    <a:pt x="550244" y="4057"/>
                    <a:pt x="548640" y="47"/>
                  </a:cubicBezTo>
                  <a:cubicBezTo>
                    <a:pt x="547036" y="-3963"/>
                    <a:pt x="405063" y="247096"/>
                    <a:pt x="394636" y="259930"/>
                  </a:cubicBezTo>
                  <a:cubicBezTo>
                    <a:pt x="384209" y="272764"/>
                    <a:pt x="471639" y="47372"/>
                    <a:pt x="476451" y="43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B774348D-0B0F-BDF0-0866-E7B146A8F442}"/>
                </a:ext>
              </a:extLst>
            </p:cNvPr>
            <p:cNvSpPr/>
            <p:nvPr/>
          </p:nvSpPr>
          <p:spPr>
            <a:xfrm>
              <a:off x="7021543" y="5673840"/>
              <a:ext cx="158991" cy="337867"/>
            </a:xfrm>
            <a:custGeom>
              <a:avLst/>
              <a:gdLst>
                <a:gd name="connsiteX0" fmla="*/ 158903 w 158991"/>
                <a:gd name="connsiteY0" fmla="*/ 253 h 337867"/>
                <a:gd name="connsiteX1" fmla="*/ 72276 w 158991"/>
                <a:gd name="connsiteY1" fmla="*/ 240884 h 337867"/>
                <a:gd name="connsiteX2" fmla="*/ 86 w 158991"/>
                <a:gd name="connsiteY2" fmla="*/ 337137 h 337867"/>
                <a:gd name="connsiteX3" fmla="*/ 86714 w 158991"/>
                <a:gd name="connsiteY3" fmla="*/ 197571 h 337867"/>
                <a:gd name="connsiteX4" fmla="*/ 158903 w 158991"/>
                <a:gd name="connsiteY4" fmla="*/ 253 h 33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91" h="337867">
                  <a:moveTo>
                    <a:pt x="158903" y="253"/>
                  </a:moveTo>
                  <a:cubicBezTo>
                    <a:pt x="156497" y="7472"/>
                    <a:pt x="98745" y="184737"/>
                    <a:pt x="72276" y="240884"/>
                  </a:cubicBezTo>
                  <a:cubicBezTo>
                    <a:pt x="45807" y="297031"/>
                    <a:pt x="-2320" y="344356"/>
                    <a:pt x="86" y="337137"/>
                  </a:cubicBezTo>
                  <a:cubicBezTo>
                    <a:pt x="2492" y="329918"/>
                    <a:pt x="59442" y="252916"/>
                    <a:pt x="86714" y="197571"/>
                  </a:cubicBezTo>
                  <a:cubicBezTo>
                    <a:pt x="113986" y="142226"/>
                    <a:pt x="161309" y="-6966"/>
                    <a:pt x="158903" y="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8B314C3F-3490-E6CA-2F12-650CA614A57E}"/>
                </a:ext>
              </a:extLst>
            </p:cNvPr>
            <p:cNvSpPr/>
            <p:nvPr/>
          </p:nvSpPr>
          <p:spPr>
            <a:xfrm>
              <a:off x="5616285" y="5904938"/>
              <a:ext cx="404375" cy="252354"/>
            </a:xfrm>
            <a:custGeom>
              <a:avLst/>
              <a:gdLst>
                <a:gd name="connsiteX0" fmla="*/ 56 w 404375"/>
                <a:gd name="connsiteY0" fmla="*/ 161 h 252354"/>
                <a:gd name="connsiteX1" fmla="*/ 197374 w 404375"/>
                <a:gd name="connsiteY1" fmla="*/ 178228 h 252354"/>
                <a:gd name="connsiteX2" fmla="*/ 404317 w 404375"/>
                <a:gd name="connsiteY2" fmla="*/ 250418 h 252354"/>
                <a:gd name="connsiteX3" fmla="*/ 216624 w 404375"/>
                <a:gd name="connsiteY3" fmla="*/ 211917 h 252354"/>
                <a:gd name="connsiteX4" fmla="*/ 56 w 404375"/>
                <a:gd name="connsiteY4" fmla="*/ 161 h 252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375" h="252354">
                  <a:moveTo>
                    <a:pt x="56" y="161"/>
                  </a:moveTo>
                  <a:cubicBezTo>
                    <a:pt x="-3152" y="-5454"/>
                    <a:pt x="129997" y="136519"/>
                    <a:pt x="197374" y="178228"/>
                  </a:cubicBezTo>
                  <a:cubicBezTo>
                    <a:pt x="264751" y="219937"/>
                    <a:pt x="401109" y="244803"/>
                    <a:pt x="404317" y="250418"/>
                  </a:cubicBezTo>
                  <a:cubicBezTo>
                    <a:pt x="407525" y="256033"/>
                    <a:pt x="278386" y="251220"/>
                    <a:pt x="216624" y="211917"/>
                  </a:cubicBezTo>
                  <a:cubicBezTo>
                    <a:pt x="154862" y="172614"/>
                    <a:pt x="3264" y="5776"/>
                    <a:pt x="56" y="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003B9811-3A3F-1F93-14DE-5635DA81250B}"/>
                </a:ext>
              </a:extLst>
            </p:cNvPr>
            <p:cNvSpPr/>
            <p:nvPr/>
          </p:nvSpPr>
          <p:spPr>
            <a:xfrm>
              <a:off x="5840899" y="6241738"/>
              <a:ext cx="447011" cy="96705"/>
            </a:xfrm>
            <a:custGeom>
              <a:avLst/>
              <a:gdLst>
                <a:gd name="connsiteX0" fmla="*/ 1636 w 447011"/>
                <a:gd name="connsiteY0" fmla="*/ 96498 h 96705"/>
                <a:gd name="connsiteX1" fmla="*/ 242267 w 447011"/>
                <a:gd name="connsiteY1" fmla="*/ 5058 h 96705"/>
                <a:gd name="connsiteX2" fmla="*/ 444398 w 447011"/>
                <a:gd name="connsiteY2" fmla="*/ 14683 h 96705"/>
                <a:gd name="connsiteX3" fmla="*/ 343333 w 447011"/>
                <a:gd name="connsiteY3" fmla="*/ 245 h 96705"/>
                <a:gd name="connsiteX4" fmla="*/ 146015 w 447011"/>
                <a:gd name="connsiteY4" fmla="*/ 29121 h 96705"/>
                <a:gd name="connsiteX5" fmla="*/ 1636 w 447011"/>
                <a:gd name="connsiteY5" fmla="*/ 96498 h 9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011" h="96705">
                  <a:moveTo>
                    <a:pt x="1636" y="96498"/>
                  </a:moveTo>
                  <a:cubicBezTo>
                    <a:pt x="17678" y="92488"/>
                    <a:pt x="168473" y="18694"/>
                    <a:pt x="242267" y="5058"/>
                  </a:cubicBezTo>
                  <a:cubicBezTo>
                    <a:pt x="316061" y="-8578"/>
                    <a:pt x="427554" y="15485"/>
                    <a:pt x="444398" y="14683"/>
                  </a:cubicBezTo>
                  <a:cubicBezTo>
                    <a:pt x="461242" y="13881"/>
                    <a:pt x="393063" y="-2161"/>
                    <a:pt x="343333" y="245"/>
                  </a:cubicBezTo>
                  <a:cubicBezTo>
                    <a:pt x="293603" y="2651"/>
                    <a:pt x="200558" y="13079"/>
                    <a:pt x="146015" y="29121"/>
                  </a:cubicBezTo>
                  <a:cubicBezTo>
                    <a:pt x="91472" y="45163"/>
                    <a:pt x="-14406" y="100508"/>
                    <a:pt x="1636" y="96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EE2A12D3-7CFA-FFBB-EB4E-4C881DD7830F}"/>
                </a:ext>
              </a:extLst>
            </p:cNvPr>
            <p:cNvSpPr/>
            <p:nvPr/>
          </p:nvSpPr>
          <p:spPr>
            <a:xfrm>
              <a:off x="4310771" y="6015203"/>
              <a:ext cx="806927" cy="335256"/>
            </a:xfrm>
            <a:custGeom>
              <a:avLst/>
              <a:gdLst>
                <a:gd name="connsiteX0" fmla="*/ 1347 w 806927"/>
                <a:gd name="connsiteY0" fmla="*/ 586 h 335256"/>
                <a:gd name="connsiteX1" fmla="*/ 376732 w 806927"/>
                <a:gd name="connsiteY1" fmla="*/ 197904 h 335256"/>
                <a:gd name="connsiteX2" fmla="*/ 805056 w 806927"/>
                <a:gd name="connsiteY2" fmla="*/ 332658 h 335256"/>
                <a:gd name="connsiteX3" fmla="*/ 511486 w 806927"/>
                <a:gd name="connsiteY3" fmla="*/ 265281 h 335256"/>
                <a:gd name="connsiteX4" fmla="*/ 1347 w 806927"/>
                <a:gd name="connsiteY4" fmla="*/ 586 h 33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927" h="335256">
                  <a:moveTo>
                    <a:pt x="1347" y="586"/>
                  </a:moveTo>
                  <a:cubicBezTo>
                    <a:pt x="-21112" y="-10644"/>
                    <a:pt x="242780" y="142559"/>
                    <a:pt x="376732" y="197904"/>
                  </a:cubicBezTo>
                  <a:cubicBezTo>
                    <a:pt x="510684" y="253249"/>
                    <a:pt x="782597" y="321429"/>
                    <a:pt x="805056" y="332658"/>
                  </a:cubicBezTo>
                  <a:cubicBezTo>
                    <a:pt x="827515" y="343888"/>
                    <a:pt x="643031" y="318220"/>
                    <a:pt x="511486" y="265281"/>
                  </a:cubicBezTo>
                  <a:cubicBezTo>
                    <a:pt x="379941" y="212342"/>
                    <a:pt x="23806" y="11816"/>
                    <a:pt x="1347" y="5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115D5CF4-394B-5816-F178-C85E5A0C2740}"/>
                </a:ext>
              </a:extLst>
            </p:cNvPr>
            <p:cNvSpPr/>
            <p:nvPr/>
          </p:nvSpPr>
          <p:spPr>
            <a:xfrm>
              <a:off x="6126442" y="5789507"/>
              <a:ext cx="856842" cy="110779"/>
            </a:xfrm>
            <a:custGeom>
              <a:avLst/>
              <a:gdLst>
                <a:gd name="connsiteX0" fmla="*/ 38 w 856842"/>
                <a:gd name="connsiteY0" fmla="*/ 62653 h 110779"/>
                <a:gd name="connsiteX1" fmla="*/ 587179 w 856842"/>
                <a:gd name="connsiteY1" fmla="*/ 91529 h 110779"/>
                <a:gd name="connsiteX2" fmla="*/ 856686 w 856842"/>
                <a:gd name="connsiteY2" fmla="*/ 89 h 110779"/>
                <a:gd name="connsiteX3" fmla="*/ 616055 w 856842"/>
                <a:gd name="connsiteY3" fmla="*/ 110779 h 110779"/>
                <a:gd name="connsiteX4" fmla="*/ 38 w 856842"/>
                <a:gd name="connsiteY4" fmla="*/ 62653 h 11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6842" h="110779">
                  <a:moveTo>
                    <a:pt x="38" y="62653"/>
                  </a:moveTo>
                  <a:cubicBezTo>
                    <a:pt x="-4775" y="59445"/>
                    <a:pt x="444404" y="101956"/>
                    <a:pt x="587179" y="91529"/>
                  </a:cubicBezTo>
                  <a:cubicBezTo>
                    <a:pt x="729954" y="81102"/>
                    <a:pt x="851873" y="-3119"/>
                    <a:pt x="856686" y="89"/>
                  </a:cubicBezTo>
                  <a:cubicBezTo>
                    <a:pt x="861499" y="3297"/>
                    <a:pt x="754819" y="98748"/>
                    <a:pt x="616055" y="110779"/>
                  </a:cubicBezTo>
                  <a:lnTo>
                    <a:pt x="38" y="6265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AD2B9E51-C624-3A12-2F41-3C876B71448D}"/>
                </a:ext>
              </a:extLst>
            </p:cNvPr>
            <p:cNvSpPr/>
            <p:nvPr/>
          </p:nvSpPr>
          <p:spPr>
            <a:xfrm>
              <a:off x="6429060" y="6092666"/>
              <a:ext cx="464356" cy="144718"/>
            </a:xfrm>
            <a:custGeom>
              <a:avLst/>
              <a:gdLst>
                <a:gd name="connsiteX0" fmla="*/ 616 w 464356"/>
                <a:gd name="connsiteY0" fmla="*/ 144505 h 144718"/>
                <a:gd name="connsiteX1" fmla="*/ 255685 w 464356"/>
                <a:gd name="connsiteY1" fmla="*/ 48252 h 144718"/>
                <a:gd name="connsiteX2" fmla="*/ 462628 w 464356"/>
                <a:gd name="connsiteY2" fmla="*/ 4938 h 144718"/>
                <a:gd name="connsiteX3" fmla="*/ 332687 w 464356"/>
                <a:gd name="connsiteY3" fmla="*/ 19376 h 144718"/>
                <a:gd name="connsiteX4" fmla="*/ 616 w 464356"/>
                <a:gd name="connsiteY4" fmla="*/ 144505 h 14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356" h="144718">
                  <a:moveTo>
                    <a:pt x="616" y="144505"/>
                  </a:moveTo>
                  <a:cubicBezTo>
                    <a:pt x="-12218" y="149318"/>
                    <a:pt x="178683" y="71513"/>
                    <a:pt x="255685" y="48252"/>
                  </a:cubicBezTo>
                  <a:cubicBezTo>
                    <a:pt x="332687" y="24991"/>
                    <a:pt x="449794" y="9751"/>
                    <a:pt x="462628" y="4938"/>
                  </a:cubicBezTo>
                  <a:cubicBezTo>
                    <a:pt x="475462" y="125"/>
                    <a:pt x="415304" y="-7896"/>
                    <a:pt x="332687" y="19376"/>
                  </a:cubicBezTo>
                  <a:cubicBezTo>
                    <a:pt x="250070" y="46648"/>
                    <a:pt x="13450" y="139692"/>
                    <a:pt x="616" y="1445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4E694F68-3914-9A39-A63C-ADD781A69547}"/>
                </a:ext>
              </a:extLst>
            </p:cNvPr>
            <p:cNvSpPr/>
            <p:nvPr/>
          </p:nvSpPr>
          <p:spPr>
            <a:xfrm>
              <a:off x="5766306" y="3050966"/>
              <a:ext cx="83363" cy="220228"/>
            </a:xfrm>
            <a:custGeom>
              <a:avLst/>
              <a:gdLst>
                <a:gd name="connsiteX0" fmla="*/ 180 w 83363"/>
                <a:gd name="connsiteY0" fmla="*/ 1153 h 220228"/>
                <a:gd name="connsiteX1" fmla="*/ 74321 w 83363"/>
                <a:gd name="connsiteY1" fmla="*/ 141196 h 220228"/>
                <a:gd name="connsiteX2" fmla="*/ 82559 w 83363"/>
                <a:gd name="connsiteY2" fmla="*/ 219456 h 220228"/>
                <a:gd name="connsiteX3" fmla="*/ 78440 w 83363"/>
                <a:gd name="connsiteY3" fmla="*/ 95888 h 220228"/>
                <a:gd name="connsiteX4" fmla="*/ 53726 w 83363"/>
                <a:gd name="connsiteY4" fmla="*/ 75293 h 220228"/>
                <a:gd name="connsiteX5" fmla="*/ 180 w 83363"/>
                <a:gd name="connsiteY5" fmla="*/ 1153 h 220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363" h="220228">
                  <a:moveTo>
                    <a:pt x="180" y="1153"/>
                  </a:moveTo>
                  <a:cubicBezTo>
                    <a:pt x="3613" y="12137"/>
                    <a:pt x="60591" y="104812"/>
                    <a:pt x="74321" y="141196"/>
                  </a:cubicBezTo>
                  <a:cubicBezTo>
                    <a:pt x="88051" y="177580"/>
                    <a:pt x="81873" y="227007"/>
                    <a:pt x="82559" y="219456"/>
                  </a:cubicBezTo>
                  <a:cubicBezTo>
                    <a:pt x="83245" y="211905"/>
                    <a:pt x="83245" y="119915"/>
                    <a:pt x="78440" y="95888"/>
                  </a:cubicBezTo>
                  <a:cubicBezTo>
                    <a:pt x="73635" y="71861"/>
                    <a:pt x="64023" y="89709"/>
                    <a:pt x="53726" y="75293"/>
                  </a:cubicBezTo>
                  <a:cubicBezTo>
                    <a:pt x="43429" y="60877"/>
                    <a:pt x="-3253" y="-9831"/>
                    <a:pt x="180" y="1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738156F2-3BCC-B101-D1EE-A28062C7C024}"/>
                </a:ext>
              </a:extLst>
            </p:cNvPr>
            <p:cNvSpPr/>
            <p:nvPr/>
          </p:nvSpPr>
          <p:spPr>
            <a:xfrm>
              <a:off x="5688215" y="3138615"/>
              <a:ext cx="147983" cy="345996"/>
            </a:xfrm>
            <a:custGeom>
              <a:avLst/>
              <a:gdLst>
                <a:gd name="connsiteX0" fmla="*/ 12 w 147983"/>
                <a:gd name="connsiteY0" fmla="*/ 1 h 345996"/>
                <a:gd name="connsiteX1" fmla="*/ 131817 w 147983"/>
                <a:gd name="connsiteY1" fmla="*/ 238899 h 345996"/>
                <a:gd name="connsiteX2" fmla="*/ 131817 w 147983"/>
                <a:gd name="connsiteY2" fmla="*/ 345990 h 345996"/>
                <a:gd name="connsiteX3" fmla="*/ 140055 w 147983"/>
                <a:gd name="connsiteY3" fmla="*/ 234780 h 345996"/>
                <a:gd name="connsiteX4" fmla="*/ 12 w 147983"/>
                <a:gd name="connsiteY4" fmla="*/ 1 h 34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983" h="345996">
                  <a:moveTo>
                    <a:pt x="12" y="1"/>
                  </a:moveTo>
                  <a:cubicBezTo>
                    <a:pt x="-1361" y="688"/>
                    <a:pt x="109850" y="181234"/>
                    <a:pt x="131817" y="238899"/>
                  </a:cubicBezTo>
                  <a:cubicBezTo>
                    <a:pt x="153784" y="296564"/>
                    <a:pt x="130444" y="346677"/>
                    <a:pt x="131817" y="345990"/>
                  </a:cubicBezTo>
                  <a:cubicBezTo>
                    <a:pt x="133190" y="345304"/>
                    <a:pt x="161336" y="289699"/>
                    <a:pt x="140055" y="234780"/>
                  </a:cubicBezTo>
                  <a:cubicBezTo>
                    <a:pt x="118774" y="179861"/>
                    <a:pt x="1385" y="-686"/>
                    <a:pt x="1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A4FE87A9-318B-858F-7350-3761C87599A6}"/>
                </a:ext>
              </a:extLst>
            </p:cNvPr>
            <p:cNvSpPr/>
            <p:nvPr/>
          </p:nvSpPr>
          <p:spPr>
            <a:xfrm>
              <a:off x="6354820" y="2989650"/>
              <a:ext cx="120276" cy="242299"/>
            </a:xfrm>
            <a:custGeom>
              <a:avLst/>
              <a:gdLst>
                <a:gd name="connsiteX0" fmla="*/ 120121 w 120276"/>
                <a:gd name="connsiteY0" fmla="*/ 685 h 242299"/>
                <a:gd name="connsiteX1" fmla="*/ 4791 w 120276"/>
                <a:gd name="connsiteY1" fmla="*/ 235464 h 242299"/>
                <a:gd name="connsiteX2" fmla="*/ 29504 w 120276"/>
                <a:gd name="connsiteY2" fmla="*/ 165442 h 242299"/>
                <a:gd name="connsiteX3" fmla="*/ 120121 w 120276"/>
                <a:gd name="connsiteY3" fmla="*/ 685 h 242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276" h="242299">
                  <a:moveTo>
                    <a:pt x="120121" y="685"/>
                  </a:moveTo>
                  <a:cubicBezTo>
                    <a:pt x="116002" y="12355"/>
                    <a:pt x="19894" y="208004"/>
                    <a:pt x="4791" y="235464"/>
                  </a:cubicBezTo>
                  <a:cubicBezTo>
                    <a:pt x="-10312" y="262924"/>
                    <a:pt x="13715" y="201139"/>
                    <a:pt x="29504" y="165442"/>
                  </a:cubicBezTo>
                  <a:cubicBezTo>
                    <a:pt x="45293" y="129745"/>
                    <a:pt x="124240" y="-10985"/>
                    <a:pt x="120121" y="6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6B84F2A2-E09D-2274-0F61-51EE3DEC22BB}"/>
                </a:ext>
              </a:extLst>
            </p:cNvPr>
            <p:cNvSpPr/>
            <p:nvPr/>
          </p:nvSpPr>
          <p:spPr>
            <a:xfrm>
              <a:off x="4715161" y="3257483"/>
              <a:ext cx="628274" cy="74736"/>
            </a:xfrm>
            <a:custGeom>
              <a:avLst/>
              <a:gdLst>
                <a:gd name="connsiteX0" fmla="*/ 1001 w 628274"/>
                <a:gd name="connsiteY0" fmla="*/ 70603 h 74736"/>
                <a:gd name="connsiteX1" fmla="*/ 235780 w 628274"/>
                <a:gd name="connsiteY1" fmla="*/ 37652 h 74736"/>
                <a:gd name="connsiteX2" fmla="*/ 544698 w 628274"/>
                <a:gd name="connsiteY2" fmla="*/ 45890 h 74736"/>
                <a:gd name="connsiteX3" fmla="*/ 441725 w 628274"/>
                <a:gd name="connsiteY3" fmla="*/ 45890 h 74736"/>
                <a:gd name="connsiteX4" fmla="*/ 627077 w 628274"/>
                <a:gd name="connsiteY4" fmla="*/ 74722 h 74736"/>
                <a:gd name="connsiteX5" fmla="*/ 511747 w 628274"/>
                <a:gd name="connsiteY5" fmla="*/ 41771 h 74736"/>
                <a:gd name="connsiteX6" fmla="*/ 322277 w 628274"/>
                <a:gd name="connsiteY6" fmla="*/ 582 h 74736"/>
                <a:gd name="connsiteX7" fmla="*/ 326396 w 628274"/>
                <a:gd name="connsiteY7" fmla="*/ 21176 h 74736"/>
                <a:gd name="connsiteX8" fmla="*/ 1001 w 628274"/>
                <a:gd name="connsiteY8" fmla="*/ 70603 h 74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274" h="74736">
                  <a:moveTo>
                    <a:pt x="1001" y="70603"/>
                  </a:moveTo>
                  <a:cubicBezTo>
                    <a:pt x="-14102" y="73349"/>
                    <a:pt x="145164" y="41771"/>
                    <a:pt x="235780" y="37652"/>
                  </a:cubicBezTo>
                  <a:cubicBezTo>
                    <a:pt x="326396" y="33533"/>
                    <a:pt x="510374" y="44517"/>
                    <a:pt x="544698" y="45890"/>
                  </a:cubicBezTo>
                  <a:cubicBezTo>
                    <a:pt x="579022" y="47263"/>
                    <a:pt x="427995" y="41085"/>
                    <a:pt x="441725" y="45890"/>
                  </a:cubicBezTo>
                  <a:cubicBezTo>
                    <a:pt x="455455" y="50695"/>
                    <a:pt x="615407" y="75408"/>
                    <a:pt x="627077" y="74722"/>
                  </a:cubicBezTo>
                  <a:cubicBezTo>
                    <a:pt x="638747" y="74036"/>
                    <a:pt x="562547" y="54128"/>
                    <a:pt x="511747" y="41771"/>
                  </a:cubicBezTo>
                  <a:cubicBezTo>
                    <a:pt x="460947" y="29414"/>
                    <a:pt x="322277" y="582"/>
                    <a:pt x="322277" y="582"/>
                  </a:cubicBezTo>
                  <a:cubicBezTo>
                    <a:pt x="291385" y="-2850"/>
                    <a:pt x="387493" y="9506"/>
                    <a:pt x="326396" y="21176"/>
                  </a:cubicBezTo>
                  <a:cubicBezTo>
                    <a:pt x="265299" y="32846"/>
                    <a:pt x="16104" y="67857"/>
                    <a:pt x="1001" y="70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3D39251A-7178-8D30-59F3-0BEC5B859AA6}"/>
                </a:ext>
              </a:extLst>
            </p:cNvPr>
            <p:cNvSpPr/>
            <p:nvPr/>
          </p:nvSpPr>
          <p:spPr>
            <a:xfrm>
              <a:off x="6650644" y="2972466"/>
              <a:ext cx="338455" cy="67419"/>
            </a:xfrm>
            <a:custGeom>
              <a:avLst/>
              <a:gdLst>
                <a:gd name="connsiteX0" fmla="*/ 1410 w 338455"/>
                <a:gd name="connsiteY0" fmla="*/ 67296 h 67419"/>
                <a:gd name="connsiteX1" fmla="*/ 162048 w 338455"/>
                <a:gd name="connsiteY1" fmla="*/ 17869 h 67419"/>
                <a:gd name="connsiteX2" fmla="*/ 335042 w 338455"/>
                <a:gd name="connsiteY2" fmla="*/ 17869 h 67419"/>
                <a:gd name="connsiteX3" fmla="*/ 256783 w 338455"/>
                <a:gd name="connsiteY3" fmla="*/ 1393 h 67419"/>
                <a:gd name="connsiteX4" fmla="*/ 1410 w 338455"/>
                <a:gd name="connsiteY4" fmla="*/ 67296 h 6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455" h="67419">
                  <a:moveTo>
                    <a:pt x="1410" y="67296"/>
                  </a:moveTo>
                  <a:cubicBezTo>
                    <a:pt x="-14379" y="70042"/>
                    <a:pt x="106443" y="26107"/>
                    <a:pt x="162048" y="17869"/>
                  </a:cubicBezTo>
                  <a:cubicBezTo>
                    <a:pt x="217653" y="9631"/>
                    <a:pt x="319253" y="20615"/>
                    <a:pt x="335042" y="17869"/>
                  </a:cubicBezTo>
                  <a:cubicBezTo>
                    <a:pt x="350831" y="15123"/>
                    <a:pt x="309642" y="-5472"/>
                    <a:pt x="256783" y="1393"/>
                  </a:cubicBezTo>
                  <a:cubicBezTo>
                    <a:pt x="203924" y="8258"/>
                    <a:pt x="17199" y="64550"/>
                    <a:pt x="1410" y="672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965A31D0-7A9D-CE2C-0BEE-A1D967CEA741}"/>
                </a:ext>
              </a:extLst>
            </p:cNvPr>
            <p:cNvSpPr/>
            <p:nvPr/>
          </p:nvSpPr>
          <p:spPr>
            <a:xfrm>
              <a:off x="6240146" y="2923188"/>
              <a:ext cx="166201" cy="722401"/>
            </a:xfrm>
            <a:custGeom>
              <a:avLst/>
              <a:gdLst>
                <a:gd name="connsiteX0" fmla="*/ 8254 w 166201"/>
                <a:gd name="connsiteY0" fmla="*/ 5363 h 722401"/>
                <a:gd name="connsiteX1" fmla="*/ 4135 w 166201"/>
                <a:gd name="connsiteY1" fmla="*/ 240142 h 722401"/>
                <a:gd name="connsiteX2" fmla="*/ 57681 w 166201"/>
                <a:gd name="connsiteY2" fmla="*/ 458444 h 722401"/>
                <a:gd name="connsiteX3" fmla="*/ 45324 w 166201"/>
                <a:gd name="connsiteY3" fmla="*/ 425493 h 722401"/>
                <a:gd name="connsiteX4" fmla="*/ 164773 w 166201"/>
                <a:gd name="connsiteY4" fmla="*/ 717936 h 722401"/>
                <a:gd name="connsiteX5" fmla="*/ 107108 w 166201"/>
                <a:gd name="connsiteY5" fmla="*/ 594369 h 722401"/>
                <a:gd name="connsiteX6" fmla="*/ 45324 w 166201"/>
                <a:gd name="connsiteY6" fmla="*/ 483158 h 722401"/>
                <a:gd name="connsiteX7" fmla="*/ 8254 w 166201"/>
                <a:gd name="connsiteY7" fmla="*/ 5363 h 72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201" h="722401">
                  <a:moveTo>
                    <a:pt x="8254" y="5363"/>
                  </a:moveTo>
                  <a:cubicBezTo>
                    <a:pt x="1389" y="-35140"/>
                    <a:pt x="-4103" y="164629"/>
                    <a:pt x="4135" y="240142"/>
                  </a:cubicBezTo>
                  <a:cubicBezTo>
                    <a:pt x="12373" y="315656"/>
                    <a:pt x="50816" y="427552"/>
                    <a:pt x="57681" y="458444"/>
                  </a:cubicBezTo>
                  <a:cubicBezTo>
                    <a:pt x="64546" y="489336"/>
                    <a:pt x="27475" y="382244"/>
                    <a:pt x="45324" y="425493"/>
                  </a:cubicBezTo>
                  <a:cubicBezTo>
                    <a:pt x="63173" y="468742"/>
                    <a:pt x="154476" y="689790"/>
                    <a:pt x="164773" y="717936"/>
                  </a:cubicBezTo>
                  <a:cubicBezTo>
                    <a:pt x="175070" y="746082"/>
                    <a:pt x="127016" y="633499"/>
                    <a:pt x="107108" y="594369"/>
                  </a:cubicBezTo>
                  <a:cubicBezTo>
                    <a:pt x="87200" y="555239"/>
                    <a:pt x="63173" y="576520"/>
                    <a:pt x="45324" y="483158"/>
                  </a:cubicBezTo>
                  <a:cubicBezTo>
                    <a:pt x="27475" y="389796"/>
                    <a:pt x="15119" y="45866"/>
                    <a:pt x="8254" y="5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8B52A642-ACD1-7091-C547-CFC00D936426}"/>
                </a:ext>
              </a:extLst>
            </p:cNvPr>
            <p:cNvSpPr/>
            <p:nvPr/>
          </p:nvSpPr>
          <p:spPr>
            <a:xfrm>
              <a:off x="5897996" y="2788384"/>
              <a:ext cx="41597" cy="226787"/>
            </a:xfrm>
            <a:custGeom>
              <a:avLst/>
              <a:gdLst>
                <a:gd name="connsiteX0" fmla="*/ 41485 w 41597"/>
                <a:gd name="connsiteY0" fmla="*/ 124 h 226787"/>
                <a:gd name="connsiteX1" fmla="*/ 12653 w 41597"/>
                <a:gd name="connsiteY1" fmla="*/ 103097 h 226787"/>
                <a:gd name="connsiteX2" fmla="*/ 16772 w 41597"/>
                <a:gd name="connsiteY2" fmla="*/ 226665 h 226787"/>
                <a:gd name="connsiteX3" fmla="*/ 296 w 41597"/>
                <a:gd name="connsiteY3" fmla="*/ 123692 h 226787"/>
                <a:gd name="connsiteX4" fmla="*/ 41485 w 41597"/>
                <a:gd name="connsiteY4" fmla="*/ 124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97" h="226787">
                  <a:moveTo>
                    <a:pt x="41485" y="124"/>
                  </a:moveTo>
                  <a:cubicBezTo>
                    <a:pt x="43545" y="-3309"/>
                    <a:pt x="16772" y="65340"/>
                    <a:pt x="12653" y="103097"/>
                  </a:cubicBezTo>
                  <a:cubicBezTo>
                    <a:pt x="8534" y="140854"/>
                    <a:pt x="18831" y="223233"/>
                    <a:pt x="16772" y="226665"/>
                  </a:cubicBezTo>
                  <a:cubicBezTo>
                    <a:pt x="14712" y="230098"/>
                    <a:pt x="-2450" y="160762"/>
                    <a:pt x="296" y="123692"/>
                  </a:cubicBezTo>
                  <a:cubicBezTo>
                    <a:pt x="3042" y="86622"/>
                    <a:pt x="39425" y="3557"/>
                    <a:pt x="41485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0E914C3E-2E0C-D190-E307-02D1C4BB8D46}"/>
                </a:ext>
              </a:extLst>
            </p:cNvPr>
            <p:cNvSpPr/>
            <p:nvPr/>
          </p:nvSpPr>
          <p:spPr>
            <a:xfrm>
              <a:off x="5984673" y="2537020"/>
              <a:ext cx="71797" cy="251689"/>
            </a:xfrm>
            <a:custGeom>
              <a:avLst/>
              <a:gdLst>
                <a:gd name="connsiteX0" fmla="*/ 116 w 71797"/>
                <a:gd name="connsiteY0" fmla="*/ 234 h 251689"/>
                <a:gd name="connsiteX1" fmla="*/ 53662 w 71797"/>
                <a:gd name="connsiteY1" fmla="*/ 107326 h 251689"/>
                <a:gd name="connsiteX2" fmla="*/ 57781 w 71797"/>
                <a:gd name="connsiteY2" fmla="*/ 251488 h 251689"/>
                <a:gd name="connsiteX3" fmla="*/ 70138 w 71797"/>
                <a:gd name="connsiteY3" fmla="*/ 136158 h 251689"/>
                <a:gd name="connsiteX4" fmla="*/ 116 w 71797"/>
                <a:gd name="connsiteY4" fmla="*/ 234 h 25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97" h="251689">
                  <a:moveTo>
                    <a:pt x="116" y="234"/>
                  </a:moveTo>
                  <a:cubicBezTo>
                    <a:pt x="-2630" y="-4571"/>
                    <a:pt x="44051" y="65451"/>
                    <a:pt x="53662" y="107326"/>
                  </a:cubicBezTo>
                  <a:cubicBezTo>
                    <a:pt x="63273" y="149201"/>
                    <a:pt x="55035" y="246683"/>
                    <a:pt x="57781" y="251488"/>
                  </a:cubicBezTo>
                  <a:cubicBezTo>
                    <a:pt x="60527" y="256293"/>
                    <a:pt x="77003" y="173915"/>
                    <a:pt x="70138" y="136158"/>
                  </a:cubicBezTo>
                  <a:cubicBezTo>
                    <a:pt x="63273" y="98401"/>
                    <a:pt x="2862" y="5039"/>
                    <a:pt x="116" y="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12EF76BA-733D-B1F2-484E-EB5CA64BF5D9}"/>
                </a:ext>
              </a:extLst>
            </p:cNvPr>
            <p:cNvSpPr/>
            <p:nvPr/>
          </p:nvSpPr>
          <p:spPr>
            <a:xfrm>
              <a:off x="5168925" y="3175193"/>
              <a:ext cx="236164" cy="67373"/>
            </a:xfrm>
            <a:custGeom>
              <a:avLst/>
              <a:gdLst>
                <a:gd name="connsiteX0" fmla="*/ 318 w 236164"/>
                <a:gd name="connsiteY0" fmla="*/ 493 h 67373"/>
                <a:gd name="connsiteX1" fmla="*/ 226859 w 236164"/>
                <a:gd name="connsiteY1" fmla="*/ 66396 h 67373"/>
                <a:gd name="connsiteX2" fmla="*/ 177432 w 236164"/>
                <a:gd name="connsiteY2" fmla="*/ 37564 h 67373"/>
                <a:gd name="connsiteX3" fmla="*/ 318 w 236164"/>
                <a:gd name="connsiteY3" fmla="*/ 493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164" h="67373">
                  <a:moveTo>
                    <a:pt x="318" y="493"/>
                  </a:moveTo>
                  <a:cubicBezTo>
                    <a:pt x="8556" y="5298"/>
                    <a:pt x="197340" y="60218"/>
                    <a:pt x="226859" y="66396"/>
                  </a:cubicBezTo>
                  <a:cubicBezTo>
                    <a:pt x="256378" y="72574"/>
                    <a:pt x="209010" y="47861"/>
                    <a:pt x="177432" y="37564"/>
                  </a:cubicBezTo>
                  <a:cubicBezTo>
                    <a:pt x="145854" y="27267"/>
                    <a:pt x="-7920" y="-4312"/>
                    <a:pt x="318" y="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F8443EDE-A7EA-574B-C969-77F5AA92B0E4}"/>
                </a:ext>
              </a:extLst>
            </p:cNvPr>
            <p:cNvSpPr/>
            <p:nvPr/>
          </p:nvSpPr>
          <p:spPr>
            <a:xfrm>
              <a:off x="6766006" y="2838989"/>
              <a:ext cx="224279" cy="61060"/>
            </a:xfrm>
            <a:custGeom>
              <a:avLst/>
              <a:gdLst>
                <a:gd name="connsiteX0" fmla="*/ 1378 w 224279"/>
                <a:gd name="connsiteY0" fmla="*/ 52492 h 61060"/>
                <a:gd name="connsiteX1" fmla="*/ 91994 w 224279"/>
                <a:gd name="connsiteY1" fmla="*/ 27779 h 61060"/>
                <a:gd name="connsiteX2" fmla="*/ 223799 w 224279"/>
                <a:gd name="connsiteY2" fmla="*/ 60730 h 61060"/>
                <a:gd name="connsiteX3" fmla="*/ 137302 w 224279"/>
                <a:gd name="connsiteY3" fmla="*/ 3065 h 61060"/>
                <a:gd name="connsiteX4" fmla="*/ 162016 w 224279"/>
                <a:gd name="connsiteY4" fmla="*/ 11303 h 61060"/>
                <a:gd name="connsiteX5" fmla="*/ 1378 w 224279"/>
                <a:gd name="connsiteY5" fmla="*/ 52492 h 6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279" h="61060">
                  <a:moveTo>
                    <a:pt x="1378" y="52492"/>
                  </a:moveTo>
                  <a:cubicBezTo>
                    <a:pt x="-10292" y="55238"/>
                    <a:pt x="54924" y="26406"/>
                    <a:pt x="91994" y="27779"/>
                  </a:cubicBezTo>
                  <a:cubicBezTo>
                    <a:pt x="129064" y="29152"/>
                    <a:pt x="216248" y="64849"/>
                    <a:pt x="223799" y="60730"/>
                  </a:cubicBezTo>
                  <a:cubicBezTo>
                    <a:pt x="231350" y="56611"/>
                    <a:pt x="147599" y="11303"/>
                    <a:pt x="137302" y="3065"/>
                  </a:cubicBezTo>
                  <a:cubicBezTo>
                    <a:pt x="127005" y="-5173"/>
                    <a:pt x="186729" y="5125"/>
                    <a:pt x="162016" y="11303"/>
                  </a:cubicBezTo>
                  <a:lnTo>
                    <a:pt x="1378" y="5249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76320B01-E5E0-DB3D-FB5E-130809DFCDFC}"/>
              </a:ext>
            </a:extLst>
          </p:cNvPr>
          <p:cNvSpPr/>
          <p:nvPr/>
        </p:nvSpPr>
        <p:spPr>
          <a:xfrm>
            <a:off x="3296828" y="127061"/>
            <a:ext cx="960044" cy="2953620"/>
          </a:xfrm>
          <a:custGeom>
            <a:avLst/>
            <a:gdLst>
              <a:gd name="connsiteX0" fmla="*/ 959166 w 960044"/>
              <a:gd name="connsiteY0" fmla="*/ 686 h 2953620"/>
              <a:gd name="connsiteX1" fmla="*/ 327154 w 960044"/>
              <a:gd name="connsiteY1" fmla="*/ 558739 h 2953620"/>
              <a:gd name="connsiteX2" fmla="*/ 24596 w 960044"/>
              <a:gd name="connsiteY2" fmla="*/ 1681568 h 2953620"/>
              <a:gd name="connsiteX3" fmla="*/ 239748 w 960044"/>
              <a:gd name="connsiteY3" fmla="*/ 646145 h 2953620"/>
              <a:gd name="connsiteX4" fmla="*/ 38043 w 960044"/>
              <a:gd name="connsiteY4" fmla="*/ 1997574 h 2953620"/>
              <a:gd name="connsiteX5" fmla="*/ 212854 w 960044"/>
              <a:gd name="connsiteY5" fmla="*/ 2898527 h 2953620"/>
              <a:gd name="connsiteX6" fmla="*/ 152343 w 960044"/>
              <a:gd name="connsiteY6" fmla="*/ 2730439 h 2953620"/>
              <a:gd name="connsiteX7" fmla="*/ 4425 w 960044"/>
              <a:gd name="connsiteY7" fmla="*/ 1708463 h 2953620"/>
              <a:gd name="connsiteX8" fmla="*/ 340601 w 960044"/>
              <a:gd name="connsiteY8" fmla="*/ 599080 h 2953620"/>
              <a:gd name="connsiteX9" fmla="*/ 508690 w 960044"/>
              <a:gd name="connsiteY9" fmla="*/ 350310 h 2953620"/>
              <a:gd name="connsiteX10" fmla="*/ 179237 w 960044"/>
              <a:gd name="connsiteY10" fmla="*/ 659592 h 2953620"/>
              <a:gd name="connsiteX11" fmla="*/ 959166 w 960044"/>
              <a:gd name="connsiteY11" fmla="*/ 686 h 295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0044" h="2953620">
                <a:moveTo>
                  <a:pt x="959166" y="686"/>
                </a:moveTo>
                <a:cubicBezTo>
                  <a:pt x="983819" y="-16123"/>
                  <a:pt x="482916" y="278592"/>
                  <a:pt x="327154" y="558739"/>
                </a:cubicBezTo>
                <a:cubicBezTo>
                  <a:pt x="171392" y="838886"/>
                  <a:pt x="39164" y="1667000"/>
                  <a:pt x="24596" y="1681568"/>
                </a:cubicBezTo>
                <a:cubicBezTo>
                  <a:pt x="10028" y="1696136"/>
                  <a:pt x="237507" y="593477"/>
                  <a:pt x="239748" y="646145"/>
                </a:cubicBezTo>
                <a:cubicBezTo>
                  <a:pt x="241989" y="698813"/>
                  <a:pt x="42525" y="1622177"/>
                  <a:pt x="38043" y="1997574"/>
                </a:cubicBezTo>
                <a:cubicBezTo>
                  <a:pt x="33561" y="2372971"/>
                  <a:pt x="193804" y="2776383"/>
                  <a:pt x="212854" y="2898527"/>
                </a:cubicBezTo>
                <a:cubicBezTo>
                  <a:pt x="231904" y="3020671"/>
                  <a:pt x="187081" y="2928783"/>
                  <a:pt x="152343" y="2730439"/>
                </a:cubicBezTo>
                <a:cubicBezTo>
                  <a:pt x="117605" y="2532095"/>
                  <a:pt x="-26951" y="2063690"/>
                  <a:pt x="4425" y="1708463"/>
                </a:cubicBezTo>
                <a:cubicBezTo>
                  <a:pt x="35801" y="1353237"/>
                  <a:pt x="256557" y="825439"/>
                  <a:pt x="340601" y="599080"/>
                </a:cubicBezTo>
                <a:cubicBezTo>
                  <a:pt x="424645" y="372721"/>
                  <a:pt x="535584" y="340225"/>
                  <a:pt x="508690" y="350310"/>
                </a:cubicBezTo>
                <a:cubicBezTo>
                  <a:pt x="481796" y="360395"/>
                  <a:pt x="98555" y="720104"/>
                  <a:pt x="179237" y="659592"/>
                </a:cubicBezTo>
                <a:cubicBezTo>
                  <a:pt x="259919" y="599080"/>
                  <a:pt x="934513" y="17495"/>
                  <a:pt x="959166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98B5FACA-2459-E8D4-6E31-775820C73017}"/>
              </a:ext>
            </a:extLst>
          </p:cNvPr>
          <p:cNvSpPr/>
          <p:nvPr/>
        </p:nvSpPr>
        <p:spPr>
          <a:xfrm>
            <a:off x="4372375" y="243787"/>
            <a:ext cx="210322" cy="3228497"/>
          </a:xfrm>
          <a:custGeom>
            <a:avLst/>
            <a:gdLst>
              <a:gd name="connsiteX0" fmla="*/ 24813 w 210322"/>
              <a:gd name="connsiteY0" fmla="*/ 4984 h 3228497"/>
              <a:gd name="connsiteX1" fmla="*/ 11366 w 210322"/>
              <a:gd name="connsiteY1" fmla="*/ 536142 h 3228497"/>
              <a:gd name="connsiteX2" fmla="*/ 206349 w 210322"/>
              <a:gd name="connsiteY2" fmla="*/ 1618631 h 3228497"/>
              <a:gd name="connsiteX3" fmla="*/ 145837 w 210322"/>
              <a:gd name="connsiteY3" fmla="*/ 1316072 h 3228497"/>
              <a:gd name="connsiteX4" fmla="*/ 186178 w 210322"/>
              <a:gd name="connsiteY4" fmla="*/ 1847231 h 3228497"/>
              <a:gd name="connsiteX5" fmla="*/ 51707 w 210322"/>
              <a:gd name="connsiteY5" fmla="*/ 3158319 h 3228497"/>
              <a:gd name="connsiteX6" fmla="*/ 38260 w 210322"/>
              <a:gd name="connsiteY6" fmla="*/ 2896101 h 3228497"/>
              <a:gd name="connsiteX7" fmla="*/ 199625 w 210322"/>
              <a:gd name="connsiteY7" fmla="*/ 1591737 h 3228497"/>
              <a:gd name="connsiteX8" fmla="*/ 38260 w 210322"/>
              <a:gd name="connsiteY8" fmla="*/ 825254 h 3228497"/>
              <a:gd name="connsiteX9" fmla="*/ 24813 w 210322"/>
              <a:gd name="connsiteY9" fmla="*/ 4984 h 322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322" h="3228497">
                <a:moveTo>
                  <a:pt x="24813" y="4984"/>
                </a:moveTo>
                <a:cubicBezTo>
                  <a:pt x="20331" y="-43201"/>
                  <a:pt x="-18890" y="267201"/>
                  <a:pt x="11366" y="536142"/>
                </a:cubicBezTo>
                <a:cubicBezTo>
                  <a:pt x="41622" y="805083"/>
                  <a:pt x="183937" y="1488643"/>
                  <a:pt x="206349" y="1618631"/>
                </a:cubicBezTo>
                <a:cubicBezTo>
                  <a:pt x="228761" y="1748619"/>
                  <a:pt x="149199" y="1277972"/>
                  <a:pt x="145837" y="1316072"/>
                </a:cubicBezTo>
                <a:cubicBezTo>
                  <a:pt x="142475" y="1354172"/>
                  <a:pt x="201866" y="1540190"/>
                  <a:pt x="186178" y="1847231"/>
                </a:cubicBezTo>
                <a:cubicBezTo>
                  <a:pt x="170490" y="2154272"/>
                  <a:pt x="76360" y="2983507"/>
                  <a:pt x="51707" y="3158319"/>
                </a:cubicBezTo>
                <a:cubicBezTo>
                  <a:pt x="27054" y="3333131"/>
                  <a:pt x="13607" y="3157198"/>
                  <a:pt x="38260" y="2896101"/>
                </a:cubicBezTo>
                <a:cubicBezTo>
                  <a:pt x="62913" y="2635004"/>
                  <a:pt x="199625" y="1936878"/>
                  <a:pt x="199625" y="1591737"/>
                </a:cubicBezTo>
                <a:cubicBezTo>
                  <a:pt x="199625" y="1246596"/>
                  <a:pt x="66275" y="1085231"/>
                  <a:pt x="38260" y="825254"/>
                </a:cubicBezTo>
                <a:cubicBezTo>
                  <a:pt x="10245" y="565278"/>
                  <a:pt x="29295" y="53169"/>
                  <a:pt x="24813" y="4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86CC250C-294C-4FBA-6F4D-CB3623E735D6}"/>
              </a:ext>
            </a:extLst>
          </p:cNvPr>
          <p:cNvSpPr/>
          <p:nvPr/>
        </p:nvSpPr>
        <p:spPr>
          <a:xfrm>
            <a:off x="2725209" y="255007"/>
            <a:ext cx="1203030" cy="2997244"/>
          </a:xfrm>
          <a:custGeom>
            <a:avLst/>
            <a:gdLst>
              <a:gd name="connsiteX0" fmla="*/ 1201332 w 1203030"/>
              <a:gd name="connsiteY0" fmla="*/ 7211 h 2997244"/>
              <a:gd name="connsiteX1" fmla="*/ 165909 w 1203030"/>
              <a:gd name="connsiteY1" fmla="*/ 881269 h 2997244"/>
              <a:gd name="connsiteX2" fmla="*/ 11267 w 1203030"/>
              <a:gd name="connsiteY2" fmla="*/ 2918499 h 2997244"/>
              <a:gd name="connsiteX3" fmla="*/ 17991 w 1203030"/>
              <a:gd name="connsiteY3" fmla="*/ 2447852 h 2997244"/>
              <a:gd name="connsiteX4" fmla="*/ 31438 w 1203030"/>
              <a:gd name="connsiteY4" fmla="*/ 1217446 h 2997244"/>
              <a:gd name="connsiteX5" fmla="*/ 401232 w 1203030"/>
              <a:gd name="connsiteY5" fmla="*/ 504752 h 2997244"/>
              <a:gd name="connsiteX6" fmla="*/ 1201332 w 1203030"/>
              <a:gd name="connsiteY6" fmla="*/ 7211 h 299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3030" h="2997244">
                <a:moveTo>
                  <a:pt x="1201332" y="7211"/>
                </a:moveTo>
                <a:cubicBezTo>
                  <a:pt x="1162111" y="69964"/>
                  <a:pt x="364253" y="396054"/>
                  <a:pt x="165909" y="881269"/>
                </a:cubicBezTo>
                <a:cubicBezTo>
                  <a:pt x="-32435" y="1366484"/>
                  <a:pt x="35920" y="2657402"/>
                  <a:pt x="11267" y="2918499"/>
                </a:cubicBezTo>
                <a:cubicBezTo>
                  <a:pt x="-13386" y="3179596"/>
                  <a:pt x="14629" y="2731361"/>
                  <a:pt x="17991" y="2447852"/>
                </a:cubicBezTo>
                <a:cubicBezTo>
                  <a:pt x="21353" y="2164343"/>
                  <a:pt x="-32435" y="1541296"/>
                  <a:pt x="31438" y="1217446"/>
                </a:cubicBezTo>
                <a:cubicBezTo>
                  <a:pt x="95311" y="893596"/>
                  <a:pt x="212973" y="703096"/>
                  <a:pt x="401232" y="504752"/>
                </a:cubicBezTo>
                <a:cubicBezTo>
                  <a:pt x="589491" y="306408"/>
                  <a:pt x="1240553" y="-55542"/>
                  <a:pt x="1201332" y="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C55F243-DFE6-48D4-B433-2B955D01E8B3}"/>
              </a:ext>
            </a:extLst>
          </p:cNvPr>
          <p:cNvSpPr/>
          <p:nvPr/>
        </p:nvSpPr>
        <p:spPr>
          <a:xfrm>
            <a:off x="3865890" y="2857054"/>
            <a:ext cx="218632" cy="1143681"/>
          </a:xfrm>
          <a:custGeom>
            <a:avLst/>
            <a:gdLst>
              <a:gd name="connsiteX0" fmla="*/ 134610 w 218632"/>
              <a:gd name="connsiteY0" fmla="*/ 446 h 1143681"/>
              <a:gd name="connsiteX1" fmla="*/ 181675 w 218632"/>
              <a:gd name="connsiteY1" fmla="*/ 491264 h 1143681"/>
              <a:gd name="connsiteX2" fmla="*/ 139 w 218632"/>
              <a:gd name="connsiteY2" fmla="*/ 1143446 h 1143681"/>
              <a:gd name="connsiteX3" fmla="*/ 215292 w 218632"/>
              <a:gd name="connsiteY3" fmla="*/ 417305 h 1143681"/>
              <a:gd name="connsiteX4" fmla="*/ 134610 w 218632"/>
              <a:gd name="connsiteY4" fmla="*/ 446 h 114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632" h="1143681">
                <a:moveTo>
                  <a:pt x="134610" y="446"/>
                </a:moveTo>
                <a:cubicBezTo>
                  <a:pt x="129007" y="12773"/>
                  <a:pt x="204087" y="300764"/>
                  <a:pt x="181675" y="491264"/>
                </a:cubicBezTo>
                <a:cubicBezTo>
                  <a:pt x="159263" y="681764"/>
                  <a:pt x="-5464" y="1155773"/>
                  <a:pt x="139" y="1143446"/>
                </a:cubicBezTo>
                <a:cubicBezTo>
                  <a:pt x="5742" y="1131120"/>
                  <a:pt x="192880" y="601082"/>
                  <a:pt x="215292" y="417305"/>
                </a:cubicBezTo>
                <a:cubicBezTo>
                  <a:pt x="237704" y="233529"/>
                  <a:pt x="140213" y="-11881"/>
                  <a:pt x="134610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D989DF2-3882-AC85-149B-C31484909BB7}"/>
              </a:ext>
            </a:extLst>
          </p:cNvPr>
          <p:cNvSpPr/>
          <p:nvPr/>
        </p:nvSpPr>
        <p:spPr>
          <a:xfrm>
            <a:off x="3273048" y="3954573"/>
            <a:ext cx="297930" cy="1505585"/>
          </a:xfrm>
          <a:custGeom>
            <a:avLst/>
            <a:gdLst>
              <a:gd name="connsiteX0" fmla="*/ 263528 w 297930"/>
              <a:gd name="connsiteY0" fmla="*/ 59374 h 1505585"/>
              <a:gd name="connsiteX1" fmla="*/ 276976 w 297930"/>
              <a:gd name="connsiteY1" fmla="*/ 113162 h 1505585"/>
              <a:gd name="connsiteX2" fmla="*/ 75270 w 297930"/>
              <a:gd name="connsiteY2" fmla="*/ 812409 h 1505585"/>
              <a:gd name="connsiteX3" fmla="*/ 196293 w 297930"/>
              <a:gd name="connsiteY3" fmla="*/ 1498209 h 1505585"/>
              <a:gd name="connsiteX4" fmla="*/ 102164 w 297930"/>
              <a:gd name="connsiteY4" fmla="*/ 1155309 h 1505585"/>
              <a:gd name="connsiteX5" fmla="*/ 14758 w 297930"/>
              <a:gd name="connsiteY5" fmla="*/ 839303 h 1505585"/>
              <a:gd name="connsiteX6" fmla="*/ 28205 w 297930"/>
              <a:gd name="connsiteY6" fmla="*/ 698109 h 1505585"/>
              <a:gd name="connsiteX7" fmla="*/ 263528 w 297930"/>
              <a:gd name="connsiteY7" fmla="*/ 59374 h 150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930" h="1505585">
                <a:moveTo>
                  <a:pt x="263528" y="59374"/>
                </a:moveTo>
                <a:cubicBezTo>
                  <a:pt x="304990" y="-38117"/>
                  <a:pt x="308352" y="-12344"/>
                  <a:pt x="276976" y="113162"/>
                </a:cubicBezTo>
                <a:cubicBezTo>
                  <a:pt x="245600" y="238668"/>
                  <a:pt x="88717" y="581568"/>
                  <a:pt x="75270" y="812409"/>
                </a:cubicBezTo>
                <a:cubicBezTo>
                  <a:pt x="61823" y="1043250"/>
                  <a:pt x="191811" y="1441059"/>
                  <a:pt x="196293" y="1498209"/>
                </a:cubicBezTo>
                <a:cubicBezTo>
                  <a:pt x="200775" y="1555359"/>
                  <a:pt x="132420" y="1265127"/>
                  <a:pt x="102164" y="1155309"/>
                </a:cubicBezTo>
                <a:cubicBezTo>
                  <a:pt x="71908" y="1045491"/>
                  <a:pt x="27084" y="915503"/>
                  <a:pt x="14758" y="839303"/>
                </a:cubicBezTo>
                <a:cubicBezTo>
                  <a:pt x="2432" y="763103"/>
                  <a:pt x="-16619" y="824735"/>
                  <a:pt x="28205" y="698109"/>
                </a:cubicBezTo>
                <a:cubicBezTo>
                  <a:pt x="73029" y="571483"/>
                  <a:pt x="222066" y="156865"/>
                  <a:pt x="263528" y="59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FD3AC54-4FC2-C41C-1809-0FFD3948579D}"/>
              </a:ext>
            </a:extLst>
          </p:cNvPr>
          <p:cNvSpPr/>
          <p:nvPr/>
        </p:nvSpPr>
        <p:spPr>
          <a:xfrm>
            <a:off x="1694039" y="459948"/>
            <a:ext cx="1937661" cy="1078249"/>
          </a:xfrm>
          <a:custGeom>
            <a:avLst/>
            <a:gdLst>
              <a:gd name="connsiteX0" fmla="*/ 1929943 w 1937661"/>
              <a:gd name="connsiteY0" fmla="*/ 10699 h 1078249"/>
              <a:gd name="connsiteX1" fmla="*/ 1297932 w 1937661"/>
              <a:gd name="connsiteY1" fmla="*/ 158617 h 1078249"/>
              <a:gd name="connsiteX2" fmla="*/ 47355 w 1937661"/>
              <a:gd name="connsiteY2" fmla="*/ 1046123 h 1078249"/>
              <a:gd name="connsiteX3" fmla="*/ 242337 w 1937661"/>
              <a:gd name="connsiteY3" fmla="*/ 898205 h 1078249"/>
              <a:gd name="connsiteX4" fmla="*/ 1136567 w 1937661"/>
              <a:gd name="connsiteY4" fmla="*/ 246023 h 1078249"/>
              <a:gd name="connsiteX5" fmla="*/ 894520 w 1937661"/>
              <a:gd name="connsiteY5" fmla="*/ 293087 h 1078249"/>
              <a:gd name="connsiteX6" fmla="*/ 1929943 w 1937661"/>
              <a:gd name="connsiteY6" fmla="*/ 10699 h 107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7661" h="1078249">
                <a:moveTo>
                  <a:pt x="1929943" y="10699"/>
                </a:moveTo>
                <a:cubicBezTo>
                  <a:pt x="1997178" y="-11713"/>
                  <a:pt x="1611697" y="-13954"/>
                  <a:pt x="1297932" y="158617"/>
                </a:cubicBezTo>
                <a:cubicBezTo>
                  <a:pt x="984167" y="331188"/>
                  <a:pt x="223287" y="922858"/>
                  <a:pt x="47355" y="1046123"/>
                </a:cubicBezTo>
                <a:cubicBezTo>
                  <a:pt x="-128577" y="1169388"/>
                  <a:pt x="242337" y="898205"/>
                  <a:pt x="242337" y="898205"/>
                </a:cubicBezTo>
                <a:cubicBezTo>
                  <a:pt x="423872" y="764855"/>
                  <a:pt x="1027870" y="346876"/>
                  <a:pt x="1136567" y="246023"/>
                </a:cubicBezTo>
                <a:cubicBezTo>
                  <a:pt x="1245264" y="145170"/>
                  <a:pt x="767893" y="334549"/>
                  <a:pt x="894520" y="293087"/>
                </a:cubicBezTo>
                <a:cubicBezTo>
                  <a:pt x="1021147" y="251625"/>
                  <a:pt x="1862708" y="33111"/>
                  <a:pt x="1929943" y="10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F10D3DEA-2B97-0FDA-6B11-13B401230152}"/>
              </a:ext>
            </a:extLst>
          </p:cNvPr>
          <p:cNvSpPr/>
          <p:nvPr/>
        </p:nvSpPr>
        <p:spPr>
          <a:xfrm>
            <a:off x="3228259" y="4995599"/>
            <a:ext cx="825114" cy="1597807"/>
          </a:xfrm>
          <a:custGeom>
            <a:avLst/>
            <a:gdLst>
              <a:gd name="connsiteX0" fmla="*/ 52823 w 825114"/>
              <a:gd name="connsiteY0" fmla="*/ 6707 h 1597807"/>
              <a:gd name="connsiteX1" fmla="*/ 59547 w 825114"/>
              <a:gd name="connsiteY1" fmla="*/ 410119 h 1597807"/>
              <a:gd name="connsiteX2" fmla="*/ 772241 w 825114"/>
              <a:gd name="connsiteY2" fmla="*/ 1526225 h 1597807"/>
              <a:gd name="connsiteX3" fmla="*/ 705006 w 825114"/>
              <a:gd name="connsiteY3" fmla="*/ 1398477 h 1597807"/>
              <a:gd name="connsiteX4" fmla="*/ 167123 w 825114"/>
              <a:gd name="connsiteY4" fmla="*/ 685783 h 1597807"/>
              <a:gd name="connsiteX5" fmla="*/ 52823 w 825114"/>
              <a:gd name="connsiteY5" fmla="*/ 6707 h 159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114" h="1597807">
                <a:moveTo>
                  <a:pt x="52823" y="6707"/>
                </a:moveTo>
                <a:cubicBezTo>
                  <a:pt x="34894" y="-39237"/>
                  <a:pt x="-60356" y="156866"/>
                  <a:pt x="59547" y="410119"/>
                </a:cubicBezTo>
                <a:cubicBezTo>
                  <a:pt x="179450" y="663372"/>
                  <a:pt x="664665" y="1361499"/>
                  <a:pt x="772241" y="1526225"/>
                </a:cubicBezTo>
                <a:cubicBezTo>
                  <a:pt x="879818" y="1690951"/>
                  <a:pt x="805859" y="1538551"/>
                  <a:pt x="705006" y="1398477"/>
                </a:cubicBezTo>
                <a:cubicBezTo>
                  <a:pt x="604153" y="1258403"/>
                  <a:pt x="278061" y="917745"/>
                  <a:pt x="167123" y="685783"/>
                </a:cubicBezTo>
                <a:cubicBezTo>
                  <a:pt x="56185" y="453821"/>
                  <a:pt x="70752" y="52651"/>
                  <a:pt x="52823" y="6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D69D571-2FAF-C047-D195-D625A252DA6C}"/>
              </a:ext>
            </a:extLst>
          </p:cNvPr>
          <p:cNvSpPr/>
          <p:nvPr/>
        </p:nvSpPr>
        <p:spPr>
          <a:xfrm>
            <a:off x="1495642" y="974897"/>
            <a:ext cx="824171" cy="1066827"/>
          </a:xfrm>
          <a:custGeom>
            <a:avLst/>
            <a:gdLst>
              <a:gd name="connsiteX0" fmla="*/ 823976 w 824171"/>
              <a:gd name="connsiteY0" fmla="*/ 15 h 1066827"/>
              <a:gd name="connsiteX1" fmla="*/ 319711 w 824171"/>
              <a:gd name="connsiteY1" fmla="*/ 410150 h 1066827"/>
              <a:gd name="connsiteX2" fmla="*/ 37323 w 824171"/>
              <a:gd name="connsiteY2" fmla="*/ 1048885 h 1066827"/>
              <a:gd name="connsiteX3" fmla="*/ 44046 w 824171"/>
              <a:gd name="connsiteY3" fmla="*/ 900968 h 1066827"/>
              <a:gd name="connsiteX4" fmla="*/ 3705 w 824171"/>
              <a:gd name="connsiteY4" fmla="*/ 1015268 h 1066827"/>
              <a:gd name="connsiteX5" fmla="*/ 151623 w 824171"/>
              <a:gd name="connsiteY5" fmla="*/ 665644 h 1066827"/>
              <a:gd name="connsiteX6" fmla="*/ 64217 w 824171"/>
              <a:gd name="connsiteY6" fmla="*/ 813562 h 1066827"/>
              <a:gd name="connsiteX7" fmla="*/ 259199 w 824171"/>
              <a:gd name="connsiteY7" fmla="*/ 423597 h 1066827"/>
              <a:gd name="connsiteX8" fmla="*/ 823976 w 824171"/>
              <a:gd name="connsiteY8" fmla="*/ 15 h 106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171" h="1066827">
                <a:moveTo>
                  <a:pt x="823976" y="15"/>
                </a:moveTo>
                <a:cubicBezTo>
                  <a:pt x="834061" y="-2226"/>
                  <a:pt x="450820" y="235338"/>
                  <a:pt x="319711" y="410150"/>
                </a:cubicBezTo>
                <a:cubicBezTo>
                  <a:pt x="188602" y="584962"/>
                  <a:pt x="83267" y="967082"/>
                  <a:pt x="37323" y="1048885"/>
                </a:cubicBezTo>
                <a:cubicBezTo>
                  <a:pt x="-8621" y="1130688"/>
                  <a:pt x="49649" y="906571"/>
                  <a:pt x="44046" y="900968"/>
                </a:cubicBezTo>
                <a:cubicBezTo>
                  <a:pt x="38443" y="895365"/>
                  <a:pt x="-14224" y="1054489"/>
                  <a:pt x="3705" y="1015268"/>
                </a:cubicBezTo>
                <a:cubicBezTo>
                  <a:pt x="21634" y="976047"/>
                  <a:pt x="141538" y="699262"/>
                  <a:pt x="151623" y="665644"/>
                </a:cubicBezTo>
                <a:cubicBezTo>
                  <a:pt x="161708" y="632026"/>
                  <a:pt x="46288" y="853903"/>
                  <a:pt x="64217" y="813562"/>
                </a:cubicBezTo>
                <a:cubicBezTo>
                  <a:pt x="82146" y="773221"/>
                  <a:pt x="129211" y="553585"/>
                  <a:pt x="259199" y="423597"/>
                </a:cubicBezTo>
                <a:cubicBezTo>
                  <a:pt x="389187" y="293609"/>
                  <a:pt x="813891" y="2256"/>
                  <a:pt x="8239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8747039D-AD25-64AE-2DCC-19D947713C16}"/>
              </a:ext>
            </a:extLst>
          </p:cNvPr>
          <p:cNvSpPr/>
          <p:nvPr/>
        </p:nvSpPr>
        <p:spPr>
          <a:xfrm>
            <a:off x="904251" y="2684924"/>
            <a:ext cx="320161" cy="2051558"/>
          </a:xfrm>
          <a:custGeom>
            <a:avLst/>
            <a:gdLst>
              <a:gd name="connsiteX0" fmla="*/ 319431 w 320161"/>
              <a:gd name="connsiteY0" fmla="*/ 4488 h 2051558"/>
              <a:gd name="connsiteX1" fmla="*/ 104278 w 320161"/>
              <a:gd name="connsiteY1" fmla="*/ 542370 h 2051558"/>
              <a:gd name="connsiteX2" fmla="*/ 3425 w 320161"/>
              <a:gd name="connsiteY2" fmla="*/ 1974482 h 2051558"/>
              <a:gd name="connsiteX3" fmla="*/ 23596 w 320161"/>
              <a:gd name="connsiteY3" fmla="*/ 1745882 h 2051558"/>
              <a:gd name="connsiteX4" fmla="*/ 23596 w 320161"/>
              <a:gd name="connsiteY4" fmla="*/ 791141 h 2051558"/>
              <a:gd name="connsiteX5" fmla="*/ 319431 w 320161"/>
              <a:gd name="connsiteY5" fmla="*/ 4488 h 205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161" h="2051558">
                <a:moveTo>
                  <a:pt x="319431" y="4488"/>
                </a:moveTo>
                <a:cubicBezTo>
                  <a:pt x="332878" y="-36974"/>
                  <a:pt x="156946" y="214038"/>
                  <a:pt x="104278" y="542370"/>
                </a:cubicBezTo>
                <a:cubicBezTo>
                  <a:pt x="51610" y="870702"/>
                  <a:pt x="16872" y="1773897"/>
                  <a:pt x="3425" y="1974482"/>
                </a:cubicBezTo>
                <a:cubicBezTo>
                  <a:pt x="-10022" y="2175067"/>
                  <a:pt x="20234" y="1943105"/>
                  <a:pt x="23596" y="1745882"/>
                </a:cubicBezTo>
                <a:cubicBezTo>
                  <a:pt x="26958" y="1548659"/>
                  <a:pt x="-23469" y="1075770"/>
                  <a:pt x="23596" y="791141"/>
                </a:cubicBezTo>
                <a:cubicBezTo>
                  <a:pt x="70661" y="506512"/>
                  <a:pt x="305984" y="45950"/>
                  <a:pt x="319431" y="4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377AA73-F83A-A505-7309-27464D2888AB}"/>
              </a:ext>
            </a:extLst>
          </p:cNvPr>
          <p:cNvSpPr/>
          <p:nvPr/>
        </p:nvSpPr>
        <p:spPr>
          <a:xfrm>
            <a:off x="936271" y="5094013"/>
            <a:ext cx="391610" cy="1490175"/>
          </a:xfrm>
          <a:custGeom>
            <a:avLst/>
            <a:gdLst>
              <a:gd name="connsiteX0" fmla="*/ 45364 w 391610"/>
              <a:gd name="connsiteY0" fmla="*/ 62934 h 1490175"/>
              <a:gd name="connsiteX1" fmla="*/ 119323 w 391610"/>
              <a:gd name="connsiteY1" fmla="*/ 889928 h 1490175"/>
              <a:gd name="connsiteX2" fmla="*/ 388264 w 391610"/>
              <a:gd name="connsiteY2" fmla="*/ 1474875 h 1490175"/>
              <a:gd name="connsiteX3" fmla="*/ 253794 w 391610"/>
              <a:gd name="connsiteY3" fmla="*/ 1266446 h 1490175"/>
              <a:gd name="connsiteX4" fmla="*/ 18470 w 391610"/>
              <a:gd name="connsiteY4" fmla="*/ 701669 h 1490175"/>
              <a:gd name="connsiteX5" fmla="*/ 18470 w 391610"/>
              <a:gd name="connsiteY5" fmla="*/ 130169 h 1490175"/>
              <a:gd name="connsiteX6" fmla="*/ 45364 w 391610"/>
              <a:gd name="connsiteY6" fmla="*/ 62934 h 149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610" h="1490175">
                <a:moveTo>
                  <a:pt x="45364" y="62934"/>
                </a:moveTo>
                <a:cubicBezTo>
                  <a:pt x="62173" y="189561"/>
                  <a:pt x="62173" y="654605"/>
                  <a:pt x="119323" y="889928"/>
                </a:cubicBezTo>
                <a:cubicBezTo>
                  <a:pt x="176473" y="1125252"/>
                  <a:pt x="365852" y="1412122"/>
                  <a:pt x="388264" y="1474875"/>
                </a:cubicBezTo>
                <a:cubicBezTo>
                  <a:pt x="410676" y="1537628"/>
                  <a:pt x="315426" y="1395314"/>
                  <a:pt x="253794" y="1266446"/>
                </a:cubicBezTo>
                <a:cubicBezTo>
                  <a:pt x="192162" y="1137578"/>
                  <a:pt x="57691" y="891049"/>
                  <a:pt x="18470" y="701669"/>
                </a:cubicBezTo>
                <a:cubicBezTo>
                  <a:pt x="-20751" y="512289"/>
                  <a:pt x="13988" y="237745"/>
                  <a:pt x="18470" y="130169"/>
                </a:cubicBezTo>
                <a:cubicBezTo>
                  <a:pt x="22952" y="22593"/>
                  <a:pt x="28555" y="-63693"/>
                  <a:pt x="45364" y="62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5A1C1099-801C-DED1-F978-D241ED35F34D}"/>
              </a:ext>
            </a:extLst>
          </p:cNvPr>
          <p:cNvSpPr/>
          <p:nvPr/>
        </p:nvSpPr>
        <p:spPr>
          <a:xfrm>
            <a:off x="3462486" y="5956482"/>
            <a:ext cx="1311440" cy="1917538"/>
          </a:xfrm>
          <a:custGeom>
            <a:avLst/>
            <a:gdLst>
              <a:gd name="connsiteX0" fmla="*/ 132 w 1311440"/>
              <a:gd name="connsiteY0" fmla="*/ 7289 h 1917538"/>
              <a:gd name="connsiteX1" fmla="*/ 74090 w 1311440"/>
              <a:gd name="connsiteY1" fmla="*/ 424147 h 1917538"/>
              <a:gd name="connsiteX2" fmla="*/ 423714 w 1311440"/>
              <a:gd name="connsiteY2" fmla="*/ 1237694 h 1917538"/>
              <a:gd name="connsiteX3" fmla="*/ 336308 w 1311440"/>
              <a:gd name="connsiteY3" fmla="*/ 988924 h 1917538"/>
              <a:gd name="connsiteX4" fmla="*/ 578355 w 1311440"/>
              <a:gd name="connsiteY4" fmla="*/ 1459571 h 1917538"/>
              <a:gd name="connsiteX5" fmla="*/ 1129685 w 1311440"/>
              <a:gd name="connsiteY5" fmla="*/ 1862983 h 1917538"/>
              <a:gd name="connsiteX6" fmla="*/ 1311220 w 1311440"/>
              <a:gd name="connsiteY6" fmla="*/ 1910047 h 1917538"/>
              <a:gd name="connsiteX7" fmla="*/ 1102790 w 1311440"/>
              <a:gd name="connsiteY7" fmla="*/ 1829365 h 1917538"/>
              <a:gd name="connsiteX8" fmla="*/ 316138 w 1311440"/>
              <a:gd name="connsiteY8" fmla="*/ 1170459 h 1917538"/>
              <a:gd name="connsiteX9" fmla="*/ 376649 w 1311440"/>
              <a:gd name="connsiteY9" fmla="*/ 1304930 h 1917538"/>
              <a:gd name="connsiteX10" fmla="*/ 67367 w 1311440"/>
              <a:gd name="connsiteY10" fmla="*/ 632577 h 1917538"/>
              <a:gd name="connsiteX11" fmla="*/ 80814 w 1311440"/>
              <a:gd name="connsiteY11" fmla="*/ 753600 h 1917538"/>
              <a:gd name="connsiteX12" fmla="*/ 132 w 1311440"/>
              <a:gd name="connsiteY12" fmla="*/ 7289 h 191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1440" h="1917538">
                <a:moveTo>
                  <a:pt x="132" y="7289"/>
                </a:moveTo>
                <a:cubicBezTo>
                  <a:pt x="-989" y="-47620"/>
                  <a:pt x="3493" y="219079"/>
                  <a:pt x="74090" y="424147"/>
                </a:cubicBezTo>
                <a:cubicBezTo>
                  <a:pt x="144687" y="629215"/>
                  <a:pt x="380011" y="1143565"/>
                  <a:pt x="423714" y="1237694"/>
                </a:cubicBezTo>
                <a:cubicBezTo>
                  <a:pt x="467417" y="1331823"/>
                  <a:pt x="310534" y="951944"/>
                  <a:pt x="336308" y="988924"/>
                </a:cubicBezTo>
                <a:cubicBezTo>
                  <a:pt x="362082" y="1025904"/>
                  <a:pt x="446126" y="1313895"/>
                  <a:pt x="578355" y="1459571"/>
                </a:cubicBezTo>
                <a:cubicBezTo>
                  <a:pt x="710584" y="1605247"/>
                  <a:pt x="1007541" y="1787904"/>
                  <a:pt x="1129685" y="1862983"/>
                </a:cubicBezTo>
                <a:cubicBezTo>
                  <a:pt x="1251829" y="1938062"/>
                  <a:pt x="1315703" y="1915650"/>
                  <a:pt x="1311220" y="1910047"/>
                </a:cubicBezTo>
                <a:cubicBezTo>
                  <a:pt x="1306738" y="1904444"/>
                  <a:pt x="1268637" y="1952630"/>
                  <a:pt x="1102790" y="1829365"/>
                </a:cubicBezTo>
                <a:cubicBezTo>
                  <a:pt x="936943" y="1706100"/>
                  <a:pt x="437161" y="1257865"/>
                  <a:pt x="316138" y="1170459"/>
                </a:cubicBezTo>
                <a:cubicBezTo>
                  <a:pt x="195115" y="1083053"/>
                  <a:pt x="418111" y="1394577"/>
                  <a:pt x="376649" y="1304930"/>
                </a:cubicBezTo>
                <a:cubicBezTo>
                  <a:pt x="335187" y="1215283"/>
                  <a:pt x="116673" y="724465"/>
                  <a:pt x="67367" y="632577"/>
                </a:cubicBezTo>
                <a:cubicBezTo>
                  <a:pt x="18061" y="540689"/>
                  <a:pt x="92020" y="855574"/>
                  <a:pt x="80814" y="753600"/>
                </a:cubicBezTo>
                <a:cubicBezTo>
                  <a:pt x="69608" y="651627"/>
                  <a:pt x="1253" y="62198"/>
                  <a:pt x="132" y="7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0B39D593-4A4E-068C-EE64-AED51D4F5208}"/>
              </a:ext>
            </a:extLst>
          </p:cNvPr>
          <p:cNvSpPr/>
          <p:nvPr/>
        </p:nvSpPr>
        <p:spPr>
          <a:xfrm>
            <a:off x="4107634" y="321992"/>
            <a:ext cx="285081" cy="3100981"/>
          </a:xfrm>
          <a:custGeom>
            <a:avLst/>
            <a:gdLst>
              <a:gd name="connsiteX0" fmla="*/ 195425 w 285081"/>
              <a:gd name="connsiteY0" fmla="*/ 737 h 3100981"/>
              <a:gd name="connsiteX1" fmla="*/ 34060 w 285081"/>
              <a:gd name="connsiteY1" fmla="*/ 666367 h 3100981"/>
              <a:gd name="connsiteX2" fmla="*/ 269384 w 285081"/>
              <a:gd name="connsiteY2" fmla="*/ 1453020 h 3100981"/>
              <a:gd name="connsiteX3" fmla="*/ 235766 w 285081"/>
              <a:gd name="connsiteY3" fmla="*/ 1284932 h 3100981"/>
              <a:gd name="connsiteX4" fmla="*/ 13890 w 285081"/>
              <a:gd name="connsiteY4" fmla="*/ 753773 h 3100981"/>
              <a:gd name="connsiteX5" fmla="*/ 188701 w 285081"/>
              <a:gd name="connsiteY5" fmla="*/ 1607661 h 3100981"/>
              <a:gd name="connsiteX6" fmla="*/ 155084 w 285081"/>
              <a:gd name="connsiteY6" fmla="*/ 2246396 h 3100981"/>
              <a:gd name="connsiteX7" fmla="*/ 208872 w 285081"/>
              <a:gd name="connsiteY7" fmla="*/ 1930390 h 3100981"/>
              <a:gd name="connsiteX8" fmla="*/ 175254 w 285081"/>
              <a:gd name="connsiteY8" fmla="*/ 3093561 h 3100981"/>
              <a:gd name="connsiteX9" fmla="*/ 161807 w 285081"/>
              <a:gd name="connsiteY9" fmla="*/ 2367420 h 3100981"/>
              <a:gd name="connsiteX10" fmla="*/ 148360 w 285081"/>
              <a:gd name="connsiteY10" fmla="*/ 1177355 h 3100981"/>
              <a:gd name="connsiteX11" fmla="*/ 442 w 285081"/>
              <a:gd name="connsiteY11" fmla="*/ 794114 h 3100981"/>
              <a:gd name="connsiteX12" fmla="*/ 195425 w 285081"/>
              <a:gd name="connsiteY12" fmla="*/ 737 h 310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5081" h="3100981">
                <a:moveTo>
                  <a:pt x="195425" y="737"/>
                </a:moveTo>
                <a:cubicBezTo>
                  <a:pt x="201028" y="-20554"/>
                  <a:pt x="21734" y="424320"/>
                  <a:pt x="34060" y="666367"/>
                </a:cubicBezTo>
                <a:cubicBezTo>
                  <a:pt x="46386" y="908414"/>
                  <a:pt x="235766" y="1349926"/>
                  <a:pt x="269384" y="1453020"/>
                </a:cubicBezTo>
                <a:cubicBezTo>
                  <a:pt x="303002" y="1556114"/>
                  <a:pt x="278348" y="1401473"/>
                  <a:pt x="235766" y="1284932"/>
                </a:cubicBezTo>
                <a:cubicBezTo>
                  <a:pt x="193184" y="1168391"/>
                  <a:pt x="21734" y="699985"/>
                  <a:pt x="13890" y="753773"/>
                </a:cubicBezTo>
                <a:cubicBezTo>
                  <a:pt x="6046" y="807561"/>
                  <a:pt x="165169" y="1358890"/>
                  <a:pt x="188701" y="1607661"/>
                </a:cubicBezTo>
                <a:cubicBezTo>
                  <a:pt x="212233" y="1856432"/>
                  <a:pt x="151722" y="2192608"/>
                  <a:pt x="155084" y="2246396"/>
                </a:cubicBezTo>
                <a:cubicBezTo>
                  <a:pt x="158446" y="2300184"/>
                  <a:pt x="205510" y="1789196"/>
                  <a:pt x="208872" y="1930390"/>
                </a:cubicBezTo>
                <a:cubicBezTo>
                  <a:pt x="212234" y="2071584"/>
                  <a:pt x="183098" y="3020723"/>
                  <a:pt x="175254" y="3093561"/>
                </a:cubicBezTo>
                <a:cubicBezTo>
                  <a:pt x="167410" y="3166399"/>
                  <a:pt x="166289" y="2686788"/>
                  <a:pt x="161807" y="2367420"/>
                </a:cubicBezTo>
                <a:cubicBezTo>
                  <a:pt x="157325" y="2048052"/>
                  <a:pt x="175254" y="1439573"/>
                  <a:pt x="148360" y="1177355"/>
                </a:cubicBezTo>
                <a:cubicBezTo>
                  <a:pt x="121466" y="915137"/>
                  <a:pt x="-8523" y="998061"/>
                  <a:pt x="442" y="794114"/>
                </a:cubicBezTo>
                <a:cubicBezTo>
                  <a:pt x="9407" y="590167"/>
                  <a:pt x="189822" y="22028"/>
                  <a:pt x="195425" y="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F627B45-7349-0BAC-AAAA-1FE6F3CF8130}"/>
              </a:ext>
            </a:extLst>
          </p:cNvPr>
          <p:cNvSpPr/>
          <p:nvPr/>
        </p:nvSpPr>
        <p:spPr>
          <a:xfrm>
            <a:off x="1374908" y="6701899"/>
            <a:ext cx="2347772" cy="2180666"/>
          </a:xfrm>
          <a:custGeom>
            <a:avLst/>
            <a:gdLst>
              <a:gd name="connsiteX0" fmla="*/ 3416 w 2347772"/>
              <a:gd name="connsiteY0" fmla="*/ 1460 h 2180666"/>
              <a:gd name="connsiteX1" fmla="*/ 1173310 w 2347772"/>
              <a:gd name="connsiteY1" fmla="*/ 962925 h 2180666"/>
              <a:gd name="connsiteX2" fmla="*/ 1052286 w 2347772"/>
              <a:gd name="connsiteY2" fmla="*/ 956201 h 2180666"/>
              <a:gd name="connsiteX3" fmla="*/ 2309586 w 2347772"/>
              <a:gd name="connsiteY3" fmla="*/ 2146266 h 2180666"/>
              <a:gd name="connsiteX4" fmla="*/ 2047368 w 2347772"/>
              <a:gd name="connsiteY4" fmla="*/ 1884048 h 2180666"/>
              <a:gd name="connsiteX5" fmla="*/ 1119521 w 2347772"/>
              <a:gd name="connsiteY5" fmla="*/ 989819 h 2180666"/>
              <a:gd name="connsiteX6" fmla="*/ 621980 w 2347772"/>
              <a:gd name="connsiteY6" fmla="*/ 593130 h 2180666"/>
              <a:gd name="connsiteX7" fmla="*/ 810239 w 2347772"/>
              <a:gd name="connsiteY7" fmla="*/ 741048 h 2180666"/>
              <a:gd name="connsiteX8" fmla="*/ 3416 w 2347772"/>
              <a:gd name="connsiteY8" fmla="*/ 1460 h 218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772" h="2180666">
                <a:moveTo>
                  <a:pt x="3416" y="1460"/>
                </a:moveTo>
                <a:cubicBezTo>
                  <a:pt x="63928" y="38439"/>
                  <a:pt x="998498" y="803802"/>
                  <a:pt x="1173310" y="962925"/>
                </a:cubicBezTo>
                <a:cubicBezTo>
                  <a:pt x="1348122" y="1122049"/>
                  <a:pt x="862907" y="758978"/>
                  <a:pt x="1052286" y="956201"/>
                </a:cubicBezTo>
                <a:cubicBezTo>
                  <a:pt x="1241665" y="1153424"/>
                  <a:pt x="2143739" y="1991625"/>
                  <a:pt x="2309586" y="2146266"/>
                </a:cubicBezTo>
                <a:cubicBezTo>
                  <a:pt x="2475433" y="2300907"/>
                  <a:pt x="2047368" y="1884048"/>
                  <a:pt x="2047368" y="1884048"/>
                </a:cubicBezTo>
                <a:cubicBezTo>
                  <a:pt x="1849024" y="1691307"/>
                  <a:pt x="1357086" y="1204972"/>
                  <a:pt x="1119521" y="989819"/>
                </a:cubicBezTo>
                <a:cubicBezTo>
                  <a:pt x="881956" y="774666"/>
                  <a:pt x="673527" y="634592"/>
                  <a:pt x="621980" y="593130"/>
                </a:cubicBezTo>
                <a:cubicBezTo>
                  <a:pt x="570433" y="551668"/>
                  <a:pt x="915574" y="840780"/>
                  <a:pt x="810239" y="741048"/>
                </a:cubicBezTo>
                <a:cubicBezTo>
                  <a:pt x="704904" y="641316"/>
                  <a:pt x="-57096" y="-35519"/>
                  <a:pt x="3416" y="1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FFA82B7-978D-931A-8604-2A6423B4E433}"/>
              </a:ext>
            </a:extLst>
          </p:cNvPr>
          <p:cNvSpPr/>
          <p:nvPr/>
        </p:nvSpPr>
        <p:spPr>
          <a:xfrm>
            <a:off x="3297724" y="6454565"/>
            <a:ext cx="1353649" cy="1692216"/>
          </a:xfrm>
          <a:custGeom>
            <a:avLst/>
            <a:gdLst>
              <a:gd name="connsiteX0" fmla="*/ 23700 w 1353649"/>
              <a:gd name="connsiteY0" fmla="*/ 23 h 1692216"/>
              <a:gd name="connsiteX1" fmla="*/ 164894 w 1353649"/>
              <a:gd name="connsiteY1" fmla="*/ 484117 h 1692216"/>
              <a:gd name="connsiteX2" fmla="*/ 1260829 w 1353649"/>
              <a:gd name="connsiteY2" fmla="*/ 1620394 h 1692216"/>
              <a:gd name="connsiteX3" fmla="*/ 1193594 w 1353649"/>
              <a:gd name="connsiteY3" fmla="*/ 1506094 h 1692216"/>
              <a:gd name="connsiteX4" fmla="*/ 380047 w 1353649"/>
              <a:gd name="connsiteY4" fmla="*/ 941317 h 1692216"/>
              <a:gd name="connsiteX5" fmla="*/ 588476 w 1353649"/>
              <a:gd name="connsiteY5" fmla="*/ 1062341 h 1692216"/>
              <a:gd name="connsiteX6" fmla="*/ 346429 w 1353649"/>
              <a:gd name="connsiteY6" fmla="*/ 739611 h 1692216"/>
              <a:gd name="connsiteX7" fmla="*/ 3529 w 1353649"/>
              <a:gd name="connsiteY7" fmla="*/ 524459 h 1692216"/>
              <a:gd name="connsiteX8" fmla="*/ 164894 w 1353649"/>
              <a:gd name="connsiteY8" fmla="*/ 685823 h 1692216"/>
              <a:gd name="connsiteX9" fmla="*/ 111105 w 1353649"/>
              <a:gd name="connsiteY9" fmla="*/ 463947 h 1692216"/>
              <a:gd name="connsiteX10" fmla="*/ 23700 w 1353649"/>
              <a:gd name="connsiteY10" fmla="*/ 23 h 169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49" h="1692216">
                <a:moveTo>
                  <a:pt x="23700" y="23"/>
                </a:moveTo>
                <a:cubicBezTo>
                  <a:pt x="32665" y="3385"/>
                  <a:pt x="-41294" y="214055"/>
                  <a:pt x="164894" y="484117"/>
                </a:cubicBezTo>
                <a:cubicBezTo>
                  <a:pt x="371082" y="754179"/>
                  <a:pt x="1089379" y="1450065"/>
                  <a:pt x="1260829" y="1620394"/>
                </a:cubicBezTo>
                <a:cubicBezTo>
                  <a:pt x="1432279" y="1790723"/>
                  <a:pt x="1340391" y="1619273"/>
                  <a:pt x="1193594" y="1506094"/>
                </a:cubicBezTo>
                <a:cubicBezTo>
                  <a:pt x="1046797" y="1392915"/>
                  <a:pt x="480900" y="1015276"/>
                  <a:pt x="380047" y="941317"/>
                </a:cubicBezTo>
                <a:cubicBezTo>
                  <a:pt x="279194" y="867358"/>
                  <a:pt x="594079" y="1095959"/>
                  <a:pt x="588476" y="1062341"/>
                </a:cubicBezTo>
                <a:cubicBezTo>
                  <a:pt x="582873" y="1028723"/>
                  <a:pt x="443920" y="829258"/>
                  <a:pt x="346429" y="739611"/>
                </a:cubicBezTo>
                <a:cubicBezTo>
                  <a:pt x="248938" y="649964"/>
                  <a:pt x="33785" y="533424"/>
                  <a:pt x="3529" y="524459"/>
                </a:cubicBezTo>
                <a:cubicBezTo>
                  <a:pt x="-26727" y="515494"/>
                  <a:pt x="146965" y="695908"/>
                  <a:pt x="164894" y="685823"/>
                </a:cubicBezTo>
                <a:cubicBezTo>
                  <a:pt x="182823" y="675738"/>
                  <a:pt x="135758" y="571523"/>
                  <a:pt x="111105" y="463947"/>
                </a:cubicBezTo>
                <a:cubicBezTo>
                  <a:pt x="86452" y="356371"/>
                  <a:pt x="14735" y="-3339"/>
                  <a:pt x="2370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97A7CCB2-BA25-1201-E40F-FAD8DB85D8F2}"/>
              </a:ext>
            </a:extLst>
          </p:cNvPr>
          <p:cNvSpPr/>
          <p:nvPr/>
        </p:nvSpPr>
        <p:spPr>
          <a:xfrm>
            <a:off x="4610807" y="356091"/>
            <a:ext cx="442035" cy="1177358"/>
          </a:xfrm>
          <a:custGeom>
            <a:avLst/>
            <a:gdLst>
              <a:gd name="connsiteX0" fmla="*/ 17754 w 442035"/>
              <a:gd name="connsiteY0" fmla="*/ 2128 h 1177358"/>
              <a:gd name="connsiteX1" fmla="*/ 36607 w 442035"/>
              <a:gd name="connsiteY1" fmla="*/ 341493 h 1177358"/>
              <a:gd name="connsiteX2" fmla="*/ 413680 w 442035"/>
              <a:gd name="connsiteY2" fmla="*/ 1123917 h 1177358"/>
              <a:gd name="connsiteX3" fmla="*/ 375972 w 442035"/>
              <a:gd name="connsiteY3" fmla="*/ 1039076 h 1177358"/>
              <a:gd name="connsiteX4" fmla="*/ 64888 w 442035"/>
              <a:gd name="connsiteY4" fmla="*/ 482895 h 1177358"/>
              <a:gd name="connsiteX5" fmla="*/ 17754 w 442035"/>
              <a:gd name="connsiteY5" fmla="*/ 2128 h 117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035" h="1177358">
                <a:moveTo>
                  <a:pt x="17754" y="2128"/>
                </a:moveTo>
                <a:cubicBezTo>
                  <a:pt x="13041" y="-21439"/>
                  <a:pt x="-29381" y="154528"/>
                  <a:pt x="36607" y="341493"/>
                </a:cubicBezTo>
                <a:cubicBezTo>
                  <a:pt x="102595" y="528458"/>
                  <a:pt x="357119" y="1007653"/>
                  <a:pt x="413680" y="1123917"/>
                </a:cubicBezTo>
                <a:cubicBezTo>
                  <a:pt x="470241" y="1240181"/>
                  <a:pt x="434104" y="1145913"/>
                  <a:pt x="375972" y="1039076"/>
                </a:cubicBezTo>
                <a:cubicBezTo>
                  <a:pt x="317840" y="932239"/>
                  <a:pt x="125377" y="652577"/>
                  <a:pt x="64888" y="482895"/>
                </a:cubicBezTo>
                <a:cubicBezTo>
                  <a:pt x="4399" y="313213"/>
                  <a:pt x="22467" y="25695"/>
                  <a:pt x="17754" y="2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42C176B-BA82-6A56-7076-0A1C9F546B61}"/>
              </a:ext>
            </a:extLst>
          </p:cNvPr>
          <p:cNvSpPr/>
          <p:nvPr/>
        </p:nvSpPr>
        <p:spPr>
          <a:xfrm>
            <a:off x="3737724" y="174396"/>
            <a:ext cx="2215566" cy="554088"/>
          </a:xfrm>
          <a:custGeom>
            <a:avLst/>
            <a:gdLst>
              <a:gd name="connsiteX0" fmla="*/ 4 w 2215566"/>
              <a:gd name="connsiteY0" fmla="*/ 414779 h 554088"/>
              <a:gd name="connsiteX1" fmla="*/ 523191 w 2215566"/>
              <a:gd name="connsiteY1" fmla="*/ 80128 h 554088"/>
              <a:gd name="connsiteX2" fmla="*/ 749435 w 2215566"/>
              <a:gd name="connsiteY2" fmla="*/ 70701 h 554088"/>
              <a:gd name="connsiteX3" fmla="*/ 645740 w 2215566"/>
              <a:gd name="connsiteY3" fmla="*/ 32994 h 554088"/>
              <a:gd name="connsiteX4" fmla="*/ 1319756 w 2215566"/>
              <a:gd name="connsiteY4" fmla="*/ 226243 h 554088"/>
              <a:gd name="connsiteX5" fmla="*/ 1249055 w 2215566"/>
              <a:gd name="connsiteY5" fmla="*/ 146115 h 554088"/>
              <a:gd name="connsiteX6" fmla="*/ 2187022 w 2215566"/>
              <a:gd name="connsiteY6" fmla="*/ 546755 h 554088"/>
              <a:gd name="connsiteX7" fmla="*/ 1908932 w 2215566"/>
              <a:gd name="connsiteY7" fmla="*/ 391212 h 554088"/>
              <a:gd name="connsiteX8" fmla="*/ 1253769 w 2215566"/>
              <a:gd name="connsiteY8" fmla="*/ 212103 h 554088"/>
              <a:gd name="connsiteX9" fmla="*/ 933257 w 2215566"/>
              <a:gd name="connsiteY9" fmla="*/ 80128 h 554088"/>
              <a:gd name="connsiteX10" fmla="*/ 1126507 w 2215566"/>
              <a:gd name="connsiteY10" fmla="*/ 108408 h 554088"/>
              <a:gd name="connsiteX11" fmla="*/ 730581 w 2215566"/>
              <a:gd name="connsiteY11" fmla="*/ 51847 h 554088"/>
              <a:gd name="connsiteX12" fmla="*/ 386503 w 2215566"/>
              <a:gd name="connsiteY12" fmla="*/ 0 h 554088"/>
              <a:gd name="connsiteX13" fmla="*/ 494911 w 2215566"/>
              <a:gd name="connsiteY13" fmla="*/ 51847 h 554088"/>
              <a:gd name="connsiteX14" fmla="*/ 532618 w 2215566"/>
              <a:gd name="connsiteY14" fmla="*/ 51847 h 554088"/>
              <a:gd name="connsiteX15" fmla="*/ 4 w 2215566"/>
              <a:gd name="connsiteY15" fmla="*/ 414779 h 55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15566" h="554088">
                <a:moveTo>
                  <a:pt x="4" y="414779"/>
                </a:moveTo>
                <a:cubicBezTo>
                  <a:pt x="-1567" y="419492"/>
                  <a:pt x="398286" y="137474"/>
                  <a:pt x="523191" y="80128"/>
                </a:cubicBezTo>
                <a:cubicBezTo>
                  <a:pt x="648096" y="22782"/>
                  <a:pt x="729010" y="78557"/>
                  <a:pt x="749435" y="70701"/>
                </a:cubicBezTo>
                <a:cubicBezTo>
                  <a:pt x="769860" y="62845"/>
                  <a:pt x="550686" y="7070"/>
                  <a:pt x="645740" y="32994"/>
                </a:cubicBezTo>
                <a:cubicBezTo>
                  <a:pt x="740794" y="58918"/>
                  <a:pt x="1219204" y="207389"/>
                  <a:pt x="1319756" y="226243"/>
                </a:cubicBezTo>
                <a:cubicBezTo>
                  <a:pt x="1420309" y="245096"/>
                  <a:pt x="1104511" y="92696"/>
                  <a:pt x="1249055" y="146115"/>
                </a:cubicBezTo>
                <a:cubicBezTo>
                  <a:pt x="1393599" y="199534"/>
                  <a:pt x="2077043" y="505906"/>
                  <a:pt x="2187022" y="546755"/>
                </a:cubicBezTo>
                <a:cubicBezTo>
                  <a:pt x="2297002" y="587605"/>
                  <a:pt x="2064474" y="446987"/>
                  <a:pt x="1908932" y="391212"/>
                </a:cubicBezTo>
                <a:cubicBezTo>
                  <a:pt x="1753390" y="335437"/>
                  <a:pt x="1416381" y="263950"/>
                  <a:pt x="1253769" y="212103"/>
                </a:cubicBezTo>
                <a:cubicBezTo>
                  <a:pt x="1091157" y="160256"/>
                  <a:pt x="954467" y="97410"/>
                  <a:pt x="933257" y="80128"/>
                </a:cubicBezTo>
                <a:cubicBezTo>
                  <a:pt x="912047" y="62846"/>
                  <a:pt x="1126507" y="108408"/>
                  <a:pt x="1126507" y="108408"/>
                </a:cubicBezTo>
                <a:lnTo>
                  <a:pt x="730581" y="51847"/>
                </a:lnTo>
                <a:cubicBezTo>
                  <a:pt x="607247" y="33779"/>
                  <a:pt x="425781" y="0"/>
                  <a:pt x="386503" y="0"/>
                </a:cubicBezTo>
                <a:cubicBezTo>
                  <a:pt x="347225" y="0"/>
                  <a:pt x="470558" y="43206"/>
                  <a:pt x="494911" y="51847"/>
                </a:cubicBezTo>
                <a:cubicBezTo>
                  <a:pt x="519264" y="60488"/>
                  <a:pt x="611960" y="-7070"/>
                  <a:pt x="532618" y="51847"/>
                </a:cubicBezTo>
                <a:cubicBezTo>
                  <a:pt x="453276" y="110764"/>
                  <a:pt x="1575" y="410066"/>
                  <a:pt x="4" y="414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7367B74-9F8F-10AD-36B5-DEBB3872BFA3}"/>
              </a:ext>
            </a:extLst>
          </p:cNvPr>
          <p:cNvSpPr/>
          <p:nvPr/>
        </p:nvSpPr>
        <p:spPr>
          <a:xfrm>
            <a:off x="4479560" y="1145216"/>
            <a:ext cx="254171" cy="2224665"/>
          </a:xfrm>
          <a:custGeom>
            <a:avLst/>
            <a:gdLst>
              <a:gd name="connsiteX0" fmla="*/ 21739 w 254171"/>
              <a:gd name="connsiteY0" fmla="*/ 141 h 2224665"/>
              <a:gd name="connsiteX1" fmla="*/ 210275 w 254171"/>
              <a:gd name="connsiteY1" fmla="*/ 612883 h 2224665"/>
              <a:gd name="connsiteX2" fmla="*/ 120720 w 254171"/>
              <a:gd name="connsiteY2" fmla="*/ 1235052 h 2224665"/>
              <a:gd name="connsiteX3" fmla="*/ 214988 w 254171"/>
              <a:gd name="connsiteY3" fmla="*/ 754285 h 2224665"/>
              <a:gd name="connsiteX4" fmla="*/ 191421 w 254171"/>
              <a:gd name="connsiteY4" fmla="*/ 1451869 h 2224665"/>
              <a:gd name="connsiteX5" fmla="*/ 2885 w 254171"/>
              <a:gd name="connsiteY5" fmla="*/ 2187159 h 2224665"/>
              <a:gd name="connsiteX6" fmla="*/ 87727 w 254171"/>
              <a:gd name="connsiteY6" fmla="*/ 2008050 h 2224665"/>
              <a:gd name="connsiteX7" fmla="*/ 229129 w 254171"/>
              <a:gd name="connsiteY7" fmla="*/ 1074796 h 2224665"/>
              <a:gd name="connsiteX8" fmla="*/ 233842 w 254171"/>
              <a:gd name="connsiteY8" fmla="*/ 561036 h 2224665"/>
              <a:gd name="connsiteX9" fmla="*/ 21739 w 254171"/>
              <a:gd name="connsiteY9" fmla="*/ 141 h 22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171" h="2224665">
                <a:moveTo>
                  <a:pt x="21739" y="141"/>
                </a:moveTo>
                <a:cubicBezTo>
                  <a:pt x="17811" y="8782"/>
                  <a:pt x="193778" y="407065"/>
                  <a:pt x="210275" y="612883"/>
                </a:cubicBezTo>
                <a:cubicBezTo>
                  <a:pt x="226772" y="818702"/>
                  <a:pt x="119935" y="1211485"/>
                  <a:pt x="120720" y="1235052"/>
                </a:cubicBezTo>
                <a:cubicBezTo>
                  <a:pt x="121506" y="1258619"/>
                  <a:pt x="203205" y="718149"/>
                  <a:pt x="214988" y="754285"/>
                </a:cubicBezTo>
                <a:cubicBezTo>
                  <a:pt x="226771" y="790421"/>
                  <a:pt x="226772" y="1213057"/>
                  <a:pt x="191421" y="1451869"/>
                </a:cubicBezTo>
                <a:cubicBezTo>
                  <a:pt x="156070" y="1690681"/>
                  <a:pt x="20167" y="2094462"/>
                  <a:pt x="2885" y="2187159"/>
                </a:cubicBezTo>
                <a:cubicBezTo>
                  <a:pt x="-14397" y="2279856"/>
                  <a:pt x="50020" y="2193444"/>
                  <a:pt x="87727" y="2008050"/>
                </a:cubicBezTo>
                <a:cubicBezTo>
                  <a:pt x="125434" y="1822656"/>
                  <a:pt x="204777" y="1315965"/>
                  <a:pt x="229129" y="1074796"/>
                </a:cubicBezTo>
                <a:cubicBezTo>
                  <a:pt x="253481" y="833627"/>
                  <a:pt x="268407" y="740931"/>
                  <a:pt x="233842" y="561036"/>
                </a:cubicBezTo>
                <a:cubicBezTo>
                  <a:pt x="199277" y="381141"/>
                  <a:pt x="25667" y="-8500"/>
                  <a:pt x="21739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B33C28D-3007-1EE8-7E47-124C47711852}"/>
              </a:ext>
            </a:extLst>
          </p:cNvPr>
          <p:cNvSpPr/>
          <p:nvPr/>
        </p:nvSpPr>
        <p:spPr>
          <a:xfrm>
            <a:off x="4802781" y="1324236"/>
            <a:ext cx="262856" cy="1920459"/>
          </a:xfrm>
          <a:custGeom>
            <a:avLst/>
            <a:gdLst>
              <a:gd name="connsiteX0" fmla="*/ 176 w 262856"/>
              <a:gd name="connsiteY0" fmla="*/ 230 h 1920459"/>
              <a:gd name="connsiteX1" fmla="*/ 216992 w 262856"/>
              <a:gd name="connsiteY1" fmla="*/ 942910 h 1920459"/>
              <a:gd name="connsiteX2" fmla="*/ 99157 w 262856"/>
              <a:gd name="connsiteY2" fmla="*/ 1899731 h 1920459"/>
              <a:gd name="connsiteX3" fmla="*/ 165145 w 262856"/>
              <a:gd name="connsiteY3" fmla="*/ 1555653 h 1920459"/>
              <a:gd name="connsiteX4" fmla="*/ 259413 w 262856"/>
              <a:gd name="connsiteY4" fmla="*/ 1027752 h 1920459"/>
              <a:gd name="connsiteX5" fmla="*/ 176 w 262856"/>
              <a:gd name="connsiteY5" fmla="*/ 230 h 192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856" h="1920459">
                <a:moveTo>
                  <a:pt x="176" y="230"/>
                </a:moveTo>
                <a:cubicBezTo>
                  <a:pt x="-6894" y="-13910"/>
                  <a:pt x="200495" y="626327"/>
                  <a:pt x="216992" y="942910"/>
                </a:cubicBezTo>
                <a:cubicBezTo>
                  <a:pt x="233489" y="1259493"/>
                  <a:pt x="107798" y="1797607"/>
                  <a:pt x="99157" y="1899731"/>
                </a:cubicBezTo>
                <a:cubicBezTo>
                  <a:pt x="90516" y="2001855"/>
                  <a:pt x="138436" y="1700983"/>
                  <a:pt x="165145" y="1555653"/>
                </a:cubicBezTo>
                <a:cubicBezTo>
                  <a:pt x="191854" y="1410323"/>
                  <a:pt x="281409" y="1285418"/>
                  <a:pt x="259413" y="1027752"/>
                </a:cubicBezTo>
                <a:cubicBezTo>
                  <a:pt x="237417" y="770086"/>
                  <a:pt x="7246" y="14370"/>
                  <a:pt x="176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B60B4F51-8FEF-A496-C19D-858CCBA1EB34}"/>
              </a:ext>
            </a:extLst>
          </p:cNvPr>
          <p:cNvSpPr/>
          <p:nvPr/>
        </p:nvSpPr>
        <p:spPr>
          <a:xfrm>
            <a:off x="4784091" y="452349"/>
            <a:ext cx="868033" cy="1673909"/>
          </a:xfrm>
          <a:custGeom>
            <a:avLst/>
            <a:gdLst>
              <a:gd name="connsiteX0" fmla="*/ 12 w 868033"/>
              <a:gd name="connsiteY0" fmla="*/ 138 h 1673909"/>
              <a:gd name="connsiteX1" fmla="*/ 725876 w 868033"/>
              <a:gd name="connsiteY1" fmla="*/ 1187915 h 1673909"/>
              <a:gd name="connsiteX2" fmla="*/ 867278 w 868033"/>
              <a:gd name="connsiteY2" fmla="*/ 1673395 h 1673909"/>
              <a:gd name="connsiteX3" fmla="*/ 707022 w 868033"/>
              <a:gd name="connsiteY3" fmla="*/ 1112500 h 1673909"/>
              <a:gd name="connsiteX4" fmla="*/ 12 w 868033"/>
              <a:gd name="connsiteY4" fmla="*/ 138 h 16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033" h="1673909">
                <a:moveTo>
                  <a:pt x="12" y="138"/>
                </a:moveTo>
                <a:cubicBezTo>
                  <a:pt x="3154" y="12707"/>
                  <a:pt x="581332" y="909039"/>
                  <a:pt x="725876" y="1187915"/>
                </a:cubicBezTo>
                <a:cubicBezTo>
                  <a:pt x="870420" y="1466791"/>
                  <a:pt x="870420" y="1685964"/>
                  <a:pt x="867278" y="1673395"/>
                </a:cubicBezTo>
                <a:cubicBezTo>
                  <a:pt x="864136" y="1660826"/>
                  <a:pt x="846067" y="1389019"/>
                  <a:pt x="707022" y="1112500"/>
                </a:cubicBezTo>
                <a:cubicBezTo>
                  <a:pt x="567977" y="835981"/>
                  <a:pt x="-3130" y="-12431"/>
                  <a:pt x="1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D8CF6476-A8E8-7E7D-68C8-73A5198400FF}"/>
              </a:ext>
            </a:extLst>
          </p:cNvPr>
          <p:cNvSpPr/>
          <p:nvPr/>
        </p:nvSpPr>
        <p:spPr>
          <a:xfrm>
            <a:off x="5047988" y="1263192"/>
            <a:ext cx="324437" cy="1763483"/>
          </a:xfrm>
          <a:custGeom>
            <a:avLst/>
            <a:gdLst>
              <a:gd name="connsiteX0" fmla="*/ 66 w 324437"/>
              <a:gd name="connsiteY0" fmla="*/ 0 h 1763483"/>
              <a:gd name="connsiteX1" fmla="*/ 278156 w 324437"/>
              <a:gd name="connsiteY1" fmla="*/ 815418 h 1763483"/>
              <a:gd name="connsiteX2" fmla="*/ 221596 w 324437"/>
              <a:gd name="connsiteY2" fmla="*/ 1753385 h 1763483"/>
              <a:gd name="connsiteX3" fmla="*/ 287583 w 324437"/>
              <a:gd name="connsiteY3" fmla="*/ 1282045 h 1763483"/>
              <a:gd name="connsiteX4" fmla="*/ 306437 w 324437"/>
              <a:gd name="connsiteY4" fmla="*/ 810705 h 1763483"/>
              <a:gd name="connsiteX5" fmla="*/ 66 w 324437"/>
              <a:gd name="connsiteY5" fmla="*/ 0 h 176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437" h="1763483">
                <a:moveTo>
                  <a:pt x="66" y="0"/>
                </a:moveTo>
                <a:cubicBezTo>
                  <a:pt x="-4647" y="785"/>
                  <a:pt x="241234" y="523187"/>
                  <a:pt x="278156" y="815418"/>
                </a:cubicBezTo>
                <a:cubicBezTo>
                  <a:pt x="315078" y="1107649"/>
                  <a:pt x="220025" y="1675614"/>
                  <a:pt x="221596" y="1753385"/>
                </a:cubicBezTo>
                <a:cubicBezTo>
                  <a:pt x="223167" y="1831156"/>
                  <a:pt x="273443" y="1439158"/>
                  <a:pt x="287583" y="1282045"/>
                </a:cubicBezTo>
                <a:cubicBezTo>
                  <a:pt x="301723" y="1124932"/>
                  <a:pt x="350429" y="1018880"/>
                  <a:pt x="306437" y="810705"/>
                </a:cubicBezTo>
                <a:cubicBezTo>
                  <a:pt x="262445" y="602530"/>
                  <a:pt x="4779" y="-785"/>
                  <a:pt x="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14F386B6-0D45-7ECC-5E23-2E45FBAFE00F}"/>
              </a:ext>
            </a:extLst>
          </p:cNvPr>
          <p:cNvSpPr/>
          <p:nvPr/>
        </p:nvSpPr>
        <p:spPr>
          <a:xfrm>
            <a:off x="5448649" y="1507929"/>
            <a:ext cx="321226" cy="1527278"/>
          </a:xfrm>
          <a:custGeom>
            <a:avLst/>
            <a:gdLst>
              <a:gd name="connsiteX0" fmla="*/ 44 w 321226"/>
              <a:gd name="connsiteY0" fmla="*/ 360 h 1527278"/>
              <a:gd name="connsiteX1" fmla="*/ 287561 w 321226"/>
              <a:gd name="connsiteY1" fmla="*/ 844059 h 1527278"/>
              <a:gd name="connsiteX2" fmla="*/ 188580 w 321226"/>
              <a:gd name="connsiteY2" fmla="*/ 1518075 h 1527278"/>
              <a:gd name="connsiteX3" fmla="*/ 249854 w 321226"/>
              <a:gd name="connsiteY3" fmla="*/ 1216417 h 1527278"/>
              <a:gd name="connsiteX4" fmla="*/ 311128 w 321226"/>
              <a:gd name="connsiteY4" fmla="*/ 947753 h 1527278"/>
              <a:gd name="connsiteX5" fmla="*/ 44 w 321226"/>
              <a:gd name="connsiteY5" fmla="*/ 360 h 152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226" h="1527278">
                <a:moveTo>
                  <a:pt x="44" y="360"/>
                </a:moveTo>
                <a:cubicBezTo>
                  <a:pt x="-3884" y="-16922"/>
                  <a:pt x="256138" y="591107"/>
                  <a:pt x="287561" y="844059"/>
                </a:cubicBezTo>
                <a:cubicBezTo>
                  <a:pt x="318984" y="1097012"/>
                  <a:pt x="194864" y="1456015"/>
                  <a:pt x="188580" y="1518075"/>
                </a:cubicBezTo>
                <a:cubicBezTo>
                  <a:pt x="182296" y="1580135"/>
                  <a:pt x="229429" y="1311471"/>
                  <a:pt x="249854" y="1216417"/>
                </a:cubicBezTo>
                <a:cubicBezTo>
                  <a:pt x="270279" y="1121363"/>
                  <a:pt x="348835" y="1145716"/>
                  <a:pt x="311128" y="947753"/>
                </a:cubicBezTo>
                <a:cubicBezTo>
                  <a:pt x="273421" y="749790"/>
                  <a:pt x="3972" y="17642"/>
                  <a:pt x="44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7298511B-CDB9-2019-2FFB-A10176F17165}"/>
              </a:ext>
            </a:extLst>
          </p:cNvPr>
          <p:cNvSpPr/>
          <p:nvPr/>
        </p:nvSpPr>
        <p:spPr>
          <a:xfrm>
            <a:off x="5146688" y="602324"/>
            <a:ext cx="1028963" cy="2316937"/>
          </a:xfrm>
          <a:custGeom>
            <a:avLst/>
            <a:gdLst>
              <a:gd name="connsiteX0" fmla="*/ 347 w 1028963"/>
              <a:gd name="connsiteY0" fmla="*/ 991 h 2316937"/>
              <a:gd name="connsiteX1" fmla="*/ 839333 w 1028963"/>
              <a:gd name="connsiteY1" fmla="*/ 1546987 h 2316937"/>
              <a:gd name="connsiteX2" fmla="*/ 1013728 w 1028963"/>
              <a:gd name="connsiteY2" fmla="*/ 2291705 h 2316937"/>
              <a:gd name="connsiteX3" fmla="*/ 990161 w 1028963"/>
              <a:gd name="connsiteY3" fmla="*/ 2060748 h 2316937"/>
              <a:gd name="connsiteX4" fmla="*/ 749778 w 1028963"/>
              <a:gd name="connsiteY4" fmla="*/ 1268897 h 2316937"/>
              <a:gd name="connsiteX5" fmla="*/ 735638 w 1028963"/>
              <a:gd name="connsiteY5" fmla="*/ 1311317 h 2316937"/>
              <a:gd name="connsiteX6" fmla="*/ 347 w 1028963"/>
              <a:gd name="connsiteY6" fmla="*/ 991 h 231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963" h="2316937">
                <a:moveTo>
                  <a:pt x="347" y="991"/>
                </a:moveTo>
                <a:cubicBezTo>
                  <a:pt x="17629" y="40269"/>
                  <a:pt x="670436" y="1165201"/>
                  <a:pt x="839333" y="1546987"/>
                </a:cubicBezTo>
                <a:cubicBezTo>
                  <a:pt x="1008230" y="1928773"/>
                  <a:pt x="988590" y="2206078"/>
                  <a:pt x="1013728" y="2291705"/>
                </a:cubicBezTo>
                <a:cubicBezTo>
                  <a:pt x="1038866" y="2377332"/>
                  <a:pt x="1034153" y="2231216"/>
                  <a:pt x="990161" y="2060748"/>
                </a:cubicBezTo>
                <a:cubicBezTo>
                  <a:pt x="946169" y="1890280"/>
                  <a:pt x="792199" y="1393802"/>
                  <a:pt x="749778" y="1268897"/>
                </a:cubicBezTo>
                <a:cubicBezTo>
                  <a:pt x="707358" y="1143992"/>
                  <a:pt x="855830" y="1521063"/>
                  <a:pt x="735638" y="1311317"/>
                </a:cubicBezTo>
                <a:cubicBezTo>
                  <a:pt x="615446" y="1101571"/>
                  <a:pt x="-16935" y="-38287"/>
                  <a:pt x="34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4C82663C-A0AC-1DD0-004B-D110A64F7D26}"/>
              </a:ext>
            </a:extLst>
          </p:cNvPr>
          <p:cNvSpPr/>
          <p:nvPr/>
        </p:nvSpPr>
        <p:spPr>
          <a:xfrm>
            <a:off x="6036403" y="795400"/>
            <a:ext cx="1069341" cy="1235261"/>
          </a:xfrm>
          <a:custGeom>
            <a:avLst/>
            <a:gdLst>
              <a:gd name="connsiteX0" fmla="*/ 1465 w 1069341"/>
              <a:gd name="connsiteY0" fmla="*/ 1165 h 1235261"/>
              <a:gd name="connsiteX1" fmla="*/ 600067 w 1069341"/>
              <a:gd name="connsiteY1" fmla="*/ 595054 h 1235261"/>
              <a:gd name="connsiteX2" fmla="*/ 609494 w 1069341"/>
              <a:gd name="connsiteY2" fmla="*/ 524353 h 1235261"/>
              <a:gd name="connsiteX3" fmla="*/ 1061981 w 1069341"/>
              <a:gd name="connsiteY3" fmla="*/ 1221936 h 1235261"/>
              <a:gd name="connsiteX4" fmla="*/ 901725 w 1069341"/>
              <a:gd name="connsiteY4" fmla="*/ 1000406 h 1235261"/>
              <a:gd name="connsiteX5" fmla="*/ 510512 w 1069341"/>
              <a:gd name="connsiteY5" fmla="*/ 458365 h 1235261"/>
              <a:gd name="connsiteX6" fmla="*/ 552933 w 1069341"/>
              <a:gd name="connsiteY6" fmla="*/ 529066 h 1235261"/>
              <a:gd name="connsiteX7" fmla="*/ 416244 w 1069341"/>
              <a:gd name="connsiteY7" fmla="*/ 335816 h 1235261"/>
              <a:gd name="connsiteX8" fmla="*/ 430385 w 1069341"/>
              <a:gd name="connsiteY8" fmla="*/ 439511 h 1235261"/>
              <a:gd name="connsiteX9" fmla="*/ 1465 w 1069341"/>
              <a:gd name="connsiteY9" fmla="*/ 1165 h 12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341" h="1235261">
                <a:moveTo>
                  <a:pt x="1465" y="1165"/>
                </a:moveTo>
                <a:cubicBezTo>
                  <a:pt x="29745" y="27089"/>
                  <a:pt x="498729" y="507856"/>
                  <a:pt x="600067" y="595054"/>
                </a:cubicBezTo>
                <a:cubicBezTo>
                  <a:pt x="701405" y="682252"/>
                  <a:pt x="532508" y="419873"/>
                  <a:pt x="609494" y="524353"/>
                </a:cubicBezTo>
                <a:cubicBezTo>
                  <a:pt x="686480" y="628833"/>
                  <a:pt x="1013276" y="1142594"/>
                  <a:pt x="1061981" y="1221936"/>
                </a:cubicBezTo>
                <a:cubicBezTo>
                  <a:pt x="1110686" y="1301278"/>
                  <a:pt x="901725" y="1000406"/>
                  <a:pt x="901725" y="1000406"/>
                </a:cubicBezTo>
                <a:lnTo>
                  <a:pt x="510512" y="458365"/>
                </a:lnTo>
                <a:cubicBezTo>
                  <a:pt x="452380" y="379808"/>
                  <a:pt x="568644" y="549491"/>
                  <a:pt x="552933" y="529066"/>
                </a:cubicBezTo>
                <a:cubicBezTo>
                  <a:pt x="537222" y="508641"/>
                  <a:pt x="436669" y="350742"/>
                  <a:pt x="416244" y="335816"/>
                </a:cubicBezTo>
                <a:cubicBezTo>
                  <a:pt x="395819" y="320890"/>
                  <a:pt x="497944" y="489002"/>
                  <a:pt x="430385" y="439511"/>
                </a:cubicBezTo>
                <a:cubicBezTo>
                  <a:pt x="362826" y="390020"/>
                  <a:pt x="-26815" y="-24759"/>
                  <a:pt x="1465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747B8AB-E1A1-71AF-2E91-157A284417DA}"/>
              </a:ext>
            </a:extLst>
          </p:cNvPr>
          <p:cNvSpPr/>
          <p:nvPr/>
        </p:nvSpPr>
        <p:spPr>
          <a:xfrm>
            <a:off x="6473581" y="1598961"/>
            <a:ext cx="610698" cy="1365773"/>
          </a:xfrm>
          <a:custGeom>
            <a:avLst/>
            <a:gdLst>
              <a:gd name="connsiteX0" fmla="*/ 21487 w 610698"/>
              <a:gd name="connsiteY0" fmla="*/ 46016 h 1365773"/>
              <a:gd name="connsiteX1" fmla="*/ 332572 w 610698"/>
              <a:gd name="connsiteY1" fmla="*/ 734173 h 1365773"/>
              <a:gd name="connsiteX2" fmla="*/ 530534 w 610698"/>
              <a:gd name="connsiteY2" fmla="*/ 1021691 h 1365773"/>
              <a:gd name="connsiteX3" fmla="*/ 502254 w 610698"/>
              <a:gd name="connsiteY3" fmla="*/ 965130 h 1365773"/>
              <a:gd name="connsiteX4" fmla="*/ 544675 w 610698"/>
              <a:gd name="connsiteY4" fmla="*/ 1186660 h 1365773"/>
              <a:gd name="connsiteX5" fmla="*/ 610662 w 610698"/>
              <a:gd name="connsiteY5" fmla="*/ 1365769 h 1365773"/>
              <a:gd name="connsiteX6" fmla="*/ 535248 w 610698"/>
              <a:gd name="connsiteY6" fmla="*/ 1181946 h 1365773"/>
              <a:gd name="connsiteX7" fmla="*/ 436266 w 610698"/>
              <a:gd name="connsiteY7" fmla="*/ 885002 h 1365773"/>
              <a:gd name="connsiteX8" fmla="*/ 195883 w 610698"/>
              <a:gd name="connsiteY8" fmla="*/ 489076 h 1365773"/>
              <a:gd name="connsiteX9" fmla="*/ 45054 w 610698"/>
              <a:gd name="connsiteY9" fmla="*/ 107291 h 1365773"/>
              <a:gd name="connsiteX10" fmla="*/ 21487 w 610698"/>
              <a:gd name="connsiteY10" fmla="*/ 46016 h 136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698" h="1365773">
                <a:moveTo>
                  <a:pt x="21487" y="46016"/>
                </a:moveTo>
                <a:cubicBezTo>
                  <a:pt x="69407" y="150496"/>
                  <a:pt x="247731" y="571560"/>
                  <a:pt x="332572" y="734173"/>
                </a:cubicBezTo>
                <a:cubicBezTo>
                  <a:pt x="417413" y="896786"/>
                  <a:pt x="502254" y="983198"/>
                  <a:pt x="530534" y="1021691"/>
                </a:cubicBezTo>
                <a:cubicBezTo>
                  <a:pt x="558814" y="1060184"/>
                  <a:pt x="499897" y="937635"/>
                  <a:pt x="502254" y="965130"/>
                </a:cubicBezTo>
                <a:cubicBezTo>
                  <a:pt x="504611" y="992625"/>
                  <a:pt x="526607" y="1119887"/>
                  <a:pt x="544675" y="1186660"/>
                </a:cubicBezTo>
                <a:cubicBezTo>
                  <a:pt x="562743" y="1253433"/>
                  <a:pt x="612233" y="1366555"/>
                  <a:pt x="610662" y="1365769"/>
                </a:cubicBezTo>
                <a:cubicBezTo>
                  <a:pt x="609091" y="1364983"/>
                  <a:pt x="564314" y="1262074"/>
                  <a:pt x="535248" y="1181946"/>
                </a:cubicBezTo>
                <a:cubicBezTo>
                  <a:pt x="506182" y="1101818"/>
                  <a:pt x="492827" y="1000480"/>
                  <a:pt x="436266" y="885002"/>
                </a:cubicBezTo>
                <a:cubicBezTo>
                  <a:pt x="379705" y="769524"/>
                  <a:pt x="261085" y="618694"/>
                  <a:pt x="195883" y="489076"/>
                </a:cubicBezTo>
                <a:cubicBezTo>
                  <a:pt x="130681" y="359458"/>
                  <a:pt x="73335" y="176421"/>
                  <a:pt x="45054" y="107291"/>
                </a:cubicBezTo>
                <a:cubicBezTo>
                  <a:pt x="16773" y="38161"/>
                  <a:pt x="-26433" y="-58464"/>
                  <a:pt x="21487" y="46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F5CB3562-4E9F-4B81-DE28-FD5885DB0AE4}"/>
              </a:ext>
            </a:extLst>
          </p:cNvPr>
          <p:cNvSpPr/>
          <p:nvPr/>
        </p:nvSpPr>
        <p:spPr>
          <a:xfrm>
            <a:off x="7008826" y="1920539"/>
            <a:ext cx="299829" cy="1756635"/>
          </a:xfrm>
          <a:custGeom>
            <a:avLst/>
            <a:gdLst>
              <a:gd name="connsiteX0" fmla="*/ 3 w 299829"/>
              <a:gd name="connsiteY0" fmla="*/ 2529 h 1756635"/>
              <a:gd name="connsiteX1" fmla="*/ 207393 w 299829"/>
              <a:gd name="connsiteY1" fmla="*/ 789667 h 1756635"/>
              <a:gd name="connsiteX2" fmla="*/ 259240 w 299829"/>
              <a:gd name="connsiteY2" fmla="*/ 1176166 h 1756635"/>
              <a:gd name="connsiteX3" fmla="*/ 268667 w 299829"/>
              <a:gd name="connsiteY3" fmla="*/ 1091325 h 1756635"/>
              <a:gd name="connsiteX4" fmla="*/ 292234 w 299829"/>
              <a:gd name="connsiteY4" fmla="*/ 1737061 h 1756635"/>
              <a:gd name="connsiteX5" fmla="*/ 292234 w 299829"/>
              <a:gd name="connsiteY5" fmla="*/ 1496677 h 1756635"/>
              <a:gd name="connsiteX6" fmla="*/ 202679 w 299829"/>
              <a:gd name="connsiteY6" fmla="*/ 572851 h 1756635"/>
              <a:gd name="connsiteX7" fmla="*/ 3 w 299829"/>
              <a:gd name="connsiteY7" fmla="*/ 2529 h 17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829" h="1756635">
                <a:moveTo>
                  <a:pt x="3" y="2529"/>
                </a:moveTo>
                <a:cubicBezTo>
                  <a:pt x="789" y="38665"/>
                  <a:pt x="164187" y="594061"/>
                  <a:pt x="207393" y="789667"/>
                </a:cubicBezTo>
                <a:cubicBezTo>
                  <a:pt x="250599" y="985273"/>
                  <a:pt x="249028" y="1125890"/>
                  <a:pt x="259240" y="1176166"/>
                </a:cubicBezTo>
                <a:cubicBezTo>
                  <a:pt x="269452" y="1226442"/>
                  <a:pt x="263168" y="997843"/>
                  <a:pt x="268667" y="1091325"/>
                </a:cubicBezTo>
                <a:cubicBezTo>
                  <a:pt x="274166" y="1184808"/>
                  <a:pt x="288306" y="1669502"/>
                  <a:pt x="292234" y="1737061"/>
                </a:cubicBezTo>
                <a:cubicBezTo>
                  <a:pt x="296162" y="1804620"/>
                  <a:pt x="307160" y="1690712"/>
                  <a:pt x="292234" y="1496677"/>
                </a:cubicBezTo>
                <a:cubicBezTo>
                  <a:pt x="277308" y="1302642"/>
                  <a:pt x="253741" y="820305"/>
                  <a:pt x="202679" y="572851"/>
                </a:cubicBezTo>
                <a:cubicBezTo>
                  <a:pt x="151617" y="325397"/>
                  <a:pt x="-783" y="-33607"/>
                  <a:pt x="3" y="2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9546A515-6D47-ADB8-69D3-923B0C2520B8}"/>
              </a:ext>
            </a:extLst>
          </p:cNvPr>
          <p:cNvSpPr/>
          <p:nvPr/>
        </p:nvSpPr>
        <p:spPr>
          <a:xfrm>
            <a:off x="4079516" y="3693958"/>
            <a:ext cx="189140" cy="255636"/>
          </a:xfrm>
          <a:custGeom>
            <a:avLst/>
            <a:gdLst>
              <a:gd name="connsiteX0" fmla="*/ 189051 w 189140"/>
              <a:gd name="connsiteY0" fmla="*/ 546 h 255636"/>
              <a:gd name="connsiteX1" fmla="*/ 45535 w 189140"/>
              <a:gd name="connsiteY1" fmla="*/ 168664 h 255636"/>
              <a:gd name="connsiteX2" fmla="*/ 430 w 189140"/>
              <a:gd name="connsiteY2" fmla="*/ 254774 h 255636"/>
              <a:gd name="connsiteX3" fmla="*/ 66037 w 189140"/>
              <a:gd name="connsiteY3" fmla="*/ 119459 h 255636"/>
              <a:gd name="connsiteX4" fmla="*/ 189051 w 189140"/>
              <a:gd name="connsiteY4" fmla="*/ 546 h 25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140" h="255636">
                <a:moveTo>
                  <a:pt x="189051" y="546"/>
                </a:moveTo>
                <a:cubicBezTo>
                  <a:pt x="185634" y="8747"/>
                  <a:pt x="76972" y="126293"/>
                  <a:pt x="45535" y="168664"/>
                </a:cubicBezTo>
                <a:cubicBezTo>
                  <a:pt x="14098" y="211035"/>
                  <a:pt x="-2987" y="262975"/>
                  <a:pt x="430" y="254774"/>
                </a:cubicBezTo>
                <a:cubicBezTo>
                  <a:pt x="3847" y="246573"/>
                  <a:pt x="35284" y="160464"/>
                  <a:pt x="66037" y="119459"/>
                </a:cubicBezTo>
                <a:cubicBezTo>
                  <a:pt x="96790" y="78455"/>
                  <a:pt x="192468" y="-7655"/>
                  <a:pt x="189051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97B6068-B7C1-B1A2-2732-3ECE215A8A0E}"/>
              </a:ext>
            </a:extLst>
          </p:cNvPr>
          <p:cNvSpPr/>
          <p:nvPr/>
        </p:nvSpPr>
        <p:spPr>
          <a:xfrm>
            <a:off x="4148244" y="4120761"/>
            <a:ext cx="116226" cy="316190"/>
          </a:xfrm>
          <a:custGeom>
            <a:avLst/>
            <a:gdLst>
              <a:gd name="connsiteX0" fmla="*/ 116222 w 116226"/>
              <a:gd name="connsiteY0" fmla="*/ 190 h 316190"/>
              <a:gd name="connsiteX1" fmla="*/ 13711 w 116226"/>
              <a:gd name="connsiteY1" fmla="*/ 188810 h 316190"/>
              <a:gd name="connsiteX2" fmla="*/ 5510 w 116226"/>
              <a:gd name="connsiteY2" fmla="*/ 315924 h 316190"/>
              <a:gd name="connsiteX3" fmla="*/ 9611 w 116226"/>
              <a:gd name="connsiteY3" fmla="*/ 156007 h 316190"/>
              <a:gd name="connsiteX4" fmla="*/ 116222 w 116226"/>
              <a:gd name="connsiteY4" fmla="*/ 190 h 31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26" h="316190">
                <a:moveTo>
                  <a:pt x="116222" y="190"/>
                </a:moveTo>
                <a:cubicBezTo>
                  <a:pt x="116905" y="5657"/>
                  <a:pt x="32163" y="136188"/>
                  <a:pt x="13711" y="188810"/>
                </a:cubicBezTo>
                <a:cubicBezTo>
                  <a:pt x="-4741" y="241432"/>
                  <a:pt x="6193" y="321391"/>
                  <a:pt x="5510" y="315924"/>
                </a:cubicBezTo>
                <a:cubicBezTo>
                  <a:pt x="4827" y="310457"/>
                  <a:pt x="-8841" y="203845"/>
                  <a:pt x="9611" y="156007"/>
                </a:cubicBezTo>
                <a:cubicBezTo>
                  <a:pt x="28063" y="108169"/>
                  <a:pt x="115539" y="-5277"/>
                  <a:pt x="116222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D0F18B60-78A1-4D10-F342-E0225E8F700A}"/>
              </a:ext>
            </a:extLst>
          </p:cNvPr>
          <p:cNvSpPr/>
          <p:nvPr/>
        </p:nvSpPr>
        <p:spPr>
          <a:xfrm>
            <a:off x="4763566" y="4190650"/>
            <a:ext cx="181624" cy="180432"/>
          </a:xfrm>
          <a:custGeom>
            <a:avLst/>
            <a:gdLst>
              <a:gd name="connsiteX0" fmla="*/ 181575 w 181624"/>
              <a:gd name="connsiteY0" fmla="*/ 8 h 180432"/>
              <a:gd name="connsiteX1" fmla="*/ 42160 w 181624"/>
              <a:gd name="connsiteY1" fmla="*/ 73816 h 180432"/>
              <a:gd name="connsiteX2" fmla="*/ 1155 w 181624"/>
              <a:gd name="connsiteY2" fmla="*/ 180428 h 180432"/>
              <a:gd name="connsiteX3" fmla="*/ 25758 w 181624"/>
              <a:gd name="connsiteY3" fmla="*/ 69716 h 180432"/>
              <a:gd name="connsiteX4" fmla="*/ 181575 w 181624"/>
              <a:gd name="connsiteY4" fmla="*/ 8 h 18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624" h="180432">
                <a:moveTo>
                  <a:pt x="181575" y="8"/>
                </a:moveTo>
                <a:cubicBezTo>
                  <a:pt x="184309" y="691"/>
                  <a:pt x="72230" y="43746"/>
                  <a:pt x="42160" y="73816"/>
                </a:cubicBezTo>
                <a:cubicBezTo>
                  <a:pt x="12090" y="103886"/>
                  <a:pt x="3889" y="181111"/>
                  <a:pt x="1155" y="180428"/>
                </a:cubicBezTo>
                <a:cubicBezTo>
                  <a:pt x="-1579" y="179745"/>
                  <a:pt x="-1578" y="97736"/>
                  <a:pt x="25758" y="69716"/>
                </a:cubicBezTo>
                <a:cubicBezTo>
                  <a:pt x="53094" y="41696"/>
                  <a:pt x="178841" y="-675"/>
                  <a:pt x="18157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8DA1AEF-5DA4-D28A-BB5E-209B05DA23A5}"/>
              </a:ext>
            </a:extLst>
          </p:cNvPr>
          <p:cNvSpPr/>
          <p:nvPr/>
        </p:nvSpPr>
        <p:spPr>
          <a:xfrm>
            <a:off x="4276536" y="4002034"/>
            <a:ext cx="164504" cy="114886"/>
          </a:xfrm>
          <a:custGeom>
            <a:avLst/>
            <a:gdLst>
              <a:gd name="connsiteX0" fmla="*/ 232 w 164504"/>
              <a:gd name="connsiteY0" fmla="*/ 4 h 114886"/>
              <a:gd name="connsiteX1" fmla="*/ 94542 w 164504"/>
              <a:gd name="connsiteY1" fmla="*/ 90214 h 114886"/>
              <a:gd name="connsiteX2" fmla="*/ 164250 w 164504"/>
              <a:gd name="connsiteY2" fmla="*/ 114816 h 114886"/>
              <a:gd name="connsiteX3" fmla="*/ 69939 w 164504"/>
              <a:gd name="connsiteY3" fmla="*/ 94314 h 114886"/>
              <a:gd name="connsiteX4" fmla="*/ 232 w 164504"/>
              <a:gd name="connsiteY4" fmla="*/ 4 h 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04" h="114886">
                <a:moveTo>
                  <a:pt x="232" y="4"/>
                </a:moveTo>
                <a:cubicBezTo>
                  <a:pt x="4333" y="-679"/>
                  <a:pt x="67206" y="71079"/>
                  <a:pt x="94542" y="90214"/>
                </a:cubicBezTo>
                <a:cubicBezTo>
                  <a:pt x="121878" y="109349"/>
                  <a:pt x="168351" y="114133"/>
                  <a:pt x="164250" y="114816"/>
                </a:cubicBezTo>
                <a:cubicBezTo>
                  <a:pt x="160150" y="115499"/>
                  <a:pt x="92492" y="111399"/>
                  <a:pt x="69939" y="94314"/>
                </a:cubicBezTo>
                <a:cubicBezTo>
                  <a:pt x="47386" y="77229"/>
                  <a:pt x="-3869" y="687"/>
                  <a:pt x="23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1A520DA2-B93E-EB1B-E75F-6C18D160D663}"/>
              </a:ext>
            </a:extLst>
          </p:cNvPr>
          <p:cNvSpPr/>
          <p:nvPr/>
        </p:nvSpPr>
        <p:spPr>
          <a:xfrm>
            <a:off x="5158364" y="4202931"/>
            <a:ext cx="114813" cy="114890"/>
          </a:xfrm>
          <a:custGeom>
            <a:avLst/>
            <a:gdLst>
              <a:gd name="connsiteX0" fmla="*/ 0 w 114813"/>
              <a:gd name="connsiteY0" fmla="*/ 29 h 114890"/>
              <a:gd name="connsiteX1" fmla="*/ 90210 w 114813"/>
              <a:gd name="connsiteY1" fmla="*/ 69736 h 114890"/>
              <a:gd name="connsiteX2" fmla="*/ 114813 w 114813"/>
              <a:gd name="connsiteY2" fmla="*/ 114841 h 114890"/>
              <a:gd name="connsiteX3" fmla="*/ 90210 w 114813"/>
              <a:gd name="connsiteY3" fmla="*/ 61535 h 114890"/>
              <a:gd name="connsiteX4" fmla="*/ 0 w 114813"/>
              <a:gd name="connsiteY4" fmla="*/ 29 h 11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13" h="114890">
                <a:moveTo>
                  <a:pt x="0" y="29"/>
                </a:moveTo>
                <a:cubicBezTo>
                  <a:pt x="0" y="1396"/>
                  <a:pt x="71075" y="50601"/>
                  <a:pt x="90210" y="69736"/>
                </a:cubicBezTo>
                <a:cubicBezTo>
                  <a:pt x="109345" y="88871"/>
                  <a:pt x="114813" y="116208"/>
                  <a:pt x="114813" y="114841"/>
                </a:cubicBezTo>
                <a:cubicBezTo>
                  <a:pt x="114813" y="113474"/>
                  <a:pt x="110712" y="78620"/>
                  <a:pt x="90210" y="61535"/>
                </a:cubicBezTo>
                <a:cubicBezTo>
                  <a:pt x="69708" y="44450"/>
                  <a:pt x="0" y="-1338"/>
                  <a:pt x="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268F02C-C6D8-3F2C-AC3F-E92CBC8152B2}"/>
              </a:ext>
            </a:extLst>
          </p:cNvPr>
          <p:cNvSpPr/>
          <p:nvPr/>
        </p:nvSpPr>
        <p:spPr>
          <a:xfrm>
            <a:off x="5605309" y="3997912"/>
            <a:ext cx="123049" cy="135382"/>
          </a:xfrm>
          <a:custGeom>
            <a:avLst/>
            <a:gdLst>
              <a:gd name="connsiteX0" fmla="*/ 4 w 123049"/>
              <a:gd name="connsiteY0" fmla="*/ 25 h 135382"/>
              <a:gd name="connsiteX1" fmla="*/ 90214 w 123049"/>
              <a:gd name="connsiteY1" fmla="*/ 82034 h 135382"/>
              <a:gd name="connsiteX2" fmla="*/ 123017 w 123049"/>
              <a:gd name="connsiteY2" fmla="*/ 135340 h 135382"/>
              <a:gd name="connsiteX3" fmla="*/ 94314 w 123049"/>
              <a:gd name="connsiteY3" fmla="*/ 73833 h 135382"/>
              <a:gd name="connsiteX4" fmla="*/ 4 w 123049"/>
              <a:gd name="connsiteY4" fmla="*/ 25 h 1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49" h="135382">
                <a:moveTo>
                  <a:pt x="4" y="25"/>
                </a:moveTo>
                <a:cubicBezTo>
                  <a:pt x="-679" y="1392"/>
                  <a:pt x="69712" y="59481"/>
                  <a:pt x="90214" y="82034"/>
                </a:cubicBezTo>
                <a:cubicBezTo>
                  <a:pt x="110716" y="104587"/>
                  <a:pt x="122334" y="136707"/>
                  <a:pt x="123017" y="135340"/>
                </a:cubicBezTo>
                <a:cubicBezTo>
                  <a:pt x="123700" y="133973"/>
                  <a:pt x="113449" y="95019"/>
                  <a:pt x="94314" y="73833"/>
                </a:cubicBezTo>
                <a:cubicBezTo>
                  <a:pt x="75179" y="52647"/>
                  <a:pt x="687" y="-1342"/>
                  <a:pt x="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E7CD914-7986-2B17-1058-DC7C4D58C086}"/>
              </a:ext>
            </a:extLst>
          </p:cNvPr>
          <p:cNvSpPr/>
          <p:nvPr/>
        </p:nvSpPr>
        <p:spPr>
          <a:xfrm>
            <a:off x="5698142" y="3612155"/>
            <a:ext cx="128834" cy="279178"/>
          </a:xfrm>
          <a:custGeom>
            <a:avLst/>
            <a:gdLst>
              <a:gd name="connsiteX0" fmla="*/ 79390 w 128834"/>
              <a:gd name="connsiteY0" fmla="*/ 340 h 279178"/>
              <a:gd name="connsiteX1" fmla="*/ 67088 w 128834"/>
              <a:gd name="connsiteY1" fmla="*/ 176659 h 279178"/>
              <a:gd name="connsiteX2" fmla="*/ 1481 w 128834"/>
              <a:gd name="connsiteY2" fmla="*/ 254568 h 279178"/>
              <a:gd name="connsiteX3" fmla="*/ 30184 w 128834"/>
              <a:gd name="connsiteY3" fmla="*/ 229965 h 279178"/>
              <a:gd name="connsiteX4" fmla="*/ 128595 w 128834"/>
              <a:gd name="connsiteY4" fmla="*/ 279171 h 279178"/>
              <a:gd name="connsiteX5" fmla="*/ 58888 w 128834"/>
              <a:gd name="connsiteY5" fmla="*/ 225865 h 279178"/>
              <a:gd name="connsiteX6" fmla="*/ 79390 w 128834"/>
              <a:gd name="connsiteY6" fmla="*/ 340 h 27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834" h="279178">
                <a:moveTo>
                  <a:pt x="79390" y="340"/>
                </a:moveTo>
                <a:cubicBezTo>
                  <a:pt x="80757" y="-7861"/>
                  <a:pt x="80073" y="134288"/>
                  <a:pt x="67088" y="176659"/>
                </a:cubicBezTo>
                <a:cubicBezTo>
                  <a:pt x="54103" y="219030"/>
                  <a:pt x="7632" y="245684"/>
                  <a:pt x="1481" y="254568"/>
                </a:cubicBezTo>
                <a:cubicBezTo>
                  <a:pt x="-4670" y="263452"/>
                  <a:pt x="8998" y="225865"/>
                  <a:pt x="30184" y="229965"/>
                </a:cubicBezTo>
                <a:cubicBezTo>
                  <a:pt x="51370" y="234065"/>
                  <a:pt x="123811" y="279854"/>
                  <a:pt x="128595" y="279171"/>
                </a:cubicBezTo>
                <a:cubicBezTo>
                  <a:pt x="133379" y="278488"/>
                  <a:pt x="65039" y="266186"/>
                  <a:pt x="58888" y="225865"/>
                </a:cubicBezTo>
                <a:cubicBezTo>
                  <a:pt x="52737" y="185544"/>
                  <a:pt x="78023" y="8541"/>
                  <a:pt x="79390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2940B81-017A-6B9E-C402-95A72F3178B5}"/>
              </a:ext>
            </a:extLst>
          </p:cNvPr>
          <p:cNvSpPr/>
          <p:nvPr/>
        </p:nvSpPr>
        <p:spPr>
          <a:xfrm>
            <a:off x="3493977" y="7807059"/>
            <a:ext cx="1892877" cy="4161983"/>
          </a:xfrm>
          <a:custGeom>
            <a:avLst/>
            <a:gdLst>
              <a:gd name="connsiteX0" fmla="*/ 211124 w 1892877"/>
              <a:gd name="connsiteY0" fmla="*/ 185035 h 4161983"/>
              <a:gd name="connsiteX1" fmla="*/ 1600537 w 1892877"/>
              <a:gd name="connsiteY1" fmla="*/ 1431944 h 4161983"/>
              <a:gd name="connsiteX2" fmla="*/ 1410532 w 1892877"/>
              <a:gd name="connsiteY2" fmla="*/ 1253814 h 4161983"/>
              <a:gd name="connsiteX3" fmla="*/ 1648039 w 1892877"/>
              <a:gd name="connsiteY3" fmla="*/ 1811954 h 4161983"/>
              <a:gd name="connsiteX4" fmla="*/ 1778667 w 1892877"/>
              <a:gd name="connsiteY4" fmla="*/ 2524473 h 4161983"/>
              <a:gd name="connsiteX5" fmla="*/ 1778667 w 1892877"/>
              <a:gd name="connsiteY5" fmla="*/ 2393845 h 4161983"/>
              <a:gd name="connsiteX6" fmla="*/ 1885545 w 1892877"/>
              <a:gd name="connsiteY6" fmla="*/ 3260744 h 4161983"/>
              <a:gd name="connsiteX7" fmla="*/ 1873670 w 1892877"/>
              <a:gd name="connsiteY7" fmla="*/ 4151393 h 4161983"/>
              <a:gd name="connsiteX8" fmla="*/ 1885545 w 1892877"/>
              <a:gd name="connsiteY8" fmla="*/ 3652629 h 4161983"/>
              <a:gd name="connsiteX9" fmla="*/ 1743041 w 1892877"/>
              <a:gd name="connsiteY9" fmla="*/ 2239466 h 4161983"/>
              <a:gd name="connsiteX10" fmla="*/ 1493659 w 1892877"/>
              <a:gd name="connsiteY10" fmla="*/ 1479445 h 4161983"/>
              <a:gd name="connsiteX11" fmla="*/ 1279904 w 1892877"/>
              <a:gd name="connsiteY11" fmla="*/ 1123185 h 4161983"/>
              <a:gd name="connsiteX12" fmla="*/ 116122 w 1892877"/>
              <a:gd name="connsiteY12" fmla="*/ 101907 h 4161983"/>
              <a:gd name="connsiteX13" fmla="*/ 211124 w 1892877"/>
              <a:gd name="connsiteY13" fmla="*/ 185035 h 41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2877" h="4161983">
                <a:moveTo>
                  <a:pt x="211124" y="185035"/>
                </a:moveTo>
                <a:lnTo>
                  <a:pt x="1600537" y="1431944"/>
                </a:lnTo>
                <a:cubicBezTo>
                  <a:pt x="1800438" y="1610074"/>
                  <a:pt x="1402615" y="1190479"/>
                  <a:pt x="1410532" y="1253814"/>
                </a:cubicBezTo>
                <a:cubicBezTo>
                  <a:pt x="1418449" y="1317149"/>
                  <a:pt x="1586683" y="1600178"/>
                  <a:pt x="1648039" y="1811954"/>
                </a:cubicBezTo>
                <a:cubicBezTo>
                  <a:pt x="1709395" y="2023731"/>
                  <a:pt x="1756896" y="2427491"/>
                  <a:pt x="1778667" y="2524473"/>
                </a:cubicBezTo>
                <a:cubicBezTo>
                  <a:pt x="1800438" y="2621455"/>
                  <a:pt x="1760854" y="2271133"/>
                  <a:pt x="1778667" y="2393845"/>
                </a:cubicBezTo>
                <a:cubicBezTo>
                  <a:pt x="1796480" y="2516557"/>
                  <a:pt x="1869711" y="2967819"/>
                  <a:pt x="1885545" y="3260744"/>
                </a:cubicBezTo>
                <a:cubicBezTo>
                  <a:pt x="1901379" y="3553669"/>
                  <a:pt x="1873670" y="4086079"/>
                  <a:pt x="1873670" y="4151393"/>
                </a:cubicBezTo>
                <a:cubicBezTo>
                  <a:pt x="1873670" y="4216707"/>
                  <a:pt x="1907317" y="3971284"/>
                  <a:pt x="1885545" y="3652629"/>
                </a:cubicBezTo>
                <a:cubicBezTo>
                  <a:pt x="1863774" y="3333975"/>
                  <a:pt x="1808355" y="2601663"/>
                  <a:pt x="1743041" y="2239466"/>
                </a:cubicBezTo>
                <a:cubicBezTo>
                  <a:pt x="1677727" y="1877269"/>
                  <a:pt x="1570849" y="1665492"/>
                  <a:pt x="1493659" y="1479445"/>
                </a:cubicBezTo>
                <a:cubicBezTo>
                  <a:pt x="1416470" y="1293398"/>
                  <a:pt x="1509493" y="1352775"/>
                  <a:pt x="1279904" y="1123185"/>
                </a:cubicBezTo>
                <a:cubicBezTo>
                  <a:pt x="1050315" y="893595"/>
                  <a:pt x="296231" y="256286"/>
                  <a:pt x="116122" y="101907"/>
                </a:cubicBezTo>
                <a:cubicBezTo>
                  <a:pt x="-63987" y="-52472"/>
                  <a:pt x="-36278" y="-36638"/>
                  <a:pt x="211124" y="185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D6FD69B2-83AC-B640-253C-EA3548859CFF}"/>
              </a:ext>
            </a:extLst>
          </p:cNvPr>
          <p:cNvSpPr/>
          <p:nvPr/>
        </p:nvSpPr>
        <p:spPr>
          <a:xfrm>
            <a:off x="2967631" y="7848458"/>
            <a:ext cx="1497586" cy="3581814"/>
          </a:xfrm>
          <a:custGeom>
            <a:avLst/>
            <a:gdLst>
              <a:gd name="connsiteX0" fmla="*/ 1200 w 1497586"/>
              <a:gd name="connsiteY0" fmla="*/ 1132 h 3581814"/>
              <a:gd name="connsiteX1" fmla="*/ 179330 w 1497586"/>
              <a:gd name="connsiteY1" fmla="*/ 630524 h 3581814"/>
              <a:gd name="connsiteX2" fmla="*/ 796847 w 1497586"/>
              <a:gd name="connsiteY2" fmla="*/ 1794306 h 3581814"/>
              <a:gd name="connsiteX3" fmla="*/ 678094 w 1497586"/>
              <a:gd name="connsiteY3" fmla="*/ 1592425 h 3581814"/>
              <a:gd name="connsiteX4" fmla="*/ 1438114 w 1497586"/>
              <a:gd name="connsiteY4" fmla="*/ 2625578 h 3581814"/>
              <a:gd name="connsiteX5" fmla="*/ 1449990 w 1497586"/>
              <a:gd name="connsiteY5" fmla="*/ 3575604 h 3581814"/>
              <a:gd name="connsiteX6" fmla="*/ 1461865 w 1497586"/>
              <a:gd name="connsiteY6" fmla="*/ 3005589 h 3581814"/>
              <a:gd name="connsiteX7" fmla="*/ 1354987 w 1497586"/>
              <a:gd name="connsiteY7" fmla="*/ 2399947 h 3581814"/>
              <a:gd name="connsiteX8" fmla="*/ 203081 w 1497586"/>
              <a:gd name="connsiteY8" fmla="*/ 1129287 h 3581814"/>
              <a:gd name="connsiteX9" fmla="*/ 452463 w 1497586"/>
              <a:gd name="connsiteY9" fmla="*/ 1378669 h 3581814"/>
              <a:gd name="connsiteX10" fmla="*/ 262457 w 1497586"/>
              <a:gd name="connsiteY10" fmla="*/ 951158 h 3581814"/>
              <a:gd name="connsiteX11" fmla="*/ 108078 w 1497586"/>
              <a:gd name="connsiteY11" fmla="*/ 773028 h 3581814"/>
              <a:gd name="connsiteX12" fmla="*/ 1200 w 1497586"/>
              <a:gd name="connsiteY12" fmla="*/ 1132 h 358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7586" h="3581814">
                <a:moveTo>
                  <a:pt x="1200" y="1132"/>
                </a:moveTo>
                <a:cubicBezTo>
                  <a:pt x="13075" y="-22619"/>
                  <a:pt x="46722" y="331662"/>
                  <a:pt x="179330" y="630524"/>
                </a:cubicBezTo>
                <a:cubicBezTo>
                  <a:pt x="311938" y="929386"/>
                  <a:pt x="713720" y="1633989"/>
                  <a:pt x="796847" y="1794306"/>
                </a:cubicBezTo>
                <a:cubicBezTo>
                  <a:pt x="879974" y="1954623"/>
                  <a:pt x="571216" y="1453880"/>
                  <a:pt x="678094" y="1592425"/>
                </a:cubicBezTo>
                <a:cubicBezTo>
                  <a:pt x="784972" y="1730970"/>
                  <a:pt x="1309465" y="2295048"/>
                  <a:pt x="1438114" y="2625578"/>
                </a:cubicBezTo>
                <a:cubicBezTo>
                  <a:pt x="1566763" y="2956108"/>
                  <a:pt x="1446032" y="3512269"/>
                  <a:pt x="1449990" y="3575604"/>
                </a:cubicBezTo>
                <a:cubicBezTo>
                  <a:pt x="1453949" y="3638939"/>
                  <a:pt x="1477699" y="3201532"/>
                  <a:pt x="1461865" y="3005589"/>
                </a:cubicBezTo>
                <a:cubicBezTo>
                  <a:pt x="1446031" y="2809646"/>
                  <a:pt x="1564784" y="2712664"/>
                  <a:pt x="1354987" y="2399947"/>
                </a:cubicBezTo>
                <a:cubicBezTo>
                  <a:pt x="1145190" y="2087230"/>
                  <a:pt x="353502" y="1299500"/>
                  <a:pt x="203081" y="1129287"/>
                </a:cubicBezTo>
                <a:cubicBezTo>
                  <a:pt x="52660" y="959074"/>
                  <a:pt x="442567" y="1408357"/>
                  <a:pt x="452463" y="1378669"/>
                </a:cubicBezTo>
                <a:cubicBezTo>
                  <a:pt x="462359" y="1348981"/>
                  <a:pt x="319854" y="1052098"/>
                  <a:pt x="262457" y="951158"/>
                </a:cubicBezTo>
                <a:cubicBezTo>
                  <a:pt x="205060" y="850218"/>
                  <a:pt x="147662" y="927407"/>
                  <a:pt x="108078" y="773028"/>
                </a:cubicBezTo>
                <a:cubicBezTo>
                  <a:pt x="68494" y="618649"/>
                  <a:pt x="-10675" y="24883"/>
                  <a:pt x="1200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D528C7A6-8DBD-6ECF-A7CE-D6A897CE0A78}"/>
              </a:ext>
            </a:extLst>
          </p:cNvPr>
          <p:cNvSpPr/>
          <p:nvPr/>
        </p:nvSpPr>
        <p:spPr>
          <a:xfrm>
            <a:off x="29208" y="6528379"/>
            <a:ext cx="1681293" cy="1296648"/>
          </a:xfrm>
          <a:custGeom>
            <a:avLst/>
            <a:gdLst>
              <a:gd name="connsiteX0" fmla="*/ 1680839 w 1681293"/>
              <a:gd name="connsiteY0" fmla="*/ 3050 h 1296648"/>
              <a:gd name="connsiteX1" fmla="*/ 1312704 w 1681293"/>
              <a:gd name="connsiteY1" fmla="*/ 335559 h 1296648"/>
              <a:gd name="connsiteX2" fmla="*/ 1229576 w 1681293"/>
              <a:gd name="connsiteY2" fmla="*/ 679943 h 1296648"/>
              <a:gd name="connsiteX3" fmla="*/ 18293 w 1681293"/>
              <a:gd name="connsiteY3" fmla="*/ 1285585 h 1296648"/>
              <a:gd name="connsiteX4" fmla="*/ 552683 w 1681293"/>
              <a:gd name="connsiteY4" fmla="*/ 1048078 h 1296648"/>
              <a:gd name="connsiteX5" fmla="*/ 1277078 w 1681293"/>
              <a:gd name="connsiteY5" fmla="*/ 751195 h 1296648"/>
              <a:gd name="connsiteX6" fmla="*/ 1015821 w 1681293"/>
              <a:gd name="connsiteY6" fmla="*/ 834322 h 1296648"/>
              <a:gd name="connsiteX7" fmla="*/ 1229576 w 1681293"/>
              <a:gd name="connsiteY7" fmla="*/ 537439 h 1296648"/>
              <a:gd name="connsiteX8" fmla="*/ 1680839 w 1681293"/>
              <a:gd name="connsiteY8" fmla="*/ 3050 h 12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1293" h="1296648">
                <a:moveTo>
                  <a:pt x="1680839" y="3050"/>
                </a:moveTo>
                <a:cubicBezTo>
                  <a:pt x="1694694" y="-30597"/>
                  <a:pt x="1387914" y="222744"/>
                  <a:pt x="1312704" y="335559"/>
                </a:cubicBezTo>
                <a:cubicBezTo>
                  <a:pt x="1237494" y="448374"/>
                  <a:pt x="1445311" y="521605"/>
                  <a:pt x="1229576" y="679943"/>
                </a:cubicBezTo>
                <a:cubicBezTo>
                  <a:pt x="1013841" y="838281"/>
                  <a:pt x="131108" y="1224229"/>
                  <a:pt x="18293" y="1285585"/>
                </a:cubicBezTo>
                <a:cubicBezTo>
                  <a:pt x="-94522" y="1346941"/>
                  <a:pt x="342885" y="1137143"/>
                  <a:pt x="552683" y="1048078"/>
                </a:cubicBezTo>
                <a:cubicBezTo>
                  <a:pt x="762480" y="959013"/>
                  <a:pt x="1199888" y="786821"/>
                  <a:pt x="1277078" y="751195"/>
                </a:cubicBezTo>
                <a:cubicBezTo>
                  <a:pt x="1354268" y="715569"/>
                  <a:pt x="1023738" y="869948"/>
                  <a:pt x="1015821" y="834322"/>
                </a:cubicBezTo>
                <a:cubicBezTo>
                  <a:pt x="1007904" y="798696"/>
                  <a:pt x="1120719" y="672026"/>
                  <a:pt x="1229576" y="537439"/>
                </a:cubicBezTo>
                <a:cubicBezTo>
                  <a:pt x="1338433" y="402852"/>
                  <a:pt x="1666984" y="36697"/>
                  <a:pt x="1680839" y="3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13D90E89-1909-C3F6-00C7-E5F057531937}"/>
              </a:ext>
            </a:extLst>
          </p:cNvPr>
          <p:cNvSpPr/>
          <p:nvPr/>
        </p:nvSpPr>
        <p:spPr>
          <a:xfrm>
            <a:off x="7493273" y="5053971"/>
            <a:ext cx="374022" cy="2741473"/>
          </a:xfrm>
          <a:custGeom>
            <a:avLst/>
            <a:gdLst>
              <a:gd name="connsiteX0" fmla="*/ 71309 w 374022"/>
              <a:gd name="connsiteY0" fmla="*/ 40543 h 2741473"/>
              <a:gd name="connsiteX1" fmla="*/ 59433 w 374022"/>
              <a:gd name="connsiteY1" fmla="*/ 278050 h 2741473"/>
              <a:gd name="connsiteX2" fmla="*/ 332566 w 374022"/>
              <a:gd name="connsiteY2" fmla="*/ 1358704 h 2741473"/>
              <a:gd name="connsiteX3" fmla="*/ 273189 w 374022"/>
              <a:gd name="connsiteY3" fmla="*/ 1121198 h 2741473"/>
              <a:gd name="connsiteX4" fmla="*/ 368192 w 374022"/>
              <a:gd name="connsiteY4" fmla="*/ 1465582 h 2741473"/>
              <a:gd name="connsiteX5" fmla="*/ 71309 w 374022"/>
              <a:gd name="connsiteY5" fmla="*/ 2700616 h 2741473"/>
              <a:gd name="connsiteX6" fmla="*/ 166311 w 374022"/>
              <a:gd name="connsiteY6" fmla="*/ 2403733 h 2741473"/>
              <a:gd name="connsiteX7" fmla="*/ 249439 w 374022"/>
              <a:gd name="connsiteY7" fmla="*/ 1988097 h 2741473"/>
              <a:gd name="connsiteX8" fmla="*/ 35683 w 374022"/>
              <a:gd name="connsiteY8" fmla="*/ 1014320 h 2741473"/>
              <a:gd name="connsiteX9" fmla="*/ 285065 w 374022"/>
              <a:gd name="connsiteY9" fmla="*/ 1679338 h 2741473"/>
              <a:gd name="connsiteX10" fmla="*/ 285065 w 374022"/>
              <a:gd name="connsiteY10" fmla="*/ 1406206 h 2741473"/>
              <a:gd name="connsiteX11" fmla="*/ 11932 w 374022"/>
              <a:gd name="connsiteY11" fmla="*/ 693686 h 2741473"/>
              <a:gd name="connsiteX12" fmla="*/ 47558 w 374022"/>
              <a:gd name="connsiteY12" fmla="*/ 943068 h 2741473"/>
              <a:gd name="connsiteX13" fmla="*/ 71309 w 374022"/>
              <a:gd name="connsiteY13" fmla="*/ 40543 h 274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022" h="2741473">
                <a:moveTo>
                  <a:pt x="71309" y="40543"/>
                </a:moveTo>
                <a:cubicBezTo>
                  <a:pt x="73288" y="-70293"/>
                  <a:pt x="15890" y="58357"/>
                  <a:pt x="59433" y="278050"/>
                </a:cubicBezTo>
                <a:cubicBezTo>
                  <a:pt x="102976" y="497743"/>
                  <a:pt x="296940" y="1218179"/>
                  <a:pt x="332566" y="1358704"/>
                </a:cubicBezTo>
                <a:cubicBezTo>
                  <a:pt x="368192" y="1499229"/>
                  <a:pt x="267251" y="1103385"/>
                  <a:pt x="273189" y="1121198"/>
                </a:cubicBezTo>
                <a:cubicBezTo>
                  <a:pt x="279127" y="1139011"/>
                  <a:pt x="401839" y="1202346"/>
                  <a:pt x="368192" y="1465582"/>
                </a:cubicBezTo>
                <a:cubicBezTo>
                  <a:pt x="334545" y="1728818"/>
                  <a:pt x="104956" y="2544258"/>
                  <a:pt x="71309" y="2700616"/>
                </a:cubicBezTo>
                <a:cubicBezTo>
                  <a:pt x="37662" y="2856975"/>
                  <a:pt x="136623" y="2522486"/>
                  <a:pt x="166311" y="2403733"/>
                </a:cubicBezTo>
                <a:cubicBezTo>
                  <a:pt x="195999" y="2284980"/>
                  <a:pt x="271210" y="2219666"/>
                  <a:pt x="249439" y="1988097"/>
                </a:cubicBezTo>
                <a:cubicBezTo>
                  <a:pt x="227668" y="1756528"/>
                  <a:pt x="29745" y="1065780"/>
                  <a:pt x="35683" y="1014320"/>
                </a:cubicBezTo>
                <a:cubicBezTo>
                  <a:pt x="41621" y="962860"/>
                  <a:pt x="243501" y="1614024"/>
                  <a:pt x="285065" y="1679338"/>
                </a:cubicBezTo>
                <a:cubicBezTo>
                  <a:pt x="326629" y="1744652"/>
                  <a:pt x="330587" y="1570481"/>
                  <a:pt x="285065" y="1406206"/>
                </a:cubicBezTo>
                <a:cubicBezTo>
                  <a:pt x="239543" y="1241931"/>
                  <a:pt x="51516" y="770876"/>
                  <a:pt x="11932" y="693686"/>
                </a:cubicBezTo>
                <a:cubicBezTo>
                  <a:pt x="-27652" y="616496"/>
                  <a:pt x="43599" y="1053904"/>
                  <a:pt x="47558" y="943068"/>
                </a:cubicBezTo>
                <a:cubicBezTo>
                  <a:pt x="51517" y="832232"/>
                  <a:pt x="69330" y="151379"/>
                  <a:pt x="71309" y="40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1959B31-747B-470F-B6F8-60745A7AF4E5}"/>
              </a:ext>
            </a:extLst>
          </p:cNvPr>
          <p:cNvSpPr/>
          <p:nvPr/>
        </p:nvSpPr>
        <p:spPr>
          <a:xfrm>
            <a:off x="7146476" y="6524199"/>
            <a:ext cx="1507753" cy="2574455"/>
          </a:xfrm>
          <a:custGeom>
            <a:avLst/>
            <a:gdLst>
              <a:gd name="connsiteX0" fmla="*/ 441856 w 1507753"/>
              <a:gd name="connsiteY0" fmla="*/ 7230 h 2574455"/>
              <a:gd name="connsiteX1" fmla="*/ 263727 w 1507753"/>
              <a:gd name="connsiteY1" fmla="*/ 767250 h 2574455"/>
              <a:gd name="connsiteX2" fmla="*/ 144973 w 1507753"/>
              <a:gd name="connsiteY2" fmla="*/ 1669775 h 2574455"/>
              <a:gd name="connsiteX3" fmla="*/ 263727 w 1507753"/>
              <a:gd name="connsiteY3" fmla="*/ 1076009 h 2574455"/>
              <a:gd name="connsiteX4" fmla="*/ 275602 w 1507753"/>
              <a:gd name="connsiteY4" fmla="*/ 1681650 h 2574455"/>
              <a:gd name="connsiteX5" fmla="*/ 382480 w 1507753"/>
              <a:gd name="connsiteY5" fmla="*/ 1919157 h 2574455"/>
              <a:gd name="connsiteX6" fmla="*/ 1439384 w 1507753"/>
              <a:gd name="connsiteY6" fmla="*/ 2536674 h 2574455"/>
              <a:gd name="connsiteX7" fmla="*/ 1296880 w 1507753"/>
              <a:gd name="connsiteY7" fmla="*/ 2453546 h 2574455"/>
              <a:gd name="connsiteX8" fmla="*/ 429981 w 1507753"/>
              <a:gd name="connsiteY8" fmla="*/ 2014159 h 2574455"/>
              <a:gd name="connsiteX9" fmla="*/ 263727 w 1507753"/>
              <a:gd name="connsiteY9" fmla="*/ 1859780 h 2574455"/>
              <a:gd name="connsiteX10" fmla="*/ 251851 w 1507753"/>
              <a:gd name="connsiteY10" fmla="*/ 1456019 h 2574455"/>
              <a:gd name="connsiteX11" fmla="*/ 121223 w 1507753"/>
              <a:gd name="connsiteY11" fmla="*/ 1919157 h 2574455"/>
              <a:gd name="connsiteX12" fmla="*/ 239976 w 1507753"/>
              <a:gd name="connsiteY12" fmla="*/ 731624 h 2574455"/>
              <a:gd name="connsiteX13" fmla="*/ 2469 w 1507753"/>
              <a:gd name="connsiteY13" fmla="*/ 1230388 h 2574455"/>
              <a:gd name="connsiteX14" fmla="*/ 441856 w 1507753"/>
              <a:gd name="connsiteY14" fmla="*/ 7230 h 257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7753" h="2574455">
                <a:moveTo>
                  <a:pt x="441856" y="7230"/>
                </a:moveTo>
                <a:cubicBezTo>
                  <a:pt x="485399" y="-69960"/>
                  <a:pt x="313207" y="490159"/>
                  <a:pt x="263727" y="767250"/>
                </a:cubicBezTo>
                <a:cubicBezTo>
                  <a:pt x="214247" y="1044341"/>
                  <a:pt x="144973" y="1618315"/>
                  <a:pt x="144973" y="1669775"/>
                </a:cubicBezTo>
                <a:cubicBezTo>
                  <a:pt x="144973" y="1721235"/>
                  <a:pt x="241955" y="1074030"/>
                  <a:pt x="263727" y="1076009"/>
                </a:cubicBezTo>
                <a:cubicBezTo>
                  <a:pt x="285498" y="1077988"/>
                  <a:pt x="255810" y="1541125"/>
                  <a:pt x="275602" y="1681650"/>
                </a:cubicBezTo>
                <a:cubicBezTo>
                  <a:pt x="295394" y="1822175"/>
                  <a:pt x="188516" y="1776653"/>
                  <a:pt x="382480" y="1919157"/>
                </a:cubicBezTo>
                <a:cubicBezTo>
                  <a:pt x="576444" y="2061661"/>
                  <a:pt x="1286984" y="2447609"/>
                  <a:pt x="1439384" y="2536674"/>
                </a:cubicBezTo>
                <a:cubicBezTo>
                  <a:pt x="1591784" y="2625739"/>
                  <a:pt x="1465114" y="2540632"/>
                  <a:pt x="1296880" y="2453546"/>
                </a:cubicBezTo>
                <a:cubicBezTo>
                  <a:pt x="1128646" y="2366460"/>
                  <a:pt x="602173" y="2113120"/>
                  <a:pt x="429981" y="2014159"/>
                </a:cubicBezTo>
                <a:cubicBezTo>
                  <a:pt x="257789" y="1915198"/>
                  <a:pt x="293415" y="1952803"/>
                  <a:pt x="263727" y="1859780"/>
                </a:cubicBezTo>
                <a:cubicBezTo>
                  <a:pt x="234039" y="1766757"/>
                  <a:pt x="275602" y="1446123"/>
                  <a:pt x="251851" y="1456019"/>
                </a:cubicBezTo>
                <a:cubicBezTo>
                  <a:pt x="228100" y="1465915"/>
                  <a:pt x="123202" y="2039889"/>
                  <a:pt x="121223" y="1919157"/>
                </a:cubicBezTo>
                <a:cubicBezTo>
                  <a:pt x="119244" y="1798425"/>
                  <a:pt x="259768" y="846419"/>
                  <a:pt x="239976" y="731624"/>
                </a:cubicBezTo>
                <a:cubicBezTo>
                  <a:pt x="220184" y="616829"/>
                  <a:pt x="-27219" y="1345183"/>
                  <a:pt x="2469" y="1230388"/>
                </a:cubicBezTo>
                <a:cubicBezTo>
                  <a:pt x="32157" y="1115593"/>
                  <a:pt x="398313" y="84420"/>
                  <a:pt x="441856" y="7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E5DE482-CE44-06E7-817F-11D6AFA13ED6}"/>
              </a:ext>
            </a:extLst>
          </p:cNvPr>
          <p:cNvSpPr/>
          <p:nvPr/>
        </p:nvSpPr>
        <p:spPr>
          <a:xfrm>
            <a:off x="5200337" y="9032694"/>
            <a:ext cx="2169768" cy="3092783"/>
          </a:xfrm>
          <a:custGeom>
            <a:avLst/>
            <a:gdLst>
              <a:gd name="connsiteX0" fmla="*/ 1055 w 2169768"/>
              <a:gd name="connsiteY0" fmla="*/ 4428 h 3092783"/>
              <a:gd name="connsiteX1" fmla="*/ 618572 w 2169768"/>
              <a:gd name="connsiteY1" fmla="*/ 633820 h 3092783"/>
              <a:gd name="connsiteX2" fmla="*/ 772951 w 2169768"/>
              <a:gd name="connsiteY2" fmla="*/ 1655098 h 3092783"/>
              <a:gd name="connsiteX3" fmla="*/ 749201 w 2169768"/>
              <a:gd name="connsiteY3" fmla="*/ 776324 h 3092783"/>
              <a:gd name="connsiteX4" fmla="*/ 951081 w 2169768"/>
              <a:gd name="connsiteY4" fmla="*/ 1655098 h 3092783"/>
              <a:gd name="connsiteX5" fmla="*/ 1224214 w 2169768"/>
              <a:gd name="connsiteY5" fmla="*/ 2165737 h 3092783"/>
              <a:gd name="connsiteX6" fmla="*/ 2150489 w 2169768"/>
              <a:gd name="connsiteY6" fmla="*/ 3068262 h 3092783"/>
              <a:gd name="connsiteX7" fmla="*/ 1806105 w 2169768"/>
              <a:gd name="connsiteY7" fmla="*/ 2783254 h 3092783"/>
              <a:gd name="connsiteX8" fmla="*/ 1259840 w 2169768"/>
              <a:gd name="connsiteY8" fmla="*/ 2213238 h 3092783"/>
              <a:gd name="connsiteX9" fmla="*/ 677949 w 2169768"/>
              <a:gd name="connsiteY9" fmla="*/ 716948 h 3092783"/>
              <a:gd name="connsiteX10" fmla="*/ 476068 w 2169768"/>
              <a:gd name="connsiteY10" fmla="*/ 372563 h 3092783"/>
              <a:gd name="connsiteX11" fmla="*/ 1055 w 2169768"/>
              <a:gd name="connsiteY11" fmla="*/ 4428 h 309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9768" h="3092783">
                <a:moveTo>
                  <a:pt x="1055" y="4428"/>
                </a:moveTo>
                <a:cubicBezTo>
                  <a:pt x="24806" y="47971"/>
                  <a:pt x="489923" y="358708"/>
                  <a:pt x="618572" y="633820"/>
                </a:cubicBezTo>
                <a:cubicBezTo>
                  <a:pt x="747221" y="908932"/>
                  <a:pt x="751180" y="1631347"/>
                  <a:pt x="772951" y="1655098"/>
                </a:cubicBezTo>
                <a:cubicBezTo>
                  <a:pt x="794723" y="1678849"/>
                  <a:pt x="719513" y="776324"/>
                  <a:pt x="749201" y="776324"/>
                </a:cubicBezTo>
                <a:cubicBezTo>
                  <a:pt x="778889" y="776324"/>
                  <a:pt x="871912" y="1423529"/>
                  <a:pt x="951081" y="1655098"/>
                </a:cubicBezTo>
                <a:cubicBezTo>
                  <a:pt x="1030250" y="1886667"/>
                  <a:pt x="1024313" y="1930210"/>
                  <a:pt x="1224214" y="2165737"/>
                </a:cubicBezTo>
                <a:cubicBezTo>
                  <a:pt x="1424115" y="2401264"/>
                  <a:pt x="2053507" y="2965343"/>
                  <a:pt x="2150489" y="3068262"/>
                </a:cubicBezTo>
                <a:cubicBezTo>
                  <a:pt x="2247471" y="3171181"/>
                  <a:pt x="1954547" y="2925758"/>
                  <a:pt x="1806105" y="2783254"/>
                </a:cubicBezTo>
                <a:cubicBezTo>
                  <a:pt x="1657664" y="2640750"/>
                  <a:pt x="1447866" y="2557622"/>
                  <a:pt x="1259840" y="2213238"/>
                </a:cubicBezTo>
                <a:cubicBezTo>
                  <a:pt x="1071814" y="1868854"/>
                  <a:pt x="808578" y="1023727"/>
                  <a:pt x="677949" y="716948"/>
                </a:cubicBezTo>
                <a:cubicBezTo>
                  <a:pt x="547320" y="410169"/>
                  <a:pt x="590863" y="495275"/>
                  <a:pt x="476068" y="372563"/>
                </a:cubicBezTo>
                <a:cubicBezTo>
                  <a:pt x="361273" y="249851"/>
                  <a:pt x="-22696" y="-39115"/>
                  <a:pt x="1055" y="4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D0831873-D324-941F-EA94-C147569E8A2D}"/>
              </a:ext>
            </a:extLst>
          </p:cNvPr>
          <p:cNvSpPr/>
          <p:nvPr/>
        </p:nvSpPr>
        <p:spPr>
          <a:xfrm>
            <a:off x="6789084" y="6955509"/>
            <a:ext cx="1742976" cy="3610252"/>
          </a:xfrm>
          <a:custGeom>
            <a:avLst/>
            <a:gdLst>
              <a:gd name="connsiteX0" fmla="*/ 205482 w 1742976"/>
              <a:gd name="connsiteY0" fmla="*/ 3431 h 3610252"/>
              <a:gd name="connsiteX1" fmla="*/ 15477 w 1742976"/>
              <a:gd name="connsiteY1" fmla="*/ 834704 h 3610252"/>
              <a:gd name="connsiteX2" fmla="*/ 454864 w 1742976"/>
              <a:gd name="connsiteY2" fmla="*/ 2722881 h 3610252"/>
              <a:gd name="connsiteX3" fmla="*/ 39228 w 1742976"/>
              <a:gd name="connsiteY3" fmla="*/ 1012834 h 3610252"/>
              <a:gd name="connsiteX4" fmla="*/ 134230 w 1742976"/>
              <a:gd name="connsiteY4" fmla="*/ 2188491 h 3610252"/>
              <a:gd name="connsiteX5" fmla="*/ 704246 w 1742976"/>
              <a:gd name="connsiteY5" fmla="*/ 3031639 h 3610252"/>
              <a:gd name="connsiteX6" fmla="*/ 1725524 w 1742976"/>
              <a:gd name="connsiteY6" fmla="*/ 3601655 h 3610252"/>
              <a:gd name="connsiteX7" fmla="*/ 1262386 w 1742976"/>
              <a:gd name="connsiteY7" fmla="*/ 3304772 h 3610252"/>
              <a:gd name="connsiteX8" fmla="*/ 169856 w 1742976"/>
              <a:gd name="connsiteY8" fmla="*/ 2390372 h 3610252"/>
              <a:gd name="connsiteX9" fmla="*/ 27352 w 1742976"/>
              <a:gd name="connsiteY9" fmla="*/ 1238465 h 3610252"/>
              <a:gd name="connsiteX10" fmla="*/ 3602 w 1742976"/>
              <a:gd name="connsiteY10" fmla="*/ 1725353 h 3610252"/>
              <a:gd name="connsiteX11" fmla="*/ 74854 w 1742976"/>
              <a:gd name="connsiteY11" fmla="*/ 585322 h 3610252"/>
              <a:gd name="connsiteX12" fmla="*/ 205482 w 1742976"/>
              <a:gd name="connsiteY12" fmla="*/ 3431 h 361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2976" h="3610252">
                <a:moveTo>
                  <a:pt x="205482" y="3431"/>
                </a:moveTo>
                <a:cubicBezTo>
                  <a:pt x="195586" y="44995"/>
                  <a:pt x="-26087" y="381462"/>
                  <a:pt x="15477" y="834704"/>
                </a:cubicBezTo>
                <a:cubicBezTo>
                  <a:pt x="57041" y="1287946"/>
                  <a:pt x="450906" y="2693193"/>
                  <a:pt x="454864" y="2722881"/>
                </a:cubicBezTo>
                <a:cubicBezTo>
                  <a:pt x="458822" y="2752569"/>
                  <a:pt x="92667" y="1101899"/>
                  <a:pt x="39228" y="1012834"/>
                </a:cubicBezTo>
                <a:cubicBezTo>
                  <a:pt x="-14211" y="923769"/>
                  <a:pt x="23394" y="1852024"/>
                  <a:pt x="134230" y="2188491"/>
                </a:cubicBezTo>
                <a:cubicBezTo>
                  <a:pt x="245066" y="2524958"/>
                  <a:pt x="439030" y="2796112"/>
                  <a:pt x="704246" y="3031639"/>
                </a:cubicBezTo>
                <a:cubicBezTo>
                  <a:pt x="969462" y="3267166"/>
                  <a:pt x="1632501" y="3556133"/>
                  <a:pt x="1725524" y="3601655"/>
                </a:cubicBezTo>
                <a:cubicBezTo>
                  <a:pt x="1818547" y="3647177"/>
                  <a:pt x="1521664" y="3506652"/>
                  <a:pt x="1262386" y="3304772"/>
                </a:cubicBezTo>
                <a:cubicBezTo>
                  <a:pt x="1003108" y="3102892"/>
                  <a:pt x="375695" y="2734757"/>
                  <a:pt x="169856" y="2390372"/>
                </a:cubicBezTo>
                <a:cubicBezTo>
                  <a:pt x="-35983" y="2045988"/>
                  <a:pt x="55061" y="1349301"/>
                  <a:pt x="27352" y="1238465"/>
                </a:cubicBezTo>
                <a:cubicBezTo>
                  <a:pt x="-357" y="1127629"/>
                  <a:pt x="-4315" y="1834210"/>
                  <a:pt x="3602" y="1725353"/>
                </a:cubicBezTo>
                <a:cubicBezTo>
                  <a:pt x="11519" y="1616496"/>
                  <a:pt x="43187" y="864392"/>
                  <a:pt x="74854" y="585322"/>
                </a:cubicBezTo>
                <a:cubicBezTo>
                  <a:pt x="106521" y="306252"/>
                  <a:pt x="215378" y="-38133"/>
                  <a:pt x="205482" y="3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5585DCED-6E80-21DC-8EB2-0F459137BE0E}"/>
              </a:ext>
            </a:extLst>
          </p:cNvPr>
          <p:cNvSpPr/>
          <p:nvPr/>
        </p:nvSpPr>
        <p:spPr>
          <a:xfrm>
            <a:off x="6199841" y="6866488"/>
            <a:ext cx="1374047" cy="4029561"/>
          </a:xfrm>
          <a:custGeom>
            <a:avLst/>
            <a:gdLst>
              <a:gd name="connsiteX0" fmla="*/ 248460 w 1374047"/>
              <a:gd name="connsiteY0" fmla="*/ 151829 h 4029561"/>
              <a:gd name="connsiteX1" fmla="*/ 224710 w 1374047"/>
              <a:gd name="connsiteY1" fmla="*/ 211206 h 4029561"/>
              <a:gd name="connsiteX2" fmla="*/ 94081 w 1374047"/>
              <a:gd name="connsiteY2" fmla="*/ 1719372 h 4029561"/>
              <a:gd name="connsiteX3" fmla="*/ 331588 w 1374047"/>
              <a:gd name="connsiteY3" fmla="*/ 2740650 h 4029561"/>
              <a:gd name="connsiteX4" fmla="*/ 1329115 w 1374047"/>
              <a:gd name="connsiteY4" fmla="*/ 3987559 h 4029561"/>
              <a:gd name="connsiteX5" fmla="*/ 1103484 w 1374047"/>
              <a:gd name="connsiteY5" fmla="*/ 3631299 h 4029561"/>
              <a:gd name="connsiteX6" fmla="*/ 224710 w 1374047"/>
              <a:gd name="connsiteY6" fmla="*/ 2610021 h 4029561"/>
              <a:gd name="connsiteX7" fmla="*/ 58455 w 1374047"/>
              <a:gd name="connsiteY7" fmla="*/ 1398738 h 4029561"/>
              <a:gd name="connsiteX8" fmla="*/ 10954 w 1374047"/>
              <a:gd name="connsiteY8" fmla="*/ 1529367 h 4029561"/>
              <a:gd name="connsiteX9" fmla="*/ 248460 w 1374047"/>
              <a:gd name="connsiteY9" fmla="*/ 151829 h 402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4047" h="4029561">
                <a:moveTo>
                  <a:pt x="248460" y="151829"/>
                </a:moveTo>
                <a:cubicBezTo>
                  <a:pt x="284086" y="-67864"/>
                  <a:pt x="250440" y="-50051"/>
                  <a:pt x="224710" y="211206"/>
                </a:cubicBezTo>
                <a:cubicBezTo>
                  <a:pt x="198980" y="472463"/>
                  <a:pt x="76268" y="1297798"/>
                  <a:pt x="94081" y="1719372"/>
                </a:cubicBezTo>
                <a:cubicBezTo>
                  <a:pt x="111894" y="2140946"/>
                  <a:pt x="125749" y="2362619"/>
                  <a:pt x="331588" y="2740650"/>
                </a:cubicBezTo>
                <a:cubicBezTo>
                  <a:pt x="537427" y="3118681"/>
                  <a:pt x="1200466" y="3839118"/>
                  <a:pt x="1329115" y="3987559"/>
                </a:cubicBezTo>
                <a:cubicBezTo>
                  <a:pt x="1457764" y="4136001"/>
                  <a:pt x="1287551" y="3860889"/>
                  <a:pt x="1103484" y="3631299"/>
                </a:cubicBezTo>
                <a:cubicBezTo>
                  <a:pt x="919417" y="3401709"/>
                  <a:pt x="398881" y="2982114"/>
                  <a:pt x="224710" y="2610021"/>
                </a:cubicBezTo>
                <a:cubicBezTo>
                  <a:pt x="50539" y="2237928"/>
                  <a:pt x="94081" y="1578847"/>
                  <a:pt x="58455" y="1398738"/>
                </a:cubicBezTo>
                <a:cubicBezTo>
                  <a:pt x="22829" y="1218629"/>
                  <a:pt x="-20713" y="1733227"/>
                  <a:pt x="10954" y="1529367"/>
                </a:cubicBezTo>
                <a:cubicBezTo>
                  <a:pt x="42621" y="1325507"/>
                  <a:pt x="212834" y="371522"/>
                  <a:pt x="248460" y="151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14DC9A1A-7DF6-44C7-768F-8260D09EAC64}"/>
              </a:ext>
            </a:extLst>
          </p:cNvPr>
          <p:cNvSpPr/>
          <p:nvPr/>
        </p:nvSpPr>
        <p:spPr>
          <a:xfrm>
            <a:off x="5649409" y="7058564"/>
            <a:ext cx="522747" cy="1210551"/>
          </a:xfrm>
          <a:custGeom>
            <a:avLst/>
            <a:gdLst>
              <a:gd name="connsiteX0" fmla="*/ 520037 w 522747"/>
              <a:gd name="connsiteY0" fmla="*/ 3248 h 1210551"/>
              <a:gd name="connsiteX1" fmla="*/ 255632 w 522747"/>
              <a:gd name="connsiteY1" fmla="*/ 499007 h 1210551"/>
              <a:gd name="connsiteX2" fmla="*/ 321733 w 522747"/>
              <a:gd name="connsiteY2" fmla="*/ 416381 h 1210551"/>
              <a:gd name="connsiteX3" fmla="*/ 90379 w 522747"/>
              <a:gd name="connsiteY3" fmla="*/ 835022 h 1210551"/>
              <a:gd name="connsiteX4" fmla="*/ 40803 w 522747"/>
              <a:gd name="connsiteY4" fmla="*/ 950699 h 1210551"/>
              <a:gd name="connsiteX5" fmla="*/ 2244 w 522747"/>
              <a:gd name="connsiteY5" fmla="*/ 1209595 h 1210551"/>
              <a:gd name="connsiteX6" fmla="*/ 18769 w 522747"/>
              <a:gd name="connsiteY6" fmla="*/ 1022308 h 1210551"/>
              <a:gd name="connsiteX7" fmla="*/ 134446 w 522747"/>
              <a:gd name="connsiteY7" fmla="*/ 625701 h 1210551"/>
              <a:gd name="connsiteX8" fmla="*/ 62837 w 522747"/>
              <a:gd name="connsiteY8" fmla="*/ 779937 h 1210551"/>
              <a:gd name="connsiteX9" fmla="*/ 520037 w 522747"/>
              <a:gd name="connsiteY9" fmla="*/ 3248 h 121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747" h="1210551">
                <a:moveTo>
                  <a:pt x="520037" y="3248"/>
                </a:moveTo>
                <a:cubicBezTo>
                  <a:pt x="552170" y="-43574"/>
                  <a:pt x="288683" y="430152"/>
                  <a:pt x="255632" y="499007"/>
                </a:cubicBezTo>
                <a:cubicBezTo>
                  <a:pt x="222581" y="567862"/>
                  <a:pt x="349275" y="360378"/>
                  <a:pt x="321733" y="416381"/>
                </a:cubicBezTo>
                <a:cubicBezTo>
                  <a:pt x="294191" y="472384"/>
                  <a:pt x="137201" y="745969"/>
                  <a:pt x="90379" y="835022"/>
                </a:cubicBezTo>
                <a:cubicBezTo>
                  <a:pt x="43557" y="924075"/>
                  <a:pt x="55492" y="888270"/>
                  <a:pt x="40803" y="950699"/>
                </a:cubicBezTo>
                <a:cubicBezTo>
                  <a:pt x="26114" y="1013128"/>
                  <a:pt x="5916" y="1197660"/>
                  <a:pt x="2244" y="1209595"/>
                </a:cubicBezTo>
                <a:cubicBezTo>
                  <a:pt x="-1428" y="1221530"/>
                  <a:pt x="-3265" y="1119624"/>
                  <a:pt x="18769" y="1022308"/>
                </a:cubicBezTo>
                <a:cubicBezTo>
                  <a:pt x="40803" y="924992"/>
                  <a:pt x="127101" y="666096"/>
                  <a:pt x="134446" y="625701"/>
                </a:cubicBezTo>
                <a:cubicBezTo>
                  <a:pt x="141791" y="585306"/>
                  <a:pt x="4080" y="880007"/>
                  <a:pt x="62837" y="779937"/>
                </a:cubicBezTo>
                <a:cubicBezTo>
                  <a:pt x="121594" y="679867"/>
                  <a:pt x="487904" y="50070"/>
                  <a:pt x="520037" y="3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0563039-3235-A7AF-45CA-94A9F7A1E3A5}"/>
              </a:ext>
            </a:extLst>
          </p:cNvPr>
          <p:cNvSpPr/>
          <p:nvPr/>
        </p:nvSpPr>
        <p:spPr>
          <a:xfrm>
            <a:off x="5524445" y="7384357"/>
            <a:ext cx="292626" cy="820804"/>
          </a:xfrm>
          <a:custGeom>
            <a:avLst/>
            <a:gdLst>
              <a:gd name="connsiteX0" fmla="*/ 292461 w 292626"/>
              <a:gd name="connsiteY0" fmla="*/ 2453 h 820804"/>
              <a:gd name="connsiteX1" fmla="*/ 83141 w 292626"/>
              <a:gd name="connsiteY1" fmla="*/ 525754 h 820804"/>
              <a:gd name="connsiteX2" fmla="*/ 514 w 292626"/>
              <a:gd name="connsiteY2" fmla="*/ 817701 h 820804"/>
              <a:gd name="connsiteX3" fmla="*/ 116191 w 292626"/>
              <a:gd name="connsiteY3" fmla="*/ 349484 h 820804"/>
              <a:gd name="connsiteX4" fmla="*/ 292461 w 292626"/>
              <a:gd name="connsiteY4" fmla="*/ 2453 h 82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26" h="820804">
                <a:moveTo>
                  <a:pt x="292461" y="2453"/>
                </a:moveTo>
                <a:cubicBezTo>
                  <a:pt x="286953" y="31831"/>
                  <a:pt x="131799" y="389879"/>
                  <a:pt x="83141" y="525754"/>
                </a:cubicBezTo>
                <a:cubicBezTo>
                  <a:pt x="34483" y="661629"/>
                  <a:pt x="-4994" y="847079"/>
                  <a:pt x="514" y="817701"/>
                </a:cubicBezTo>
                <a:cubicBezTo>
                  <a:pt x="6022" y="788323"/>
                  <a:pt x="67533" y="484441"/>
                  <a:pt x="116191" y="349484"/>
                </a:cubicBezTo>
                <a:cubicBezTo>
                  <a:pt x="164849" y="214527"/>
                  <a:pt x="297969" y="-26925"/>
                  <a:pt x="292461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ACC4947-63E6-F1B6-FEAB-27D82B8C1AB6}"/>
              </a:ext>
            </a:extLst>
          </p:cNvPr>
          <p:cNvSpPr/>
          <p:nvPr/>
        </p:nvSpPr>
        <p:spPr>
          <a:xfrm>
            <a:off x="4786823" y="8091853"/>
            <a:ext cx="845443" cy="1164111"/>
          </a:xfrm>
          <a:custGeom>
            <a:avLst/>
            <a:gdLst>
              <a:gd name="connsiteX0" fmla="*/ 842796 w 845443"/>
              <a:gd name="connsiteY0" fmla="*/ 36 h 1164111"/>
              <a:gd name="connsiteX1" fmla="*/ 804237 w 845443"/>
              <a:gd name="connsiteY1" fmla="*/ 225882 h 1164111"/>
              <a:gd name="connsiteX2" fmla="*/ 605934 w 845443"/>
              <a:gd name="connsiteY2" fmla="*/ 446219 h 1164111"/>
              <a:gd name="connsiteX3" fmla="*/ 677543 w 845443"/>
              <a:gd name="connsiteY3" fmla="*/ 341559 h 1164111"/>
              <a:gd name="connsiteX4" fmla="*/ 512290 w 845443"/>
              <a:gd name="connsiteY4" fmla="*/ 661048 h 1164111"/>
              <a:gd name="connsiteX5" fmla="*/ 578391 w 845443"/>
              <a:gd name="connsiteY5" fmla="*/ 473761 h 1164111"/>
              <a:gd name="connsiteX6" fmla="*/ 192801 w 845443"/>
              <a:gd name="connsiteY6" fmla="*/ 975029 h 1164111"/>
              <a:gd name="connsiteX7" fmla="*/ 6 w 845443"/>
              <a:gd name="connsiteY7" fmla="*/ 1162316 h 1164111"/>
              <a:gd name="connsiteX8" fmla="*/ 198310 w 845443"/>
              <a:gd name="connsiteY8" fmla="*/ 881386 h 1164111"/>
              <a:gd name="connsiteX9" fmla="*/ 661018 w 845443"/>
              <a:gd name="connsiteY9" fmla="*/ 280966 h 1164111"/>
              <a:gd name="connsiteX10" fmla="*/ 605934 w 845443"/>
              <a:gd name="connsiteY10" fmla="*/ 413169 h 1164111"/>
              <a:gd name="connsiteX11" fmla="*/ 616950 w 845443"/>
              <a:gd name="connsiteY11" fmla="*/ 380118 h 1164111"/>
              <a:gd name="connsiteX12" fmla="*/ 760170 w 845443"/>
              <a:gd name="connsiteY12" fmla="*/ 242407 h 1164111"/>
              <a:gd name="connsiteX13" fmla="*/ 842796 w 845443"/>
              <a:gd name="connsiteY13" fmla="*/ 36 h 11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5443" h="1164111">
                <a:moveTo>
                  <a:pt x="842796" y="36"/>
                </a:moveTo>
                <a:cubicBezTo>
                  <a:pt x="850141" y="-2718"/>
                  <a:pt x="843714" y="151518"/>
                  <a:pt x="804237" y="225882"/>
                </a:cubicBezTo>
                <a:cubicBezTo>
                  <a:pt x="764760" y="300246"/>
                  <a:pt x="627050" y="426940"/>
                  <a:pt x="605934" y="446219"/>
                </a:cubicBezTo>
                <a:cubicBezTo>
                  <a:pt x="584818" y="465498"/>
                  <a:pt x="693150" y="305754"/>
                  <a:pt x="677543" y="341559"/>
                </a:cubicBezTo>
                <a:cubicBezTo>
                  <a:pt x="661936" y="377364"/>
                  <a:pt x="528815" y="639014"/>
                  <a:pt x="512290" y="661048"/>
                </a:cubicBezTo>
                <a:cubicBezTo>
                  <a:pt x="495765" y="683082"/>
                  <a:pt x="631639" y="421431"/>
                  <a:pt x="578391" y="473761"/>
                </a:cubicBezTo>
                <a:cubicBezTo>
                  <a:pt x="525143" y="526091"/>
                  <a:pt x="289198" y="860270"/>
                  <a:pt x="192801" y="975029"/>
                </a:cubicBezTo>
                <a:cubicBezTo>
                  <a:pt x="96404" y="1089788"/>
                  <a:pt x="-912" y="1177923"/>
                  <a:pt x="6" y="1162316"/>
                </a:cubicBezTo>
                <a:cubicBezTo>
                  <a:pt x="924" y="1146709"/>
                  <a:pt x="88141" y="1028278"/>
                  <a:pt x="198310" y="881386"/>
                </a:cubicBezTo>
                <a:cubicBezTo>
                  <a:pt x="308479" y="734494"/>
                  <a:pt x="593081" y="359002"/>
                  <a:pt x="661018" y="280966"/>
                </a:cubicBezTo>
                <a:cubicBezTo>
                  <a:pt x="728955" y="202930"/>
                  <a:pt x="613279" y="396644"/>
                  <a:pt x="605934" y="413169"/>
                </a:cubicBezTo>
                <a:cubicBezTo>
                  <a:pt x="598589" y="429694"/>
                  <a:pt x="591244" y="408578"/>
                  <a:pt x="616950" y="380118"/>
                </a:cubicBezTo>
                <a:cubicBezTo>
                  <a:pt x="642656" y="351658"/>
                  <a:pt x="721611" y="300245"/>
                  <a:pt x="760170" y="242407"/>
                </a:cubicBezTo>
                <a:cubicBezTo>
                  <a:pt x="798729" y="184569"/>
                  <a:pt x="835451" y="2790"/>
                  <a:pt x="84279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2DB8E55-09C3-83A0-65BC-EA0AB1A0FFBC}"/>
              </a:ext>
            </a:extLst>
          </p:cNvPr>
          <p:cNvSpPr/>
          <p:nvPr/>
        </p:nvSpPr>
        <p:spPr>
          <a:xfrm>
            <a:off x="4915231" y="7208163"/>
            <a:ext cx="968803" cy="514662"/>
          </a:xfrm>
          <a:custGeom>
            <a:avLst/>
            <a:gdLst>
              <a:gd name="connsiteX0" fmla="*/ 14817 w 968803"/>
              <a:gd name="connsiteY0" fmla="*/ 101529 h 514662"/>
              <a:gd name="connsiteX1" fmla="*/ 334306 w 968803"/>
              <a:gd name="connsiteY1" fmla="*/ 96020 h 514662"/>
              <a:gd name="connsiteX2" fmla="*/ 945742 w 968803"/>
              <a:gd name="connsiteY2" fmla="*/ 2377 h 514662"/>
              <a:gd name="connsiteX3" fmla="*/ 808032 w 968803"/>
              <a:gd name="connsiteY3" fmla="*/ 73986 h 514662"/>
              <a:gd name="connsiteX4" fmla="*/ 505068 w 968803"/>
              <a:gd name="connsiteY4" fmla="*/ 514661 h 514662"/>
              <a:gd name="connsiteX5" fmla="*/ 846591 w 968803"/>
              <a:gd name="connsiteY5" fmla="*/ 79495 h 514662"/>
              <a:gd name="connsiteX6" fmla="*/ 703371 w 968803"/>
              <a:gd name="connsiteY6" fmla="*/ 162121 h 514662"/>
              <a:gd name="connsiteX7" fmla="*/ 797015 w 968803"/>
              <a:gd name="connsiteY7" fmla="*/ 57461 h 514662"/>
              <a:gd name="connsiteX8" fmla="*/ 14817 w 968803"/>
              <a:gd name="connsiteY8" fmla="*/ 101529 h 51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8803" h="514662">
                <a:moveTo>
                  <a:pt x="14817" y="101529"/>
                </a:moveTo>
                <a:cubicBezTo>
                  <a:pt x="-62301" y="107956"/>
                  <a:pt x="179152" y="112545"/>
                  <a:pt x="334306" y="96020"/>
                </a:cubicBezTo>
                <a:cubicBezTo>
                  <a:pt x="489460" y="79495"/>
                  <a:pt x="866788" y="6049"/>
                  <a:pt x="945742" y="2377"/>
                </a:cubicBezTo>
                <a:cubicBezTo>
                  <a:pt x="1024696" y="-1295"/>
                  <a:pt x="881478" y="-11395"/>
                  <a:pt x="808032" y="73986"/>
                </a:cubicBezTo>
                <a:cubicBezTo>
                  <a:pt x="734586" y="159367"/>
                  <a:pt x="498642" y="513743"/>
                  <a:pt x="505068" y="514661"/>
                </a:cubicBezTo>
                <a:cubicBezTo>
                  <a:pt x="511494" y="515579"/>
                  <a:pt x="813541" y="138252"/>
                  <a:pt x="846591" y="79495"/>
                </a:cubicBezTo>
                <a:cubicBezTo>
                  <a:pt x="879642" y="20738"/>
                  <a:pt x="711634" y="165793"/>
                  <a:pt x="703371" y="162121"/>
                </a:cubicBezTo>
                <a:cubicBezTo>
                  <a:pt x="695108" y="158449"/>
                  <a:pt x="909020" y="62969"/>
                  <a:pt x="797015" y="57461"/>
                </a:cubicBezTo>
                <a:lnTo>
                  <a:pt x="14817" y="1015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A3940169-DD6B-DF1C-BF6D-A89FFB9328CF}"/>
              </a:ext>
            </a:extLst>
          </p:cNvPr>
          <p:cNvSpPr/>
          <p:nvPr/>
        </p:nvSpPr>
        <p:spPr>
          <a:xfrm>
            <a:off x="4899984" y="7843974"/>
            <a:ext cx="592092" cy="837355"/>
          </a:xfrm>
          <a:custGeom>
            <a:avLst/>
            <a:gdLst>
              <a:gd name="connsiteX0" fmla="*/ 591924 w 592092"/>
              <a:gd name="connsiteY0" fmla="*/ 36 h 837355"/>
              <a:gd name="connsiteX1" fmla="*/ 134724 w 592092"/>
              <a:gd name="connsiteY1" fmla="*/ 413168 h 837355"/>
              <a:gd name="connsiteX2" fmla="*/ 8030 w 592092"/>
              <a:gd name="connsiteY2" fmla="*/ 837318 h 837355"/>
              <a:gd name="connsiteX3" fmla="*/ 79640 w 592092"/>
              <a:gd name="connsiteY3" fmla="*/ 435202 h 837355"/>
              <a:gd name="connsiteX4" fmla="*/ 591924 w 592092"/>
              <a:gd name="connsiteY4" fmla="*/ 36 h 83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092" h="837355">
                <a:moveTo>
                  <a:pt x="591924" y="36"/>
                </a:moveTo>
                <a:cubicBezTo>
                  <a:pt x="601104" y="-3636"/>
                  <a:pt x="232040" y="273621"/>
                  <a:pt x="134724" y="413168"/>
                </a:cubicBezTo>
                <a:cubicBezTo>
                  <a:pt x="37408" y="552715"/>
                  <a:pt x="17210" y="833646"/>
                  <a:pt x="8030" y="837318"/>
                </a:cubicBezTo>
                <a:cubicBezTo>
                  <a:pt x="-1150" y="840990"/>
                  <a:pt x="-21348" y="573831"/>
                  <a:pt x="79640" y="435202"/>
                </a:cubicBezTo>
                <a:cubicBezTo>
                  <a:pt x="180628" y="296573"/>
                  <a:pt x="582744" y="3708"/>
                  <a:pt x="59192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AD0DA90-1B1A-365B-EB93-3B92BDBC4021}"/>
              </a:ext>
            </a:extLst>
          </p:cNvPr>
          <p:cNvSpPr/>
          <p:nvPr/>
        </p:nvSpPr>
        <p:spPr>
          <a:xfrm>
            <a:off x="5183382" y="7970035"/>
            <a:ext cx="269986" cy="497150"/>
          </a:xfrm>
          <a:custGeom>
            <a:avLst/>
            <a:gdLst>
              <a:gd name="connsiteX0" fmla="*/ 269967 w 269986"/>
              <a:gd name="connsiteY0" fmla="*/ 669 h 497150"/>
              <a:gd name="connsiteX1" fmla="*/ 88189 w 269986"/>
              <a:gd name="connsiteY1" fmla="*/ 287107 h 497150"/>
              <a:gd name="connsiteX2" fmla="*/ 54 w 269986"/>
              <a:gd name="connsiteY2" fmla="*/ 496428 h 497150"/>
              <a:gd name="connsiteX3" fmla="*/ 99206 w 269986"/>
              <a:gd name="connsiteY3" fmla="*/ 215498 h 497150"/>
              <a:gd name="connsiteX4" fmla="*/ 269967 w 269986"/>
              <a:gd name="connsiteY4" fmla="*/ 669 h 49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86" h="497150">
                <a:moveTo>
                  <a:pt x="269967" y="669"/>
                </a:moveTo>
                <a:cubicBezTo>
                  <a:pt x="268131" y="12604"/>
                  <a:pt x="133174" y="204481"/>
                  <a:pt x="88189" y="287107"/>
                </a:cubicBezTo>
                <a:cubicBezTo>
                  <a:pt x="43203" y="369734"/>
                  <a:pt x="-1782" y="508363"/>
                  <a:pt x="54" y="496428"/>
                </a:cubicBezTo>
                <a:cubicBezTo>
                  <a:pt x="1890" y="484493"/>
                  <a:pt x="57893" y="291698"/>
                  <a:pt x="99206" y="215498"/>
                </a:cubicBezTo>
                <a:cubicBezTo>
                  <a:pt x="140519" y="139298"/>
                  <a:pt x="271803" y="-11266"/>
                  <a:pt x="269967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D240EF0-EB58-EB1F-D778-FE8C87FD88D4}"/>
              </a:ext>
            </a:extLst>
          </p:cNvPr>
          <p:cNvSpPr/>
          <p:nvPr/>
        </p:nvSpPr>
        <p:spPr>
          <a:xfrm>
            <a:off x="4068920" y="6923767"/>
            <a:ext cx="1117710" cy="141482"/>
          </a:xfrm>
          <a:custGeom>
            <a:avLst/>
            <a:gdLst>
              <a:gd name="connsiteX0" fmla="*/ 1813 w 1117710"/>
              <a:gd name="connsiteY0" fmla="*/ 334 h 141482"/>
              <a:gd name="connsiteX1" fmla="*/ 558164 w 1117710"/>
              <a:gd name="connsiteY1" fmla="*/ 99486 h 141482"/>
              <a:gd name="connsiteX2" fmla="*/ 1114516 w 1117710"/>
              <a:gd name="connsiteY2" fmla="*/ 104994 h 141482"/>
              <a:gd name="connsiteX3" fmla="*/ 750960 w 1117710"/>
              <a:gd name="connsiteY3" fmla="*/ 138045 h 141482"/>
              <a:gd name="connsiteX4" fmla="*/ 1813 w 1117710"/>
              <a:gd name="connsiteY4" fmla="*/ 334 h 14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710" h="141482">
                <a:moveTo>
                  <a:pt x="1813" y="334"/>
                </a:moveTo>
                <a:cubicBezTo>
                  <a:pt x="-30320" y="-6093"/>
                  <a:pt x="372714" y="82043"/>
                  <a:pt x="558164" y="99486"/>
                </a:cubicBezTo>
                <a:cubicBezTo>
                  <a:pt x="743615" y="116929"/>
                  <a:pt x="1082383" y="98567"/>
                  <a:pt x="1114516" y="104994"/>
                </a:cubicBezTo>
                <a:cubicBezTo>
                  <a:pt x="1146649" y="111421"/>
                  <a:pt x="929984" y="153652"/>
                  <a:pt x="750960" y="138045"/>
                </a:cubicBezTo>
                <a:cubicBezTo>
                  <a:pt x="571936" y="122438"/>
                  <a:pt x="33946" y="6761"/>
                  <a:pt x="1813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E15A5284-DEFA-D6ED-5019-4B2AC8C96E57}"/>
              </a:ext>
            </a:extLst>
          </p:cNvPr>
          <p:cNvSpPr/>
          <p:nvPr/>
        </p:nvSpPr>
        <p:spPr>
          <a:xfrm>
            <a:off x="4985058" y="309242"/>
            <a:ext cx="1465214" cy="2671213"/>
          </a:xfrm>
          <a:custGeom>
            <a:avLst/>
            <a:gdLst>
              <a:gd name="connsiteX0" fmla="*/ 14959 w 1465214"/>
              <a:gd name="connsiteY0" fmla="*/ 21498 h 2671213"/>
              <a:gd name="connsiteX1" fmla="*/ 1188763 w 1465214"/>
              <a:gd name="connsiteY1" fmla="*/ 1454707 h 2671213"/>
              <a:gd name="connsiteX2" fmla="*/ 1143368 w 1465214"/>
              <a:gd name="connsiteY2" fmla="*/ 1383371 h 2671213"/>
              <a:gd name="connsiteX3" fmla="*/ 1428712 w 1465214"/>
              <a:gd name="connsiteY3" fmla="*/ 1999456 h 2671213"/>
              <a:gd name="connsiteX4" fmla="*/ 1461138 w 1465214"/>
              <a:gd name="connsiteY4" fmla="*/ 2647967 h 2671213"/>
              <a:gd name="connsiteX5" fmla="*/ 1454653 w 1465214"/>
              <a:gd name="connsiteY5" fmla="*/ 2479354 h 2671213"/>
              <a:gd name="connsiteX6" fmla="*/ 1370346 w 1465214"/>
              <a:gd name="connsiteY6" fmla="*/ 2018911 h 2671213"/>
              <a:gd name="connsiteX7" fmla="*/ 1091487 w 1465214"/>
              <a:gd name="connsiteY7" fmla="*/ 1175847 h 2671213"/>
              <a:gd name="connsiteX8" fmla="*/ 1091487 w 1465214"/>
              <a:gd name="connsiteY8" fmla="*/ 1337975 h 2671213"/>
              <a:gd name="connsiteX9" fmla="*/ 559708 w 1465214"/>
              <a:gd name="connsiteY9" fmla="*/ 644069 h 2671213"/>
              <a:gd name="connsiteX10" fmla="*/ 14959 w 1465214"/>
              <a:gd name="connsiteY10" fmla="*/ 21498 h 267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5214" h="2671213">
                <a:moveTo>
                  <a:pt x="14959" y="21498"/>
                </a:moveTo>
                <a:cubicBezTo>
                  <a:pt x="119802" y="156604"/>
                  <a:pt x="1000695" y="1227728"/>
                  <a:pt x="1188763" y="1454707"/>
                </a:cubicBezTo>
                <a:cubicBezTo>
                  <a:pt x="1376831" y="1681686"/>
                  <a:pt x="1103377" y="1292580"/>
                  <a:pt x="1143368" y="1383371"/>
                </a:cubicBezTo>
                <a:cubicBezTo>
                  <a:pt x="1183360" y="1474163"/>
                  <a:pt x="1375750" y="1788690"/>
                  <a:pt x="1428712" y="1999456"/>
                </a:cubicBezTo>
                <a:cubicBezTo>
                  <a:pt x="1481674" y="2210222"/>
                  <a:pt x="1456815" y="2567984"/>
                  <a:pt x="1461138" y="2647967"/>
                </a:cubicBezTo>
                <a:cubicBezTo>
                  <a:pt x="1465461" y="2727950"/>
                  <a:pt x="1469785" y="2584197"/>
                  <a:pt x="1454653" y="2479354"/>
                </a:cubicBezTo>
                <a:cubicBezTo>
                  <a:pt x="1439521" y="2374511"/>
                  <a:pt x="1430874" y="2236162"/>
                  <a:pt x="1370346" y="2018911"/>
                </a:cubicBezTo>
                <a:cubicBezTo>
                  <a:pt x="1309818" y="1801660"/>
                  <a:pt x="1137963" y="1289336"/>
                  <a:pt x="1091487" y="1175847"/>
                </a:cubicBezTo>
                <a:cubicBezTo>
                  <a:pt x="1045011" y="1062358"/>
                  <a:pt x="1180117" y="1426605"/>
                  <a:pt x="1091487" y="1337975"/>
                </a:cubicBezTo>
                <a:cubicBezTo>
                  <a:pt x="1002857" y="1249345"/>
                  <a:pt x="734806" y="864563"/>
                  <a:pt x="559708" y="644069"/>
                </a:cubicBezTo>
                <a:cubicBezTo>
                  <a:pt x="384610" y="423575"/>
                  <a:pt x="-89884" y="-113608"/>
                  <a:pt x="14959" y="2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1B3E80E4-D0D0-7D26-D836-51BF8D5F1927}"/>
              </a:ext>
            </a:extLst>
          </p:cNvPr>
          <p:cNvSpPr/>
          <p:nvPr/>
        </p:nvSpPr>
        <p:spPr>
          <a:xfrm>
            <a:off x="5418980" y="508451"/>
            <a:ext cx="1180530" cy="2425141"/>
          </a:xfrm>
          <a:custGeom>
            <a:avLst/>
            <a:gdLst>
              <a:gd name="connsiteX0" fmla="*/ 2569 w 1180530"/>
              <a:gd name="connsiteY0" fmla="*/ 3872 h 2425141"/>
              <a:gd name="connsiteX1" fmla="*/ 832663 w 1180530"/>
              <a:gd name="connsiteY1" fmla="*/ 1054460 h 2425141"/>
              <a:gd name="connsiteX2" fmla="*/ 806722 w 1180530"/>
              <a:gd name="connsiteY2" fmla="*/ 976638 h 2425141"/>
              <a:gd name="connsiteX3" fmla="*/ 1143948 w 1180530"/>
              <a:gd name="connsiteY3" fmla="*/ 1858613 h 2425141"/>
              <a:gd name="connsiteX4" fmla="*/ 1169888 w 1180530"/>
              <a:gd name="connsiteY4" fmla="*/ 2409847 h 2425141"/>
              <a:gd name="connsiteX5" fmla="*/ 1169888 w 1180530"/>
              <a:gd name="connsiteY5" fmla="*/ 2195838 h 2425141"/>
              <a:gd name="connsiteX6" fmla="*/ 1040186 w 1180530"/>
              <a:gd name="connsiteY6" fmla="*/ 1417626 h 2425141"/>
              <a:gd name="connsiteX7" fmla="*/ 1033701 w 1180530"/>
              <a:gd name="connsiteY7" fmla="*/ 1437081 h 2425141"/>
              <a:gd name="connsiteX8" fmla="*/ 787267 w 1180530"/>
              <a:gd name="connsiteY8" fmla="*/ 833966 h 2425141"/>
              <a:gd name="connsiteX9" fmla="*/ 813207 w 1180530"/>
              <a:gd name="connsiteY9" fmla="*/ 1028519 h 2425141"/>
              <a:gd name="connsiteX10" fmla="*/ 579743 w 1180530"/>
              <a:gd name="connsiteY10" fmla="*/ 710749 h 2425141"/>
              <a:gd name="connsiteX11" fmla="*/ 2569 w 1180530"/>
              <a:gd name="connsiteY11" fmla="*/ 3872 h 242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0530" h="2425141">
                <a:moveTo>
                  <a:pt x="2569" y="3872"/>
                </a:moveTo>
                <a:cubicBezTo>
                  <a:pt x="44722" y="61157"/>
                  <a:pt x="698638" y="892332"/>
                  <a:pt x="832663" y="1054460"/>
                </a:cubicBezTo>
                <a:cubicBezTo>
                  <a:pt x="966688" y="1216588"/>
                  <a:pt x="754841" y="842613"/>
                  <a:pt x="806722" y="976638"/>
                </a:cubicBezTo>
                <a:cubicBezTo>
                  <a:pt x="858603" y="1110663"/>
                  <a:pt x="1083420" y="1619745"/>
                  <a:pt x="1143948" y="1858613"/>
                </a:cubicBezTo>
                <a:cubicBezTo>
                  <a:pt x="1204476" y="2097481"/>
                  <a:pt x="1165565" y="2353643"/>
                  <a:pt x="1169888" y="2409847"/>
                </a:cubicBezTo>
                <a:cubicBezTo>
                  <a:pt x="1174211" y="2466051"/>
                  <a:pt x="1191505" y="2361208"/>
                  <a:pt x="1169888" y="2195838"/>
                </a:cubicBezTo>
                <a:cubicBezTo>
                  <a:pt x="1148271" y="2030468"/>
                  <a:pt x="1040186" y="1417626"/>
                  <a:pt x="1040186" y="1417626"/>
                </a:cubicBezTo>
                <a:cubicBezTo>
                  <a:pt x="1017488" y="1291167"/>
                  <a:pt x="1075854" y="1534358"/>
                  <a:pt x="1033701" y="1437081"/>
                </a:cubicBezTo>
                <a:cubicBezTo>
                  <a:pt x="991548" y="1339804"/>
                  <a:pt x="824016" y="902060"/>
                  <a:pt x="787267" y="833966"/>
                </a:cubicBezTo>
                <a:cubicBezTo>
                  <a:pt x="750518" y="765872"/>
                  <a:pt x="847794" y="1049055"/>
                  <a:pt x="813207" y="1028519"/>
                </a:cubicBezTo>
                <a:cubicBezTo>
                  <a:pt x="778620" y="1007983"/>
                  <a:pt x="710526" y="880443"/>
                  <a:pt x="579743" y="710749"/>
                </a:cubicBezTo>
                <a:cubicBezTo>
                  <a:pt x="448960" y="541056"/>
                  <a:pt x="-39584" y="-53413"/>
                  <a:pt x="2569" y="3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00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🍭 広瀬すず、意外な健康のもとを告白！「食べることで毎日健康でした」『HOT PEPPER』表紙登場【アザーカットあり】 -  Pop'n'Roll(ポップンロール)">
            <a:extLst>
              <a:ext uri="{FF2B5EF4-FFF2-40B4-BE49-F238E27FC236}">
                <a16:creationId xmlns:a16="http://schemas.microsoft.com/office/drawing/2014/main" id="{C5B9B3E4-0FAD-966F-50D2-6082FE205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4" r="11678"/>
          <a:stretch/>
        </p:blipFill>
        <p:spPr bwMode="auto">
          <a:xfrm>
            <a:off x="277812" y="0"/>
            <a:ext cx="9045575" cy="127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EBE89360-493B-2DAC-A458-751CDC713EF8}"/>
              </a:ext>
            </a:extLst>
          </p:cNvPr>
          <p:cNvSpPr/>
          <p:nvPr/>
        </p:nvSpPr>
        <p:spPr>
          <a:xfrm>
            <a:off x="4420424" y="3295434"/>
            <a:ext cx="923647" cy="456160"/>
          </a:xfrm>
          <a:custGeom>
            <a:avLst/>
            <a:gdLst>
              <a:gd name="connsiteX0" fmla="*/ 15051 w 923647"/>
              <a:gd name="connsiteY0" fmla="*/ 447891 h 456160"/>
              <a:gd name="connsiteX1" fmla="*/ 611951 w 923647"/>
              <a:gd name="connsiteY1" fmla="*/ 178016 h 456160"/>
              <a:gd name="connsiteX2" fmla="*/ 583376 w 923647"/>
              <a:gd name="connsiteY2" fmla="*/ 181191 h 456160"/>
              <a:gd name="connsiteX3" fmla="*/ 751651 w 923647"/>
              <a:gd name="connsiteY3" fmla="*/ 197066 h 456160"/>
              <a:gd name="connsiteX4" fmla="*/ 846901 w 923647"/>
              <a:gd name="connsiteY4" fmla="*/ 231991 h 456160"/>
              <a:gd name="connsiteX5" fmla="*/ 859601 w 923647"/>
              <a:gd name="connsiteY5" fmla="*/ 235166 h 456160"/>
              <a:gd name="connsiteX6" fmla="*/ 824676 w 923647"/>
              <a:gd name="connsiteY6" fmla="*/ 228816 h 456160"/>
              <a:gd name="connsiteX7" fmla="*/ 869126 w 923647"/>
              <a:gd name="connsiteY7" fmla="*/ 209766 h 456160"/>
              <a:gd name="connsiteX8" fmla="*/ 894526 w 923647"/>
              <a:gd name="connsiteY8" fmla="*/ 178016 h 456160"/>
              <a:gd name="connsiteX9" fmla="*/ 923101 w 923647"/>
              <a:gd name="connsiteY9" fmla="*/ 95466 h 456160"/>
              <a:gd name="connsiteX10" fmla="*/ 910401 w 923647"/>
              <a:gd name="connsiteY10" fmla="*/ 130391 h 456160"/>
              <a:gd name="connsiteX11" fmla="*/ 875476 w 923647"/>
              <a:gd name="connsiteY11" fmla="*/ 222466 h 456160"/>
              <a:gd name="connsiteX12" fmla="*/ 846901 w 923647"/>
              <a:gd name="connsiteY12" fmla="*/ 174841 h 456160"/>
              <a:gd name="connsiteX13" fmla="*/ 846901 w 923647"/>
              <a:gd name="connsiteY13" fmla="*/ 19266 h 456160"/>
              <a:gd name="connsiteX14" fmla="*/ 827851 w 923647"/>
              <a:gd name="connsiteY14" fmla="*/ 146266 h 456160"/>
              <a:gd name="connsiteX15" fmla="*/ 770701 w 923647"/>
              <a:gd name="connsiteY15" fmla="*/ 162141 h 456160"/>
              <a:gd name="connsiteX16" fmla="*/ 792926 w 923647"/>
              <a:gd name="connsiteY16" fmla="*/ 85941 h 456160"/>
              <a:gd name="connsiteX17" fmla="*/ 751651 w 923647"/>
              <a:gd name="connsiteY17" fmla="*/ 162141 h 456160"/>
              <a:gd name="connsiteX18" fmla="*/ 713551 w 923647"/>
              <a:gd name="connsiteY18" fmla="*/ 155791 h 456160"/>
              <a:gd name="connsiteX19" fmla="*/ 707201 w 923647"/>
              <a:gd name="connsiteY19" fmla="*/ 41491 h 456160"/>
              <a:gd name="connsiteX20" fmla="*/ 678626 w 923647"/>
              <a:gd name="connsiteY20" fmla="*/ 158966 h 456160"/>
              <a:gd name="connsiteX21" fmla="*/ 634176 w 923647"/>
              <a:gd name="connsiteY21" fmla="*/ 152616 h 456160"/>
              <a:gd name="connsiteX22" fmla="*/ 618301 w 923647"/>
              <a:gd name="connsiteY22" fmla="*/ 216 h 456160"/>
              <a:gd name="connsiteX23" fmla="*/ 624651 w 923647"/>
              <a:gd name="connsiteY23" fmla="*/ 117691 h 456160"/>
              <a:gd name="connsiteX24" fmla="*/ 605601 w 923647"/>
              <a:gd name="connsiteY24" fmla="*/ 60541 h 456160"/>
              <a:gd name="connsiteX25" fmla="*/ 608776 w 923647"/>
              <a:gd name="connsiteY25" fmla="*/ 158966 h 456160"/>
              <a:gd name="connsiteX26" fmla="*/ 526226 w 923647"/>
              <a:gd name="connsiteY26" fmla="*/ 44666 h 456160"/>
              <a:gd name="connsiteX27" fmla="*/ 583376 w 923647"/>
              <a:gd name="connsiteY27" fmla="*/ 187541 h 456160"/>
              <a:gd name="connsiteX28" fmla="*/ 526226 w 923647"/>
              <a:gd name="connsiteY28" fmla="*/ 108166 h 456160"/>
              <a:gd name="connsiteX29" fmla="*/ 507176 w 923647"/>
              <a:gd name="connsiteY29" fmla="*/ 184366 h 456160"/>
              <a:gd name="connsiteX30" fmla="*/ 516701 w 923647"/>
              <a:gd name="connsiteY30" fmla="*/ 216116 h 456160"/>
              <a:gd name="connsiteX31" fmla="*/ 488126 w 923647"/>
              <a:gd name="connsiteY31" fmla="*/ 114516 h 456160"/>
              <a:gd name="connsiteX32" fmla="*/ 475426 w 923647"/>
              <a:gd name="connsiteY32" fmla="*/ 225641 h 456160"/>
              <a:gd name="connsiteX33" fmla="*/ 462726 w 923647"/>
              <a:gd name="connsiteY33" fmla="*/ 200241 h 456160"/>
              <a:gd name="connsiteX34" fmla="*/ 465901 w 923647"/>
              <a:gd name="connsiteY34" fmla="*/ 92291 h 456160"/>
              <a:gd name="connsiteX35" fmla="*/ 469076 w 923647"/>
              <a:gd name="connsiteY35" fmla="*/ 60541 h 456160"/>
              <a:gd name="connsiteX36" fmla="*/ 456376 w 923647"/>
              <a:gd name="connsiteY36" fmla="*/ 124041 h 456160"/>
              <a:gd name="connsiteX37" fmla="*/ 446851 w 923647"/>
              <a:gd name="connsiteY37" fmla="*/ 79591 h 456160"/>
              <a:gd name="connsiteX38" fmla="*/ 456376 w 923647"/>
              <a:gd name="connsiteY38" fmla="*/ 139916 h 456160"/>
              <a:gd name="connsiteX39" fmla="*/ 450026 w 923647"/>
              <a:gd name="connsiteY39" fmla="*/ 219291 h 456160"/>
              <a:gd name="connsiteX40" fmla="*/ 478601 w 923647"/>
              <a:gd name="connsiteY40" fmla="*/ 260566 h 456160"/>
              <a:gd name="connsiteX41" fmla="*/ 405576 w 923647"/>
              <a:gd name="connsiteY41" fmla="*/ 247866 h 456160"/>
              <a:gd name="connsiteX42" fmla="*/ 342076 w 923647"/>
              <a:gd name="connsiteY42" fmla="*/ 216116 h 456160"/>
              <a:gd name="connsiteX43" fmla="*/ 281751 w 923647"/>
              <a:gd name="connsiteY43" fmla="*/ 85941 h 456160"/>
              <a:gd name="connsiteX44" fmla="*/ 335726 w 923647"/>
              <a:gd name="connsiteY44" fmla="*/ 206591 h 456160"/>
              <a:gd name="connsiteX45" fmla="*/ 351601 w 923647"/>
              <a:gd name="connsiteY45" fmla="*/ 257391 h 456160"/>
              <a:gd name="connsiteX46" fmla="*/ 303976 w 923647"/>
              <a:gd name="connsiteY46" fmla="*/ 216116 h 456160"/>
              <a:gd name="connsiteX47" fmla="*/ 262701 w 923647"/>
              <a:gd name="connsiteY47" fmla="*/ 155791 h 456160"/>
              <a:gd name="connsiteX48" fmla="*/ 313501 w 923647"/>
              <a:gd name="connsiteY48" fmla="*/ 225641 h 456160"/>
              <a:gd name="connsiteX49" fmla="*/ 332551 w 923647"/>
              <a:gd name="connsiteY49" fmla="*/ 257391 h 456160"/>
              <a:gd name="connsiteX50" fmla="*/ 291276 w 923647"/>
              <a:gd name="connsiteY50" fmla="*/ 260566 h 456160"/>
              <a:gd name="connsiteX51" fmla="*/ 180151 w 923647"/>
              <a:gd name="connsiteY51" fmla="*/ 343116 h 456160"/>
              <a:gd name="connsiteX52" fmla="*/ 167451 w 923647"/>
              <a:gd name="connsiteY52" fmla="*/ 317716 h 456160"/>
              <a:gd name="connsiteX53" fmla="*/ 129351 w 923647"/>
              <a:gd name="connsiteY53" fmla="*/ 273266 h 456160"/>
              <a:gd name="connsiteX54" fmla="*/ 94426 w 923647"/>
              <a:gd name="connsiteY54" fmla="*/ 231991 h 456160"/>
              <a:gd name="connsiteX55" fmla="*/ 138876 w 923647"/>
              <a:gd name="connsiteY55" fmla="*/ 292316 h 456160"/>
              <a:gd name="connsiteX56" fmla="*/ 167451 w 923647"/>
              <a:gd name="connsiteY56" fmla="*/ 339941 h 456160"/>
              <a:gd name="connsiteX57" fmla="*/ 129351 w 923647"/>
              <a:gd name="connsiteY57" fmla="*/ 381216 h 456160"/>
              <a:gd name="connsiteX58" fmla="*/ 56326 w 923647"/>
              <a:gd name="connsiteY58" fmla="*/ 346291 h 456160"/>
              <a:gd name="connsiteX59" fmla="*/ 167451 w 923647"/>
              <a:gd name="connsiteY59" fmla="*/ 384391 h 456160"/>
              <a:gd name="connsiteX60" fmla="*/ 15051 w 923647"/>
              <a:gd name="connsiteY60" fmla="*/ 447891 h 45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923647" h="456160">
                <a:moveTo>
                  <a:pt x="15051" y="447891"/>
                </a:moveTo>
                <a:cubicBezTo>
                  <a:pt x="89134" y="413495"/>
                  <a:pt x="517230" y="222466"/>
                  <a:pt x="611951" y="178016"/>
                </a:cubicBezTo>
                <a:cubicBezTo>
                  <a:pt x="706672" y="133566"/>
                  <a:pt x="560093" y="178016"/>
                  <a:pt x="583376" y="181191"/>
                </a:cubicBezTo>
                <a:cubicBezTo>
                  <a:pt x="606659" y="184366"/>
                  <a:pt x="707730" y="188599"/>
                  <a:pt x="751651" y="197066"/>
                </a:cubicBezTo>
                <a:cubicBezTo>
                  <a:pt x="795572" y="205533"/>
                  <a:pt x="846901" y="231991"/>
                  <a:pt x="846901" y="231991"/>
                </a:cubicBezTo>
                <a:cubicBezTo>
                  <a:pt x="864893" y="238341"/>
                  <a:pt x="863305" y="235695"/>
                  <a:pt x="859601" y="235166"/>
                </a:cubicBezTo>
                <a:cubicBezTo>
                  <a:pt x="855897" y="234637"/>
                  <a:pt x="823089" y="233049"/>
                  <a:pt x="824676" y="228816"/>
                </a:cubicBezTo>
                <a:cubicBezTo>
                  <a:pt x="826263" y="224583"/>
                  <a:pt x="857484" y="218233"/>
                  <a:pt x="869126" y="209766"/>
                </a:cubicBezTo>
                <a:cubicBezTo>
                  <a:pt x="880768" y="201299"/>
                  <a:pt x="885530" y="197066"/>
                  <a:pt x="894526" y="178016"/>
                </a:cubicBezTo>
                <a:cubicBezTo>
                  <a:pt x="903522" y="158966"/>
                  <a:pt x="920455" y="103403"/>
                  <a:pt x="923101" y="95466"/>
                </a:cubicBezTo>
                <a:cubicBezTo>
                  <a:pt x="925747" y="87529"/>
                  <a:pt x="918339" y="109224"/>
                  <a:pt x="910401" y="130391"/>
                </a:cubicBezTo>
                <a:cubicBezTo>
                  <a:pt x="902464" y="151558"/>
                  <a:pt x="886059" y="215058"/>
                  <a:pt x="875476" y="222466"/>
                </a:cubicBezTo>
                <a:cubicBezTo>
                  <a:pt x="864893" y="229874"/>
                  <a:pt x="851663" y="208708"/>
                  <a:pt x="846901" y="174841"/>
                </a:cubicBezTo>
                <a:cubicBezTo>
                  <a:pt x="842139" y="140974"/>
                  <a:pt x="850076" y="24028"/>
                  <a:pt x="846901" y="19266"/>
                </a:cubicBezTo>
                <a:cubicBezTo>
                  <a:pt x="843726" y="14504"/>
                  <a:pt x="840551" y="122453"/>
                  <a:pt x="827851" y="146266"/>
                </a:cubicBezTo>
                <a:cubicBezTo>
                  <a:pt x="815151" y="170078"/>
                  <a:pt x="776522" y="172195"/>
                  <a:pt x="770701" y="162141"/>
                </a:cubicBezTo>
                <a:cubicBezTo>
                  <a:pt x="764880" y="152087"/>
                  <a:pt x="796101" y="85941"/>
                  <a:pt x="792926" y="85941"/>
                </a:cubicBezTo>
                <a:cubicBezTo>
                  <a:pt x="789751" y="85941"/>
                  <a:pt x="764880" y="150499"/>
                  <a:pt x="751651" y="162141"/>
                </a:cubicBezTo>
                <a:cubicBezTo>
                  <a:pt x="738422" y="173783"/>
                  <a:pt x="720959" y="175899"/>
                  <a:pt x="713551" y="155791"/>
                </a:cubicBezTo>
                <a:cubicBezTo>
                  <a:pt x="706143" y="135683"/>
                  <a:pt x="713022" y="40962"/>
                  <a:pt x="707201" y="41491"/>
                </a:cubicBezTo>
                <a:cubicBezTo>
                  <a:pt x="701380" y="42020"/>
                  <a:pt x="690797" y="140445"/>
                  <a:pt x="678626" y="158966"/>
                </a:cubicBezTo>
                <a:cubicBezTo>
                  <a:pt x="666455" y="177487"/>
                  <a:pt x="644230" y="179074"/>
                  <a:pt x="634176" y="152616"/>
                </a:cubicBezTo>
                <a:cubicBezTo>
                  <a:pt x="624122" y="126158"/>
                  <a:pt x="619889" y="6037"/>
                  <a:pt x="618301" y="216"/>
                </a:cubicBezTo>
                <a:cubicBezTo>
                  <a:pt x="616714" y="-5605"/>
                  <a:pt x="626768" y="107637"/>
                  <a:pt x="624651" y="117691"/>
                </a:cubicBezTo>
                <a:cubicBezTo>
                  <a:pt x="622534" y="127745"/>
                  <a:pt x="608247" y="53662"/>
                  <a:pt x="605601" y="60541"/>
                </a:cubicBezTo>
                <a:cubicBezTo>
                  <a:pt x="602955" y="67420"/>
                  <a:pt x="622005" y="161612"/>
                  <a:pt x="608776" y="158966"/>
                </a:cubicBezTo>
                <a:cubicBezTo>
                  <a:pt x="595547" y="156320"/>
                  <a:pt x="530459" y="39904"/>
                  <a:pt x="526226" y="44666"/>
                </a:cubicBezTo>
                <a:cubicBezTo>
                  <a:pt x="521993" y="49428"/>
                  <a:pt x="583376" y="176958"/>
                  <a:pt x="583376" y="187541"/>
                </a:cubicBezTo>
                <a:cubicBezTo>
                  <a:pt x="583376" y="198124"/>
                  <a:pt x="538926" y="108695"/>
                  <a:pt x="526226" y="108166"/>
                </a:cubicBezTo>
                <a:cubicBezTo>
                  <a:pt x="513526" y="107637"/>
                  <a:pt x="508764" y="166374"/>
                  <a:pt x="507176" y="184366"/>
                </a:cubicBezTo>
                <a:cubicBezTo>
                  <a:pt x="505589" y="202358"/>
                  <a:pt x="519876" y="227758"/>
                  <a:pt x="516701" y="216116"/>
                </a:cubicBezTo>
                <a:cubicBezTo>
                  <a:pt x="513526" y="204474"/>
                  <a:pt x="495005" y="112929"/>
                  <a:pt x="488126" y="114516"/>
                </a:cubicBezTo>
                <a:cubicBezTo>
                  <a:pt x="481247" y="116103"/>
                  <a:pt x="479659" y="211354"/>
                  <a:pt x="475426" y="225641"/>
                </a:cubicBezTo>
                <a:cubicBezTo>
                  <a:pt x="471193" y="239928"/>
                  <a:pt x="464313" y="222466"/>
                  <a:pt x="462726" y="200241"/>
                </a:cubicBezTo>
                <a:cubicBezTo>
                  <a:pt x="461139" y="178016"/>
                  <a:pt x="464843" y="115574"/>
                  <a:pt x="465901" y="92291"/>
                </a:cubicBezTo>
                <a:cubicBezTo>
                  <a:pt x="466959" y="69008"/>
                  <a:pt x="470663" y="55249"/>
                  <a:pt x="469076" y="60541"/>
                </a:cubicBezTo>
                <a:cubicBezTo>
                  <a:pt x="467489" y="65833"/>
                  <a:pt x="460080" y="120866"/>
                  <a:pt x="456376" y="124041"/>
                </a:cubicBezTo>
                <a:cubicBezTo>
                  <a:pt x="452672" y="127216"/>
                  <a:pt x="446851" y="76945"/>
                  <a:pt x="446851" y="79591"/>
                </a:cubicBezTo>
                <a:cubicBezTo>
                  <a:pt x="446851" y="82237"/>
                  <a:pt x="455847" y="116633"/>
                  <a:pt x="456376" y="139916"/>
                </a:cubicBezTo>
                <a:cubicBezTo>
                  <a:pt x="456905" y="163199"/>
                  <a:pt x="446322" y="199183"/>
                  <a:pt x="450026" y="219291"/>
                </a:cubicBezTo>
                <a:cubicBezTo>
                  <a:pt x="453730" y="239399"/>
                  <a:pt x="486009" y="255803"/>
                  <a:pt x="478601" y="260566"/>
                </a:cubicBezTo>
                <a:cubicBezTo>
                  <a:pt x="471193" y="265328"/>
                  <a:pt x="428330" y="255274"/>
                  <a:pt x="405576" y="247866"/>
                </a:cubicBezTo>
                <a:cubicBezTo>
                  <a:pt x="382822" y="240458"/>
                  <a:pt x="362714" y="243104"/>
                  <a:pt x="342076" y="216116"/>
                </a:cubicBezTo>
                <a:cubicBezTo>
                  <a:pt x="321438" y="189128"/>
                  <a:pt x="282809" y="87529"/>
                  <a:pt x="281751" y="85941"/>
                </a:cubicBezTo>
                <a:cubicBezTo>
                  <a:pt x="280693" y="84353"/>
                  <a:pt x="324084" y="178016"/>
                  <a:pt x="335726" y="206591"/>
                </a:cubicBezTo>
                <a:cubicBezTo>
                  <a:pt x="347368" y="235166"/>
                  <a:pt x="356893" y="255804"/>
                  <a:pt x="351601" y="257391"/>
                </a:cubicBezTo>
                <a:cubicBezTo>
                  <a:pt x="346309" y="258978"/>
                  <a:pt x="318793" y="233049"/>
                  <a:pt x="303976" y="216116"/>
                </a:cubicBezTo>
                <a:cubicBezTo>
                  <a:pt x="289159" y="199183"/>
                  <a:pt x="261114" y="154204"/>
                  <a:pt x="262701" y="155791"/>
                </a:cubicBezTo>
                <a:cubicBezTo>
                  <a:pt x="264288" y="157378"/>
                  <a:pt x="301859" y="208708"/>
                  <a:pt x="313501" y="225641"/>
                </a:cubicBezTo>
                <a:cubicBezTo>
                  <a:pt x="325143" y="242574"/>
                  <a:pt x="336255" y="251570"/>
                  <a:pt x="332551" y="257391"/>
                </a:cubicBezTo>
                <a:cubicBezTo>
                  <a:pt x="328847" y="263212"/>
                  <a:pt x="316676" y="246279"/>
                  <a:pt x="291276" y="260566"/>
                </a:cubicBezTo>
                <a:cubicBezTo>
                  <a:pt x="265876" y="274853"/>
                  <a:pt x="200788" y="333591"/>
                  <a:pt x="180151" y="343116"/>
                </a:cubicBezTo>
                <a:cubicBezTo>
                  <a:pt x="159514" y="352641"/>
                  <a:pt x="175918" y="329358"/>
                  <a:pt x="167451" y="317716"/>
                </a:cubicBezTo>
                <a:cubicBezTo>
                  <a:pt x="158984" y="306074"/>
                  <a:pt x="129351" y="273266"/>
                  <a:pt x="129351" y="273266"/>
                </a:cubicBezTo>
                <a:cubicBezTo>
                  <a:pt x="117180" y="258979"/>
                  <a:pt x="92839" y="228816"/>
                  <a:pt x="94426" y="231991"/>
                </a:cubicBezTo>
                <a:cubicBezTo>
                  <a:pt x="96013" y="235166"/>
                  <a:pt x="126705" y="274324"/>
                  <a:pt x="138876" y="292316"/>
                </a:cubicBezTo>
                <a:cubicBezTo>
                  <a:pt x="151047" y="310308"/>
                  <a:pt x="169038" y="325124"/>
                  <a:pt x="167451" y="339941"/>
                </a:cubicBezTo>
                <a:cubicBezTo>
                  <a:pt x="165864" y="354758"/>
                  <a:pt x="147872" y="380158"/>
                  <a:pt x="129351" y="381216"/>
                </a:cubicBezTo>
                <a:cubicBezTo>
                  <a:pt x="110830" y="382274"/>
                  <a:pt x="49976" y="345762"/>
                  <a:pt x="56326" y="346291"/>
                </a:cubicBezTo>
                <a:cubicBezTo>
                  <a:pt x="62676" y="346820"/>
                  <a:pt x="170626" y="369574"/>
                  <a:pt x="167451" y="384391"/>
                </a:cubicBezTo>
                <a:cubicBezTo>
                  <a:pt x="164276" y="399208"/>
                  <a:pt x="-59032" y="482287"/>
                  <a:pt x="15051" y="447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93FC251-4BD9-D197-D33B-7D9D3B89A8A4}"/>
              </a:ext>
            </a:extLst>
          </p:cNvPr>
          <p:cNvSpPr/>
          <p:nvPr/>
        </p:nvSpPr>
        <p:spPr>
          <a:xfrm>
            <a:off x="4629129" y="3422371"/>
            <a:ext cx="123600" cy="165509"/>
          </a:xfrm>
          <a:custGeom>
            <a:avLst/>
            <a:gdLst>
              <a:gd name="connsiteX0" fmla="*/ 21 w 123600"/>
              <a:gd name="connsiteY0" fmla="*/ 279 h 165509"/>
              <a:gd name="connsiteX1" fmla="*/ 57171 w 123600"/>
              <a:gd name="connsiteY1" fmla="*/ 47904 h 165509"/>
              <a:gd name="connsiteX2" fmla="*/ 120671 w 123600"/>
              <a:gd name="connsiteY2" fmla="*/ 159029 h 165509"/>
              <a:gd name="connsiteX3" fmla="*/ 107971 w 123600"/>
              <a:gd name="connsiteY3" fmla="*/ 143154 h 165509"/>
              <a:gd name="connsiteX4" fmla="*/ 63521 w 123600"/>
              <a:gd name="connsiteY4" fmla="*/ 66954 h 165509"/>
              <a:gd name="connsiteX5" fmla="*/ 21 w 123600"/>
              <a:gd name="connsiteY5" fmla="*/ 279 h 16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00" h="165509">
                <a:moveTo>
                  <a:pt x="21" y="279"/>
                </a:moveTo>
                <a:cubicBezTo>
                  <a:pt x="-1037" y="-2896"/>
                  <a:pt x="37063" y="21446"/>
                  <a:pt x="57171" y="47904"/>
                </a:cubicBezTo>
                <a:cubicBezTo>
                  <a:pt x="77279" y="74362"/>
                  <a:pt x="120671" y="159029"/>
                  <a:pt x="120671" y="159029"/>
                </a:cubicBezTo>
                <a:cubicBezTo>
                  <a:pt x="129138" y="174904"/>
                  <a:pt x="117496" y="158500"/>
                  <a:pt x="107971" y="143154"/>
                </a:cubicBezTo>
                <a:cubicBezTo>
                  <a:pt x="98446" y="127808"/>
                  <a:pt x="77279" y="87062"/>
                  <a:pt x="63521" y="66954"/>
                </a:cubicBezTo>
                <a:cubicBezTo>
                  <a:pt x="49763" y="46846"/>
                  <a:pt x="1079" y="3454"/>
                  <a:pt x="21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48C7167C-5FDB-7B60-68CF-498213C73855}"/>
              </a:ext>
            </a:extLst>
          </p:cNvPr>
          <p:cNvSpPr/>
          <p:nvPr/>
        </p:nvSpPr>
        <p:spPr>
          <a:xfrm>
            <a:off x="5283188" y="3457347"/>
            <a:ext cx="286539" cy="236284"/>
          </a:xfrm>
          <a:custGeom>
            <a:avLst/>
            <a:gdLst>
              <a:gd name="connsiteX0" fmla="*/ 12 w 286539"/>
              <a:gd name="connsiteY0" fmla="*/ 228 h 236284"/>
              <a:gd name="connsiteX1" fmla="*/ 95262 w 286539"/>
              <a:gd name="connsiteY1" fmla="*/ 63728 h 236284"/>
              <a:gd name="connsiteX2" fmla="*/ 203212 w 286539"/>
              <a:gd name="connsiteY2" fmla="*/ 127228 h 236284"/>
              <a:gd name="connsiteX3" fmla="*/ 247662 w 286539"/>
              <a:gd name="connsiteY3" fmla="*/ 162153 h 236284"/>
              <a:gd name="connsiteX4" fmla="*/ 279412 w 286539"/>
              <a:gd name="connsiteY4" fmla="*/ 235178 h 236284"/>
              <a:gd name="connsiteX5" fmla="*/ 276237 w 286539"/>
              <a:gd name="connsiteY5" fmla="*/ 200253 h 236284"/>
              <a:gd name="connsiteX6" fmla="*/ 171462 w 286539"/>
              <a:gd name="connsiteY6" fmla="*/ 120878 h 236284"/>
              <a:gd name="connsiteX7" fmla="*/ 88912 w 286539"/>
              <a:gd name="connsiteY7" fmla="*/ 44678 h 236284"/>
              <a:gd name="connsiteX8" fmla="*/ 12 w 286539"/>
              <a:gd name="connsiteY8" fmla="*/ 228 h 23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539" h="236284">
                <a:moveTo>
                  <a:pt x="12" y="228"/>
                </a:moveTo>
                <a:cubicBezTo>
                  <a:pt x="1070" y="3403"/>
                  <a:pt x="61395" y="42561"/>
                  <a:pt x="95262" y="63728"/>
                </a:cubicBezTo>
                <a:cubicBezTo>
                  <a:pt x="129129" y="84895"/>
                  <a:pt x="177812" y="110824"/>
                  <a:pt x="203212" y="127228"/>
                </a:cubicBezTo>
                <a:cubicBezTo>
                  <a:pt x="228612" y="143632"/>
                  <a:pt x="234962" y="144161"/>
                  <a:pt x="247662" y="162153"/>
                </a:cubicBezTo>
                <a:cubicBezTo>
                  <a:pt x="260362" y="180145"/>
                  <a:pt x="274650" y="228828"/>
                  <a:pt x="279412" y="235178"/>
                </a:cubicBezTo>
                <a:cubicBezTo>
                  <a:pt x="284174" y="241528"/>
                  <a:pt x="294229" y="219303"/>
                  <a:pt x="276237" y="200253"/>
                </a:cubicBezTo>
                <a:cubicBezTo>
                  <a:pt x="258245" y="181203"/>
                  <a:pt x="202683" y="146807"/>
                  <a:pt x="171462" y="120878"/>
                </a:cubicBezTo>
                <a:cubicBezTo>
                  <a:pt x="140241" y="94949"/>
                  <a:pt x="113254" y="61611"/>
                  <a:pt x="88912" y="44678"/>
                </a:cubicBezTo>
                <a:cubicBezTo>
                  <a:pt x="64570" y="27745"/>
                  <a:pt x="-1046" y="-2947"/>
                  <a:pt x="12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90A999A-803A-2172-A1B7-A6258AC185B4}"/>
              </a:ext>
            </a:extLst>
          </p:cNvPr>
          <p:cNvSpPr/>
          <p:nvPr/>
        </p:nvSpPr>
        <p:spPr>
          <a:xfrm>
            <a:off x="5289784" y="3390180"/>
            <a:ext cx="70428" cy="133351"/>
          </a:xfrm>
          <a:custGeom>
            <a:avLst/>
            <a:gdLst>
              <a:gd name="connsiteX0" fmla="*/ 69616 w 70428"/>
              <a:gd name="connsiteY0" fmla="*/ 720 h 133351"/>
              <a:gd name="connsiteX1" fmla="*/ 37866 w 70428"/>
              <a:gd name="connsiteY1" fmla="*/ 41995 h 133351"/>
              <a:gd name="connsiteX2" fmla="*/ 6116 w 70428"/>
              <a:gd name="connsiteY2" fmla="*/ 130895 h 133351"/>
              <a:gd name="connsiteX3" fmla="*/ 6116 w 70428"/>
              <a:gd name="connsiteY3" fmla="*/ 105495 h 133351"/>
              <a:gd name="connsiteX4" fmla="*/ 2941 w 70428"/>
              <a:gd name="connsiteY4" fmla="*/ 73745 h 133351"/>
              <a:gd name="connsiteX5" fmla="*/ 69616 w 70428"/>
              <a:gd name="connsiteY5" fmla="*/ 720 h 13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28" h="133351">
                <a:moveTo>
                  <a:pt x="69616" y="720"/>
                </a:moveTo>
                <a:cubicBezTo>
                  <a:pt x="75437" y="-4572"/>
                  <a:pt x="48449" y="20299"/>
                  <a:pt x="37866" y="41995"/>
                </a:cubicBezTo>
                <a:cubicBezTo>
                  <a:pt x="27283" y="63691"/>
                  <a:pt x="11408" y="120312"/>
                  <a:pt x="6116" y="130895"/>
                </a:cubicBezTo>
                <a:cubicBezTo>
                  <a:pt x="824" y="141478"/>
                  <a:pt x="6645" y="115020"/>
                  <a:pt x="6116" y="105495"/>
                </a:cubicBezTo>
                <a:cubicBezTo>
                  <a:pt x="5587" y="95970"/>
                  <a:pt x="-4996" y="86974"/>
                  <a:pt x="2941" y="73745"/>
                </a:cubicBezTo>
                <a:cubicBezTo>
                  <a:pt x="10878" y="60516"/>
                  <a:pt x="63795" y="6012"/>
                  <a:pt x="69616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A287B05-421F-CDF6-2F40-B648630ED9FB}"/>
              </a:ext>
            </a:extLst>
          </p:cNvPr>
          <p:cNvSpPr/>
          <p:nvPr/>
        </p:nvSpPr>
        <p:spPr>
          <a:xfrm>
            <a:off x="4402859" y="3745999"/>
            <a:ext cx="185803" cy="120612"/>
          </a:xfrm>
          <a:custGeom>
            <a:avLst/>
            <a:gdLst>
              <a:gd name="connsiteX0" fmla="*/ 185016 w 185803"/>
              <a:gd name="connsiteY0" fmla="*/ 501 h 120612"/>
              <a:gd name="connsiteX1" fmla="*/ 108816 w 185803"/>
              <a:gd name="connsiteY1" fmla="*/ 29076 h 120612"/>
              <a:gd name="connsiteX2" fmla="*/ 4041 w 185803"/>
              <a:gd name="connsiteY2" fmla="*/ 117976 h 120612"/>
              <a:gd name="connsiteX3" fmla="*/ 19916 w 185803"/>
              <a:gd name="connsiteY3" fmla="*/ 98926 h 120612"/>
              <a:gd name="connsiteX4" fmla="*/ 61191 w 185803"/>
              <a:gd name="connsiteY4" fmla="*/ 48126 h 120612"/>
              <a:gd name="connsiteX5" fmla="*/ 185016 w 185803"/>
              <a:gd name="connsiteY5" fmla="*/ 501 h 12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03" h="120612">
                <a:moveTo>
                  <a:pt x="185016" y="501"/>
                </a:moveTo>
                <a:cubicBezTo>
                  <a:pt x="192954" y="-2674"/>
                  <a:pt x="138978" y="9497"/>
                  <a:pt x="108816" y="29076"/>
                </a:cubicBezTo>
                <a:cubicBezTo>
                  <a:pt x="78653" y="48655"/>
                  <a:pt x="4041" y="117976"/>
                  <a:pt x="4041" y="117976"/>
                </a:cubicBezTo>
                <a:cubicBezTo>
                  <a:pt x="-10775" y="129618"/>
                  <a:pt x="19916" y="98926"/>
                  <a:pt x="19916" y="98926"/>
                </a:cubicBezTo>
                <a:cubicBezTo>
                  <a:pt x="29441" y="87284"/>
                  <a:pt x="34733" y="60826"/>
                  <a:pt x="61191" y="48126"/>
                </a:cubicBezTo>
                <a:cubicBezTo>
                  <a:pt x="87649" y="35426"/>
                  <a:pt x="177078" y="3676"/>
                  <a:pt x="185016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8C4A378-BAC0-790E-1875-CE6EE38F8450}"/>
              </a:ext>
            </a:extLst>
          </p:cNvPr>
          <p:cNvSpPr/>
          <p:nvPr/>
        </p:nvSpPr>
        <p:spPr>
          <a:xfrm>
            <a:off x="4491566" y="3775034"/>
            <a:ext cx="681485" cy="208016"/>
          </a:xfrm>
          <a:custGeom>
            <a:avLst/>
            <a:gdLst>
              <a:gd name="connsiteX0" fmla="*/ 13759 w 681485"/>
              <a:gd name="connsiteY0" fmla="*/ 41 h 208016"/>
              <a:gd name="connsiteX1" fmla="*/ 223309 w 681485"/>
              <a:gd name="connsiteY1" fmla="*/ 54016 h 208016"/>
              <a:gd name="connsiteX2" fmla="*/ 416984 w 681485"/>
              <a:gd name="connsiteY2" fmla="*/ 63541 h 208016"/>
              <a:gd name="connsiteX3" fmla="*/ 251884 w 681485"/>
              <a:gd name="connsiteY3" fmla="*/ 76241 h 208016"/>
              <a:gd name="connsiteX4" fmla="*/ 575734 w 681485"/>
              <a:gd name="connsiteY4" fmla="*/ 44491 h 208016"/>
              <a:gd name="connsiteX5" fmla="*/ 620184 w 681485"/>
              <a:gd name="connsiteY5" fmla="*/ 12741 h 208016"/>
              <a:gd name="connsiteX6" fmla="*/ 575734 w 681485"/>
              <a:gd name="connsiteY6" fmla="*/ 19091 h 208016"/>
              <a:gd name="connsiteX7" fmla="*/ 626534 w 681485"/>
              <a:gd name="connsiteY7" fmla="*/ 28616 h 208016"/>
              <a:gd name="connsiteX8" fmla="*/ 680509 w 681485"/>
              <a:gd name="connsiteY8" fmla="*/ 76241 h 208016"/>
              <a:gd name="connsiteX9" fmla="*/ 651934 w 681485"/>
              <a:gd name="connsiteY9" fmla="*/ 44491 h 208016"/>
              <a:gd name="connsiteX10" fmla="*/ 540809 w 681485"/>
              <a:gd name="connsiteY10" fmla="*/ 73066 h 208016"/>
              <a:gd name="connsiteX11" fmla="*/ 490009 w 681485"/>
              <a:gd name="connsiteY11" fmla="*/ 50841 h 208016"/>
              <a:gd name="connsiteX12" fmla="*/ 575734 w 681485"/>
              <a:gd name="connsiteY12" fmla="*/ 92116 h 208016"/>
              <a:gd name="connsiteX13" fmla="*/ 439209 w 681485"/>
              <a:gd name="connsiteY13" fmla="*/ 69891 h 208016"/>
              <a:gd name="connsiteX14" fmla="*/ 423334 w 681485"/>
              <a:gd name="connsiteY14" fmla="*/ 85766 h 208016"/>
              <a:gd name="connsiteX15" fmla="*/ 429684 w 681485"/>
              <a:gd name="connsiteY15" fmla="*/ 171491 h 208016"/>
              <a:gd name="connsiteX16" fmla="*/ 423334 w 681485"/>
              <a:gd name="connsiteY16" fmla="*/ 133391 h 208016"/>
              <a:gd name="connsiteX17" fmla="*/ 382059 w 681485"/>
              <a:gd name="connsiteY17" fmla="*/ 82591 h 208016"/>
              <a:gd name="connsiteX18" fmla="*/ 220134 w 681485"/>
              <a:gd name="connsiteY18" fmla="*/ 206416 h 208016"/>
              <a:gd name="connsiteX19" fmla="*/ 280459 w 681485"/>
              <a:gd name="connsiteY19" fmla="*/ 149266 h 208016"/>
              <a:gd name="connsiteX20" fmla="*/ 299509 w 681485"/>
              <a:gd name="connsiteY20" fmla="*/ 95291 h 208016"/>
              <a:gd name="connsiteX21" fmla="*/ 248709 w 681485"/>
              <a:gd name="connsiteY21" fmla="*/ 88941 h 208016"/>
              <a:gd name="connsiteX22" fmla="*/ 153459 w 681485"/>
              <a:gd name="connsiteY22" fmla="*/ 168316 h 208016"/>
              <a:gd name="connsiteX23" fmla="*/ 188384 w 681485"/>
              <a:gd name="connsiteY23" fmla="*/ 120691 h 208016"/>
              <a:gd name="connsiteX24" fmla="*/ 188384 w 681485"/>
              <a:gd name="connsiteY24" fmla="*/ 73066 h 208016"/>
              <a:gd name="connsiteX25" fmla="*/ 169334 w 681485"/>
              <a:gd name="connsiteY25" fmla="*/ 120691 h 208016"/>
              <a:gd name="connsiteX26" fmla="*/ 150284 w 681485"/>
              <a:gd name="connsiteY26" fmla="*/ 25441 h 208016"/>
              <a:gd name="connsiteX27" fmla="*/ 131234 w 681485"/>
              <a:gd name="connsiteY27" fmla="*/ 82591 h 208016"/>
              <a:gd name="connsiteX28" fmla="*/ 112184 w 681485"/>
              <a:gd name="connsiteY28" fmla="*/ 184191 h 208016"/>
              <a:gd name="connsiteX29" fmla="*/ 112184 w 681485"/>
              <a:gd name="connsiteY29" fmla="*/ 136566 h 208016"/>
              <a:gd name="connsiteX30" fmla="*/ 128059 w 681485"/>
              <a:gd name="connsiteY30" fmla="*/ 60366 h 208016"/>
              <a:gd name="connsiteX31" fmla="*/ 99484 w 681485"/>
              <a:gd name="connsiteY31" fmla="*/ 57191 h 208016"/>
              <a:gd name="connsiteX32" fmla="*/ 48684 w 681485"/>
              <a:gd name="connsiteY32" fmla="*/ 76241 h 208016"/>
              <a:gd name="connsiteX33" fmla="*/ 1059 w 681485"/>
              <a:gd name="connsiteY33" fmla="*/ 123866 h 208016"/>
              <a:gd name="connsiteX34" fmla="*/ 20109 w 681485"/>
              <a:gd name="connsiteY34" fmla="*/ 92116 h 208016"/>
              <a:gd name="connsiteX35" fmla="*/ 70909 w 681485"/>
              <a:gd name="connsiteY35" fmla="*/ 63541 h 208016"/>
              <a:gd name="connsiteX36" fmla="*/ 13759 w 681485"/>
              <a:gd name="connsiteY36" fmla="*/ 41 h 20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81485" h="208016">
                <a:moveTo>
                  <a:pt x="13759" y="41"/>
                </a:moveTo>
                <a:cubicBezTo>
                  <a:pt x="39159" y="-1547"/>
                  <a:pt x="156105" y="43433"/>
                  <a:pt x="223309" y="54016"/>
                </a:cubicBezTo>
                <a:cubicBezTo>
                  <a:pt x="290513" y="64599"/>
                  <a:pt x="412222" y="59837"/>
                  <a:pt x="416984" y="63541"/>
                </a:cubicBezTo>
                <a:cubicBezTo>
                  <a:pt x="421746" y="67245"/>
                  <a:pt x="225426" y="79416"/>
                  <a:pt x="251884" y="76241"/>
                </a:cubicBezTo>
                <a:cubicBezTo>
                  <a:pt x="278342" y="73066"/>
                  <a:pt x="514351" y="55074"/>
                  <a:pt x="575734" y="44491"/>
                </a:cubicBezTo>
                <a:cubicBezTo>
                  <a:pt x="637117" y="33908"/>
                  <a:pt x="620184" y="16974"/>
                  <a:pt x="620184" y="12741"/>
                </a:cubicBezTo>
                <a:cubicBezTo>
                  <a:pt x="620184" y="8508"/>
                  <a:pt x="574676" y="16445"/>
                  <a:pt x="575734" y="19091"/>
                </a:cubicBezTo>
                <a:cubicBezTo>
                  <a:pt x="576792" y="21737"/>
                  <a:pt x="609072" y="19091"/>
                  <a:pt x="626534" y="28616"/>
                </a:cubicBezTo>
                <a:cubicBezTo>
                  <a:pt x="643997" y="38141"/>
                  <a:pt x="676276" y="73595"/>
                  <a:pt x="680509" y="76241"/>
                </a:cubicBezTo>
                <a:cubicBezTo>
                  <a:pt x="684742" y="78887"/>
                  <a:pt x="675217" y="45020"/>
                  <a:pt x="651934" y="44491"/>
                </a:cubicBezTo>
                <a:cubicBezTo>
                  <a:pt x="628651" y="43962"/>
                  <a:pt x="567796" y="72008"/>
                  <a:pt x="540809" y="73066"/>
                </a:cubicBezTo>
                <a:cubicBezTo>
                  <a:pt x="513822" y="74124"/>
                  <a:pt x="484188" y="47666"/>
                  <a:pt x="490009" y="50841"/>
                </a:cubicBezTo>
                <a:cubicBezTo>
                  <a:pt x="495830" y="54016"/>
                  <a:pt x="584201" y="88941"/>
                  <a:pt x="575734" y="92116"/>
                </a:cubicBezTo>
                <a:cubicBezTo>
                  <a:pt x="567267" y="95291"/>
                  <a:pt x="464609" y="70949"/>
                  <a:pt x="439209" y="69891"/>
                </a:cubicBezTo>
                <a:cubicBezTo>
                  <a:pt x="413809" y="68833"/>
                  <a:pt x="424922" y="68833"/>
                  <a:pt x="423334" y="85766"/>
                </a:cubicBezTo>
                <a:cubicBezTo>
                  <a:pt x="421747" y="102699"/>
                  <a:pt x="429684" y="163554"/>
                  <a:pt x="429684" y="171491"/>
                </a:cubicBezTo>
                <a:cubicBezTo>
                  <a:pt x="429684" y="179428"/>
                  <a:pt x="431272" y="148208"/>
                  <a:pt x="423334" y="133391"/>
                </a:cubicBezTo>
                <a:cubicBezTo>
                  <a:pt x="415397" y="118574"/>
                  <a:pt x="415926" y="70420"/>
                  <a:pt x="382059" y="82591"/>
                </a:cubicBezTo>
                <a:cubicBezTo>
                  <a:pt x="348192" y="94762"/>
                  <a:pt x="237067" y="195304"/>
                  <a:pt x="220134" y="206416"/>
                </a:cubicBezTo>
                <a:cubicBezTo>
                  <a:pt x="203201" y="217528"/>
                  <a:pt x="267230" y="167787"/>
                  <a:pt x="280459" y="149266"/>
                </a:cubicBezTo>
                <a:cubicBezTo>
                  <a:pt x="293688" y="130745"/>
                  <a:pt x="304801" y="105345"/>
                  <a:pt x="299509" y="95291"/>
                </a:cubicBezTo>
                <a:cubicBezTo>
                  <a:pt x="294217" y="85237"/>
                  <a:pt x="273051" y="76770"/>
                  <a:pt x="248709" y="88941"/>
                </a:cubicBezTo>
                <a:cubicBezTo>
                  <a:pt x="224367" y="101112"/>
                  <a:pt x="163513" y="163024"/>
                  <a:pt x="153459" y="168316"/>
                </a:cubicBezTo>
                <a:cubicBezTo>
                  <a:pt x="143405" y="173608"/>
                  <a:pt x="182563" y="136566"/>
                  <a:pt x="188384" y="120691"/>
                </a:cubicBezTo>
                <a:cubicBezTo>
                  <a:pt x="194205" y="104816"/>
                  <a:pt x="191559" y="73066"/>
                  <a:pt x="188384" y="73066"/>
                </a:cubicBezTo>
                <a:cubicBezTo>
                  <a:pt x="185209" y="73066"/>
                  <a:pt x="175684" y="128628"/>
                  <a:pt x="169334" y="120691"/>
                </a:cubicBezTo>
                <a:cubicBezTo>
                  <a:pt x="162984" y="112754"/>
                  <a:pt x="156634" y="31791"/>
                  <a:pt x="150284" y="25441"/>
                </a:cubicBezTo>
                <a:cubicBezTo>
                  <a:pt x="143934" y="19091"/>
                  <a:pt x="137584" y="56133"/>
                  <a:pt x="131234" y="82591"/>
                </a:cubicBezTo>
                <a:cubicBezTo>
                  <a:pt x="124884" y="109049"/>
                  <a:pt x="115359" y="175195"/>
                  <a:pt x="112184" y="184191"/>
                </a:cubicBezTo>
                <a:cubicBezTo>
                  <a:pt x="109009" y="193187"/>
                  <a:pt x="109538" y="157203"/>
                  <a:pt x="112184" y="136566"/>
                </a:cubicBezTo>
                <a:cubicBezTo>
                  <a:pt x="114830" y="115929"/>
                  <a:pt x="130176" y="73595"/>
                  <a:pt x="128059" y="60366"/>
                </a:cubicBezTo>
                <a:cubicBezTo>
                  <a:pt x="125942" y="47137"/>
                  <a:pt x="112713" y="54545"/>
                  <a:pt x="99484" y="57191"/>
                </a:cubicBezTo>
                <a:cubicBezTo>
                  <a:pt x="86255" y="59837"/>
                  <a:pt x="65088" y="65129"/>
                  <a:pt x="48684" y="76241"/>
                </a:cubicBezTo>
                <a:cubicBezTo>
                  <a:pt x="32280" y="87353"/>
                  <a:pt x="5821" y="121220"/>
                  <a:pt x="1059" y="123866"/>
                </a:cubicBezTo>
                <a:cubicBezTo>
                  <a:pt x="-3703" y="126512"/>
                  <a:pt x="8467" y="102170"/>
                  <a:pt x="20109" y="92116"/>
                </a:cubicBezTo>
                <a:cubicBezTo>
                  <a:pt x="31751" y="82062"/>
                  <a:pt x="67205" y="74124"/>
                  <a:pt x="70909" y="63541"/>
                </a:cubicBezTo>
                <a:cubicBezTo>
                  <a:pt x="74613" y="52958"/>
                  <a:pt x="-11641" y="1629"/>
                  <a:pt x="13759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679DE316-A2DC-0EF5-A3AE-485D173B6FAB}"/>
              </a:ext>
            </a:extLst>
          </p:cNvPr>
          <p:cNvSpPr/>
          <p:nvPr/>
        </p:nvSpPr>
        <p:spPr>
          <a:xfrm>
            <a:off x="4913944" y="3700992"/>
            <a:ext cx="639422" cy="172725"/>
          </a:xfrm>
          <a:custGeom>
            <a:avLst/>
            <a:gdLst>
              <a:gd name="connsiteX0" fmla="*/ 956 w 639422"/>
              <a:gd name="connsiteY0" fmla="*/ 172508 h 172725"/>
              <a:gd name="connsiteX1" fmla="*/ 353381 w 639422"/>
              <a:gd name="connsiteY1" fmla="*/ 70908 h 172725"/>
              <a:gd name="connsiteX2" fmla="*/ 486731 w 639422"/>
              <a:gd name="connsiteY2" fmla="*/ 1058 h 172725"/>
              <a:gd name="connsiteX3" fmla="*/ 331156 w 639422"/>
              <a:gd name="connsiteY3" fmla="*/ 61383 h 172725"/>
              <a:gd name="connsiteX4" fmla="*/ 521656 w 639422"/>
              <a:gd name="connsiteY4" fmla="*/ 4233 h 172725"/>
              <a:gd name="connsiteX5" fmla="*/ 639131 w 639422"/>
              <a:gd name="connsiteY5" fmla="*/ 4233 h 172725"/>
              <a:gd name="connsiteX6" fmla="*/ 553406 w 639422"/>
              <a:gd name="connsiteY6" fmla="*/ 4233 h 172725"/>
              <a:gd name="connsiteX7" fmla="*/ 502606 w 639422"/>
              <a:gd name="connsiteY7" fmla="*/ 10583 h 172725"/>
              <a:gd name="connsiteX8" fmla="*/ 280356 w 639422"/>
              <a:gd name="connsiteY8" fmla="*/ 93133 h 172725"/>
              <a:gd name="connsiteX9" fmla="*/ 347031 w 639422"/>
              <a:gd name="connsiteY9" fmla="*/ 45508 h 172725"/>
              <a:gd name="connsiteX10" fmla="*/ 251781 w 639422"/>
              <a:gd name="connsiteY10" fmla="*/ 96308 h 172725"/>
              <a:gd name="connsiteX11" fmla="*/ 956 w 639422"/>
              <a:gd name="connsiteY11" fmla="*/ 172508 h 17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422" h="172725">
                <a:moveTo>
                  <a:pt x="956" y="172508"/>
                </a:moveTo>
                <a:cubicBezTo>
                  <a:pt x="17889" y="168275"/>
                  <a:pt x="272419" y="99483"/>
                  <a:pt x="353381" y="70908"/>
                </a:cubicBezTo>
                <a:cubicBezTo>
                  <a:pt x="434344" y="42333"/>
                  <a:pt x="490435" y="2645"/>
                  <a:pt x="486731" y="1058"/>
                </a:cubicBezTo>
                <a:cubicBezTo>
                  <a:pt x="483027" y="-529"/>
                  <a:pt x="325335" y="60854"/>
                  <a:pt x="331156" y="61383"/>
                </a:cubicBezTo>
                <a:cubicBezTo>
                  <a:pt x="336977" y="61912"/>
                  <a:pt x="470327" y="13758"/>
                  <a:pt x="521656" y="4233"/>
                </a:cubicBezTo>
                <a:cubicBezTo>
                  <a:pt x="572985" y="-5292"/>
                  <a:pt x="639131" y="4233"/>
                  <a:pt x="639131" y="4233"/>
                </a:cubicBezTo>
                <a:cubicBezTo>
                  <a:pt x="644423" y="4233"/>
                  <a:pt x="576160" y="3175"/>
                  <a:pt x="553406" y="4233"/>
                </a:cubicBezTo>
                <a:cubicBezTo>
                  <a:pt x="530652" y="5291"/>
                  <a:pt x="548114" y="-4234"/>
                  <a:pt x="502606" y="10583"/>
                </a:cubicBezTo>
                <a:cubicBezTo>
                  <a:pt x="457098" y="25400"/>
                  <a:pt x="306285" y="87312"/>
                  <a:pt x="280356" y="93133"/>
                </a:cubicBezTo>
                <a:cubicBezTo>
                  <a:pt x="254427" y="98954"/>
                  <a:pt x="351794" y="44979"/>
                  <a:pt x="347031" y="45508"/>
                </a:cubicBezTo>
                <a:cubicBezTo>
                  <a:pt x="342269" y="46037"/>
                  <a:pt x="306814" y="74612"/>
                  <a:pt x="251781" y="96308"/>
                </a:cubicBezTo>
                <a:cubicBezTo>
                  <a:pt x="196748" y="118004"/>
                  <a:pt x="-15977" y="176741"/>
                  <a:pt x="956" y="172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74764A6-84EA-6BB8-98C4-5F1009B000A7}"/>
              </a:ext>
            </a:extLst>
          </p:cNvPr>
          <p:cNvSpPr/>
          <p:nvPr/>
        </p:nvSpPr>
        <p:spPr>
          <a:xfrm>
            <a:off x="5016266" y="3653288"/>
            <a:ext cx="517662" cy="175778"/>
          </a:xfrm>
          <a:custGeom>
            <a:avLst/>
            <a:gdLst>
              <a:gd name="connsiteX0" fmla="*/ 234 w 517662"/>
              <a:gd name="connsiteY0" fmla="*/ 175762 h 175778"/>
              <a:gd name="connsiteX1" fmla="*/ 203434 w 517662"/>
              <a:gd name="connsiteY1" fmla="*/ 99562 h 175778"/>
              <a:gd name="connsiteX2" fmla="*/ 384409 w 517662"/>
              <a:gd name="connsiteY2" fmla="*/ 4312 h 175778"/>
              <a:gd name="connsiteX3" fmla="*/ 352659 w 517662"/>
              <a:gd name="connsiteY3" fmla="*/ 17012 h 175778"/>
              <a:gd name="connsiteX4" fmla="*/ 406634 w 517662"/>
              <a:gd name="connsiteY4" fmla="*/ 23362 h 175778"/>
              <a:gd name="connsiteX5" fmla="*/ 514584 w 517662"/>
              <a:gd name="connsiteY5" fmla="*/ 42412 h 175778"/>
              <a:gd name="connsiteX6" fmla="*/ 479659 w 517662"/>
              <a:gd name="connsiteY6" fmla="*/ 29712 h 175778"/>
              <a:gd name="connsiteX7" fmla="*/ 390759 w 517662"/>
              <a:gd name="connsiteY7" fmla="*/ 29712 h 175778"/>
              <a:gd name="connsiteX8" fmla="*/ 336784 w 517662"/>
              <a:gd name="connsiteY8" fmla="*/ 55112 h 175778"/>
              <a:gd name="connsiteX9" fmla="*/ 285984 w 517662"/>
              <a:gd name="connsiteY9" fmla="*/ 67812 h 175778"/>
              <a:gd name="connsiteX10" fmla="*/ 324084 w 517662"/>
              <a:gd name="connsiteY10" fmla="*/ 45587 h 175778"/>
              <a:gd name="connsiteX11" fmla="*/ 244709 w 517662"/>
              <a:gd name="connsiteY11" fmla="*/ 105912 h 175778"/>
              <a:gd name="connsiteX12" fmla="*/ 234 w 517662"/>
              <a:gd name="connsiteY12" fmla="*/ 175762 h 17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7662" h="175778">
                <a:moveTo>
                  <a:pt x="234" y="175762"/>
                </a:moveTo>
                <a:cubicBezTo>
                  <a:pt x="-6645" y="174704"/>
                  <a:pt x="139405" y="128137"/>
                  <a:pt x="203434" y="99562"/>
                </a:cubicBezTo>
                <a:cubicBezTo>
                  <a:pt x="267463" y="70987"/>
                  <a:pt x="359538" y="18070"/>
                  <a:pt x="384409" y="4312"/>
                </a:cubicBezTo>
                <a:cubicBezTo>
                  <a:pt x="409280" y="-9446"/>
                  <a:pt x="348955" y="13837"/>
                  <a:pt x="352659" y="17012"/>
                </a:cubicBezTo>
                <a:cubicBezTo>
                  <a:pt x="356363" y="20187"/>
                  <a:pt x="379647" y="19129"/>
                  <a:pt x="406634" y="23362"/>
                </a:cubicBezTo>
                <a:cubicBezTo>
                  <a:pt x="433622" y="27595"/>
                  <a:pt x="502413" y="41354"/>
                  <a:pt x="514584" y="42412"/>
                </a:cubicBezTo>
                <a:cubicBezTo>
                  <a:pt x="526755" y="43470"/>
                  <a:pt x="500296" y="31829"/>
                  <a:pt x="479659" y="29712"/>
                </a:cubicBezTo>
                <a:cubicBezTo>
                  <a:pt x="459022" y="27595"/>
                  <a:pt x="414571" y="25479"/>
                  <a:pt x="390759" y="29712"/>
                </a:cubicBezTo>
                <a:cubicBezTo>
                  <a:pt x="366947" y="33945"/>
                  <a:pt x="354246" y="48762"/>
                  <a:pt x="336784" y="55112"/>
                </a:cubicBezTo>
                <a:cubicBezTo>
                  <a:pt x="319322" y="61462"/>
                  <a:pt x="288101" y="69400"/>
                  <a:pt x="285984" y="67812"/>
                </a:cubicBezTo>
                <a:cubicBezTo>
                  <a:pt x="283867" y="66224"/>
                  <a:pt x="330963" y="39237"/>
                  <a:pt x="324084" y="45587"/>
                </a:cubicBezTo>
                <a:cubicBezTo>
                  <a:pt x="317205" y="51937"/>
                  <a:pt x="295509" y="85804"/>
                  <a:pt x="244709" y="105912"/>
                </a:cubicBezTo>
                <a:cubicBezTo>
                  <a:pt x="193909" y="126020"/>
                  <a:pt x="7113" y="176820"/>
                  <a:pt x="234" y="175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96D5EEDF-A0F2-A527-DEE4-63B1FD34C94A}"/>
              </a:ext>
            </a:extLst>
          </p:cNvPr>
          <p:cNvSpPr/>
          <p:nvPr/>
        </p:nvSpPr>
        <p:spPr>
          <a:xfrm>
            <a:off x="4555342" y="3520875"/>
            <a:ext cx="293509" cy="280182"/>
          </a:xfrm>
          <a:custGeom>
            <a:avLst/>
            <a:gdLst>
              <a:gd name="connsiteX0" fmla="*/ 292883 w 293509"/>
              <a:gd name="connsiteY0" fmla="*/ 200 h 280182"/>
              <a:gd name="connsiteX1" fmla="*/ 137308 w 293509"/>
              <a:gd name="connsiteY1" fmla="*/ 108150 h 280182"/>
              <a:gd name="connsiteX2" fmla="*/ 54758 w 293509"/>
              <a:gd name="connsiteY2" fmla="*/ 187525 h 280182"/>
              <a:gd name="connsiteX3" fmla="*/ 783 w 293509"/>
              <a:gd name="connsiteY3" fmla="*/ 279600 h 280182"/>
              <a:gd name="connsiteX4" fmla="*/ 26183 w 293509"/>
              <a:gd name="connsiteY4" fmla="*/ 222450 h 280182"/>
              <a:gd name="connsiteX5" fmla="*/ 73808 w 293509"/>
              <a:gd name="connsiteY5" fmla="*/ 136725 h 280182"/>
              <a:gd name="connsiteX6" fmla="*/ 292883 w 293509"/>
              <a:gd name="connsiteY6" fmla="*/ 200 h 28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509" h="280182">
                <a:moveTo>
                  <a:pt x="292883" y="200"/>
                </a:moveTo>
                <a:cubicBezTo>
                  <a:pt x="303466" y="-4563"/>
                  <a:pt x="176995" y="76929"/>
                  <a:pt x="137308" y="108150"/>
                </a:cubicBezTo>
                <a:cubicBezTo>
                  <a:pt x="97621" y="139371"/>
                  <a:pt x="77512" y="158950"/>
                  <a:pt x="54758" y="187525"/>
                </a:cubicBezTo>
                <a:cubicBezTo>
                  <a:pt x="32004" y="216100"/>
                  <a:pt x="5545" y="273779"/>
                  <a:pt x="783" y="279600"/>
                </a:cubicBezTo>
                <a:cubicBezTo>
                  <a:pt x="-3979" y="285421"/>
                  <a:pt x="14012" y="246263"/>
                  <a:pt x="26183" y="222450"/>
                </a:cubicBezTo>
                <a:cubicBezTo>
                  <a:pt x="38354" y="198638"/>
                  <a:pt x="32533" y="169004"/>
                  <a:pt x="73808" y="136725"/>
                </a:cubicBezTo>
                <a:cubicBezTo>
                  <a:pt x="115083" y="104446"/>
                  <a:pt x="282300" y="4963"/>
                  <a:pt x="292883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105B8F3-72CD-A1D6-81BA-500A38FD03FD}"/>
              </a:ext>
            </a:extLst>
          </p:cNvPr>
          <p:cNvSpPr/>
          <p:nvPr/>
        </p:nvSpPr>
        <p:spPr>
          <a:xfrm>
            <a:off x="5133496" y="3466416"/>
            <a:ext cx="397500" cy="191506"/>
          </a:xfrm>
          <a:custGeom>
            <a:avLst/>
            <a:gdLst>
              <a:gd name="connsiteX0" fmla="*/ 479 w 397500"/>
              <a:gd name="connsiteY0" fmla="*/ 684 h 191506"/>
              <a:gd name="connsiteX1" fmla="*/ 197329 w 397500"/>
              <a:gd name="connsiteY1" fmla="*/ 76884 h 191506"/>
              <a:gd name="connsiteX2" fmla="*/ 324329 w 397500"/>
              <a:gd name="connsiteY2" fmla="*/ 159434 h 191506"/>
              <a:gd name="connsiteX3" fmla="*/ 305279 w 397500"/>
              <a:gd name="connsiteY3" fmla="*/ 127684 h 191506"/>
              <a:gd name="connsiteX4" fmla="*/ 397354 w 397500"/>
              <a:gd name="connsiteY4" fmla="*/ 191184 h 191506"/>
              <a:gd name="connsiteX5" fmla="*/ 324329 w 397500"/>
              <a:gd name="connsiteY5" fmla="*/ 149909 h 191506"/>
              <a:gd name="connsiteX6" fmla="*/ 235429 w 397500"/>
              <a:gd name="connsiteY6" fmla="*/ 95934 h 191506"/>
              <a:gd name="connsiteX7" fmla="*/ 143354 w 397500"/>
              <a:gd name="connsiteY7" fmla="*/ 41959 h 191506"/>
              <a:gd name="connsiteX8" fmla="*/ 479 w 397500"/>
              <a:gd name="connsiteY8" fmla="*/ 684 h 1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500" h="191506">
                <a:moveTo>
                  <a:pt x="479" y="684"/>
                </a:moveTo>
                <a:cubicBezTo>
                  <a:pt x="9475" y="6505"/>
                  <a:pt x="143354" y="50426"/>
                  <a:pt x="197329" y="76884"/>
                </a:cubicBezTo>
                <a:cubicBezTo>
                  <a:pt x="251304" y="103342"/>
                  <a:pt x="306337" y="150967"/>
                  <a:pt x="324329" y="159434"/>
                </a:cubicBezTo>
                <a:cubicBezTo>
                  <a:pt x="342321" y="167901"/>
                  <a:pt x="293108" y="122392"/>
                  <a:pt x="305279" y="127684"/>
                </a:cubicBezTo>
                <a:cubicBezTo>
                  <a:pt x="317450" y="132976"/>
                  <a:pt x="394179" y="187480"/>
                  <a:pt x="397354" y="191184"/>
                </a:cubicBezTo>
                <a:cubicBezTo>
                  <a:pt x="400529" y="194888"/>
                  <a:pt x="351317" y="165784"/>
                  <a:pt x="324329" y="149909"/>
                </a:cubicBezTo>
                <a:cubicBezTo>
                  <a:pt x="297342" y="134034"/>
                  <a:pt x="265591" y="113926"/>
                  <a:pt x="235429" y="95934"/>
                </a:cubicBezTo>
                <a:cubicBezTo>
                  <a:pt x="205267" y="77942"/>
                  <a:pt x="175104" y="56247"/>
                  <a:pt x="143354" y="41959"/>
                </a:cubicBezTo>
                <a:cubicBezTo>
                  <a:pt x="111604" y="27672"/>
                  <a:pt x="-8517" y="-5137"/>
                  <a:pt x="479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8E4797B-3BE4-2038-3E89-C4145FB3FB19}"/>
              </a:ext>
            </a:extLst>
          </p:cNvPr>
          <p:cNvSpPr/>
          <p:nvPr/>
        </p:nvSpPr>
        <p:spPr>
          <a:xfrm>
            <a:off x="5276662" y="3492435"/>
            <a:ext cx="132808" cy="209642"/>
          </a:xfrm>
          <a:custGeom>
            <a:avLst/>
            <a:gdLst>
              <a:gd name="connsiteX0" fmla="*/ 188 w 132808"/>
              <a:gd name="connsiteY0" fmla="*/ 65 h 209642"/>
              <a:gd name="connsiteX1" fmla="*/ 101788 w 132808"/>
              <a:gd name="connsiteY1" fmla="*/ 101665 h 209642"/>
              <a:gd name="connsiteX2" fmla="*/ 117663 w 132808"/>
              <a:gd name="connsiteY2" fmla="*/ 158815 h 209642"/>
              <a:gd name="connsiteX3" fmla="*/ 89088 w 132808"/>
              <a:gd name="connsiteY3" fmla="*/ 209615 h 209642"/>
              <a:gd name="connsiteX4" fmla="*/ 101788 w 132808"/>
              <a:gd name="connsiteY4" fmla="*/ 165165 h 209642"/>
              <a:gd name="connsiteX5" fmla="*/ 130363 w 132808"/>
              <a:gd name="connsiteY5" fmla="*/ 117540 h 209642"/>
              <a:gd name="connsiteX6" fmla="*/ 188 w 132808"/>
              <a:gd name="connsiteY6" fmla="*/ 65 h 2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08" h="209642">
                <a:moveTo>
                  <a:pt x="188" y="65"/>
                </a:moveTo>
                <a:cubicBezTo>
                  <a:pt x="-4574" y="-2581"/>
                  <a:pt x="82209" y="75207"/>
                  <a:pt x="101788" y="101665"/>
                </a:cubicBezTo>
                <a:cubicBezTo>
                  <a:pt x="121367" y="128123"/>
                  <a:pt x="119780" y="140823"/>
                  <a:pt x="117663" y="158815"/>
                </a:cubicBezTo>
                <a:cubicBezTo>
                  <a:pt x="115546" y="176807"/>
                  <a:pt x="91734" y="208557"/>
                  <a:pt x="89088" y="209615"/>
                </a:cubicBezTo>
                <a:cubicBezTo>
                  <a:pt x="86442" y="210673"/>
                  <a:pt x="94909" y="180511"/>
                  <a:pt x="101788" y="165165"/>
                </a:cubicBezTo>
                <a:cubicBezTo>
                  <a:pt x="108667" y="149819"/>
                  <a:pt x="142005" y="139765"/>
                  <a:pt x="130363" y="117540"/>
                </a:cubicBezTo>
                <a:cubicBezTo>
                  <a:pt x="118721" y="95315"/>
                  <a:pt x="4950" y="2711"/>
                  <a:pt x="18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CE4D4D6-7D8D-4598-A896-D9D5DBCF81DC}"/>
              </a:ext>
            </a:extLst>
          </p:cNvPr>
          <p:cNvSpPr/>
          <p:nvPr/>
        </p:nvSpPr>
        <p:spPr>
          <a:xfrm>
            <a:off x="5304106" y="3550931"/>
            <a:ext cx="173396" cy="192786"/>
          </a:xfrm>
          <a:custGeom>
            <a:avLst/>
            <a:gdLst>
              <a:gd name="connsiteX0" fmla="*/ 96569 w 173396"/>
              <a:gd name="connsiteY0" fmla="*/ 1894 h 192786"/>
              <a:gd name="connsiteX1" fmla="*/ 144194 w 173396"/>
              <a:gd name="connsiteY1" fmla="*/ 65394 h 192786"/>
              <a:gd name="connsiteX2" fmla="*/ 147369 w 173396"/>
              <a:gd name="connsiteY2" fmla="*/ 103494 h 192786"/>
              <a:gd name="connsiteX3" fmla="*/ 172769 w 173396"/>
              <a:gd name="connsiteY3" fmla="*/ 132069 h 192786"/>
              <a:gd name="connsiteX4" fmla="*/ 147369 w 173396"/>
              <a:gd name="connsiteY4" fmla="*/ 132069 h 192786"/>
              <a:gd name="connsiteX5" fmla="*/ 1319 w 173396"/>
              <a:gd name="connsiteY5" fmla="*/ 192394 h 192786"/>
              <a:gd name="connsiteX6" fmla="*/ 80694 w 173396"/>
              <a:gd name="connsiteY6" fmla="*/ 157469 h 192786"/>
              <a:gd name="connsiteX7" fmla="*/ 172769 w 173396"/>
              <a:gd name="connsiteY7" fmla="*/ 144769 h 192786"/>
              <a:gd name="connsiteX8" fmla="*/ 96569 w 173396"/>
              <a:gd name="connsiteY8" fmla="*/ 1894 h 1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96" h="192786">
                <a:moveTo>
                  <a:pt x="96569" y="1894"/>
                </a:moveTo>
                <a:cubicBezTo>
                  <a:pt x="91807" y="-11335"/>
                  <a:pt x="135727" y="48461"/>
                  <a:pt x="144194" y="65394"/>
                </a:cubicBezTo>
                <a:cubicBezTo>
                  <a:pt x="152661" y="82327"/>
                  <a:pt x="142607" y="92382"/>
                  <a:pt x="147369" y="103494"/>
                </a:cubicBezTo>
                <a:cubicBezTo>
                  <a:pt x="152131" y="114606"/>
                  <a:pt x="172769" y="127307"/>
                  <a:pt x="172769" y="132069"/>
                </a:cubicBezTo>
                <a:cubicBezTo>
                  <a:pt x="172769" y="136831"/>
                  <a:pt x="175944" y="122015"/>
                  <a:pt x="147369" y="132069"/>
                </a:cubicBezTo>
                <a:cubicBezTo>
                  <a:pt x="118794" y="142123"/>
                  <a:pt x="12431" y="188161"/>
                  <a:pt x="1319" y="192394"/>
                </a:cubicBezTo>
                <a:cubicBezTo>
                  <a:pt x="-9794" y="196627"/>
                  <a:pt x="52119" y="165407"/>
                  <a:pt x="80694" y="157469"/>
                </a:cubicBezTo>
                <a:cubicBezTo>
                  <a:pt x="109269" y="149531"/>
                  <a:pt x="164302" y="168052"/>
                  <a:pt x="172769" y="144769"/>
                </a:cubicBezTo>
                <a:cubicBezTo>
                  <a:pt x="181236" y="121486"/>
                  <a:pt x="101331" y="15123"/>
                  <a:pt x="96569" y="1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43F1F3A-4320-9C4D-79FF-AAF203F205CE}"/>
              </a:ext>
            </a:extLst>
          </p:cNvPr>
          <p:cNvSpPr/>
          <p:nvPr/>
        </p:nvSpPr>
        <p:spPr>
          <a:xfrm>
            <a:off x="4780355" y="3465512"/>
            <a:ext cx="506258" cy="111344"/>
          </a:xfrm>
          <a:custGeom>
            <a:avLst/>
            <a:gdLst>
              <a:gd name="connsiteX0" fmla="*/ 1195 w 506258"/>
              <a:gd name="connsiteY0" fmla="*/ 109538 h 111344"/>
              <a:gd name="connsiteX1" fmla="*/ 163120 w 506258"/>
              <a:gd name="connsiteY1" fmla="*/ 52388 h 111344"/>
              <a:gd name="connsiteX2" fmla="*/ 305995 w 506258"/>
              <a:gd name="connsiteY2" fmla="*/ 42863 h 111344"/>
              <a:gd name="connsiteX3" fmla="*/ 255195 w 506258"/>
              <a:gd name="connsiteY3" fmla="*/ 23813 h 111344"/>
              <a:gd name="connsiteX4" fmla="*/ 394895 w 506258"/>
              <a:gd name="connsiteY4" fmla="*/ 39688 h 111344"/>
              <a:gd name="connsiteX5" fmla="*/ 506020 w 506258"/>
              <a:gd name="connsiteY5" fmla="*/ 55563 h 111344"/>
              <a:gd name="connsiteX6" fmla="*/ 426645 w 506258"/>
              <a:gd name="connsiteY6" fmla="*/ 33338 h 111344"/>
              <a:gd name="connsiteX7" fmla="*/ 315520 w 506258"/>
              <a:gd name="connsiteY7" fmla="*/ 1588 h 111344"/>
              <a:gd name="connsiteX8" fmla="*/ 99620 w 506258"/>
              <a:gd name="connsiteY8" fmla="*/ 87313 h 111344"/>
              <a:gd name="connsiteX9" fmla="*/ 1195 w 506258"/>
              <a:gd name="connsiteY9" fmla="*/ 109538 h 11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6258" h="111344">
                <a:moveTo>
                  <a:pt x="1195" y="109538"/>
                </a:moveTo>
                <a:cubicBezTo>
                  <a:pt x="11778" y="103717"/>
                  <a:pt x="112320" y="63500"/>
                  <a:pt x="163120" y="52388"/>
                </a:cubicBezTo>
                <a:cubicBezTo>
                  <a:pt x="213920" y="41275"/>
                  <a:pt x="290649" y="47626"/>
                  <a:pt x="305995" y="42863"/>
                </a:cubicBezTo>
                <a:cubicBezTo>
                  <a:pt x="321341" y="38100"/>
                  <a:pt x="240378" y="24342"/>
                  <a:pt x="255195" y="23813"/>
                </a:cubicBezTo>
                <a:cubicBezTo>
                  <a:pt x="270012" y="23284"/>
                  <a:pt x="353091" y="34396"/>
                  <a:pt x="394895" y="39688"/>
                </a:cubicBezTo>
                <a:cubicBezTo>
                  <a:pt x="436699" y="44980"/>
                  <a:pt x="500729" y="56621"/>
                  <a:pt x="506020" y="55563"/>
                </a:cubicBezTo>
                <a:cubicBezTo>
                  <a:pt x="511311" y="54505"/>
                  <a:pt x="426645" y="33338"/>
                  <a:pt x="426645" y="33338"/>
                </a:cubicBezTo>
                <a:cubicBezTo>
                  <a:pt x="394895" y="24342"/>
                  <a:pt x="370024" y="-7408"/>
                  <a:pt x="315520" y="1588"/>
                </a:cubicBezTo>
                <a:cubicBezTo>
                  <a:pt x="261016" y="10584"/>
                  <a:pt x="146716" y="67734"/>
                  <a:pt x="99620" y="87313"/>
                </a:cubicBezTo>
                <a:cubicBezTo>
                  <a:pt x="52524" y="106892"/>
                  <a:pt x="-9388" y="115359"/>
                  <a:pt x="1195" y="109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41BF36C-9849-3756-87CD-CA7237546958}"/>
              </a:ext>
            </a:extLst>
          </p:cNvPr>
          <p:cNvSpPr/>
          <p:nvPr/>
        </p:nvSpPr>
        <p:spPr>
          <a:xfrm>
            <a:off x="4612970" y="3489102"/>
            <a:ext cx="496417" cy="348207"/>
          </a:xfrm>
          <a:custGeom>
            <a:avLst/>
            <a:gdLst>
              <a:gd name="connsiteX0" fmla="*/ 352730 w 496417"/>
              <a:gd name="connsiteY0" fmla="*/ 3398 h 348207"/>
              <a:gd name="connsiteX1" fmla="*/ 447980 w 496417"/>
              <a:gd name="connsiteY1" fmla="*/ 76423 h 348207"/>
              <a:gd name="connsiteX2" fmla="*/ 489255 w 496417"/>
              <a:gd name="connsiteY2" fmla="*/ 162148 h 348207"/>
              <a:gd name="connsiteX3" fmla="*/ 492430 w 496417"/>
              <a:gd name="connsiteY3" fmla="*/ 225648 h 348207"/>
              <a:gd name="connsiteX4" fmla="*/ 447980 w 496417"/>
              <a:gd name="connsiteY4" fmla="*/ 289148 h 348207"/>
              <a:gd name="connsiteX5" fmla="*/ 336855 w 496417"/>
              <a:gd name="connsiteY5" fmla="*/ 330423 h 348207"/>
              <a:gd name="connsiteX6" fmla="*/ 254305 w 496417"/>
              <a:gd name="connsiteY6" fmla="*/ 339948 h 348207"/>
              <a:gd name="connsiteX7" fmla="*/ 140005 w 496417"/>
              <a:gd name="connsiteY7" fmla="*/ 343123 h 348207"/>
              <a:gd name="connsiteX8" fmla="*/ 101905 w 496417"/>
              <a:gd name="connsiteY8" fmla="*/ 266923 h 348207"/>
              <a:gd name="connsiteX9" fmla="*/ 89205 w 496417"/>
              <a:gd name="connsiteY9" fmla="*/ 184373 h 348207"/>
              <a:gd name="connsiteX10" fmla="*/ 305 w 496417"/>
              <a:gd name="connsiteY10" fmla="*/ 228823 h 348207"/>
              <a:gd name="connsiteX11" fmla="*/ 60630 w 496417"/>
              <a:gd name="connsiteY11" fmla="*/ 155798 h 348207"/>
              <a:gd name="connsiteX12" fmla="*/ 76505 w 496417"/>
              <a:gd name="connsiteY12" fmla="*/ 130398 h 348207"/>
              <a:gd name="connsiteX13" fmla="*/ 171755 w 496417"/>
              <a:gd name="connsiteY13" fmla="*/ 85948 h 348207"/>
              <a:gd name="connsiteX14" fmla="*/ 270180 w 496417"/>
              <a:gd name="connsiteY14" fmla="*/ 19273 h 348207"/>
              <a:gd name="connsiteX15" fmla="*/ 352730 w 496417"/>
              <a:gd name="connsiteY15" fmla="*/ 3398 h 34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6417" h="348207">
                <a:moveTo>
                  <a:pt x="352730" y="3398"/>
                </a:moveTo>
                <a:cubicBezTo>
                  <a:pt x="382363" y="12923"/>
                  <a:pt x="425226" y="49965"/>
                  <a:pt x="447980" y="76423"/>
                </a:cubicBezTo>
                <a:cubicBezTo>
                  <a:pt x="470734" y="102881"/>
                  <a:pt x="481847" y="137277"/>
                  <a:pt x="489255" y="162148"/>
                </a:cubicBezTo>
                <a:cubicBezTo>
                  <a:pt x="496663" y="187019"/>
                  <a:pt x="499309" y="204482"/>
                  <a:pt x="492430" y="225648"/>
                </a:cubicBezTo>
                <a:cubicBezTo>
                  <a:pt x="485551" y="246814"/>
                  <a:pt x="473909" y="271686"/>
                  <a:pt x="447980" y="289148"/>
                </a:cubicBezTo>
                <a:cubicBezTo>
                  <a:pt x="422051" y="306610"/>
                  <a:pt x="369134" y="321956"/>
                  <a:pt x="336855" y="330423"/>
                </a:cubicBezTo>
                <a:cubicBezTo>
                  <a:pt x="304576" y="338890"/>
                  <a:pt x="287113" y="337831"/>
                  <a:pt x="254305" y="339948"/>
                </a:cubicBezTo>
                <a:cubicBezTo>
                  <a:pt x="221497" y="342065"/>
                  <a:pt x="165405" y="355294"/>
                  <a:pt x="140005" y="343123"/>
                </a:cubicBezTo>
                <a:cubicBezTo>
                  <a:pt x="114605" y="330952"/>
                  <a:pt x="110372" y="293381"/>
                  <a:pt x="101905" y="266923"/>
                </a:cubicBezTo>
                <a:cubicBezTo>
                  <a:pt x="93438" y="240465"/>
                  <a:pt x="106138" y="190723"/>
                  <a:pt x="89205" y="184373"/>
                </a:cubicBezTo>
                <a:cubicBezTo>
                  <a:pt x="72272" y="178023"/>
                  <a:pt x="5067" y="233585"/>
                  <a:pt x="305" y="228823"/>
                </a:cubicBezTo>
                <a:cubicBezTo>
                  <a:pt x="-4457" y="224061"/>
                  <a:pt x="47930" y="172202"/>
                  <a:pt x="60630" y="155798"/>
                </a:cubicBezTo>
                <a:cubicBezTo>
                  <a:pt x="73330" y="139394"/>
                  <a:pt x="57984" y="142040"/>
                  <a:pt x="76505" y="130398"/>
                </a:cubicBezTo>
                <a:cubicBezTo>
                  <a:pt x="95026" y="118756"/>
                  <a:pt x="139476" y="104469"/>
                  <a:pt x="171755" y="85948"/>
                </a:cubicBezTo>
                <a:cubicBezTo>
                  <a:pt x="204034" y="67427"/>
                  <a:pt x="234726" y="32502"/>
                  <a:pt x="270180" y="19273"/>
                </a:cubicBezTo>
                <a:cubicBezTo>
                  <a:pt x="305634" y="6044"/>
                  <a:pt x="323097" y="-6127"/>
                  <a:pt x="352730" y="33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0AC9225-88AD-9FA4-5C45-1F075D642255}"/>
              </a:ext>
            </a:extLst>
          </p:cNvPr>
          <p:cNvSpPr/>
          <p:nvPr/>
        </p:nvSpPr>
        <p:spPr>
          <a:xfrm>
            <a:off x="4665836" y="3606037"/>
            <a:ext cx="174427" cy="233710"/>
          </a:xfrm>
          <a:custGeom>
            <a:avLst/>
            <a:gdLst>
              <a:gd name="connsiteX0" fmla="*/ 10939 w 174427"/>
              <a:gd name="connsiteY0" fmla="*/ 763 h 233710"/>
              <a:gd name="connsiteX1" fmla="*/ 14114 w 174427"/>
              <a:gd name="connsiteY1" fmla="*/ 70613 h 233710"/>
              <a:gd name="connsiteX2" fmla="*/ 29989 w 174427"/>
              <a:gd name="connsiteY2" fmla="*/ 130938 h 233710"/>
              <a:gd name="connsiteX3" fmla="*/ 80789 w 174427"/>
              <a:gd name="connsiteY3" fmla="*/ 219838 h 233710"/>
              <a:gd name="connsiteX4" fmla="*/ 160164 w 174427"/>
              <a:gd name="connsiteY4" fmla="*/ 223013 h 233710"/>
              <a:gd name="connsiteX5" fmla="*/ 163339 w 174427"/>
              <a:gd name="connsiteY5" fmla="*/ 118238 h 233710"/>
              <a:gd name="connsiteX6" fmla="*/ 10939 w 174427"/>
              <a:gd name="connsiteY6" fmla="*/ 763 h 2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27" h="233710">
                <a:moveTo>
                  <a:pt x="10939" y="763"/>
                </a:moveTo>
                <a:cubicBezTo>
                  <a:pt x="-13932" y="-7174"/>
                  <a:pt x="10939" y="48917"/>
                  <a:pt x="14114" y="70613"/>
                </a:cubicBezTo>
                <a:cubicBezTo>
                  <a:pt x="17289" y="92309"/>
                  <a:pt x="18877" y="106067"/>
                  <a:pt x="29989" y="130938"/>
                </a:cubicBezTo>
                <a:cubicBezTo>
                  <a:pt x="41101" y="155809"/>
                  <a:pt x="59093" y="204492"/>
                  <a:pt x="80789" y="219838"/>
                </a:cubicBezTo>
                <a:cubicBezTo>
                  <a:pt x="102485" y="235184"/>
                  <a:pt x="146406" y="239946"/>
                  <a:pt x="160164" y="223013"/>
                </a:cubicBezTo>
                <a:cubicBezTo>
                  <a:pt x="173922" y="206080"/>
                  <a:pt x="182389" y="151576"/>
                  <a:pt x="163339" y="118238"/>
                </a:cubicBezTo>
                <a:cubicBezTo>
                  <a:pt x="144289" y="84901"/>
                  <a:pt x="35810" y="8700"/>
                  <a:pt x="10939" y="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E15D2772-98B6-5E38-1A64-19AB577C32FB}"/>
              </a:ext>
            </a:extLst>
          </p:cNvPr>
          <p:cNvSpPr/>
          <p:nvPr/>
        </p:nvSpPr>
        <p:spPr>
          <a:xfrm rot="20949346">
            <a:off x="4861676" y="3580080"/>
            <a:ext cx="160028" cy="984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D6A608DD-1273-0B28-DD5A-B87C77BD4245}"/>
              </a:ext>
            </a:extLst>
          </p:cNvPr>
          <p:cNvSpPr/>
          <p:nvPr/>
        </p:nvSpPr>
        <p:spPr>
          <a:xfrm>
            <a:off x="4836083" y="3711041"/>
            <a:ext cx="273030" cy="124408"/>
          </a:xfrm>
          <a:custGeom>
            <a:avLst/>
            <a:gdLst>
              <a:gd name="connsiteX0" fmla="*/ 269317 w 273030"/>
              <a:gd name="connsiteY0" fmla="*/ 534 h 124408"/>
              <a:gd name="connsiteX1" fmla="*/ 240742 w 273030"/>
              <a:gd name="connsiteY1" fmla="*/ 86259 h 124408"/>
              <a:gd name="connsiteX2" fmla="*/ 196292 w 273030"/>
              <a:gd name="connsiteY2" fmla="*/ 114834 h 124408"/>
              <a:gd name="connsiteX3" fmla="*/ 104217 w 273030"/>
              <a:gd name="connsiteY3" fmla="*/ 124359 h 124408"/>
              <a:gd name="connsiteX4" fmla="*/ 2617 w 273030"/>
              <a:gd name="connsiteY4" fmla="*/ 111659 h 124408"/>
              <a:gd name="connsiteX5" fmla="*/ 40717 w 273030"/>
              <a:gd name="connsiteY5" fmla="*/ 98959 h 124408"/>
              <a:gd name="connsiteX6" fmla="*/ 155017 w 273030"/>
              <a:gd name="connsiteY6" fmla="*/ 51334 h 124408"/>
              <a:gd name="connsiteX7" fmla="*/ 269317 w 273030"/>
              <a:gd name="connsiteY7" fmla="*/ 534 h 1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30" h="124408">
                <a:moveTo>
                  <a:pt x="269317" y="534"/>
                </a:moveTo>
                <a:cubicBezTo>
                  <a:pt x="283604" y="6355"/>
                  <a:pt x="252913" y="67209"/>
                  <a:pt x="240742" y="86259"/>
                </a:cubicBezTo>
                <a:cubicBezTo>
                  <a:pt x="228571" y="105309"/>
                  <a:pt x="219046" y="108484"/>
                  <a:pt x="196292" y="114834"/>
                </a:cubicBezTo>
                <a:cubicBezTo>
                  <a:pt x="173538" y="121184"/>
                  <a:pt x="136496" y="124888"/>
                  <a:pt x="104217" y="124359"/>
                </a:cubicBezTo>
                <a:cubicBezTo>
                  <a:pt x="71938" y="123830"/>
                  <a:pt x="13200" y="115892"/>
                  <a:pt x="2617" y="111659"/>
                </a:cubicBezTo>
                <a:cubicBezTo>
                  <a:pt x="-7966" y="107426"/>
                  <a:pt x="15317" y="109013"/>
                  <a:pt x="40717" y="98959"/>
                </a:cubicBezTo>
                <a:cubicBezTo>
                  <a:pt x="66117" y="88905"/>
                  <a:pt x="121150" y="64563"/>
                  <a:pt x="155017" y="51334"/>
                </a:cubicBezTo>
                <a:cubicBezTo>
                  <a:pt x="188884" y="38105"/>
                  <a:pt x="255030" y="-5287"/>
                  <a:pt x="269317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F68D3E1-1779-557D-A81E-48C8CE156556}"/>
              </a:ext>
            </a:extLst>
          </p:cNvPr>
          <p:cNvSpPr/>
          <p:nvPr/>
        </p:nvSpPr>
        <p:spPr>
          <a:xfrm>
            <a:off x="4485230" y="3342113"/>
            <a:ext cx="989263" cy="245814"/>
          </a:xfrm>
          <a:custGeom>
            <a:avLst/>
            <a:gdLst>
              <a:gd name="connsiteX0" fmla="*/ 1045 w 989263"/>
              <a:gd name="connsiteY0" fmla="*/ 226587 h 245814"/>
              <a:gd name="connsiteX1" fmla="*/ 299495 w 989263"/>
              <a:gd name="connsiteY1" fmla="*/ 58312 h 245814"/>
              <a:gd name="connsiteX2" fmla="*/ 216945 w 989263"/>
              <a:gd name="connsiteY2" fmla="*/ 80537 h 245814"/>
              <a:gd name="connsiteX3" fmla="*/ 442370 w 989263"/>
              <a:gd name="connsiteY3" fmla="*/ 20212 h 245814"/>
              <a:gd name="connsiteX4" fmla="*/ 648745 w 989263"/>
              <a:gd name="connsiteY4" fmla="*/ 26562 h 245814"/>
              <a:gd name="connsiteX5" fmla="*/ 588420 w 989263"/>
              <a:gd name="connsiteY5" fmla="*/ 13862 h 245814"/>
              <a:gd name="connsiteX6" fmla="*/ 683670 w 989263"/>
              <a:gd name="connsiteY6" fmla="*/ 26562 h 245814"/>
              <a:gd name="connsiteX7" fmla="*/ 788445 w 989263"/>
              <a:gd name="connsiteY7" fmla="*/ 80537 h 245814"/>
              <a:gd name="connsiteX8" fmla="*/ 791620 w 989263"/>
              <a:gd name="connsiteY8" fmla="*/ 55137 h 245814"/>
              <a:gd name="connsiteX9" fmla="*/ 918620 w 989263"/>
              <a:gd name="connsiteY9" fmla="*/ 169437 h 245814"/>
              <a:gd name="connsiteX10" fmla="*/ 886870 w 989263"/>
              <a:gd name="connsiteY10" fmla="*/ 124987 h 245814"/>
              <a:gd name="connsiteX11" fmla="*/ 950370 w 989263"/>
              <a:gd name="connsiteY11" fmla="*/ 207537 h 245814"/>
              <a:gd name="connsiteX12" fmla="*/ 988470 w 989263"/>
              <a:gd name="connsiteY12" fmla="*/ 245637 h 245814"/>
              <a:gd name="connsiteX13" fmla="*/ 969420 w 989263"/>
              <a:gd name="connsiteY13" fmla="*/ 217062 h 245814"/>
              <a:gd name="connsiteX14" fmla="*/ 893220 w 989263"/>
              <a:gd name="connsiteY14" fmla="*/ 118637 h 245814"/>
              <a:gd name="connsiteX15" fmla="*/ 763045 w 989263"/>
              <a:gd name="connsiteY15" fmla="*/ 48787 h 245814"/>
              <a:gd name="connsiteX16" fmla="*/ 728120 w 989263"/>
              <a:gd name="connsiteY16" fmla="*/ 23387 h 245814"/>
              <a:gd name="connsiteX17" fmla="*/ 616995 w 989263"/>
              <a:gd name="connsiteY17" fmla="*/ 13862 h 245814"/>
              <a:gd name="connsiteX18" fmla="*/ 455070 w 989263"/>
              <a:gd name="connsiteY18" fmla="*/ 1162 h 245814"/>
              <a:gd name="connsiteX19" fmla="*/ 312195 w 989263"/>
              <a:gd name="connsiteY19" fmla="*/ 45612 h 245814"/>
              <a:gd name="connsiteX20" fmla="*/ 204245 w 989263"/>
              <a:gd name="connsiteY20" fmla="*/ 93237 h 245814"/>
              <a:gd name="connsiteX21" fmla="*/ 1045 w 989263"/>
              <a:gd name="connsiteY21" fmla="*/ 226587 h 24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89263" h="245814">
                <a:moveTo>
                  <a:pt x="1045" y="226587"/>
                </a:moveTo>
                <a:cubicBezTo>
                  <a:pt x="16920" y="220766"/>
                  <a:pt x="263512" y="82654"/>
                  <a:pt x="299495" y="58312"/>
                </a:cubicBezTo>
                <a:cubicBezTo>
                  <a:pt x="335478" y="33970"/>
                  <a:pt x="216945" y="80537"/>
                  <a:pt x="216945" y="80537"/>
                </a:cubicBezTo>
                <a:cubicBezTo>
                  <a:pt x="240757" y="74187"/>
                  <a:pt x="370403" y="29208"/>
                  <a:pt x="442370" y="20212"/>
                </a:cubicBezTo>
                <a:cubicBezTo>
                  <a:pt x="514337" y="11216"/>
                  <a:pt x="624403" y="27620"/>
                  <a:pt x="648745" y="26562"/>
                </a:cubicBezTo>
                <a:cubicBezTo>
                  <a:pt x="673087" y="25504"/>
                  <a:pt x="582599" y="13862"/>
                  <a:pt x="588420" y="13862"/>
                </a:cubicBezTo>
                <a:cubicBezTo>
                  <a:pt x="594241" y="13862"/>
                  <a:pt x="650333" y="15450"/>
                  <a:pt x="683670" y="26562"/>
                </a:cubicBezTo>
                <a:cubicBezTo>
                  <a:pt x="717007" y="37674"/>
                  <a:pt x="770453" y="75774"/>
                  <a:pt x="788445" y="80537"/>
                </a:cubicBezTo>
                <a:cubicBezTo>
                  <a:pt x="806437" y="85299"/>
                  <a:pt x="769924" y="40320"/>
                  <a:pt x="791620" y="55137"/>
                </a:cubicBezTo>
                <a:cubicBezTo>
                  <a:pt x="813316" y="69954"/>
                  <a:pt x="902745" y="157795"/>
                  <a:pt x="918620" y="169437"/>
                </a:cubicBezTo>
                <a:cubicBezTo>
                  <a:pt x="934495" y="181079"/>
                  <a:pt x="881578" y="118637"/>
                  <a:pt x="886870" y="124987"/>
                </a:cubicBezTo>
                <a:cubicBezTo>
                  <a:pt x="892162" y="131337"/>
                  <a:pt x="933437" y="187429"/>
                  <a:pt x="950370" y="207537"/>
                </a:cubicBezTo>
                <a:cubicBezTo>
                  <a:pt x="967303" y="227645"/>
                  <a:pt x="985295" y="244050"/>
                  <a:pt x="988470" y="245637"/>
                </a:cubicBezTo>
                <a:cubicBezTo>
                  <a:pt x="991645" y="247224"/>
                  <a:pt x="985295" y="238229"/>
                  <a:pt x="969420" y="217062"/>
                </a:cubicBezTo>
                <a:cubicBezTo>
                  <a:pt x="953545" y="195895"/>
                  <a:pt x="927616" y="146683"/>
                  <a:pt x="893220" y="118637"/>
                </a:cubicBezTo>
                <a:cubicBezTo>
                  <a:pt x="858824" y="90591"/>
                  <a:pt x="790562" y="64662"/>
                  <a:pt x="763045" y="48787"/>
                </a:cubicBezTo>
                <a:cubicBezTo>
                  <a:pt x="735528" y="32912"/>
                  <a:pt x="752462" y="29208"/>
                  <a:pt x="728120" y="23387"/>
                </a:cubicBezTo>
                <a:cubicBezTo>
                  <a:pt x="703778" y="17566"/>
                  <a:pt x="616995" y="13862"/>
                  <a:pt x="616995" y="13862"/>
                </a:cubicBezTo>
                <a:cubicBezTo>
                  <a:pt x="571487" y="10158"/>
                  <a:pt x="505870" y="-4130"/>
                  <a:pt x="455070" y="1162"/>
                </a:cubicBezTo>
                <a:cubicBezTo>
                  <a:pt x="404270" y="6454"/>
                  <a:pt x="353999" y="30266"/>
                  <a:pt x="312195" y="45612"/>
                </a:cubicBezTo>
                <a:cubicBezTo>
                  <a:pt x="270391" y="60958"/>
                  <a:pt x="253987" y="60429"/>
                  <a:pt x="204245" y="93237"/>
                </a:cubicBezTo>
                <a:cubicBezTo>
                  <a:pt x="154503" y="126045"/>
                  <a:pt x="-14830" y="232408"/>
                  <a:pt x="1045" y="226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114B5C7-3415-B585-03BC-B09478E4BCD9}"/>
              </a:ext>
            </a:extLst>
          </p:cNvPr>
          <p:cNvSpPr/>
          <p:nvPr/>
        </p:nvSpPr>
        <p:spPr>
          <a:xfrm>
            <a:off x="4492625" y="3317551"/>
            <a:ext cx="1061304" cy="392078"/>
          </a:xfrm>
          <a:custGeom>
            <a:avLst/>
            <a:gdLst>
              <a:gd name="connsiteX0" fmla="*/ 0 w 1061304"/>
              <a:gd name="connsiteY0" fmla="*/ 203524 h 392078"/>
              <a:gd name="connsiteX1" fmla="*/ 387350 w 1061304"/>
              <a:gd name="connsiteY1" fmla="*/ 25724 h 392078"/>
              <a:gd name="connsiteX2" fmla="*/ 622300 w 1061304"/>
              <a:gd name="connsiteY2" fmla="*/ 16199 h 392078"/>
              <a:gd name="connsiteX3" fmla="*/ 612775 w 1061304"/>
              <a:gd name="connsiteY3" fmla="*/ 324 h 392078"/>
              <a:gd name="connsiteX4" fmla="*/ 768350 w 1061304"/>
              <a:gd name="connsiteY4" fmla="*/ 32074 h 392078"/>
              <a:gd name="connsiteX5" fmla="*/ 831850 w 1061304"/>
              <a:gd name="connsiteY5" fmla="*/ 82874 h 392078"/>
              <a:gd name="connsiteX6" fmla="*/ 1006475 w 1061304"/>
              <a:gd name="connsiteY6" fmla="*/ 238449 h 392078"/>
              <a:gd name="connsiteX7" fmla="*/ 974725 w 1061304"/>
              <a:gd name="connsiteY7" fmla="*/ 203524 h 392078"/>
              <a:gd name="connsiteX8" fmla="*/ 1038225 w 1061304"/>
              <a:gd name="connsiteY8" fmla="*/ 270199 h 392078"/>
              <a:gd name="connsiteX9" fmla="*/ 1057275 w 1061304"/>
              <a:gd name="connsiteY9" fmla="*/ 390849 h 392078"/>
              <a:gd name="connsiteX10" fmla="*/ 1054100 w 1061304"/>
              <a:gd name="connsiteY10" fmla="*/ 327349 h 392078"/>
              <a:gd name="connsiteX11" fmla="*/ 984250 w 1061304"/>
              <a:gd name="connsiteY11" fmla="*/ 241624 h 392078"/>
              <a:gd name="connsiteX12" fmla="*/ 819150 w 1061304"/>
              <a:gd name="connsiteY12" fmla="*/ 70174 h 392078"/>
              <a:gd name="connsiteX13" fmla="*/ 752475 w 1061304"/>
              <a:gd name="connsiteY13" fmla="*/ 47949 h 392078"/>
              <a:gd name="connsiteX14" fmla="*/ 657225 w 1061304"/>
              <a:gd name="connsiteY14" fmla="*/ 32074 h 392078"/>
              <a:gd name="connsiteX15" fmla="*/ 463550 w 1061304"/>
              <a:gd name="connsiteY15" fmla="*/ 25724 h 392078"/>
              <a:gd name="connsiteX16" fmla="*/ 269875 w 1061304"/>
              <a:gd name="connsiteY16" fmla="*/ 86049 h 392078"/>
              <a:gd name="connsiteX17" fmla="*/ 374650 w 1061304"/>
              <a:gd name="connsiteY17" fmla="*/ 28899 h 392078"/>
              <a:gd name="connsiteX18" fmla="*/ 219075 w 1061304"/>
              <a:gd name="connsiteY18" fmla="*/ 111449 h 392078"/>
              <a:gd name="connsiteX19" fmla="*/ 0 w 1061304"/>
              <a:gd name="connsiteY19" fmla="*/ 203524 h 3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1304" h="392078">
                <a:moveTo>
                  <a:pt x="0" y="203524"/>
                </a:moveTo>
                <a:cubicBezTo>
                  <a:pt x="141816" y="130234"/>
                  <a:pt x="283633" y="56945"/>
                  <a:pt x="387350" y="25724"/>
                </a:cubicBezTo>
                <a:cubicBezTo>
                  <a:pt x="491067" y="-5497"/>
                  <a:pt x="622300" y="16199"/>
                  <a:pt x="622300" y="16199"/>
                </a:cubicBezTo>
                <a:cubicBezTo>
                  <a:pt x="659871" y="11966"/>
                  <a:pt x="588433" y="-2322"/>
                  <a:pt x="612775" y="324"/>
                </a:cubicBezTo>
                <a:cubicBezTo>
                  <a:pt x="637117" y="2970"/>
                  <a:pt x="731838" y="18316"/>
                  <a:pt x="768350" y="32074"/>
                </a:cubicBezTo>
                <a:cubicBezTo>
                  <a:pt x="804862" y="45832"/>
                  <a:pt x="792163" y="48478"/>
                  <a:pt x="831850" y="82874"/>
                </a:cubicBezTo>
                <a:cubicBezTo>
                  <a:pt x="871537" y="117270"/>
                  <a:pt x="982663" y="218341"/>
                  <a:pt x="1006475" y="238449"/>
                </a:cubicBezTo>
                <a:cubicBezTo>
                  <a:pt x="1030287" y="258557"/>
                  <a:pt x="969433" y="198232"/>
                  <a:pt x="974725" y="203524"/>
                </a:cubicBezTo>
                <a:cubicBezTo>
                  <a:pt x="980017" y="208816"/>
                  <a:pt x="1024467" y="238978"/>
                  <a:pt x="1038225" y="270199"/>
                </a:cubicBezTo>
                <a:cubicBezTo>
                  <a:pt x="1051983" y="301420"/>
                  <a:pt x="1054629" y="381324"/>
                  <a:pt x="1057275" y="390849"/>
                </a:cubicBezTo>
                <a:cubicBezTo>
                  <a:pt x="1059921" y="400374"/>
                  <a:pt x="1066271" y="352220"/>
                  <a:pt x="1054100" y="327349"/>
                </a:cubicBezTo>
                <a:cubicBezTo>
                  <a:pt x="1041929" y="302478"/>
                  <a:pt x="1023408" y="284487"/>
                  <a:pt x="984250" y="241624"/>
                </a:cubicBezTo>
                <a:cubicBezTo>
                  <a:pt x="945092" y="198761"/>
                  <a:pt x="857779" y="102453"/>
                  <a:pt x="819150" y="70174"/>
                </a:cubicBezTo>
                <a:cubicBezTo>
                  <a:pt x="780521" y="37895"/>
                  <a:pt x="779462" y="54299"/>
                  <a:pt x="752475" y="47949"/>
                </a:cubicBezTo>
                <a:cubicBezTo>
                  <a:pt x="725488" y="41599"/>
                  <a:pt x="705379" y="35778"/>
                  <a:pt x="657225" y="32074"/>
                </a:cubicBezTo>
                <a:cubicBezTo>
                  <a:pt x="609071" y="28370"/>
                  <a:pt x="528108" y="16728"/>
                  <a:pt x="463550" y="25724"/>
                </a:cubicBezTo>
                <a:cubicBezTo>
                  <a:pt x="398992" y="34720"/>
                  <a:pt x="284692" y="85520"/>
                  <a:pt x="269875" y="86049"/>
                </a:cubicBezTo>
                <a:cubicBezTo>
                  <a:pt x="255058" y="86578"/>
                  <a:pt x="383117" y="24666"/>
                  <a:pt x="374650" y="28899"/>
                </a:cubicBezTo>
                <a:cubicBezTo>
                  <a:pt x="366183" y="33132"/>
                  <a:pt x="219075" y="111449"/>
                  <a:pt x="219075" y="111449"/>
                </a:cubicBezTo>
                <a:lnTo>
                  <a:pt x="0" y="2035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A2C9069-0ED7-9E4D-E2B2-69A3ABDD567E}"/>
              </a:ext>
            </a:extLst>
          </p:cNvPr>
          <p:cNvSpPr/>
          <p:nvPr/>
        </p:nvSpPr>
        <p:spPr>
          <a:xfrm>
            <a:off x="5033977" y="3682641"/>
            <a:ext cx="434381" cy="180483"/>
          </a:xfrm>
          <a:custGeom>
            <a:avLst/>
            <a:gdLst>
              <a:gd name="connsiteX0" fmla="*/ 14273 w 434381"/>
              <a:gd name="connsiteY0" fmla="*/ 174984 h 180483"/>
              <a:gd name="connsiteX1" fmla="*/ 293673 w 434381"/>
              <a:gd name="connsiteY1" fmla="*/ 63859 h 180483"/>
              <a:gd name="connsiteX2" fmla="*/ 433373 w 434381"/>
              <a:gd name="connsiteY2" fmla="*/ 3534 h 180483"/>
              <a:gd name="connsiteX3" fmla="*/ 341298 w 434381"/>
              <a:gd name="connsiteY3" fmla="*/ 22584 h 180483"/>
              <a:gd name="connsiteX4" fmla="*/ 71423 w 434381"/>
              <a:gd name="connsiteY4" fmla="*/ 149584 h 180483"/>
              <a:gd name="connsiteX5" fmla="*/ 14273 w 434381"/>
              <a:gd name="connsiteY5" fmla="*/ 174984 h 1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381" h="180483">
                <a:moveTo>
                  <a:pt x="14273" y="174984"/>
                </a:moveTo>
                <a:cubicBezTo>
                  <a:pt x="51315" y="160696"/>
                  <a:pt x="223823" y="92434"/>
                  <a:pt x="293673" y="63859"/>
                </a:cubicBezTo>
                <a:cubicBezTo>
                  <a:pt x="363523" y="35284"/>
                  <a:pt x="425435" y="10413"/>
                  <a:pt x="433373" y="3534"/>
                </a:cubicBezTo>
                <a:cubicBezTo>
                  <a:pt x="441311" y="-3345"/>
                  <a:pt x="401623" y="-1758"/>
                  <a:pt x="341298" y="22584"/>
                </a:cubicBezTo>
                <a:cubicBezTo>
                  <a:pt x="280973" y="46926"/>
                  <a:pt x="124869" y="125242"/>
                  <a:pt x="71423" y="149584"/>
                </a:cubicBezTo>
                <a:cubicBezTo>
                  <a:pt x="17977" y="173926"/>
                  <a:pt x="-22769" y="189272"/>
                  <a:pt x="14273" y="174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E0F33BC-8B15-2581-3C45-9B3D001B07AB}"/>
              </a:ext>
            </a:extLst>
          </p:cNvPr>
          <p:cNvSpPr/>
          <p:nvPr/>
        </p:nvSpPr>
        <p:spPr>
          <a:xfrm>
            <a:off x="4324309" y="3447732"/>
            <a:ext cx="547359" cy="381324"/>
          </a:xfrm>
          <a:custGeom>
            <a:avLst/>
            <a:gdLst>
              <a:gd name="connsiteX0" fmla="*/ 546141 w 547359"/>
              <a:gd name="connsiteY0" fmla="*/ 318 h 381324"/>
              <a:gd name="connsiteX1" fmla="*/ 231816 w 547359"/>
              <a:gd name="connsiteY1" fmla="*/ 178118 h 381324"/>
              <a:gd name="connsiteX2" fmla="*/ 279441 w 547359"/>
              <a:gd name="connsiteY2" fmla="*/ 155893 h 381324"/>
              <a:gd name="connsiteX3" fmla="*/ 193716 w 547359"/>
              <a:gd name="connsiteY3" fmla="*/ 200343 h 381324"/>
              <a:gd name="connsiteX4" fmla="*/ 136566 w 547359"/>
              <a:gd name="connsiteY4" fmla="*/ 254318 h 381324"/>
              <a:gd name="connsiteX5" fmla="*/ 85766 w 547359"/>
              <a:gd name="connsiteY5" fmla="*/ 317818 h 381324"/>
              <a:gd name="connsiteX6" fmla="*/ 41 w 547359"/>
              <a:gd name="connsiteY6" fmla="*/ 381318 h 381324"/>
              <a:gd name="connsiteX7" fmla="*/ 76241 w 547359"/>
              <a:gd name="connsiteY7" fmla="*/ 320993 h 381324"/>
              <a:gd name="connsiteX8" fmla="*/ 200066 w 547359"/>
              <a:gd name="connsiteY8" fmla="*/ 193993 h 381324"/>
              <a:gd name="connsiteX9" fmla="*/ 142916 w 547359"/>
              <a:gd name="connsiteY9" fmla="*/ 251143 h 381324"/>
              <a:gd name="connsiteX10" fmla="*/ 333416 w 547359"/>
              <a:gd name="connsiteY10" fmla="*/ 136843 h 381324"/>
              <a:gd name="connsiteX11" fmla="*/ 546141 w 547359"/>
              <a:gd name="connsiteY11" fmla="*/ 318 h 38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359" h="381324">
                <a:moveTo>
                  <a:pt x="546141" y="318"/>
                </a:moveTo>
                <a:cubicBezTo>
                  <a:pt x="529208" y="7197"/>
                  <a:pt x="276266" y="152189"/>
                  <a:pt x="231816" y="178118"/>
                </a:cubicBezTo>
                <a:cubicBezTo>
                  <a:pt x="187366" y="204047"/>
                  <a:pt x="285791" y="152189"/>
                  <a:pt x="279441" y="155893"/>
                </a:cubicBezTo>
                <a:cubicBezTo>
                  <a:pt x="273091" y="159597"/>
                  <a:pt x="217528" y="183939"/>
                  <a:pt x="193716" y="200343"/>
                </a:cubicBezTo>
                <a:cubicBezTo>
                  <a:pt x="169904" y="216747"/>
                  <a:pt x="154558" y="234739"/>
                  <a:pt x="136566" y="254318"/>
                </a:cubicBezTo>
                <a:cubicBezTo>
                  <a:pt x="118574" y="273897"/>
                  <a:pt x="108520" y="296651"/>
                  <a:pt x="85766" y="317818"/>
                </a:cubicBezTo>
                <a:cubicBezTo>
                  <a:pt x="63012" y="338985"/>
                  <a:pt x="1628" y="380789"/>
                  <a:pt x="41" y="381318"/>
                </a:cubicBezTo>
                <a:cubicBezTo>
                  <a:pt x="-1546" y="381847"/>
                  <a:pt x="42904" y="352214"/>
                  <a:pt x="76241" y="320993"/>
                </a:cubicBezTo>
                <a:cubicBezTo>
                  <a:pt x="109578" y="289772"/>
                  <a:pt x="188953" y="205635"/>
                  <a:pt x="200066" y="193993"/>
                </a:cubicBezTo>
                <a:cubicBezTo>
                  <a:pt x="211178" y="182351"/>
                  <a:pt x="120691" y="260668"/>
                  <a:pt x="142916" y="251143"/>
                </a:cubicBezTo>
                <a:cubicBezTo>
                  <a:pt x="165141" y="241618"/>
                  <a:pt x="267799" y="173885"/>
                  <a:pt x="333416" y="136843"/>
                </a:cubicBezTo>
                <a:cubicBezTo>
                  <a:pt x="399033" y="99801"/>
                  <a:pt x="563074" y="-6561"/>
                  <a:pt x="546141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B1FD115F-192C-8F59-1DBD-05B344F39E7B}"/>
              </a:ext>
            </a:extLst>
          </p:cNvPr>
          <p:cNvSpPr/>
          <p:nvPr/>
        </p:nvSpPr>
        <p:spPr>
          <a:xfrm>
            <a:off x="5002986" y="3635000"/>
            <a:ext cx="466269" cy="340854"/>
          </a:xfrm>
          <a:custGeom>
            <a:avLst/>
            <a:gdLst>
              <a:gd name="connsiteX0" fmla="*/ 454839 w 466269"/>
              <a:gd name="connsiteY0" fmla="*/ 375 h 340854"/>
              <a:gd name="connsiteX1" fmla="*/ 451664 w 466269"/>
              <a:gd name="connsiteY1" fmla="*/ 114675 h 340854"/>
              <a:gd name="connsiteX2" fmla="*/ 337364 w 466269"/>
              <a:gd name="connsiteY2" fmla="*/ 190875 h 340854"/>
              <a:gd name="connsiteX3" fmla="*/ 137339 w 466269"/>
              <a:gd name="connsiteY3" fmla="*/ 251200 h 340854"/>
              <a:gd name="connsiteX4" fmla="*/ 248464 w 466269"/>
              <a:gd name="connsiteY4" fmla="*/ 213100 h 340854"/>
              <a:gd name="connsiteX5" fmla="*/ 814 w 466269"/>
              <a:gd name="connsiteY5" fmla="*/ 340100 h 340854"/>
              <a:gd name="connsiteX6" fmla="*/ 178614 w 466269"/>
              <a:gd name="connsiteY6" fmla="*/ 260725 h 340854"/>
              <a:gd name="connsiteX7" fmla="*/ 442139 w 466269"/>
              <a:gd name="connsiteY7" fmla="*/ 155950 h 340854"/>
              <a:gd name="connsiteX8" fmla="*/ 454839 w 466269"/>
              <a:gd name="connsiteY8" fmla="*/ 375 h 34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269" h="340854">
                <a:moveTo>
                  <a:pt x="454839" y="375"/>
                </a:moveTo>
                <a:cubicBezTo>
                  <a:pt x="456426" y="-6504"/>
                  <a:pt x="471243" y="82925"/>
                  <a:pt x="451664" y="114675"/>
                </a:cubicBezTo>
                <a:cubicBezTo>
                  <a:pt x="432085" y="146425"/>
                  <a:pt x="389751" y="168121"/>
                  <a:pt x="337364" y="190875"/>
                </a:cubicBezTo>
                <a:cubicBezTo>
                  <a:pt x="284976" y="213629"/>
                  <a:pt x="152156" y="247496"/>
                  <a:pt x="137339" y="251200"/>
                </a:cubicBezTo>
                <a:cubicBezTo>
                  <a:pt x="122522" y="254904"/>
                  <a:pt x="271218" y="198283"/>
                  <a:pt x="248464" y="213100"/>
                </a:cubicBezTo>
                <a:cubicBezTo>
                  <a:pt x="225710" y="227917"/>
                  <a:pt x="12456" y="332163"/>
                  <a:pt x="814" y="340100"/>
                </a:cubicBezTo>
                <a:cubicBezTo>
                  <a:pt x="-10828" y="348038"/>
                  <a:pt x="105060" y="291417"/>
                  <a:pt x="178614" y="260725"/>
                </a:cubicBezTo>
                <a:cubicBezTo>
                  <a:pt x="252168" y="230033"/>
                  <a:pt x="395572" y="202517"/>
                  <a:pt x="442139" y="155950"/>
                </a:cubicBezTo>
                <a:cubicBezTo>
                  <a:pt x="488706" y="109383"/>
                  <a:pt x="453252" y="7254"/>
                  <a:pt x="454839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7CB4A4D-2EE7-3AE0-87D1-54A3EBCC2224}"/>
              </a:ext>
            </a:extLst>
          </p:cNvPr>
          <p:cNvSpPr/>
          <p:nvPr/>
        </p:nvSpPr>
        <p:spPr>
          <a:xfrm>
            <a:off x="4600111" y="3854450"/>
            <a:ext cx="636212" cy="79427"/>
          </a:xfrm>
          <a:custGeom>
            <a:avLst/>
            <a:gdLst>
              <a:gd name="connsiteX0" fmla="*/ 464 w 636212"/>
              <a:gd name="connsiteY0" fmla="*/ 79375 h 79427"/>
              <a:gd name="connsiteX1" fmla="*/ 324314 w 636212"/>
              <a:gd name="connsiteY1" fmla="*/ 66675 h 79427"/>
              <a:gd name="connsiteX2" fmla="*/ 635464 w 636212"/>
              <a:gd name="connsiteY2" fmla="*/ 0 h 79427"/>
              <a:gd name="connsiteX3" fmla="*/ 397339 w 636212"/>
              <a:gd name="connsiteY3" fmla="*/ 66675 h 79427"/>
              <a:gd name="connsiteX4" fmla="*/ 464 w 636212"/>
              <a:gd name="connsiteY4" fmla="*/ 79375 h 7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212" h="79427">
                <a:moveTo>
                  <a:pt x="464" y="79375"/>
                </a:moveTo>
                <a:cubicBezTo>
                  <a:pt x="-11707" y="79375"/>
                  <a:pt x="218481" y="79904"/>
                  <a:pt x="324314" y="66675"/>
                </a:cubicBezTo>
                <a:cubicBezTo>
                  <a:pt x="430147" y="53446"/>
                  <a:pt x="623293" y="0"/>
                  <a:pt x="635464" y="0"/>
                </a:cubicBezTo>
                <a:cubicBezTo>
                  <a:pt x="647635" y="0"/>
                  <a:pt x="508993" y="52387"/>
                  <a:pt x="397339" y="66675"/>
                </a:cubicBezTo>
                <a:cubicBezTo>
                  <a:pt x="285685" y="80963"/>
                  <a:pt x="12635" y="79375"/>
                  <a:pt x="464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D621BC7-AD34-4766-2DD9-7D26029DE8C2}"/>
              </a:ext>
            </a:extLst>
          </p:cNvPr>
          <p:cNvSpPr/>
          <p:nvPr/>
        </p:nvSpPr>
        <p:spPr>
          <a:xfrm>
            <a:off x="5032401" y="3706564"/>
            <a:ext cx="482944" cy="170810"/>
          </a:xfrm>
          <a:custGeom>
            <a:avLst/>
            <a:gdLst>
              <a:gd name="connsiteX0" fmla="*/ 457174 w 482944"/>
              <a:gd name="connsiteY0" fmla="*/ 8186 h 170810"/>
              <a:gd name="connsiteX1" fmla="*/ 3149 w 482944"/>
              <a:gd name="connsiteY1" fmla="*/ 170111 h 170810"/>
              <a:gd name="connsiteX2" fmla="*/ 263499 w 482944"/>
              <a:gd name="connsiteY2" fmla="*/ 65336 h 170810"/>
              <a:gd name="connsiteX3" fmla="*/ 409549 w 482944"/>
              <a:gd name="connsiteY3" fmla="*/ 27236 h 170810"/>
              <a:gd name="connsiteX4" fmla="*/ 457174 w 482944"/>
              <a:gd name="connsiteY4" fmla="*/ 8186 h 17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944" h="170810">
                <a:moveTo>
                  <a:pt x="457174" y="8186"/>
                </a:moveTo>
                <a:lnTo>
                  <a:pt x="3149" y="170111"/>
                </a:lnTo>
                <a:cubicBezTo>
                  <a:pt x="-29130" y="179636"/>
                  <a:pt x="195766" y="89149"/>
                  <a:pt x="263499" y="65336"/>
                </a:cubicBezTo>
                <a:cubicBezTo>
                  <a:pt x="331232" y="41523"/>
                  <a:pt x="377799" y="35173"/>
                  <a:pt x="409549" y="27236"/>
                </a:cubicBezTo>
                <a:cubicBezTo>
                  <a:pt x="441299" y="19299"/>
                  <a:pt x="524907" y="-15627"/>
                  <a:pt x="457174" y="8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D9E38A0-8B62-4565-9CD5-E9F0A332C64D}"/>
              </a:ext>
            </a:extLst>
          </p:cNvPr>
          <p:cNvSpPr/>
          <p:nvPr/>
        </p:nvSpPr>
        <p:spPr>
          <a:xfrm>
            <a:off x="5254403" y="3466434"/>
            <a:ext cx="117493" cy="226235"/>
          </a:xfrm>
          <a:custGeom>
            <a:avLst/>
            <a:gdLst>
              <a:gd name="connsiteX0" fmla="*/ 222 w 117493"/>
              <a:gd name="connsiteY0" fmla="*/ 666 h 226235"/>
              <a:gd name="connsiteX1" fmla="*/ 85947 w 117493"/>
              <a:gd name="connsiteY1" fmla="*/ 99091 h 226235"/>
              <a:gd name="connsiteX2" fmla="*/ 104997 w 117493"/>
              <a:gd name="connsiteY2" fmla="*/ 137191 h 226235"/>
              <a:gd name="connsiteX3" fmla="*/ 98647 w 117493"/>
              <a:gd name="connsiteY3" fmla="*/ 181641 h 226235"/>
              <a:gd name="connsiteX4" fmla="*/ 79597 w 117493"/>
              <a:gd name="connsiteY4" fmla="*/ 226091 h 226235"/>
              <a:gd name="connsiteX5" fmla="*/ 98647 w 117493"/>
              <a:gd name="connsiteY5" fmla="*/ 194341 h 226235"/>
              <a:gd name="connsiteX6" fmla="*/ 114522 w 117493"/>
              <a:gd name="connsiteY6" fmla="*/ 153066 h 226235"/>
              <a:gd name="connsiteX7" fmla="*/ 222 w 117493"/>
              <a:gd name="connsiteY7" fmla="*/ 666 h 22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493" h="226235">
                <a:moveTo>
                  <a:pt x="222" y="666"/>
                </a:moveTo>
                <a:cubicBezTo>
                  <a:pt x="-4540" y="-8330"/>
                  <a:pt x="68485" y="76337"/>
                  <a:pt x="85947" y="99091"/>
                </a:cubicBezTo>
                <a:cubicBezTo>
                  <a:pt x="103410" y="121845"/>
                  <a:pt x="102880" y="123433"/>
                  <a:pt x="104997" y="137191"/>
                </a:cubicBezTo>
                <a:cubicBezTo>
                  <a:pt x="107114" y="150949"/>
                  <a:pt x="102880" y="166824"/>
                  <a:pt x="98647" y="181641"/>
                </a:cubicBezTo>
                <a:cubicBezTo>
                  <a:pt x="94414" y="196458"/>
                  <a:pt x="79597" y="223974"/>
                  <a:pt x="79597" y="226091"/>
                </a:cubicBezTo>
                <a:cubicBezTo>
                  <a:pt x="79597" y="228208"/>
                  <a:pt x="92826" y="206512"/>
                  <a:pt x="98647" y="194341"/>
                </a:cubicBezTo>
                <a:cubicBezTo>
                  <a:pt x="104468" y="182170"/>
                  <a:pt x="125105" y="182170"/>
                  <a:pt x="114522" y="153066"/>
                </a:cubicBezTo>
                <a:cubicBezTo>
                  <a:pt x="103939" y="123962"/>
                  <a:pt x="4984" y="9662"/>
                  <a:pt x="22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73B00150-675B-3BB4-ECB7-F945EC0933BC}"/>
              </a:ext>
            </a:extLst>
          </p:cNvPr>
          <p:cNvSpPr/>
          <p:nvPr/>
        </p:nvSpPr>
        <p:spPr>
          <a:xfrm>
            <a:off x="4608172" y="2800100"/>
            <a:ext cx="599001" cy="102189"/>
          </a:xfrm>
          <a:custGeom>
            <a:avLst/>
            <a:gdLst>
              <a:gd name="connsiteX0" fmla="*/ 1928 w 599001"/>
              <a:gd name="connsiteY0" fmla="*/ 101850 h 102189"/>
              <a:gd name="connsiteX1" fmla="*/ 268628 w 599001"/>
              <a:gd name="connsiteY1" fmla="*/ 35175 h 102189"/>
              <a:gd name="connsiteX2" fmla="*/ 471828 w 599001"/>
              <a:gd name="connsiteY2" fmla="*/ 19300 h 102189"/>
              <a:gd name="connsiteX3" fmla="*/ 424203 w 599001"/>
              <a:gd name="connsiteY3" fmla="*/ 12950 h 102189"/>
              <a:gd name="connsiteX4" fmla="*/ 598828 w 599001"/>
              <a:gd name="connsiteY4" fmla="*/ 63750 h 102189"/>
              <a:gd name="connsiteX5" fmla="*/ 455953 w 599001"/>
              <a:gd name="connsiteY5" fmla="*/ 19300 h 102189"/>
              <a:gd name="connsiteX6" fmla="*/ 414678 w 599001"/>
              <a:gd name="connsiteY6" fmla="*/ 3425 h 102189"/>
              <a:gd name="connsiteX7" fmla="*/ 1928 w 599001"/>
              <a:gd name="connsiteY7" fmla="*/ 101850 h 10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001" h="102189">
                <a:moveTo>
                  <a:pt x="1928" y="101850"/>
                </a:moveTo>
                <a:cubicBezTo>
                  <a:pt x="-22414" y="107142"/>
                  <a:pt x="190311" y="48933"/>
                  <a:pt x="268628" y="35175"/>
                </a:cubicBezTo>
                <a:cubicBezTo>
                  <a:pt x="346945" y="21417"/>
                  <a:pt x="445899" y="23004"/>
                  <a:pt x="471828" y="19300"/>
                </a:cubicBezTo>
                <a:cubicBezTo>
                  <a:pt x="497757" y="15596"/>
                  <a:pt x="403036" y="5542"/>
                  <a:pt x="424203" y="12950"/>
                </a:cubicBezTo>
                <a:cubicBezTo>
                  <a:pt x="445370" y="20358"/>
                  <a:pt x="593537" y="62692"/>
                  <a:pt x="598828" y="63750"/>
                </a:cubicBezTo>
                <a:cubicBezTo>
                  <a:pt x="604119" y="64808"/>
                  <a:pt x="486645" y="29354"/>
                  <a:pt x="455953" y="19300"/>
                </a:cubicBezTo>
                <a:cubicBezTo>
                  <a:pt x="425261" y="9246"/>
                  <a:pt x="489820" y="-7158"/>
                  <a:pt x="414678" y="3425"/>
                </a:cubicBezTo>
                <a:cubicBezTo>
                  <a:pt x="339536" y="14008"/>
                  <a:pt x="26270" y="96558"/>
                  <a:pt x="1928" y="101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1993B39-CEA4-1931-FEBC-DCD84C1DC330}"/>
              </a:ext>
            </a:extLst>
          </p:cNvPr>
          <p:cNvSpPr/>
          <p:nvPr/>
        </p:nvSpPr>
        <p:spPr>
          <a:xfrm>
            <a:off x="4479648" y="2605834"/>
            <a:ext cx="531690" cy="143961"/>
          </a:xfrm>
          <a:custGeom>
            <a:avLst/>
            <a:gdLst>
              <a:gd name="connsiteX0" fmla="*/ 277 w 531690"/>
              <a:gd name="connsiteY0" fmla="*/ 143716 h 143961"/>
              <a:gd name="connsiteX1" fmla="*/ 340002 w 531690"/>
              <a:gd name="connsiteY1" fmla="*/ 64341 h 143961"/>
              <a:gd name="connsiteX2" fmla="*/ 273327 w 531690"/>
              <a:gd name="connsiteY2" fmla="*/ 102441 h 143961"/>
              <a:gd name="connsiteX3" fmla="*/ 390802 w 531690"/>
              <a:gd name="connsiteY3" fmla="*/ 89741 h 143961"/>
              <a:gd name="connsiteX4" fmla="*/ 530502 w 531690"/>
              <a:gd name="connsiteY4" fmla="*/ 841 h 143961"/>
              <a:gd name="connsiteX5" fmla="*/ 451127 w 531690"/>
              <a:gd name="connsiteY5" fmla="*/ 48466 h 143961"/>
              <a:gd name="connsiteX6" fmla="*/ 330477 w 531690"/>
              <a:gd name="connsiteY6" fmla="*/ 105616 h 143961"/>
              <a:gd name="connsiteX7" fmla="*/ 260627 w 531690"/>
              <a:gd name="connsiteY7" fmla="*/ 108791 h 143961"/>
              <a:gd name="connsiteX8" fmla="*/ 165377 w 531690"/>
              <a:gd name="connsiteY8" fmla="*/ 115141 h 143961"/>
              <a:gd name="connsiteX9" fmla="*/ 279677 w 531690"/>
              <a:gd name="connsiteY9" fmla="*/ 89741 h 143961"/>
              <a:gd name="connsiteX10" fmla="*/ 277 w 531690"/>
              <a:gd name="connsiteY10" fmla="*/ 143716 h 14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690" h="143961">
                <a:moveTo>
                  <a:pt x="277" y="143716"/>
                </a:moveTo>
                <a:cubicBezTo>
                  <a:pt x="10331" y="139483"/>
                  <a:pt x="294494" y="71220"/>
                  <a:pt x="340002" y="64341"/>
                </a:cubicBezTo>
                <a:cubicBezTo>
                  <a:pt x="385510" y="57462"/>
                  <a:pt x="264860" y="98208"/>
                  <a:pt x="273327" y="102441"/>
                </a:cubicBezTo>
                <a:cubicBezTo>
                  <a:pt x="281794" y="106674"/>
                  <a:pt x="347940" y="106674"/>
                  <a:pt x="390802" y="89741"/>
                </a:cubicBezTo>
                <a:cubicBezTo>
                  <a:pt x="433664" y="72808"/>
                  <a:pt x="520448" y="7720"/>
                  <a:pt x="530502" y="841"/>
                </a:cubicBezTo>
                <a:cubicBezTo>
                  <a:pt x="540556" y="-6038"/>
                  <a:pt x="484464" y="31004"/>
                  <a:pt x="451127" y="48466"/>
                </a:cubicBezTo>
                <a:cubicBezTo>
                  <a:pt x="417790" y="65928"/>
                  <a:pt x="362227" y="95562"/>
                  <a:pt x="330477" y="105616"/>
                </a:cubicBezTo>
                <a:cubicBezTo>
                  <a:pt x="298727" y="115670"/>
                  <a:pt x="260627" y="108791"/>
                  <a:pt x="260627" y="108791"/>
                </a:cubicBezTo>
                <a:cubicBezTo>
                  <a:pt x="233110" y="110378"/>
                  <a:pt x="162202" y="118316"/>
                  <a:pt x="165377" y="115141"/>
                </a:cubicBezTo>
                <a:cubicBezTo>
                  <a:pt x="168552" y="111966"/>
                  <a:pt x="302960" y="83391"/>
                  <a:pt x="279677" y="89741"/>
                </a:cubicBezTo>
                <a:cubicBezTo>
                  <a:pt x="256394" y="96091"/>
                  <a:pt x="-9777" y="147949"/>
                  <a:pt x="277" y="143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0656BD3E-EF11-F1EE-3D5D-91B66D1CFFAA}"/>
              </a:ext>
            </a:extLst>
          </p:cNvPr>
          <p:cNvSpPr/>
          <p:nvPr/>
        </p:nvSpPr>
        <p:spPr>
          <a:xfrm>
            <a:off x="4917801" y="2644132"/>
            <a:ext cx="492462" cy="80023"/>
          </a:xfrm>
          <a:custGeom>
            <a:avLst/>
            <a:gdLst>
              <a:gd name="connsiteX0" fmla="*/ 274 w 492462"/>
              <a:gd name="connsiteY0" fmla="*/ 80018 h 80023"/>
              <a:gd name="connsiteX1" fmla="*/ 181249 w 492462"/>
              <a:gd name="connsiteY1" fmla="*/ 32393 h 80023"/>
              <a:gd name="connsiteX2" fmla="*/ 301899 w 492462"/>
              <a:gd name="connsiteY2" fmla="*/ 35568 h 80023"/>
              <a:gd name="connsiteX3" fmla="*/ 232049 w 492462"/>
              <a:gd name="connsiteY3" fmla="*/ 643 h 80023"/>
              <a:gd name="connsiteX4" fmla="*/ 489224 w 492462"/>
              <a:gd name="connsiteY4" fmla="*/ 70493 h 80023"/>
              <a:gd name="connsiteX5" fmla="*/ 368574 w 492462"/>
              <a:gd name="connsiteY5" fmla="*/ 41918 h 80023"/>
              <a:gd name="connsiteX6" fmla="*/ 247924 w 492462"/>
              <a:gd name="connsiteY6" fmla="*/ 19693 h 80023"/>
              <a:gd name="connsiteX7" fmla="*/ 143149 w 492462"/>
              <a:gd name="connsiteY7" fmla="*/ 29218 h 80023"/>
              <a:gd name="connsiteX8" fmla="*/ 274 w 492462"/>
              <a:gd name="connsiteY8" fmla="*/ 80018 h 8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462" h="80023">
                <a:moveTo>
                  <a:pt x="274" y="80018"/>
                </a:moveTo>
                <a:cubicBezTo>
                  <a:pt x="6624" y="80547"/>
                  <a:pt x="130978" y="39801"/>
                  <a:pt x="181249" y="32393"/>
                </a:cubicBezTo>
                <a:cubicBezTo>
                  <a:pt x="231520" y="24985"/>
                  <a:pt x="293432" y="40860"/>
                  <a:pt x="301899" y="35568"/>
                </a:cubicBezTo>
                <a:cubicBezTo>
                  <a:pt x="310366" y="30276"/>
                  <a:pt x="200828" y="-5178"/>
                  <a:pt x="232049" y="643"/>
                </a:cubicBezTo>
                <a:cubicBezTo>
                  <a:pt x="263270" y="6464"/>
                  <a:pt x="466470" y="63614"/>
                  <a:pt x="489224" y="70493"/>
                </a:cubicBezTo>
                <a:cubicBezTo>
                  <a:pt x="511978" y="77372"/>
                  <a:pt x="408790" y="50385"/>
                  <a:pt x="368574" y="41918"/>
                </a:cubicBezTo>
                <a:cubicBezTo>
                  <a:pt x="328358" y="33451"/>
                  <a:pt x="285495" y="21810"/>
                  <a:pt x="247924" y="19693"/>
                </a:cubicBezTo>
                <a:cubicBezTo>
                  <a:pt x="210353" y="17576"/>
                  <a:pt x="187070" y="19164"/>
                  <a:pt x="143149" y="29218"/>
                </a:cubicBezTo>
                <a:cubicBezTo>
                  <a:pt x="99228" y="39272"/>
                  <a:pt x="-6076" y="79489"/>
                  <a:pt x="274" y="80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FBD8D1F-DCA5-762A-C0E4-50950C0AD64E}"/>
              </a:ext>
            </a:extLst>
          </p:cNvPr>
          <p:cNvSpPr/>
          <p:nvPr/>
        </p:nvSpPr>
        <p:spPr>
          <a:xfrm>
            <a:off x="6291854" y="2612839"/>
            <a:ext cx="147155" cy="266895"/>
          </a:xfrm>
          <a:custGeom>
            <a:avLst/>
            <a:gdLst>
              <a:gd name="connsiteX0" fmla="*/ 147046 w 147155"/>
              <a:gd name="connsiteY0" fmla="*/ 186 h 266895"/>
              <a:gd name="connsiteX1" fmla="*/ 26396 w 147155"/>
              <a:gd name="connsiteY1" fmla="*/ 120836 h 266895"/>
              <a:gd name="connsiteX2" fmla="*/ 118471 w 147155"/>
              <a:gd name="connsiteY2" fmla="*/ 263711 h 266895"/>
              <a:gd name="connsiteX3" fmla="*/ 74021 w 147155"/>
              <a:gd name="connsiteY3" fmla="*/ 212911 h 266895"/>
              <a:gd name="connsiteX4" fmla="*/ 7346 w 147155"/>
              <a:gd name="connsiteY4" fmla="*/ 130361 h 266895"/>
              <a:gd name="connsiteX5" fmla="*/ 61321 w 147155"/>
              <a:gd name="connsiteY5" fmla="*/ 73211 h 266895"/>
              <a:gd name="connsiteX6" fmla="*/ 996 w 147155"/>
              <a:gd name="connsiteY6" fmla="*/ 92261 h 266895"/>
              <a:gd name="connsiteX7" fmla="*/ 147046 w 147155"/>
              <a:gd name="connsiteY7" fmla="*/ 186 h 26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155" h="266895">
                <a:moveTo>
                  <a:pt x="147046" y="186"/>
                </a:moveTo>
                <a:cubicBezTo>
                  <a:pt x="151279" y="4948"/>
                  <a:pt x="31158" y="76915"/>
                  <a:pt x="26396" y="120836"/>
                </a:cubicBezTo>
                <a:cubicBezTo>
                  <a:pt x="21634" y="164757"/>
                  <a:pt x="110534" y="248365"/>
                  <a:pt x="118471" y="263711"/>
                </a:cubicBezTo>
                <a:cubicBezTo>
                  <a:pt x="126408" y="279057"/>
                  <a:pt x="92542" y="235136"/>
                  <a:pt x="74021" y="212911"/>
                </a:cubicBezTo>
                <a:cubicBezTo>
                  <a:pt x="55500" y="190686"/>
                  <a:pt x="9463" y="153644"/>
                  <a:pt x="7346" y="130361"/>
                </a:cubicBezTo>
                <a:cubicBezTo>
                  <a:pt x="5229" y="107078"/>
                  <a:pt x="62379" y="79561"/>
                  <a:pt x="61321" y="73211"/>
                </a:cubicBezTo>
                <a:cubicBezTo>
                  <a:pt x="60263" y="66861"/>
                  <a:pt x="-9058" y="101257"/>
                  <a:pt x="996" y="92261"/>
                </a:cubicBezTo>
                <a:cubicBezTo>
                  <a:pt x="11050" y="83265"/>
                  <a:pt x="142813" y="-4576"/>
                  <a:pt x="147046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EF658C5-CA9B-FD38-3A3F-182FAAB817B0}"/>
              </a:ext>
            </a:extLst>
          </p:cNvPr>
          <p:cNvSpPr/>
          <p:nvPr/>
        </p:nvSpPr>
        <p:spPr>
          <a:xfrm>
            <a:off x="6580397" y="2636837"/>
            <a:ext cx="387235" cy="142057"/>
          </a:xfrm>
          <a:custGeom>
            <a:avLst/>
            <a:gdLst>
              <a:gd name="connsiteX0" fmla="*/ 385553 w 387235"/>
              <a:gd name="connsiteY0" fmla="*/ 17463 h 142057"/>
              <a:gd name="connsiteX1" fmla="*/ 214103 w 387235"/>
              <a:gd name="connsiteY1" fmla="*/ 20638 h 142057"/>
              <a:gd name="connsiteX2" fmla="*/ 131553 w 387235"/>
              <a:gd name="connsiteY2" fmla="*/ 30163 h 142057"/>
              <a:gd name="connsiteX3" fmla="*/ 150603 w 387235"/>
              <a:gd name="connsiteY3" fmla="*/ 4763 h 142057"/>
              <a:gd name="connsiteX4" fmla="*/ 1378 w 387235"/>
              <a:gd name="connsiteY4" fmla="*/ 141288 h 142057"/>
              <a:gd name="connsiteX5" fmla="*/ 77578 w 387235"/>
              <a:gd name="connsiteY5" fmla="*/ 58738 h 142057"/>
              <a:gd name="connsiteX6" fmla="*/ 99803 w 387235"/>
              <a:gd name="connsiteY6" fmla="*/ 26988 h 142057"/>
              <a:gd name="connsiteX7" fmla="*/ 385553 w 387235"/>
              <a:gd name="connsiteY7" fmla="*/ 17463 h 14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235" h="142057">
                <a:moveTo>
                  <a:pt x="385553" y="17463"/>
                </a:moveTo>
                <a:cubicBezTo>
                  <a:pt x="404603" y="16405"/>
                  <a:pt x="256436" y="18521"/>
                  <a:pt x="214103" y="20638"/>
                </a:cubicBezTo>
                <a:cubicBezTo>
                  <a:pt x="171770" y="22755"/>
                  <a:pt x="142136" y="32809"/>
                  <a:pt x="131553" y="30163"/>
                </a:cubicBezTo>
                <a:cubicBezTo>
                  <a:pt x="120970" y="27517"/>
                  <a:pt x="172299" y="-13758"/>
                  <a:pt x="150603" y="4763"/>
                </a:cubicBezTo>
                <a:cubicBezTo>
                  <a:pt x="128907" y="23284"/>
                  <a:pt x="13549" y="132292"/>
                  <a:pt x="1378" y="141288"/>
                </a:cubicBezTo>
                <a:cubicBezTo>
                  <a:pt x="-10793" y="150284"/>
                  <a:pt x="61174" y="77788"/>
                  <a:pt x="77578" y="58738"/>
                </a:cubicBezTo>
                <a:cubicBezTo>
                  <a:pt x="93982" y="39688"/>
                  <a:pt x="51120" y="35984"/>
                  <a:pt x="99803" y="26988"/>
                </a:cubicBezTo>
                <a:cubicBezTo>
                  <a:pt x="148486" y="17992"/>
                  <a:pt x="366503" y="18521"/>
                  <a:pt x="385553" y="17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8978E0E-263A-D819-4032-9DFCF07726FE}"/>
              </a:ext>
            </a:extLst>
          </p:cNvPr>
          <p:cNvSpPr/>
          <p:nvPr/>
        </p:nvSpPr>
        <p:spPr>
          <a:xfrm>
            <a:off x="6432121" y="2482700"/>
            <a:ext cx="494567" cy="108112"/>
          </a:xfrm>
          <a:custGeom>
            <a:avLst/>
            <a:gdLst>
              <a:gd name="connsiteX0" fmla="*/ 429 w 494567"/>
              <a:gd name="connsiteY0" fmla="*/ 108100 h 108112"/>
              <a:gd name="connsiteX1" fmla="*/ 159179 w 494567"/>
              <a:gd name="connsiteY1" fmla="*/ 35075 h 108112"/>
              <a:gd name="connsiteX2" fmla="*/ 98854 w 494567"/>
              <a:gd name="connsiteY2" fmla="*/ 47775 h 108112"/>
              <a:gd name="connsiteX3" fmla="*/ 248079 w 494567"/>
              <a:gd name="connsiteY3" fmla="*/ 150 h 108112"/>
              <a:gd name="connsiteX4" fmla="*/ 336979 w 494567"/>
              <a:gd name="connsiteY4" fmla="*/ 12850 h 108112"/>
              <a:gd name="connsiteX5" fmla="*/ 276654 w 494567"/>
              <a:gd name="connsiteY5" fmla="*/ 150 h 108112"/>
              <a:gd name="connsiteX6" fmla="*/ 492554 w 494567"/>
              <a:gd name="connsiteY6" fmla="*/ 6500 h 108112"/>
              <a:gd name="connsiteX7" fmla="*/ 375079 w 494567"/>
              <a:gd name="connsiteY7" fmla="*/ 16025 h 108112"/>
              <a:gd name="connsiteX8" fmla="*/ 216329 w 494567"/>
              <a:gd name="connsiteY8" fmla="*/ 38250 h 108112"/>
              <a:gd name="connsiteX9" fmla="*/ 324279 w 494567"/>
              <a:gd name="connsiteY9" fmla="*/ 12850 h 108112"/>
              <a:gd name="connsiteX10" fmla="*/ 216329 w 494567"/>
              <a:gd name="connsiteY10" fmla="*/ 28725 h 108112"/>
              <a:gd name="connsiteX11" fmla="*/ 429 w 494567"/>
              <a:gd name="connsiteY11" fmla="*/ 108100 h 1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4567" h="108112">
                <a:moveTo>
                  <a:pt x="429" y="108100"/>
                </a:moveTo>
                <a:cubicBezTo>
                  <a:pt x="-9096" y="109158"/>
                  <a:pt x="142775" y="45129"/>
                  <a:pt x="159179" y="35075"/>
                </a:cubicBezTo>
                <a:cubicBezTo>
                  <a:pt x="175583" y="25021"/>
                  <a:pt x="84037" y="53596"/>
                  <a:pt x="98854" y="47775"/>
                </a:cubicBezTo>
                <a:cubicBezTo>
                  <a:pt x="113671" y="41954"/>
                  <a:pt x="208392" y="5971"/>
                  <a:pt x="248079" y="150"/>
                </a:cubicBezTo>
                <a:lnTo>
                  <a:pt x="336979" y="12850"/>
                </a:lnTo>
                <a:cubicBezTo>
                  <a:pt x="341741" y="12850"/>
                  <a:pt x="250725" y="1208"/>
                  <a:pt x="276654" y="150"/>
                </a:cubicBezTo>
                <a:cubicBezTo>
                  <a:pt x="302583" y="-908"/>
                  <a:pt x="476150" y="3854"/>
                  <a:pt x="492554" y="6500"/>
                </a:cubicBezTo>
                <a:cubicBezTo>
                  <a:pt x="508958" y="9146"/>
                  <a:pt x="421117" y="10733"/>
                  <a:pt x="375079" y="16025"/>
                </a:cubicBezTo>
                <a:cubicBezTo>
                  <a:pt x="329042" y="21317"/>
                  <a:pt x="224796" y="38779"/>
                  <a:pt x="216329" y="38250"/>
                </a:cubicBezTo>
                <a:cubicBezTo>
                  <a:pt x="207862" y="37721"/>
                  <a:pt x="324279" y="14437"/>
                  <a:pt x="324279" y="12850"/>
                </a:cubicBezTo>
                <a:cubicBezTo>
                  <a:pt x="324279" y="11263"/>
                  <a:pt x="266600" y="13908"/>
                  <a:pt x="216329" y="28725"/>
                </a:cubicBezTo>
                <a:cubicBezTo>
                  <a:pt x="166058" y="43542"/>
                  <a:pt x="9954" y="107042"/>
                  <a:pt x="429" y="10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A61F562-11D9-88AD-B537-181B91ACF505}"/>
              </a:ext>
            </a:extLst>
          </p:cNvPr>
          <p:cNvSpPr/>
          <p:nvPr/>
        </p:nvSpPr>
        <p:spPr>
          <a:xfrm>
            <a:off x="6737085" y="2619317"/>
            <a:ext cx="238527" cy="41338"/>
          </a:xfrm>
          <a:custGeom>
            <a:avLst/>
            <a:gdLst>
              <a:gd name="connsiteX0" fmla="*/ 265 w 238527"/>
              <a:gd name="connsiteY0" fmla="*/ 12758 h 41338"/>
              <a:gd name="connsiteX1" fmla="*/ 174890 w 238527"/>
              <a:gd name="connsiteY1" fmla="*/ 31808 h 41338"/>
              <a:gd name="connsiteX2" fmla="*/ 114565 w 238527"/>
              <a:gd name="connsiteY2" fmla="*/ 58 h 41338"/>
              <a:gd name="connsiteX3" fmla="*/ 238390 w 238527"/>
              <a:gd name="connsiteY3" fmla="*/ 41333 h 41338"/>
              <a:gd name="connsiteX4" fmla="*/ 136790 w 238527"/>
              <a:gd name="connsiteY4" fmla="*/ 3233 h 41338"/>
              <a:gd name="connsiteX5" fmla="*/ 265 w 238527"/>
              <a:gd name="connsiteY5" fmla="*/ 12758 h 4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527" h="41338">
                <a:moveTo>
                  <a:pt x="265" y="12758"/>
                </a:moveTo>
                <a:cubicBezTo>
                  <a:pt x="6615" y="17520"/>
                  <a:pt x="155840" y="33925"/>
                  <a:pt x="174890" y="31808"/>
                </a:cubicBezTo>
                <a:cubicBezTo>
                  <a:pt x="193940" y="29691"/>
                  <a:pt x="103982" y="-1530"/>
                  <a:pt x="114565" y="58"/>
                </a:cubicBezTo>
                <a:cubicBezTo>
                  <a:pt x="125148" y="1645"/>
                  <a:pt x="234686" y="40804"/>
                  <a:pt x="238390" y="41333"/>
                </a:cubicBezTo>
                <a:cubicBezTo>
                  <a:pt x="242094" y="41862"/>
                  <a:pt x="170128" y="5879"/>
                  <a:pt x="136790" y="3233"/>
                </a:cubicBezTo>
                <a:cubicBezTo>
                  <a:pt x="103453" y="587"/>
                  <a:pt x="-6085" y="7996"/>
                  <a:pt x="265" y="1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B571A67-835E-2D72-FDEA-32A7052598C3}"/>
              </a:ext>
            </a:extLst>
          </p:cNvPr>
          <p:cNvSpPr/>
          <p:nvPr/>
        </p:nvSpPr>
        <p:spPr>
          <a:xfrm>
            <a:off x="6482072" y="3003175"/>
            <a:ext cx="661712" cy="366432"/>
          </a:xfrm>
          <a:custGeom>
            <a:avLst/>
            <a:gdLst>
              <a:gd name="connsiteX0" fmla="*/ 556903 w 661712"/>
              <a:gd name="connsiteY0" fmla="*/ 365500 h 366432"/>
              <a:gd name="connsiteX1" fmla="*/ 569603 w 661712"/>
              <a:gd name="connsiteY1" fmla="*/ 289300 h 366432"/>
              <a:gd name="connsiteX2" fmla="*/ 623578 w 661712"/>
              <a:gd name="connsiteY2" fmla="*/ 248025 h 366432"/>
              <a:gd name="connsiteX3" fmla="*/ 661678 w 661712"/>
              <a:gd name="connsiteY3" fmla="*/ 178175 h 366432"/>
              <a:gd name="connsiteX4" fmla="*/ 617228 w 661712"/>
              <a:gd name="connsiteY4" fmla="*/ 216275 h 366432"/>
              <a:gd name="connsiteX5" fmla="*/ 623578 w 661712"/>
              <a:gd name="connsiteY5" fmla="*/ 187700 h 366432"/>
              <a:gd name="connsiteX6" fmla="*/ 572778 w 661712"/>
              <a:gd name="connsiteY6" fmla="*/ 194050 h 366432"/>
              <a:gd name="connsiteX7" fmla="*/ 521978 w 661712"/>
              <a:gd name="connsiteY7" fmla="*/ 149600 h 366432"/>
              <a:gd name="connsiteX8" fmla="*/ 645803 w 661712"/>
              <a:gd name="connsiteY8" fmla="*/ 60700 h 366432"/>
              <a:gd name="connsiteX9" fmla="*/ 544203 w 661712"/>
              <a:gd name="connsiteY9" fmla="*/ 114675 h 366432"/>
              <a:gd name="connsiteX10" fmla="*/ 512453 w 661712"/>
              <a:gd name="connsiteY10" fmla="*/ 152775 h 366432"/>
              <a:gd name="connsiteX11" fmla="*/ 547378 w 661712"/>
              <a:gd name="connsiteY11" fmla="*/ 95625 h 366432"/>
              <a:gd name="connsiteX12" fmla="*/ 502928 w 661712"/>
              <a:gd name="connsiteY12" fmla="*/ 140075 h 366432"/>
              <a:gd name="connsiteX13" fmla="*/ 455303 w 661712"/>
              <a:gd name="connsiteY13" fmla="*/ 146425 h 366432"/>
              <a:gd name="connsiteX14" fmla="*/ 487053 w 661712"/>
              <a:gd name="connsiteY14" fmla="*/ 114675 h 366432"/>
              <a:gd name="connsiteX15" fmla="*/ 502928 w 661712"/>
              <a:gd name="connsiteY15" fmla="*/ 375 h 366432"/>
              <a:gd name="connsiteX16" fmla="*/ 490228 w 661712"/>
              <a:gd name="connsiteY16" fmla="*/ 79750 h 366432"/>
              <a:gd name="connsiteX17" fmla="*/ 433078 w 661712"/>
              <a:gd name="connsiteY17" fmla="*/ 130550 h 366432"/>
              <a:gd name="connsiteX18" fmla="*/ 423553 w 661712"/>
              <a:gd name="connsiteY18" fmla="*/ 63875 h 366432"/>
              <a:gd name="connsiteX19" fmla="*/ 423553 w 661712"/>
              <a:gd name="connsiteY19" fmla="*/ 6725 h 366432"/>
              <a:gd name="connsiteX20" fmla="*/ 414028 w 661712"/>
              <a:gd name="connsiteY20" fmla="*/ 162300 h 366432"/>
              <a:gd name="connsiteX21" fmla="*/ 375928 w 661712"/>
              <a:gd name="connsiteY21" fmla="*/ 130550 h 366432"/>
              <a:gd name="connsiteX22" fmla="*/ 363228 w 661712"/>
              <a:gd name="connsiteY22" fmla="*/ 25775 h 366432"/>
              <a:gd name="connsiteX23" fmla="*/ 363228 w 661712"/>
              <a:gd name="connsiteY23" fmla="*/ 92450 h 366432"/>
              <a:gd name="connsiteX24" fmla="*/ 331478 w 661712"/>
              <a:gd name="connsiteY24" fmla="*/ 130550 h 366432"/>
              <a:gd name="connsiteX25" fmla="*/ 315603 w 661712"/>
              <a:gd name="connsiteY25" fmla="*/ 70225 h 366432"/>
              <a:gd name="connsiteX26" fmla="*/ 325128 w 661712"/>
              <a:gd name="connsiteY26" fmla="*/ 133725 h 366432"/>
              <a:gd name="connsiteX27" fmla="*/ 306078 w 661712"/>
              <a:gd name="connsiteY27" fmla="*/ 136900 h 366432"/>
              <a:gd name="connsiteX28" fmla="*/ 283853 w 661712"/>
              <a:gd name="connsiteY28" fmla="*/ 82925 h 366432"/>
              <a:gd name="connsiteX29" fmla="*/ 293378 w 661712"/>
              <a:gd name="connsiteY29" fmla="*/ 130550 h 366432"/>
              <a:gd name="connsiteX30" fmla="*/ 274328 w 661712"/>
              <a:gd name="connsiteY30" fmla="*/ 155950 h 366432"/>
              <a:gd name="connsiteX31" fmla="*/ 179078 w 661712"/>
              <a:gd name="connsiteY31" fmla="*/ 187700 h 366432"/>
              <a:gd name="connsiteX32" fmla="*/ 13978 w 661712"/>
              <a:gd name="connsiteY32" fmla="*/ 286125 h 366432"/>
              <a:gd name="connsiteX33" fmla="*/ 45728 w 661712"/>
              <a:gd name="connsiteY33" fmla="*/ 260725 h 366432"/>
              <a:gd name="connsiteX34" fmla="*/ 337828 w 661712"/>
              <a:gd name="connsiteY34" fmla="*/ 143250 h 366432"/>
              <a:gd name="connsiteX35" fmla="*/ 448953 w 661712"/>
              <a:gd name="connsiteY35" fmla="*/ 178175 h 366432"/>
              <a:gd name="connsiteX36" fmla="*/ 452128 w 661712"/>
              <a:gd name="connsiteY36" fmla="*/ 162300 h 366432"/>
              <a:gd name="connsiteX37" fmla="*/ 518803 w 661712"/>
              <a:gd name="connsiteY37" fmla="*/ 203575 h 366432"/>
              <a:gd name="connsiteX38" fmla="*/ 550553 w 661712"/>
              <a:gd name="connsiteY38" fmla="*/ 219450 h 366432"/>
              <a:gd name="connsiteX39" fmla="*/ 582303 w 661712"/>
              <a:gd name="connsiteY39" fmla="*/ 251200 h 366432"/>
              <a:gd name="connsiteX40" fmla="*/ 629928 w 661712"/>
              <a:gd name="connsiteY40" fmla="*/ 232150 h 366432"/>
              <a:gd name="connsiteX41" fmla="*/ 556903 w 661712"/>
              <a:gd name="connsiteY41" fmla="*/ 365500 h 36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61712" h="366432">
                <a:moveTo>
                  <a:pt x="556903" y="365500"/>
                </a:moveTo>
                <a:cubicBezTo>
                  <a:pt x="546849" y="375025"/>
                  <a:pt x="558491" y="308879"/>
                  <a:pt x="569603" y="289300"/>
                </a:cubicBezTo>
                <a:cubicBezTo>
                  <a:pt x="580715" y="269721"/>
                  <a:pt x="608232" y="266546"/>
                  <a:pt x="623578" y="248025"/>
                </a:cubicBezTo>
                <a:cubicBezTo>
                  <a:pt x="638924" y="229504"/>
                  <a:pt x="662736" y="183466"/>
                  <a:pt x="661678" y="178175"/>
                </a:cubicBezTo>
                <a:cubicBezTo>
                  <a:pt x="660620" y="172884"/>
                  <a:pt x="623578" y="214687"/>
                  <a:pt x="617228" y="216275"/>
                </a:cubicBezTo>
                <a:cubicBezTo>
                  <a:pt x="610878" y="217862"/>
                  <a:pt x="630986" y="191404"/>
                  <a:pt x="623578" y="187700"/>
                </a:cubicBezTo>
                <a:cubicBezTo>
                  <a:pt x="616170" y="183996"/>
                  <a:pt x="589711" y="200400"/>
                  <a:pt x="572778" y="194050"/>
                </a:cubicBezTo>
                <a:cubicBezTo>
                  <a:pt x="555845" y="187700"/>
                  <a:pt x="509807" y="171825"/>
                  <a:pt x="521978" y="149600"/>
                </a:cubicBezTo>
                <a:cubicBezTo>
                  <a:pt x="534149" y="127375"/>
                  <a:pt x="642099" y="66521"/>
                  <a:pt x="645803" y="60700"/>
                </a:cubicBezTo>
                <a:cubicBezTo>
                  <a:pt x="649507" y="54879"/>
                  <a:pt x="566428" y="99329"/>
                  <a:pt x="544203" y="114675"/>
                </a:cubicBezTo>
                <a:cubicBezTo>
                  <a:pt x="521978" y="130021"/>
                  <a:pt x="511924" y="155950"/>
                  <a:pt x="512453" y="152775"/>
                </a:cubicBezTo>
                <a:cubicBezTo>
                  <a:pt x="512982" y="149600"/>
                  <a:pt x="548966" y="97742"/>
                  <a:pt x="547378" y="95625"/>
                </a:cubicBezTo>
                <a:cubicBezTo>
                  <a:pt x="545790" y="93508"/>
                  <a:pt x="518274" y="131608"/>
                  <a:pt x="502928" y="140075"/>
                </a:cubicBezTo>
                <a:cubicBezTo>
                  <a:pt x="487582" y="148542"/>
                  <a:pt x="457949" y="150658"/>
                  <a:pt x="455303" y="146425"/>
                </a:cubicBezTo>
                <a:cubicBezTo>
                  <a:pt x="452657" y="142192"/>
                  <a:pt x="479116" y="139017"/>
                  <a:pt x="487053" y="114675"/>
                </a:cubicBezTo>
                <a:cubicBezTo>
                  <a:pt x="494990" y="90333"/>
                  <a:pt x="502399" y="6196"/>
                  <a:pt x="502928" y="375"/>
                </a:cubicBezTo>
                <a:cubicBezTo>
                  <a:pt x="503457" y="-5446"/>
                  <a:pt x="501870" y="58054"/>
                  <a:pt x="490228" y="79750"/>
                </a:cubicBezTo>
                <a:cubicBezTo>
                  <a:pt x="478586" y="101446"/>
                  <a:pt x="444191" y="133196"/>
                  <a:pt x="433078" y="130550"/>
                </a:cubicBezTo>
                <a:cubicBezTo>
                  <a:pt x="421965" y="127904"/>
                  <a:pt x="425140" y="84512"/>
                  <a:pt x="423553" y="63875"/>
                </a:cubicBezTo>
                <a:cubicBezTo>
                  <a:pt x="421966" y="43238"/>
                  <a:pt x="425140" y="-9679"/>
                  <a:pt x="423553" y="6725"/>
                </a:cubicBezTo>
                <a:cubicBezTo>
                  <a:pt x="421966" y="23129"/>
                  <a:pt x="421965" y="141662"/>
                  <a:pt x="414028" y="162300"/>
                </a:cubicBezTo>
                <a:cubicBezTo>
                  <a:pt x="406090" y="182937"/>
                  <a:pt x="384395" y="153304"/>
                  <a:pt x="375928" y="130550"/>
                </a:cubicBezTo>
                <a:cubicBezTo>
                  <a:pt x="367461" y="107796"/>
                  <a:pt x="365345" y="32125"/>
                  <a:pt x="363228" y="25775"/>
                </a:cubicBezTo>
                <a:cubicBezTo>
                  <a:pt x="361111" y="19425"/>
                  <a:pt x="368520" y="74988"/>
                  <a:pt x="363228" y="92450"/>
                </a:cubicBezTo>
                <a:cubicBezTo>
                  <a:pt x="357936" y="109912"/>
                  <a:pt x="339415" y="134254"/>
                  <a:pt x="331478" y="130550"/>
                </a:cubicBezTo>
                <a:cubicBezTo>
                  <a:pt x="323541" y="126846"/>
                  <a:pt x="316661" y="69696"/>
                  <a:pt x="315603" y="70225"/>
                </a:cubicBezTo>
                <a:cubicBezTo>
                  <a:pt x="314545" y="70754"/>
                  <a:pt x="325128" y="133725"/>
                  <a:pt x="325128" y="133725"/>
                </a:cubicBezTo>
                <a:cubicBezTo>
                  <a:pt x="323541" y="144837"/>
                  <a:pt x="312957" y="145367"/>
                  <a:pt x="306078" y="136900"/>
                </a:cubicBezTo>
                <a:cubicBezTo>
                  <a:pt x="299199" y="128433"/>
                  <a:pt x="285970" y="83983"/>
                  <a:pt x="283853" y="82925"/>
                </a:cubicBezTo>
                <a:cubicBezTo>
                  <a:pt x="281736" y="81867"/>
                  <a:pt x="294965" y="118379"/>
                  <a:pt x="293378" y="130550"/>
                </a:cubicBezTo>
                <a:cubicBezTo>
                  <a:pt x="291791" y="142721"/>
                  <a:pt x="293378" y="146425"/>
                  <a:pt x="274328" y="155950"/>
                </a:cubicBezTo>
                <a:cubicBezTo>
                  <a:pt x="255278" y="165475"/>
                  <a:pt x="222470" y="166004"/>
                  <a:pt x="179078" y="187700"/>
                </a:cubicBezTo>
                <a:cubicBezTo>
                  <a:pt x="135686" y="209396"/>
                  <a:pt x="36203" y="273954"/>
                  <a:pt x="13978" y="286125"/>
                </a:cubicBezTo>
                <a:cubicBezTo>
                  <a:pt x="-8247" y="298296"/>
                  <a:pt x="-8247" y="284537"/>
                  <a:pt x="45728" y="260725"/>
                </a:cubicBezTo>
                <a:cubicBezTo>
                  <a:pt x="99703" y="236913"/>
                  <a:pt x="270624" y="157008"/>
                  <a:pt x="337828" y="143250"/>
                </a:cubicBezTo>
                <a:cubicBezTo>
                  <a:pt x="405032" y="129492"/>
                  <a:pt x="448953" y="178175"/>
                  <a:pt x="448953" y="178175"/>
                </a:cubicBezTo>
                <a:cubicBezTo>
                  <a:pt x="468003" y="181350"/>
                  <a:pt x="440486" y="158067"/>
                  <a:pt x="452128" y="162300"/>
                </a:cubicBezTo>
                <a:cubicBezTo>
                  <a:pt x="463770" y="166533"/>
                  <a:pt x="502399" y="194050"/>
                  <a:pt x="518803" y="203575"/>
                </a:cubicBezTo>
                <a:cubicBezTo>
                  <a:pt x="535207" y="213100"/>
                  <a:pt x="539970" y="211513"/>
                  <a:pt x="550553" y="219450"/>
                </a:cubicBezTo>
                <a:cubicBezTo>
                  <a:pt x="561136" y="227387"/>
                  <a:pt x="569074" y="249083"/>
                  <a:pt x="582303" y="251200"/>
                </a:cubicBezTo>
                <a:cubicBezTo>
                  <a:pt x="595532" y="253317"/>
                  <a:pt x="633103" y="221037"/>
                  <a:pt x="629928" y="232150"/>
                </a:cubicBezTo>
                <a:cubicBezTo>
                  <a:pt x="626753" y="243263"/>
                  <a:pt x="566957" y="355975"/>
                  <a:pt x="556903" y="365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C1A383E-66D2-E521-6D84-E757345D6A32}"/>
              </a:ext>
            </a:extLst>
          </p:cNvPr>
          <p:cNvSpPr/>
          <p:nvPr/>
        </p:nvSpPr>
        <p:spPr>
          <a:xfrm>
            <a:off x="6723753" y="3374539"/>
            <a:ext cx="468213" cy="140312"/>
          </a:xfrm>
          <a:custGeom>
            <a:avLst/>
            <a:gdLst>
              <a:gd name="connsiteX0" fmla="*/ 897 w 468213"/>
              <a:gd name="connsiteY0" fmla="*/ 124311 h 140312"/>
              <a:gd name="connsiteX1" fmla="*/ 226322 w 468213"/>
              <a:gd name="connsiteY1" fmla="*/ 70336 h 140312"/>
              <a:gd name="connsiteX2" fmla="*/ 112022 w 468213"/>
              <a:gd name="connsiteY2" fmla="*/ 83036 h 140312"/>
              <a:gd name="connsiteX3" fmla="*/ 286647 w 468213"/>
              <a:gd name="connsiteY3" fmla="*/ 41761 h 140312"/>
              <a:gd name="connsiteX4" fmla="*/ 391422 w 468213"/>
              <a:gd name="connsiteY4" fmla="*/ 486 h 140312"/>
              <a:gd name="connsiteX5" fmla="*/ 353322 w 468213"/>
              <a:gd name="connsiteY5" fmla="*/ 19536 h 140312"/>
              <a:gd name="connsiteX6" fmla="*/ 467622 w 468213"/>
              <a:gd name="connsiteY6" fmla="*/ 25886 h 140312"/>
              <a:gd name="connsiteX7" fmla="*/ 400947 w 468213"/>
              <a:gd name="connsiteY7" fmla="*/ 32236 h 140312"/>
              <a:gd name="connsiteX8" fmla="*/ 324747 w 468213"/>
              <a:gd name="connsiteY8" fmla="*/ 38586 h 140312"/>
              <a:gd name="connsiteX9" fmla="*/ 359672 w 468213"/>
              <a:gd name="connsiteY9" fmla="*/ 51286 h 140312"/>
              <a:gd name="connsiteX10" fmla="*/ 391422 w 468213"/>
              <a:gd name="connsiteY10" fmla="*/ 83036 h 140312"/>
              <a:gd name="connsiteX11" fmla="*/ 350147 w 468213"/>
              <a:gd name="connsiteY11" fmla="*/ 57636 h 140312"/>
              <a:gd name="connsiteX12" fmla="*/ 261247 w 468213"/>
              <a:gd name="connsiteY12" fmla="*/ 73511 h 140312"/>
              <a:gd name="connsiteX13" fmla="*/ 331097 w 468213"/>
              <a:gd name="connsiteY13" fmla="*/ 108436 h 140312"/>
              <a:gd name="connsiteX14" fmla="*/ 267597 w 468213"/>
              <a:gd name="connsiteY14" fmla="*/ 92561 h 140312"/>
              <a:gd name="connsiteX15" fmla="*/ 165997 w 468213"/>
              <a:gd name="connsiteY15" fmla="*/ 98911 h 140312"/>
              <a:gd name="connsiteX16" fmla="*/ 165997 w 468213"/>
              <a:gd name="connsiteY16" fmla="*/ 121136 h 140312"/>
              <a:gd name="connsiteX17" fmla="*/ 210447 w 468213"/>
              <a:gd name="connsiteY17" fmla="*/ 140186 h 140312"/>
              <a:gd name="connsiteX18" fmla="*/ 156472 w 468213"/>
              <a:gd name="connsiteY18" fmla="*/ 111611 h 140312"/>
              <a:gd name="connsiteX19" fmla="*/ 146947 w 468213"/>
              <a:gd name="connsiteY19" fmla="*/ 86211 h 140312"/>
              <a:gd name="connsiteX20" fmla="*/ 146947 w 468213"/>
              <a:gd name="connsiteY20" fmla="*/ 76686 h 140312"/>
              <a:gd name="connsiteX21" fmla="*/ 897 w 468213"/>
              <a:gd name="connsiteY21" fmla="*/ 124311 h 14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8213" h="140312">
                <a:moveTo>
                  <a:pt x="897" y="124311"/>
                </a:moveTo>
                <a:cubicBezTo>
                  <a:pt x="14126" y="123253"/>
                  <a:pt x="207801" y="77215"/>
                  <a:pt x="226322" y="70336"/>
                </a:cubicBezTo>
                <a:cubicBezTo>
                  <a:pt x="244843" y="63457"/>
                  <a:pt x="101968" y="87798"/>
                  <a:pt x="112022" y="83036"/>
                </a:cubicBezTo>
                <a:cubicBezTo>
                  <a:pt x="122076" y="78273"/>
                  <a:pt x="240080" y="55519"/>
                  <a:pt x="286647" y="41761"/>
                </a:cubicBezTo>
                <a:cubicBezTo>
                  <a:pt x="333214" y="28003"/>
                  <a:pt x="380310" y="4190"/>
                  <a:pt x="391422" y="486"/>
                </a:cubicBezTo>
                <a:cubicBezTo>
                  <a:pt x="402534" y="-3218"/>
                  <a:pt x="340622" y="15303"/>
                  <a:pt x="353322" y="19536"/>
                </a:cubicBezTo>
                <a:cubicBezTo>
                  <a:pt x="366022" y="23769"/>
                  <a:pt x="459685" y="23769"/>
                  <a:pt x="467622" y="25886"/>
                </a:cubicBezTo>
                <a:cubicBezTo>
                  <a:pt x="475559" y="28003"/>
                  <a:pt x="400947" y="32236"/>
                  <a:pt x="400947" y="32236"/>
                </a:cubicBezTo>
                <a:cubicBezTo>
                  <a:pt x="377134" y="34353"/>
                  <a:pt x="331626" y="35411"/>
                  <a:pt x="324747" y="38586"/>
                </a:cubicBezTo>
                <a:cubicBezTo>
                  <a:pt x="317868" y="41761"/>
                  <a:pt x="348560" y="43878"/>
                  <a:pt x="359672" y="51286"/>
                </a:cubicBezTo>
                <a:cubicBezTo>
                  <a:pt x="370785" y="58694"/>
                  <a:pt x="393010" y="81978"/>
                  <a:pt x="391422" y="83036"/>
                </a:cubicBezTo>
                <a:cubicBezTo>
                  <a:pt x="389834" y="84094"/>
                  <a:pt x="371843" y="59223"/>
                  <a:pt x="350147" y="57636"/>
                </a:cubicBezTo>
                <a:cubicBezTo>
                  <a:pt x="328451" y="56049"/>
                  <a:pt x="264422" y="65044"/>
                  <a:pt x="261247" y="73511"/>
                </a:cubicBezTo>
                <a:cubicBezTo>
                  <a:pt x="258072" y="81978"/>
                  <a:pt x="330039" y="105261"/>
                  <a:pt x="331097" y="108436"/>
                </a:cubicBezTo>
                <a:cubicBezTo>
                  <a:pt x="332155" y="111611"/>
                  <a:pt x="295114" y="94148"/>
                  <a:pt x="267597" y="92561"/>
                </a:cubicBezTo>
                <a:lnTo>
                  <a:pt x="165997" y="98911"/>
                </a:lnTo>
                <a:cubicBezTo>
                  <a:pt x="149064" y="103673"/>
                  <a:pt x="158589" y="114257"/>
                  <a:pt x="165997" y="121136"/>
                </a:cubicBezTo>
                <a:cubicBezTo>
                  <a:pt x="173405" y="128015"/>
                  <a:pt x="212034" y="141773"/>
                  <a:pt x="210447" y="140186"/>
                </a:cubicBezTo>
                <a:cubicBezTo>
                  <a:pt x="208860" y="138599"/>
                  <a:pt x="167055" y="120607"/>
                  <a:pt x="156472" y="111611"/>
                </a:cubicBezTo>
                <a:cubicBezTo>
                  <a:pt x="145889" y="102615"/>
                  <a:pt x="146947" y="86211"/>
                  <a:pt x="146947" y="86211"/>
                </a:cubicBezTo>
                <a:cubicBezTo>
                  <a:pt x="145360" y="80390"/>
                  <a:pt x="169172" y="72453"/>
                  <a:pt x="146947" y="76686"/>
                </a:cubicBezTo>
                <a:cubicBezTo>
                  <a:pt x="124722" y="80919"/>
                  <a:pt x="-12332" y="125369"/>
                  <a:pt x="897" y="124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A430F8F-109B-7E3C-2334-ABD7CDB546D5}"/>
              </a:ext>
            </a:extLst>
          </p:cNvPr>
          <p:cNvSpPr/>
          <p:nvPr/>
        </p:nvSpPr>
        <p:spPr>
          <a:xfrm>
            <a:off x="6634255" y="3189135"/>
            <a:ext cx="360809" cy="236750"/>
          </a:xfrm>
          <a:custGeom>
            <a:avLst/>
            <a:gdLst>
              <a:gd name="connsiteX0" fmla="*/ 1495 w 360809"/>
              <a:gd name="connsiteY0" fmla="*/ 4915 h 236750"/>
              <a:gd name="connsiteX1" fmla="*/ 214220 w 360809"/>
              <a:gd name="connsiteY1" fmla="*/ 11265 h 236750"/>
              <a:gd name="connsiteX2" fmla="*/ 157070 w 360809"/>
              <a:gd name="connsiteY2" fmla="*/ 4915 h 236750"/>
              <a:gd name="connsiteX3" fmla="*/ 280895 w 360809"/>
              <a:gd name="connsiteY3" fmla="*/ 23965 h 236750"/>
              <a:gd name="connsiteX4" fmla="*/ 306295 w 360809"/>
              <a:gd name="connsiteY4" fmla="*/ 68415 h 236750"/>
              <a:gd name="connsiteX5" fmla="*/ 287245 w 360809"/>
              <a:gd name="connsiteY5" fmla="*/ 27140 h 236750"/>
              <a:gd name="connsiteX6" fmla="*/ 347570 w 360809"/>
              <a:gd name="connsiteY6" fmla="*/ 106515 h 236750"/>
              <a:gd name="connsiteX7" fmla="*/ 344395 w 360809"/>
              <a:gd name="connsiteY7" fmla="*/ 46190 h 236750"/>
              <a:gd name="connsiteX8" fmla="*/ 360270 w 360809"/>
              <a:gd name="connsiteY8" fmla="*/ 170015 h 236750"/>
              <a:gd name="connsiteX9" fmla="*/ 357095 w 360809"/>
              <a:gd name="connsiteY9" fmla="*/ 236690 h 236750"/>
              <a:gd name="connsiteX10" fmla="*/ 357095 w 360809"/>
              <a:gd name="connsiteY10" fmla="*/ 179540 h 236750"/>
              <a:gd name="connsiteX11" fmla="*/ 344395 w 360809"/>
              <a:gd name="connsiteY11" fmla="*/ 65240 h 236750"/>
              <a:gd name="connsiteX12" fmla="*/ 303120 w 360809"/>
              <a:gd name="connsiteY12" fmla="*/ 27140 h 236750"/>
              <a:gd name="connsiteX13" fmla="*/ 128495 w 360809"/>
              <a:gd name="connsiteY13" fmla="*/ 1740 h 236750"/>
              <a:gd name="connsiteX14" fmla="*/ 1495 w 360809"/>
              <a:gd name="connsiteY14" fmla="*/ 4915 h 2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9" h="236750">
                <a:moveTo>
                  <a:pt x="1495" y="4915"/>
                </a:moveTo>
                <a:cubicBezTo>
                  <a:pt x="15782" y="6502"/>
                  <a:pt x="188291" y="11265"/>
                  <a:pt x="214220" y="11265"/>
                </a:cubicBezTo>
                <a:cubicBezTo>
                  <a:pt x="240149" y="11265"/>
                  <a:pt x="145958" y="2798"/>
                  <a:pt x="157070" y="4915"/>
                </a:cubicBezTo>
                <a:cubicBezTo>
                  <a:pt x="168182" y="7032"/>
                  <a:pt x="256024" y="13382"/>
                  <a:pt x="280895" y="23965"/>
                </a:cubicBezTo>
                <a:cubicBezTo>
                  <a:pt x="305766" y="34548"/>
                  <a:pt x="305237" y="67886"/>
                  <a:pt x="306295" y="68415"/>
                </a:cubicBezTo>
                <a:cubicBezTo>
                  <a:pt x="307353" y="68944"/>
                  <a:pt x="280366" y="20790"/>
                  <a:pt x="287245" y="27140"/>
                </a:cubicBezTo>
                <a:cubicBezTo>
                  <a:pt x="294124" y="33490"/>
                  <a:pt x="338045" y="103340"/>
                  <a:pt x="347570" y="106515"/>
                </a:cubicBezTo>
                <a:cubicBezTo>
                  <a:pt x="357095" y="109690"/>
                  <a:pt x="342278" y="35607"/>
                  <a:pt x="344395" y="46190"/>
                </a:cubicBezTo>
                <a:cubicBezTo>
                  <a:pt x="346512" y="56773"/>
                  <a:pt x="358153" y="138265"/>
                  <a:pt x="360270" y="170015"/>
                </a:cubicBezTo>
                <a:cubicBezTo>
                  <a:pt x="362387" y="201765"/>
                  <a:pt x="357624" y="235103"/>
                  <a:pt x="357095" y="236690"/>
                </a:cubicBezTo>
                <a:cubicBezTo>
                  <a:pt x="356566" y="238277"/>
                  <a:pt x="359212" y="208115"/>
                  <a:pt x="357095" y="179540"/>
                </a:cubicBezTo>
                <a:cubicBezTo>
                  <a:pt x="354978" y="150965"/>
                  <a:pt x="353391" y="90640"/>
                  <a:pt x="344395" y="65240"/>
                </a:cubicBezTo>
                <a:cubicBezTo>
                  <a:pt x="335399" y="39840"/>
                  <a:pt x="339103" y="37723"/>
                  <a:pt x="303120" y="27140"/>
                </a:cubicBezTo>
                <a:cubicBezTo>
                  <a:pt x="267137" y="16557"/>
                  <a:pt x="178237" y="6502"/>
                  <a:pt x="128495" y="1740"/>
                </a:cubicBezTo>
                <a:cubicBezTo>
                  <a:pt x="78753" y="-3022"/>
                  <a:pt x="-12792" y="3328"/>
                  <a:pt x="1495" y="4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A24048B-98B7-96AF-BECE-786DB574E7B6}"/>
              </a:ext>
            </a:extLst>
          </p:cNvPr>
          <p:cNvSpPr/>
          <p:nvPr/>
        </p:nvSpPr>
        <p:spPr>
          <a:xfrm>
            <a:off x="6639970" y="3182144"/>
            <a:ext cx="459339" cy="215116"/>
          </a:xfrm>
          <a:custGeom>
            <a:avLst/>
            <a:gdLst>
              <a:gd name="connsiteX0" fmla="*/ 18005 w 459339"/>
              <a:gd name="connsiteY0" fmla="*/ 2381 h 215116"/>
              <a:gd name="connsiteX1" fmla="*/ 348205 w 459339"/>
              <a:gd name="connsiteY1" fmla="*/ 21431 h 215116"/>
              <a:gd name="connsiteX2" fmla="*/ 291055 w 459339"/>
              <a:gd name="connsiteY2" fmla="*/ 37306 h 215116"/>
              <a:gd name="connsiteX3" fmla="*/ 364080 w 459339"/>
              <a:gd name="connsiteY3" fmla="*/ 56356 h 215116"/>
              <a:gd name="connsiteX4" fmla="*/ 376780 w 459339"/>
              <a:gd name="connsiteY4" fmla="*/ 135731 h 215116"/>
              <a:gd name="connsiteX5" fmla="*/ 386305 w 459339"/>
              <a:gd name="connsiteY5" fmla="*/ 81756 h 215116"/>
              <a:gd name="connsiteX6" fmla="*/ 386305 w 459339"/>
              <a:gd name="connsiteY6" fmla="*/ 177006 h 215116"/>
              <a:gd name="connsiteX7" fmla="*/ 424405 w 459339"/>
              <a:gd name="connsiteY7" fmla="*/ 173831 h 215116"/>
              <a:gd name="connsiteX8" fmla="*/ 459330 w 459339"/>
              <a:gd name="connsiteY8" fmla="*/ 215106 h 215116"/>
              <a:gd name="connsiteX9" fmla="*/ 427580 w 459339"/>
              <a:gd name="connsiteY9" fmla="*/ 177006 h 215116"/>
              <a:gd name="connsiteX10" fmla="*/ 389480 w 459339"/>
              <a:gd name="connsiteY10" fmla="*/ 100806 h 215116"/>
              <a:gd name="connsiteX11" fmla="*/ 351380 w 459339"/>
              <a:gd name="connsiteY11" fmla="*/ 37306 h 215116"/>
              <a:gd name="connsiteX12" fmla="*/ 294230 w 459339"/>
              <a:gd name="connsiteY12" fmla="*/ 15081 h 215116"/>
              <a:gd name="connsiteX13" fmla="*/ 68805 w 459339"/>
              <a:gd name="connsiteY13" fmla="*/ 2381 h 215116"/>
              <a:gd name="connsiteX14" fmla="*/ 18005 w 459339"/>
              <a:gd name="connsiteY14" fmla="*/ 2381 h 21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9339" h="215116">
                <a:moveTo>
                  <a:pt x="18005" y="2381"/>
                </a:moveTo>
                <a:cubicBezTo>
                  <a:pt x="64572" y="5556"/>
                  <a:pt x="302697" y="15610"/>
                  <a:pt x="348205" y="21431"/>
                </a:cubicBezTo>
                <a:cubicBezTo>
                  <a:pt x="393713" y="27252"/>
                  <a:pt x="288409" y="31485"/>
                  <a:pt x="291055" y="37306"/>
                </a:cubicBezTo>
                <a:cubicBezTo>
                  <a:pt x="293701" y="43127"/>
                  <a:pt x="349792" y="39952"/>
                  <a:pt x="364080" y="56356"/>
                </a:cubicBezTo>
                <a:cubicBezTo>
                  <a:pt x="378368" y="72760"/>
                  <a:pt x="373076" y="131498"/>
                  <a:pt x="376780" y="135731"/>
                </a:cubicBezTo>
                <a:cubicBezTo>
                  <a:pt x="380484" y="139964"/>
                  <a:pt x="384718" y="74877"/>
                  <a:pt x="386305" y="81756"/>
                </a:cubicBezTo>
                <a:cubicBezTo>
                  <a:pt x="387892" y="88635"/>
                  <a:pt x="379955" y="161660"/>
                  <a:pt x="386305" y="177006"/>
                </a:cubicBezTo>
                <a:cubicBezTo>
                  <a:pt x="392655" y="192352"/>
                  <a:pt x="412234" y="167481"/>
                  <a:pt x="424405" y="173831"/>
                </a:cubicBezTo>
                <a:cubicBezTo>
                  <a:pt x="436576" y="180181"/>
                  <a:pt x="458801" y="214577"/>
                  <a:pt x="459330" y="215106"/>
                </a:cubicBezTo>
                <a:cubicBezTo>
                  <a:pt x="459859" y="215635"/>
                  <a:pt x="439222" y="196056"/>
                  <a:pt x="427580" y="177006"/>
                </a:cubicBezTo>
                <a:cubicBezTo>
                  <a:pt x="415938" y="157956"/>
                  <a:pt x="402180" y="124089"/>
                  <a:pt x="389480" y="100806"/>
                </a:cubicBezTo>
                <a:cubicBezTo>
                  <a:pt x="376780" y="77523"/>
                  <a:pt x="367255" y="51594"/>
                  <a:pt x="351380" y="37306"/>
                </a:cubicBezTo>
                <a:cubicBezTo>
                  <a:pt x="335505" y="23019"/>
                  <a:pt x="341326" y="20902"/>
                  <a:pt x="294230" y="15081"/>
                </a:cubicBezTo>
                <a:cubicBezTo>
                  <a:pt x="247134" y="9260"/>
                  <a:pt x="112726" y="5556"/>
                  <a:pt x="68805" y="2381"/>
                </a:cubicBezTo>
                <a:cubicBezTo>
                  <a:pt x="24884" y="-794"/>
                  <a:pt x="-28562" y="-794"/>
                  <a:pt x="18005" y="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090997F-3998-40E5-4C53-FF5AF3BB8B7A}"/>
              </a:ext>
            </a:extLst>
          </p:cNvPr>
          <p:cNvSpPr/>
          <p:nvPr/>
        </p:nvSpPr>
        <p:spPr>
          <a:xfrm>
            <a:off x="6437350" y="3241469"/>
            <a:ext cx="90638" cy="287822"/>
          </a:xfrm>
          <a:custGeom>
            <a:avLst/>
            <a:gdLst>
              <a:gd name="connsiteX0" fmla="*/ 90450 w 90638"/>
              <a:gd name="connsiteY0" fmla="*/ 206 h 287822"/>
              <a:gd name="connsiteX1" fmla="*/ 30125 w 90638"/>
              <a:gd name="connsiteY1" fmla="*/ 120856 h 287822"/>
              <a:gd name="connsiteX2" fmla="*/ 17425 w 90638"/>
              <a:gd name="connsiteY2" fmla="*/ 279606 h 287822"/>
              <a:gd name="connsiteX3" fmla="*/ 11075 w 90638"/>
              <a:gd name="connsiteY3" fmla="*/ 257381 h 287822"/>
              <a:gd name="connsiteX4" fmla="*/ 4725 w 90638"/>
              <a:gd name="connsiteY4" fmla="*/ 190706 h 287822"/>
              <a:gd name="connsiteX5" fmla="*/ 7900 w 90638"/>
              <a:gd name="connsiteY5" fmla="*/ 149431 h 287822"/>
              <a:gd name="connsiteX6" fmla="*/ 90450 w 90638"/>
              <a:gd name="connsiteY6" fmla="*/ 206 h 28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38" h="287822">
                <a:moveTo>
                  <a:pt x="90450" y="206"/>
                </a:moveTo>
                <a:cubicBezTo>
                  <a:pt x="94154" y="-4556"/>
                  <a:pt x="42296" y="74289"/>
                  <a:pt x="30125" y="120856"/>
                </a:cubicBezTo>
                <a:cubicBezTo>
                  <a:pt x="17954" y="167423"/>
                  <a:pt x="20600" y="256852"/>
                  <a:pt x="17425" y="279606"/>
                </a:cubicBezTo>
                <a:cubicBezTo>
                  <a:pt x="14250" y="302360"/>
                  <a:pt x="13192" y="272198"/>
                  <a:pt x="11075" y="257381"/>
                </a:cubicBezTo>
                <a:cubicBezTo>
                  <a:pt x="8958" y="242564"/>
                  <a:pt x="5254" y="208698"/>
                  <a:pt x="4725" y="190706"/>
                </a:cubicBezTo>
                <a:cubicBezTo>
                  <a:pt x="4196" y="172714"/>
                  <a:pt x="-7446" y="178006"/>
                  <a:pt x="7900" y="149431"/>
                </a:cubicBezTo>
                <a:cubicBezTo>
                  <a:pt x="23246" y="120856"/>
                  <a:pt x="86746" y="4968"/>
                  <a:pt x="90450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ACB84CB-CDAE-F7D1-66C8-D4E9AB443FC2}"/>
              </a:ext>
            </a:extLst>
          </p:cNvPr>
          <p:cNvSpPr/>
          <p:nvPr/>
        </p:nvSpPr>
        <p:spPr>
          <a:xfrm>
            <a:off x="6423542" y="3463578"/>
            <a:ext cx="393295" cy="76837"/>
          </a:xfrm>
          <a:custGeom>
            <a:avLst/>
            <a:gdLst>
              <a:gd name="connsiteX0" fmla="*/ 2658 w 393295"/>
              <a:gd name="connsiteY0" fmla="*/ 76547 h 76837"/>
              <a:gd name="connsiteX1" fmla="*/ 72508 w 393295"/>
              <a:gd name="connsiteY1" fmla="*/ 41622 h 76837"/>
              <a:gd name="connsiteX2" fmla="*/ 345558 w 393295"/>
              <a:gd name="connsiteY2" fmla="*/ 41622 h 76837"/>
              <a:gd name="connsiteX3" fmla="*/ 291583 w 393295"/>
              <a:gd name="connsiteY3" fmla="*/ 38447 h 76837"/>
              <a:gd name="connsiteX4" fmla="*/ 393183 w 393295"/>
              <a:gd name="connsiteY4" fmla="*/ 347 h 76837"/>
              <a:gd name="connsiteX5" fmla="*/ 310633 w 393295"/>
              <a:gd name="connsiteY5" fmla="*/ 19397 h 76837"/>
              <a:gd name="connsiteX6" fmla="*/ 269358 w 393295"/>
              <a:gd name="connsiteY6" fmla="*/ 16222 h 76837"/>
              <a:gd name="connsiteX7" fmla="*/ 113783 w 393295"/>
              <a:gd name="connsiteY7" fmla="*/ 44797 h 76837"/>
              <a:gd name="connsiteX8" fmla="*/ 139183 w 393295"/>
              <a:gd name="connsiteY8" fmla="*/ 19397 h 76837"/>
              <a:gd name="connsiteX9" fmla="*/ 2658 w 393295"/>
              <a:gd name="connsiteY9" fmla="*/ 76547 h 7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295" h="76837">
                <a:moveTo>
                  <a:pt x="2658" y="76547"/>
                </a:moveTo>
                <a:cubicBezTo>
                  <a:pt x="-8454" y="80251"/>
                  <a:pt x="15358" y="47443"/>
                  <a:pt x="72508" y="41622"/>
                </a:cubicBezTo>
                <a:cubicBezTo>
                  <a:pt x="129658" y="35801"/>
                  <a:pt x="309046" y="42151"/>
                  <a:pt x="345558" y="41622"/>
                </a:cubicBezTo>
                <a:cubicBezTo>
                  <a:pt x="382070" y="41093"/>
                  <a:pt x="283645" y="45326"/>
                  <a:pt x="291583" y="38447"/>
                </a:cubicBezTo>
                <a:cubicBezTo>
                  <a:pt x="299521" y="31568"/>
                  <a:pt x="390008" y="3522"/>
                  <a:pt x="393183" y="347"/>
                </a:cubicBezTo>
                <a:cubicBezTo>
                  <a:pt x="396358" y="-2828"/>
                  <a:pt x="331270" y="16751"/>
                  <a:pt x="310633" y="19397"/>
                </a:cubicBezTo>
                <a:cubicBezTo>
                  <a:pt x="289996" y="22043"/>
                  <a:pt x="302166" y="11989"/>
                  <a:pt x="269358" y="16222"/>
                </a:cubicBezTo>
                <a:cubicBezTo>
                  <a:pt x="236550" y="20455"/>
                  <a:pt x="135479" y="44268"/>
                  <a:pt x="113783" y="44797"/>
                </a:cubicBezTo>
                <a:cubicBezTo>
                  <a:pt x="92087" y="45326"/>
                  <a:pt x="152941" y="14635"/>
                  <a:pt x="139183" y="19397"/>
                </a:cubicBezTo>
                <a:cubicBezTo>
                  <a:pt x="125425" y="24159"/>
                  <a:pt x="13770" y="72843"/>
                  <a:pt x="2658" y="76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05A5DA3-8795-2DA1-A98E-1C352D6C27DD}"/>
              </a:ext>
            </a:extLst>
          </p:cNvPr>
          <p:cNvSpPr/>
          <p:nvPr/>
        </p:nvSpPr>
        <p:spPr>
          <a:xfrm>
            <a:off x="6451397" y="3177651"/>
            <a:ext cx="345679" cy="329200"/>
          </a:xfrm>
          <a:custGeom>
            <a:avLst/>
            <a:gdLst>
              <a:gd name="connsiteX0" fmla="*/ 209753 w 345679"/>
              <a:gd name="connsiteY0" fmla="*/ 524 h 329200"/>
              <a:gd name="connsiteX1" fmla="*/ 279603 w 345679"/>
              <a:gd name="connsiteY1" fmla="*/ 73549 h 329200"/>
              <a:gd name="connsiteX2" fmla="*/ 339928 w 345679"/>
              <a:gd name="connsiteY2" fmla="*/ 159274 h 329200"/>
              <a:gd name="connsiteX3" fmla="*/ 336753 w 345679"/>
              <a:gd name="connsiteY3" fmla="*/ 276749 h 329200"/>
              <a:gd name="connsiteX4" fmla="*/ 282778 w 345679"/>
              <a:gd name="connsiteY4" fmla="*/ 305324 h 329200"/>
              <a:gd name="connsiteX5" fmla="*/ 197053 w 345679"/>
              <a:gd name="connsiteY5" fmla="*/ 327549 h 329200"/>
              <a:gd name="connsiteX6" fmla="*/ 82753 w 345679"/>
              <a:gd name="connsiteY6" fmla="*/ 324374 h 329200"/>
              <a:gd name="connsiteX7" fmla="*/ 12903 w 345679"/>
              <a:gd name="connsiteY7" fmla="*/ 298974 h 329200"/>
              <a:gd name="connsiteX8" fmla="*/ 203 w 345679"/>
              <a:gd name="connsiteY8" fmla="*/ 264049 h 329200"/>
              <a:gd name="connsiteX9" fmla="*/ 16078 w 345679"/>
              <a:gd name="connsiteY9" fmla="*/ 178324 h 329200"/>
              <a:gd name="connsiteX10" fmla="*/ 38303 w 345679"/>
              <a:gd name="connsiteY10" fmla="*/ 111649 h 329200"/>
              <a:gd name="connsiteX11" fmla="*/ 209753 w 345679"/>
              <a:gd name="connsiteY11" fmla="*/ 524 h 3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679" h="329200">
                <a:moveTo>
                  <a:pt x="209753" y="524"/>
                </a:moveTo>
                <a:cubicBezTo>
                  <a:pt x="249970" y="-5826"/>
                  <a:pt x="257907" y="47091"/>
                  <a:pt x="279603" y="73549"/>
                </a:cubicBezTo>
                <a:cubicBezTo>
                  <a:pt x="301299" y="100007"/>
                  <a:pt x="330403" y="125407"/>
                  <a:pt x="339928" y="159274"/>
                </a:cubicBezTo>
                <a:cubicBezTo>
                  <a:pt x="349453" y="193141"/>
                  <a:pt x="346278" y="252407"/>
                  <a:pt x="336753" y="276749"/>
                </a:cubicBezTo>
                <a:cubicBezTo>
                  <a:pt x="327228" y="301091"/>
                  <a:pt x="306061" y="296857"/>
                  <a:pt x="282778" y="305324"/>
                </a:cubicBezTo>
                <a:cubicBezTo>
                  <a:pt x="259495" y="313791"/>
                  <a:pt x="230390" y="324374"/>
                  <a:pt x="197053" y="327549"/>
                </a:cubicBezTo>
                <a:cubicBezTo>
                  <a:pt x="163716" y="330724"/>
                  <a:pt x="113444" y="329136"/>
                  <a:pt x="82753" y="324374"/>
                </a:cubicBezTo>
                <a:cubicBezTo>
                  <a:pt x="52062" y="319612"/>
                  <a:pt x="26661" y="309028"/>
                  <a:pt x="12903" y="298974"/>
                </a:cubicBezTo>
                <a:cubicBezTo>
                  <a:pt x="-855" y="288920"/>
                  <a:pt x="-326" y="284157"/>
                  <a:pt x="203" y="264049"/>
                </a:cubicBezTo>
                <a:cubicBezTo>
                  <a:pt x="732" y="243941"/>
                  <a:pt x="9728" y="203724"/>
                  <a:pt x="16078" y="178324"/>
                </a:cubicBezTo>
                <a:cubicBezTo>
                  <a:pt x="22428" y="152924"/>
                  <a:pt x="11315" y="138107"/>
                  <a:pt x="38303" y="111649"/>
                </a:cubicBezTo>
                <a:cubicBezTo>
                  <a:pt x="65291" y="85191"/>
                  <a:pt x="169536" y="6874"/>
                  <a:pt x="209753" y="5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46B86A9-8128-C6B4-CD87-AD540CFEBBA8}"/>
              </a:ext>
            </a:extLst>
          </p:cNvPr>
          <p:cNvSpPr/>
          <p:nvPr/>
        </p:nvSpPr>
        <p:spPr>
          <a:xfrm>
            <a:off x="6446611" y="3457375"/>
            <a:ext cx="214630" cy="64139"/>
          </a:xfrm>
          <a:custGeom>
            <a:avLst/>
            <a:gdLst>
              <a:gd name="connsiteX0" fmla="*/ 214539 w 214630"/>
              <a:gd name="connsiteY0" fmla="*/ 12900 h 64139"/>
              <a:gd name="connsiteX1" fmla="*/ 90714 w 214630"/>
              <a:gd name="connsiteY1" fmla="*/ 31950 h 64139"/>
              <a:gd name="connsiteX2" fmla="*/ 8164 w 214630"/>
              <a:gd name="connsiteY2" fmla="*/ 63700 h 64139"/>
              <a:gd name="connsiteX3" fmla="*/ 14514 w 214630"/>
              <a:gd name="connsiteY3" fmla="*/ 6550 h 64139"/>
              <a:gd name="connsiteX4" fmla="*/ 109764 w 214630"/>
              <a:gd name="connsiteY4" fmla="*/ 3375 h 64139"/>
              <a:gd name="connsiteX5" fmla="*/ 214539 w 214630"/>
              <a:gd name="connsiteY5" fmla="*/ 12900 h 6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630" h="64139">
                <a:moveTo>
                  <a:pt x="214539" y="12900"/>
                </a:moveTo>
                <a:cubicBezTo>
                  <a:pt x="211364" y="17662"/>
                  <a:pt x="125110" y="23483"/>
                  <a:pt x="90714" y="31950"/>
                </a:cubicBezTo>
                <a:cubicBezTo>
                  <a:pt x="56318" y="40417"/>
                  <a:pt x="20864" y="67933"/>
                  <a:pt x="8164" y="63700"/>
                </a:cubicBezTo>
                <a:cubicBezTo>
                  <a:pt x="-4536" y="59467"/>
                  <a:pt x="-2419" y="16604"/>
                  <a:pt x="14514" y="6550"/>
                </a:cubicBezTo>
                <a:cubicBezTo>
                  <a:pt x="31447" y="-3504"/>
                  <a:pt x="81718" y="200"/>
                  <a:pt x="109764" y="3375"/>
                </a:cubicBezTo>
                <a:cubicBezTo>
                  <a:pt x="137810" y="6550"/>
                  <a:pt x="217714" y="8138"/>
                  <a:pt x="214539" y="12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DED75654-3FEF-E047-8C45-9EDAEA61C101}"/>
              </a:ext>
            </a:extLst>
          </p:cNvPr>
          <p:cNvSpPr/>
          <p:nvPr/>
        </p:nvSpPr>
        <p:spPr>
          <a:xfrm>
            <a:off x="6573655" y="3293482"/>
            <a:ext cx="110769" cy="1107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月 46">
            <a:extLst>
              <a:ext uri="{FF2B5EF4-FFF2-40B4-BE49-F238E27FC236}">
                <a16:creationId xmlns:a16="http://schemas.microsoft.com/office/drawing/2014/main" id="{35C1D6FE-0A1C-7B27-CA63-D18937A3B518}"/>
              </a:ext>
            </a:extLst>
          </p:cNvPr>
          <p:cNvSpPr/>
          <p:nvPr/>
        </p:nvSpPr>
        <p:spPr>
          <a:xfrm rot="460020">
            <a:off x="6513596" y="3285973"/>
            <a:ext cx="101397" cy="15096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60D985F-47E0-10F0-EBE0-E9638BB7CFA2}"/>
              </a:ext>
            </a:extLst>
          </p:cNvPr>
          <p:cNvSpPr/>
          <p:nvPr/>
        </p:nvSpPr>
        <p:spPr>
          <a:xfrm>
            <a:off x="6443729" y="3162274"/>
            <a:ext cx="128982" cy="383223"/>
          </a:xfrm>
          <a:custGeom>
            <a:avLst/>
            <a:gdLst>
              <a:gd name="connsiteX0" fmla="*/ 128521 w 128982"/>
              <a:gd name="connsiteY0" fmla="*/ 26 h 383223"/>
              <a:gd name="connsiteX1" fmla="*/ 65021 w 128982"/>
              <a:gd name="connsiteY1" fmla="*/ 107976 h 383223"/>
              <a:gd name="connsiteX2" fmla="*/ 17396 w 128982"/>
              <a:gd name="connsiteY2" fmla="*/ 234976 h 383223"/>
              <a:gd name="connsiteX3" fmla="*/ 33271 w 128982"/>
              <a:gd name="connsiteY3" fmla="*/ 168301 h 383223"/>
              <a:gd name="connsiteX4" fmla="*/ 1521 w 128982"/>
              <a:gd name="connsiteY4" fmla="*/ 285776 h 383223"/>
              <a:gd name="connsiteX5" fmla="*/ 4696 w 128982"/>
              <a:gd name="connsiteY5" fmla="*/ 381026 h 383223"/>
              <a:gd name="connsiteX6" fmla="*/ 1521 w 128982"/>
              <a:gd name="connsiteY6" fmla="*/ 339751 h 383223"/>
              <a:gd name="connsiteX7" fmla="*/ 4696 w 128982"/>
              <a:gd name="connsiteY7" fmla="*/ 196876 h 383223"/>
              <a:gd name="connsiteX8" fmla="*/ 11046 w 128982"/>
              <a:gd name="connsiteY8" fmla="*/ 228626 h 383223"/>
              <a:gd name="connsiteX9" fmla="*/ 30096 w 128982"/>
              <a:gd name="connsiteY9" fmla="*/ 117501 h 383223"/>
              <a:gd name="connsiteX10" fmla="*/ 128521 w 128982"/>
              <a:gd name="connsiteY10" fmla="*/ 26 h 38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982" h="383223">
                <a:moveTo>
                  <a:pt x="128521" y="26"/>
                </a:moveTo>
                <a:cubicBezTo>
                  <a:pt x="134342" y="-1562"/>
                  <a:pt x="83542" y="68818"/>
                  <a:pt x="65021" y="107976"/>
                </a:cubicBezTo>
                <a:cubicBezTo>
                  <a:pt x="46500" y="147134"/>
                  <a:pt x="22688" y="224922"/>
                  <a:pt x="17396" y="234976"/>
                </a:cubicBezTo>
                <a:cubicBezTo>
                  <a:pt x="12104" y="245030"/>
                  <a:pt x="35917" y="159834"/>
                  <a:pt x="33271" y="168301"/>
                </a:cubicBezTo>
                <a:cubicBezTo>
                  <a:pt x="30625" y="176768"/>
                  <a:pt x="6283" y="250322"/>
                  <a:pt x="1521" y="285776"/>
                </a:cubicBezTo>
                <a:cubicBezTo>
                  <a:pt x="-3241" y="321230"/>
                  <a:pt x="4696" y="372030"/>
                  <a:pt x="4696" y="381026"/>
                </a:cubicBezTo>
                <a:cubicBezTo>
                  <a:pt x="4696" y="390022"/>
                  <a:pt x="1521" y="370443"/>
                  <a:pt x="1521" y="339751"/>
                </a:cubicBezTo>
                <a:cubicBezTo>
                  <a:pt x="1521" y="309059"/>
                  <a:pt x="3109" y="215397"/>
                  <a:pt x="4696" y="196876"/>
                </a:cubicBezTo>
                <a:cubicBezTo>
                  <a:pt x="6283" y="178355"/>
                  <a:pt x="6813" y="241855"/>
                  <a:pt x="11046" y="228626"/>
                </a:cubicBezTo>
                <a:cubicBezTo>
                  <a:pt x="15279" y="215397"/>
                  <a:pt x="16338" y="152426"/>
                  <a:pt x="30096" y="117501"/>
                </a:cubicBezTo>
                <a:cubicBezTo>
                  <a:pt x="43854" y="82576"/>
                  <a:pt x="122700" y="1614"/>
                  <a:pt x="12852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6144DB-837E-9E23-8A8A-B1F37A2801E0}"/>
              </a:ext>
            </a:extLst>
          </p:cNvPr>
          <p:cNvSpPr/>
          <p:nvPr/>
        </p:nvSpPr>
        <p:spPr>
          <a:xfrm>
            <a:off x="6514343" y="3113556"/>
            <a:ext cx="554629" cy="134469"/>
          </a:xfrm>
          <a:custGeom>
            <a:avLst/>
            <a:gdLst>
              <a:gd name="connsiteX0" fmla="*/ 757 w 554629"/>
              <a:gd name="connsiteY0" fmla="*/ 134469 h 134469"/>
              <a:gd name="connsiteX1" fmla="*/ 251582 w 554629"/>
              <a:gd name="connsiteY1" fmla="*/ 32869 h 134469"/>
              <a:gd name="connsiteX2" fmla="*/ 181732 w 554629"/>
              <a:gd name="connsiteY2" fmla="*/ 58269 h 134469"/>
              <a:gd name="connsiteX3" fmla="*/ 391282 w 554629"/>
              <a:gd name="connsiteY3" fmla="*/ 7469 h 134469"/>
              <a:gd name="connsiteX4" fmla="*/ 346832 w 554629"/>
              <a:gd name="connsiteY4" fmla="*/ 26519 h 134469"/>
              <a:gd name="connsiteX5" fmla="*/ 442082 w 554629"/>
              <a:gd name="connsiteY5" fmla="*/ 26519 h 134469"/>
              <a:gd name="connsiteX6" fmla="*/ 546857 w 554629"/>
              <a:gd name="connsiteY6" fmla="*/ 96369 h 134469"/>
              <a:gd name="connsiteX7" fmla="*/ 537332 w 554629"/>
              <a:gd name="connsiteY7" fmla="*/ 61444 h 134469"/>
              <a:gd name="connsiteX8" fmla="*/ 461132 w 554629"/>
              <a:gd name="connsiteY8" fmla="*/ 13819 h 134469"/>
              <a:gd name="connsiteX9" fmla="*/ 359532 w 554629"/>
              <a:gd name="connsiteY9" fmla="*/ 23344 h 134469"/>
              <a:gd name="connsiteX10" fmla="*/ 305557 w 554629"/>
              <a:gd name="connsiteY10" fmla="*/ 1119 h 134469"/>
              <a:gd name="connsiteX11" fmla="*/ 137282 w 554629"/>
              <a:gd name="connsiteY11" fmla="*/ 64619 h 134469"/>
              <a:gd name="connsiteX12" fmla="*/ 172207 w 554629"/>
              <a:gd name="connsiteY12" fmla="*/ 32869 h 134469"/>
              <a:gd name="connsiteX13" fmla="*/ 757 w 554629"/>
              <a:gd name="connsiteY13" fmla="*/ 134469 h 13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4629" h="134469">
                <a:moveTo>
                  <a:pt x="757" y="134469"/>
                </a:moveTo>
                <a:cubicBezTo>
                  <a:pt x="13986" y="134469"/>
                  <a:pt x="221420" y="45569"/>
                  <a:pt x="251582" y="32869"/>
                </a:cubicBezTo>
                <a:cubicBezTo>
                  <a:pt x="281745" y="20169"/>
                  <a:pt x="158449" y="62502"/>
                  <a:pt x="181732" y="58269"/>
                </a:cubicBezTo>
                <a:cubicBezTo>
                  <a:pt x="205015" y="54036"/>
                  <a:pt x="363765" y="12761"/>
                  <a:pt x="391282" y="7469"/>
                </a:cubicBezTo>
                <a:cubicBezTo>
                  <a:pt x="418799" y="2177"/>
                  <a:pt x="338365" y="23344"/>
                  <a:pt x="346832" y="26519"/>
                </a:cubicBezTo>
                <a:cubicBezTo>
                  <a:pt x="355299" y="29694"/>
                  <a:pt x="408745" y="14877"/>
                  <a:pt x="442082" y="26519"/>
                </a:cubicBezTo>
                <a:cubicBezTo>
                  <a:pt x="475419" y="38161"/>
                  <a:pt x="530982" y="90548"/>
                  <a:pt x="546857" y="96369"/>
                </a:cubicBezTo>
                <a:cubicBezTo>
                  <a:pt x="562732" y="102190"/>
                  <a:pt x="551620" y="75202"/>
                  <a:pt x="537332" y="61444"/>
                </a:cubicBezTo>
                <a:cubicBezTo>
                  <a:pt x="523044" y="47686"/>
                  <a:pt x="490765" y="20169"/>
                  <a:pt x="461132" y="13819"/>
                </a:cubicBezTo>
                <a:cubicBezTo>
                  <a:pt x="431499" y="7469"/>
                  <a:pt x="385461" y="25461"/>
                  <a:pt x="359532" y="23344"/>
                </a:cubicBezTo>
                <a:cubicBezTo>
                  <a:pt x="333603" y="21227"/>
                  <a:pt x="342599" y="-5760"/>
                  <a:pt x="305557" y="1119"/>
                </a:cubicBezTo>
                <a:cubicBezTo>
                  <a:pt x="268515" y="7998"/>
                  <a:pt x="159507" y="59327"/>
                  <a:pt x="137282" y="64619"/>
                </a:cubicBezTo>
                <a:cubicBezTo>
                  <a:pt x="115057" y="69911"/>
                  <a:pt x="192844" y="21227"/>
                  <a:pt x="172207" y="32869"/>
                </a:cubicBezTo>
                <a:cubicBezTo>
                  <a:pt x="151570" y="44511"/>
                  <a:pt x="-12472" y="134469"/>
                  <a:pt x="757" y="134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E1E2E2EA-250E-0D69-9D46-C79662A4FDF6}"/>
              </a:ext>
            </a:extLst>
          </p:cNvPr>
          <p:cNvSpPr/>
          <p:nvPr/>
        </p:nvSpPr>
        <p:spPr>
          <a:xfrm>
            <a:off x="6886435" y="3168648"/>
            <a:ext cx="112497" cy="252505"/>
          </a:xfrm>
          <a:custGeom>
            <a:avLst/>
            <a:gdLst>
              <a:gd name="connsiteX0" fmla="*/ 140 w 112497"/>
              <a:gd name="connsiteY0" fmla="*/ 2 h 252505"/>
              <a:gd name="connsiteX1" fmla="*/ 82690 w 112497"/>
              <a:gd name="connsiteY1" fmla="*/ 120652 h 252505"/>
              <a:gd name="connsiteX2" fmla="*/ 95390 w 112497"/>
              <a:gd name="connsiteY2" fmla="*/ 155577 h 252505"/>
              <a:gd name="connsiteX3" fmla="*/ 101740 w 112497"/>
              <a:gd name="connsiteY3" fmla="*/ 250827 h 252505"/>
              <a:gd name="connsiteX4" fmla="*/ 101740 w 112497"/>
              <a:gd name="connsiteY4" fmla="*/ 209552 h 252505"/>
              <a:gd name="connsiteX5" fmla="*/ 104915 w 112497"/>
              <a:gd name="connsiteY5" fmla="*/ 123827 h 252505"/>
              <a:gd name="connsiteX6" fmla="*/ 140 w 112497"/>
              <a:gd name="connsiteY6" fmla="*/ 2 h 25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97" h="252505">
                <a:moveTo>
                  <a:pt x="140" y="2"/>
                </a:moveTo>
                <a:cubicBezTo>
                  <a:pt x="-3564" y="-527"/>
                  <a:pt x="66815" y="94723"/>
                  <a:pt x="82690" y="120652"/>
                </a:cubicBezTo>
                <a:cubicBezTo>
                  <a:pt x="98565" y="146581"/>
                  <a:pt x="92215" y="133881"/>
                  <a:pt x="95390" y="155577"/>
                </a:cubicBezTo>
                <a:cubicBezTo>
                  <a:pt x="98565" y="177273"/>
                  <a:pt x="100682" y="241831"/>
                  <a:pt x="101740" y="250827"/>
                </a:cubicBezTo>
                <a:cubicBezTo>
                  <a:pt x="102798" y="259823"/>
                  <a:pt x="101211" y="230719"/>
                  <a:pt x="101740" y="209552"/>
                </a:cubicBezTo>
                <a:cubicBezTo>
                  <a:pt x="102269" y="188385"/>
                  <a:pt x="123436" y="166690"/>
                  <a:pt x="104915" y="123827"/>
                </a:cubicBezTo>
                <a:cubicBezTo>
                  <a:pt x="86394" y="80965"/>
                  <a:pt x="3844" y="531"/>
                  <a:pt x="1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F9B56D4-533F-9A90-7FFB-1A9925C1E3E8}"/>
              </a:ext>
            </a:extLst>
          </p:cNvPr>
          <p:cNvSpPr/>
          <p:nvPr/>
        </p:nvSpPr>
        <p:spPr>
          <a:xfrm>
            <a:off x="6683372" y="3470261"/>
            <a:ext cx="237620" cy="69956"/>
          </a:xfrm>
          <a:custGeom>
            <a:avLst/>
            <a:gdLst>
              <a:gd name="connsiteX0" fmla="*/ 3 w 237620"/>
              <a:gd name="connsiteY0" fmla="*/ 15889 h 69956"/>
              <a:gd name="connsiteX1" fmla="*/ 101603 w 237620"/>
              <a:gd name="connsiteY1" fmla="*/ 12714 h 69956"/>
              <a:gd name="connsiteX2" fmla="*/ 234953 w 237620"/>
              <a:gd name="connsiteY2" fmla="*/ 69864 h 69956"/>
              <a:gd name="connsiteX3" fmla="*/ 184153 w 237620"/>
              <a:gd name="connsiteY3" fmla="*/ 25414 h 69956"/>
              <a:gd name="connsiteX4" fmla="*/ 104778 w 237620"/>
              <a:gd name="connsiteY4" fmla="*/ 14 h 69956"/>
              <a:gd name="connsiteX5" fmla="*/ 3 w 237620"/>
              <a:gd name="connsiteY5" fmla="*/ 15889 h 6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20" h="69956">
                <a:moveTo>
                  <a:pt x="3" y="15889"/>
                </a:moveTo>
                <a:cubicBezTo>
                  <a:pt x="-526" y="18006"/>
                  <a:pt x="62445" y="3718"/>
                  <a:pt x="101603" y="12714"/>
                </a:cubicBezTo>
                <a:cubicBezTo>
                  <a:pt x="140761" y="21710"/>
                  <a:pt x="221195" y="67747"/>
                  <a:pt x="234953" y="69864"/>
                </a:cubicBezTo>
                <a:cubicBezTo>
                  <a:pt x="248711" y="71981"/>
                  <a:pt x="205849" y="37056"/>
                  <a:pt x="184153" y="25414"/>
                </a:cubicBezTo>
                <a:cubicBezTo>
                  <a:pt x="162457" y="13772"/>
                  <a:pt x="135999" y="543"/>
                  <a:pt x="104778" y="14"/>
                </a:cubicBezTo>
                <a:cubicBezTo>
                  <a:pt x="73557" y="-515"/>
                  <a:pt x="532" y="13772"/>
                  <a:pt x="3" y="15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AB76D61-5FA9-70B7-CF94-DB6BA3C343CF}"/>
              </a:ext>
            </a:extLst>
          </p:cNvPr>
          <p:cNvSpPr/>
          <p:nvPr/>
        </p:nvSpPr>
        <p:spPr>
          <a:xfrm>
            <a:off x="6503614" y="3060463"/>
            <a:ext cx="555377" cy="206410"/>
          </a:xfrm>
          <a:custGeom>
            <a:avLst/>
            <a:gdLst>
              <a:gd name="connsiteX0" fmla="*/ 5136 w 555377"/>
              <a:gd name="connsiteY0" fmla="*/ 203437 h 206410"/>
              <a:gd name="connsiteX1" fmla="*/ 227386 w 555377"/>
              <a:gd name="connsiteY1" fmla="*/ 38337 h 206410"/>
              <a:gd name="connsiteX2" fmla="*/ 141661 w 555377"/>
              <a:gd name="connsiteY2" fmla="*/ 76437 h 206410"/>
              <a:gd name="connsiteX3" fmla="*/ 271836 w 555377"/>
              <a:gd name="connsiteY3" fmla="*/ 12937 h 206410"/>
              <a:gd name="connsiteX4" fmla="*/ 405186 w 555377"/>
              <a:gd name="connsiteY4" fmla="*/ 12937 h 206410"/>
              <a:gd name="connsiteX5" fmla="*/ 392486 w 555377"/>
              <a:gd name="connsiteY5" fmla="*/ 237 h 206410"/>
              <a:gd name="connsiteX6" fmla="*/ 509961 w 555377"/>
              <a:gd name="connsiteY6" fmla="*/ 25637 h 206410"/>
              <a:gd name="connsiteX7" fmla="*/ 554411 w 555377"/>
              <a:gd name="connsiteY7" fmla="*/ 85962 h 206410"/>
              <a:gd name="connsiteX8" fmla="*/ 529011 w 555377"/>
              <a:gd name="connsiteY8" fmla="*/ 41512 h 206410"/>
              <a:gd name="connsiteX9" fmla="*/ 405186 w 555377"/>
              <a:gd name="connsiteY9" fmla="*/ 9762 h 206410"/>
              <a:gd name="connsiteX10" fmla="*/ 303586 w 555377"/>
              <a:gd name="connsiteY10" fmla="*/ 19287 h 206410"/>
              <a:gd name="connsiteX11" fmla="*/ 87686 w 555377"/>
              <a:gd name="connsiteY11" fmla="*/ 136762 h 206410"/>
              <a:gd name="connsiteX12" fmla="*/ 5136 w 555377"/>
              <a:gd name="connsiteY12" fmla="*/ 203437 h 20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5377" h="206410">
                <a:moveTo>
                  <a:pt x="5136" y="203437"/>
                </a:moveTo>
                <a:cubicBezTo>
                  <a:pt x="28419" y="187033"/>
                  <a:pt x="204632" y="59504"/>
                  <a:pt x="227386" y="38337"/>
                </a:cubicBezTo>
                <a:cubicBezTo>
                  <a:pt x="250140" y="17170"/>
                  <a:pt x="134253" y="80670"/>
                  <a:pt x="141661" y="76437"/>
                </a:cubicBezTo>
                <a:cubicBezTo>
                  <a:pt x="149069" y="72204"/>
                  <a:pt x="227915" y="23520"/>
                  <a:pt x="271836" y="12937"/>
                </a:cubicBezTo>
                <a:cubicBezTo>
                  <a:pt x="315757" y="2354"/>
                  <a:pt x="405186" y="12937"/>
                  <a:pt x="405186" y="12937"/>
                </a:cubicBezTo>
                <a:cubicBezTo>
                  <a:pt x="425294" y="10820"/>
                  <a:pt x="375024" y="-1880"/>
                  <a:pt x="392486" y="237"/>
                </a:cubicBezTo>
                <a:cubicBezTo>
                  <a:pt x="409948" y="2354"/>
                  <a:pt x="482974" y="11349"/>
                  <a:pt x="509961" y="25637"/>
                </a:cubicBezTo>
                <a:cubicBezTo>
                  <a:pt x="536949" y="39924"/>
                  <a:pt x="551236" y="83316"/>
                  <a:pt x="554411" y="85962"/>
                </a:cubicBezTo>
                <a:cubicBezTo>
                  <a:pt x="557586" y="88608"/>
                  <a:pt x="553882" y="54212"/>
                  <a:pt x="529011" y="41512"/>
                </a:cubicBezTo>
                <a:cubicBezTo>
                  <a:pt x="504140" y="28812"/>
                  <a:pt x="442757" y="13466"/>
                  <a:pt x="405186" y="9762"/>
                </a:cubicBezTo>
                <a:cubicBezTo>
                  <a:pt x="367615" y="6058"/>
                  <a:pt x="356503" y="-1880"/>
                  <a:pt x="303586" y="19287"/>
                </a:cubicBezTo>
                <a:cubicBezTo>
                  <a:pt x="250669" y="40454"/>
                  <a:pt x="132665" y="109245"/>
                  <a:pt x="87686" y="136762"/>
                </a:cubicBezTo>
                <a:cubicBezTo>
                  <a:pt x="42707" y="164279"/>
                  <a:pt x="-18147" y="219841"/>
                  <a:pt x="5136" y="203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CDCE491-97F0-04EA-0837-2A69FA48874F}"/>
              </a:ext>
            </a:extLst>
          </p:cNvPr>
          <p:cNvSpPr/>
          <p:nvPr/>
        </p:nvSpPr>
        <p:spPr>
          <a:xfrm>
            <a:off x="6507738" y="3038023"/>
            <a:ext cx="521759" cy="225984"/>
          </a:xfrm>
          <a:custGeom>
            <a:avLst/>
            <a:gdLst>
              <a:gd name="connsiteX0" fmla="*/ 1012 w 521759"/>
              <a:gd name="connsiteY0" fmla="*/ 225877 h 225984"/>
              <a:gd name="connsiteX1" fmla="*/ 147062 w 521759"/>
              <a:gd name="connsiteY1" fmla="*/ 70302 h 225984"/>
              <a:gd name="connsiteX2" fmla="*/ 293112 w 521759"/>
              <a:gd name="connsiteY2" fmla="*/ 452 h 225984"/>
              <a:gd name="connsiteX3" fmla="*/ 223262 w 521759"/>
              <a:gd name="connsiteY3" fmla="*/ 38552 h 225984"/>
              <a:gd name="connsiteX4" fmla="*/ 321687 w 521759"/>
              <a:gd name="connsiteY4" fmla="*/ 3627 h 225984"/>
              <a:gd name="connsiteX5" fmla="*/ 451862 w 521759"/>
              <a:gd name="connsiteY5" fmla="*/ 9977 h 225984"/>
              <a:gd name="connsiteX6" fmla="*/ 356612 w 521759"/>
              <a:gd name="connsiteY6" fmla="*/ 6802 h 225984"/>
              <a:gd name="connsiteX7" fmla="*/ 521712 w 521759"/>
              <a:gd name="connsiteY7" fmla="*/ 9977 h 225984"/>
              <a:gd name="connsiteX8" fmla="*/ 337562 w 521759"/>
              <a:gd name="connsiteY8" fmla="*/ 9977 h 225984"/>
              <a:gd name="connsiteX9" fmla="*/ 223262 w 521759"/>
              <a:gd name="connsiteY9" fmla="*/ 44902 h 225984"/>
              <a:gd name="connsiteX10" fmla="*/ 1012 w 521759"/>
              <a:gd name="connsiteY10" fmla="*/ 225877 h 2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759" h="225984">
                <a:moveTo>
                  <a:pt x="1012" y="225877"/>
                </a:moveTo>
                <a:cubicBezTo>
                  <a:pt x="-11688" y="230110"/>
                  <a:pt x="98379" y="107873"/>
                  <a:pt x="147062" y="70302"/>
                </a:cubicBezTo>
                <a:cubicBezTo>
                  <a:pt x="195745" y="32731"/>
                  <a:pt x="280412" y="5744"/>
                  <a:pt x="293112" y="452"/>
                </a:cubicBezTo>
                <a:cubicBezTo>
                  <a:pt x="305812" y="-4840"/>
                  <a:pt x="218500" y="38023"/>
                  <a:pt x="223262" y="38552"/>
                </a:cubicBezTo>
                <a:cubicBezTo>
                  <a:pt x="228025" y="39081"/>
                  <a:pt x="283587" y="8389"/>
                  <a:pt x="321687" y="3627"/>
                </a:cubicBezTo>
                <a:cubicBezTo>
                  <a:pt x="359787" y="-1136"/>
                  <a:pt x="446041" y="9448"/>
                  <a:pt x="451862" y="9977"/>
                </a:cubicBezTo>
                <a:cubicBezTo>
                  <a:pt x="457683" y="10506"/>
                  <a:pt x="344970" y="6802"/>
                  <a:pt x="356612" y="6802"/>
                </a:cubicBezTo>
                <a:cubicBezTo>
                  <a:pt x="368254" y="6802"/>
                  <a:pt x="524887" y="9448"/>
                  <a:pt x="521712" y="9977"/>
                </a:cubicBezTo>
                <a:cubicBezTo>
                  <a:pt x="518537" y="10506"/>
                  <a:pt x="387304" y="4156"/>
                  <a:pt x="337562" y="9977"/>
                </a:cubicBezTo>
                <a:cubicBezTo>
                  <a:pt x="287820" y="15798"/>
                  <a:pt x="279354" y="9448"/>
                  <a:pt x="223262" y="44902"/>
                </a:cubicBezTo>
                <a:cubicBezTo>
                  <a:pt x="167170" y="80356"/>
                  <a:pt x="13712" y="221644"/>
                  <a:pt x="1012" y="22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A5A76C8-4283-0E42-5935-F06400FDE66A}"/>
              </a:ext>
            </a:extLst>
          </p:cNvPr>
          <p:cNvSpPr/>
          <p:nvPr/>
        </p:nvSpPr>
        <p:spPr>
          <a:xfrm>
            <a:off x="6372132" y="3098105"/>
            <a:ext cx="152574" cy="558791"/>
          </a:xfrm>
          <a:custGeom>
            <a:avLst/>
            <a:gdLst>
              <a:gd name="connsiteX0" fmla="*/ 152493 w 152574"/>
              <a:gd name="connsiteY0" fmla="*/ 695 h 558791"/>
              <a:gd name="connsiteX1" fmla="*/ 35018 w 152574"/>
              <a:gd name="connsiteY1" fmla="*/ 267395 h 558791"/>
              <a:gd name="connsiteX2" fmla="*/ 38193 w 152574"/>
              <a:gd name="connsiteY2" fmla="*/ 213420 h 558791"/>
              <a:gd name="connsiteX3" fmla="*/ 93 w 152574"/>
              <a:gd name="connsiteY3" fmla="*/ 343595 h 558791"/>
              <a:gd name="connsiteX4" fmla="*/ 50893 w 152574"/>
              <a:gd name="connsiteY4" fmla="*/ 480120 h 558791"/>
              <a:gd name="connsiteX5" fmla="*/ 25493 w 152574"/>
              <a:gd name="connsiteY5" fmla="*/ 400745 h 558791"/>
              <a:gd name="connsiteX6" fmla="*/ 92168 w 152574"/>
              <a:gd name="connsiteY6" fmla="*/ 556320 h 558791"/>
              <a:gd name="connsiteX7" fmla="*/ 66768 w 152574"/>
              <a:gd name="connsiteY7" fmla="*/ 489645 h 558791"/>
              <a:gd name="connsiteX8" fmla="*/ 28668 w 152574"/>
              <a:gd name="connsiteY8" fmla="*/ 400745 h 558791"/>
              <a:gd name="connsiteX9" fmla="*/ 38193 w 152574"/>
              <a:gd name="connsiteY9" fmla="*/ 302320 h 558791"/>
              <a:gd name="connsiteX10" fmla="*/ 22318 w 152574"/>
              <a:gd name="connsiteY10" fmla="*/ 321370 h 558791"/>
              <a:gd name="connsiteX11" fmla="*/ 60418 w 152574"/>
              <a:gd name="connsiteY11" fmla="*/ 219770 h 558791"/>
              <a:gd name="connsiteX12" fmla="*/ 79468 w 152574"/>
              <a:gd name="connsiteY12" fmla="*/ 67370 h 558791"/>
              <a:gd name="connsiteX13" fmla="*/ 54068 w 152574"/>
              <a:gd name="connsiteY13" fmla="*/ 184845 h 558791"/>
              <a:gd name="connsiteX14" fmla="*/ 152493 w 152574"/>
              <a:gd name="connsiteY14" fmla="*/ 695 h 55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574" h="558791">
                <a:moveTo>
                  <a:pt x="152493" y="695"/>
                </a:moveTo>
                <a:cubicBezTo>
                  <a:pt x="149318" y="14453"/>
                  <a:pt x="54068" y="231941"/>
                  <a:pt x="35018" y="267395"/>
                </a:cubicBezTo>
                <a:cubicBezTo>
                  <a:pt x="15968" y="302849"/>
                  <a:pt x="44014" y="200720"/>
                  <a:pt x="38193" y="213420"/>
                </a:cubicBezTo>
                <a:cubicBezTo>
                  <a:pt x="32372" y="226120"/>
                  <a:pt x="-2024" y="299145"/>
                  <a:pt x="93" y="343595"/>
                </a:cubicBezTo>
                <a:cubicBezTo>
                  <a:pt x="2210" y="388045"/>
                  <a:pt x="46660" y="470595"/>
                  <a:pt x="50893" y="480120"/>
                </a:cubicBezTo>
                <a:cubicBezTo>
                  <a:pt x="55126" y="489645"/>
                  <a:pt x="18614" y="388045"/>
                  <a:pt x="25493" y="400745"/>
                </a:cubicBezTo>
                <a:cubicBezTo>
                  <a:pt x="32372" y="413445"/>
                  <a:pt x="85289" y="541503"/>
                  <a:pt x="92168" y="556320"/>
                </a:cubicBezTo>
                <a:cubicBezTo>
                  <a:pt x="99047" y="571137"/>
                  <a:pt x="77351" y="515574"/>
                  <a:pt x="66768" y="489645"/>
                </a:cubicBezTo>
                <a:cubicBezTo>
                  <a:pt x="56185" y="463716"/>
                  <a:pt x="33430" y="431966"/>
                  <a:pt x="28668" y="400745"/>
                </a:cubicBezTo>
                <a:cubicBezTo>
                  <a:pt x="23906" y="369524"/>
                  <a:pt x="38193" y="302320"/>
                  <a:pt x="38193" y="302320"/>
                </a:cubicBezTo>
                <a:cubicBezTo>
                  <a:pt x="37135" y="289091"/>
                  <a:pt x="18614" y="335128"/>
                  <a:pt x="22318" y="321370"/>
                </a:cubicBezTo>
                <a:cubicBezTo>
                  <a:pt x="26022" y="307612"/>
                  <a:pt x="50893" y="262103"/>
                  <a:pt x="60418" y="219770"/>
                </a:cubicBezTo>
                <a:cubicBezTo>
                  <a:pt x="69943" y="177437"/>
                  <a:pt x="80526" y="73191"/>
                  <a:pt x="79468" y="67370"/>
                </a:cubicBezTo>
                <a:cubicBezTo>
                  <a:pt x="78410" y="61549"/>
                  <a:pt x="43485" y="188020"/>
                  <a:pt x="54068" y="184845"/>
                </a:cubicBezTo>
                <a:cubicBezTo>
                  <a:pt x="64651" y="181670"/>
                  <a:pt x="155668" y="-13063"/>
                  <a:pt x="152493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6421400-5F1A-1051-13EC-0DA239015829}"/>
              </a:ext>
            </a:extLst>
          </p:cNvPr>
          <p:cNvSpPr/>
          <p:nvPr/>
        </p:nvSpPr>
        <p:spPr>
          <a:xfrm>
            <a:off x="6553169" y="3489285"/>
            <a:ext cx="508610" cy="82968"/>
          </a:xfrm>
          <a:custGeom>
            <a:avLst/>
            <a:gdLst>
              <a:gd name="connsiteX0" fmla="*/ 31 w 508610"/>
              <a:gd name="connsiteY0" fmla="*/ 76240 h 82968"/>
              <a:gd name="connsiteX1" fmla="*/ 301656 w 508610"/>
              <a:gd name="connsiteY1" fmla="*/ 76240 h 82968"/>
              <a:gd name="connsiteX2" fmla="*/ 247681 w 508610"/>
              <a:gd name="connsiteY2" fmla="*/ 73065 h 82968"/>
              <a:gd name="connsiteX3" fmla="*/ 387381 w 508610"/>
              <a:gd name="connsiteY3" fmla="*/ 66715 h 82968"/>
              <a:gd name="connsiteX4" fmla="*/ 508031 w 508610"/>
              <a:gd name="connsiteY4" fmla="*/ 40 h 82968"/>
              <a:gd name="connsiteX5" fmla="*/ 428656 w 508610"/>
              <a:gd name="connsiteY5" fmla="*/ 57190 h 82968"/>
              <a:gd name="connsiteX6" fmla="*/ 327056 w 508610"/>
              <a:gd name="connsiteY6" fmla="*/ 76240 h 82968"/>
              <a:gd name="connsiteX7" fmla="*/ 282606 w 508610"/>
              <a:gd name="connsiteY7" fmla="*/ 82590 h 82968"/>
              <a:gd name="connsiteX8" fmla="*/ 31 w 508610"/>
              <a:gd name="connsiteY8" fmla="*/ 76240 h 8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610" h="82968">
                <a:moveTo>
                  <a:pt x="31" y="76240"/>
                </a:moveTo>
                <a:cubicBezTo>
                  <a:pt x="3206" y="75182"/>
                  <a:pt x="260381" y="76769"/>
                  <a:pt x="301656" y="76240"/>
                </a:cubicBezTo>
                <a:cubicBezTo>
                  <a:pt x="342931" y="75711"/>
                  <a:pt x="233394" y="74652"/>
                  <a:pt x="247681" y="73065"/>
                </a:cubicBezTo>
                <a:cubicBezTo>
                  <a:pt x="261968" y="71478"/>
                  <a:pt x="343989" y="78886"/>
                  <a:pt x="387381" y="66715"/>
                </a:cubicBezTo>
                <a:cubicBezTo>
                  <a:pt x="430773" y="54544"/>
                  <a:pt x="501152" y="1627"/>
                  <a:pt x="508031" y="40"/>
                </a:cubicBezTo>
                <a:cubicBezTo>
                  <a:pt x="514910" y="-1547"/>
                  <a:pt x="458819" y="44490"/>
                  <a:pt x="428656" y="57190"/>
                </a:cubicBezTo>
                <a:cubicBezTo>
                  <a:pt x="398494" y="69890"/>
                  <a:pt x="351398" y="72007"/>
                  <a:pt x="327056" y="76240"/>
                </a:cubicBezTo>
                <a:cubicBezTo>
                  <a:pt x="302714" y="80473"/>
                  <a:pt x="332877" y="80473"/>
                  <a:pt x="282606" y="82590"/>
                </a:cubicBezTo>
                <a:cubicBezTo>
                  <a:pt x="232335" y="84707"/>
                  <a:pt x="-3144" y="77298"/>
                  <a:pt x="31" y="76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C6CA9A5-591E-D865-D151-C14E3A1C2C31}"/>
              </a:ext>
            </a:extLst>
          </p:cNvPr>
          <p:cNvSpPr/>
          <p:nvPr/>
        </p:nvSpPr>
        <p:spPr>
          <a:xfrm>
            <a:off x="6562660" y="3549627"/>
            <a:ext cx="501968" cy="50446"/>
          </a:xfrm>
          <a:custGeom>
            <a:avLst/>
            <a:gdLst>
              <a:gd name="connsiteX0" fmla="*/ 65 w 501968"/>
              <a:gd name="connsiteY0" fmla="*/ 44473 h 50446"/>
              <a:gd name="connsiteX1" fmla="*/ 336615 w 501968"/>
              <a:gd name="connsiteY1" fmla="*/ 41298 h 50446"/>
              <a:gd name="connsiteX2" fmla="*/ 501715 w 501968"/>
              <a:gd name="connsiteY2" fmla="*/ 23 h 50446"/>
              <a:gd name="connsiteX3" fmla="*/ 365190 w 501968"/>
              <a:gd name="connsiteY3" fmla="*/ 47648 h 50446"/>
              <a:gd name="connsiteX4" fmla="*/ 65 w 501968"/>
              <a:gd name="connsiteY4" fmla="*/ 44473 h 5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968" h="50446">
                <a:moveTo>
                  <a:pt x="65" y="44473"/>
                </a:moveTo>
                <a:cubicBezTo>
                  <a:pt x="-4697" y="43415"/>
                  <a:pt x="253007" y="48706"/>
                  <a:pt x="336615" y="41298"/>
                </a:cubicBezTo>
                <a:cubicBezTo>
                  <a:pt x="420223" y="33890"/>
                  <a:pt x="496953" y="-1035"/>
                  <a:pt x="501715" y="23"/>
                </a:cubicBezTo>
                <a:cubicBezTo>
                  <a:pt x="506477" y="1081"/>
                  <a:pt x="443507" y="40240"/>
                  <a:pt x="365190" y="47648"/>
                </a:cubicBezTo>
                <a:cubicBezTo>
                  <a:pt x="286873" y="55056"/>
                  <a:pt x="4827" y="45531"/>
                  <a:pt x="65" y="44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DC8DF8F-9B06-A986-9288-3E0AADB9EF46}"/>
              </a:ext>
            </a:extLst>
          </p:cNvPr>
          <p:cNvSpPr/>
          <p:nvPr/>
        </p:nvSpPr>
        <p:spPr>
          <a:xfrm>
            <a:off x="6619798" y="3508363"/>
            <a:ext cx="501933" cy="143732"/>
          </a:xfrm>
          <a:custGeom>
            <a:avLst/>
            <a:gdLst>
              <a:gd name="connsiteX0" fmla="*/ 501727 w 501933"/>
              <a:gd name="connsiteY0" fmla="*/ 12 h 143732"/>
              <a:gd name="connsiteX1" fmla="*/ 435052 w 501933"/>
              <a:gd name="connsiteY1" fmla="*/ 85737 h 143732"/>
              <a:gd name="connsiteX2" fmla="*/ 362027 w 501933"/>
              <a:gd name="connsiteY2" fmla="*/ 123837 h 143732"/>
              <a:gd name="connsiteX3" fmla="*/ 77 w 501933"/>
              <a:gd name="connsiteY3" fmla="*/ 123837 h 143732"/>
              <a:gd name="connsiteX4" fmla="*/ 330277 w 501933"/>
              <a:gd name="connsiteY4" fmla="*/ 142887 h 143732"/>
              <a:gd name="connsiteX5" fmla="*/ 412827 w 501933"/>
              <a:gd name="connsiteY5" fmla="*/ 92087 h 143732"/>
              <a:gd name="connsiteX6" fmla="*/ 501727 w 501933"/>
              <a:gd name="connsiteY6" fmla="*/ 12 h 14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933" h="143732">
                <a:moveTo>
                  <a:pt x="501727" y="12"/>
                </a:moveTo>
                <a:cubicBezTo>
                  <a:pt x="505431" y="-1046"/>
                  <a:pt x="458335" y="65100"/>
                  <a:pt x="435052" y="85737"/>
                </a:cubicBezTo>
                <a:cubicBezTo>
                  <a:pt x="411769" y="106374"/>
                  <a:pt x="434523" y="117487"/>
                  <a:pt x="362027" y="123837"/>
                </a:cubicBezTo>
                <a:cubicBezTo>
                  <a:pt x="289531" y="130187"/>
                  <a:pt x="5369" y="120662"/>
                  <a:pt x="77" y="123837"/>
                </a:cubicBezTo>
                <a:cubicBezTo>
                  <a:pt x="-5215" y="127012"/>
                  <a:pt x="261485" y="148179"/>
                  <a:pt x="330277" y="142887"/>
                </a:cubicBezTo>
                <a:cubicBezTo>
                  <a:pt x="399069" y="137595"/>
                  <a:pt x="383194" y="114841"/>
                  <a:pt x="412827" y="92087"/>
                </a:cubicBezTo>
                <a:cubicBezTo>
                  <a:pt x="442460" y="69333"/>
                  <a:pt x="498023" y="1070"/>
                  <a:pt x="50172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E5812B5-D228-F506-FEB1-E43C9AAD0862}"/>
              </a:ext>
            </a:extLst>
          </p:cNvPr>
          <p:cNvSpPr/>
          <p:nvPr/>
        </p:nvSpPr>
        <p:spPr>
          <a:xfrm>
            <a:off x="4965700" y="3837948"/>
            <a:ext cx="476513" cy="187952"/>
          </a:xfrm>
          <a:custGeom>
            <a:avLst/>
            <a:gdLst>
              <a:gd name="connsiteX0" fmla="*/ 0 w 476513"/>
              <a:gd name="connsiteY0" fmla="*/ 187952 h 187952"/>
              <a:gd name="connsiteX1" fmla="*/ 327025 w 476513"/>
              <a:gd name="connsiteY1" fmla="*/ 45077 h 187952"/>
              <a:gd name="connsiteX2" fmla="*/ 476250 w 476513"/>
              <a:gd name="connsiteY2" fmla="*/ 627 h 187952"/>
              <a:gd name="connsiteX3" fmla="*/ 295275 w 476513"/>
              <a:gd name="connsiteY3" fmla="*/ 70477 h 187952"/>
              <a:gd name="connsiteX4" fmla="*/ 0 w 476513"/>
              <a:gd name="connsiteY4" fmla="*/ 187952 h 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513" h="187952">
                <a:moveTo>
                  <a:pt x="0" y="187952"/>
                </a:moveTo>
                <a:cubicBezTo>
                  <a:pt x="5292" y="183719"/>
                  <a:pt x="247650" y="76298"/>
                  <a:pt x="327025" y="45077"/>
                </a:cubicBezTo>
                <a:cubicBezTo>
                  <a:pt x="406400" y="13856"/>
                  <a:pt x="481542" y="-3606"/>
                  <a:pt x="476250" y="627"/>
                </a:cubicBezTo>
                <a:cubicBezTo>
                  <a:pt x="470958" y="4860"/>
                  <a:pt x="372533" y="39256"/>
                  <a:pt x="295275" y="70477"/>
                </a:cubicBezTo>
                <a:lnTo>
                  <a:pt x="0" y="1879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7977577C-A8F6-A292-158D-DD5CAD14F5F4}"/>
              </a:ext>
            </a:extLst>
          </p:cNvPr>
          <p:cNvSpPr/>
          <p:nvPr/>
        </p:nvSpPr>
        <p:spPr>
          <a:xfrm>
            <a:off x="6181459" y="3089197"/>
            <a:ext cx="263936" cy="676911"/>
          </a:xfrm>
          <a:custGeom>
            <a:avLst/>
            <a:gdLst>
              <a:gd name="connsiteX0" fmla="*/ 3441 w 263936"/>
              <a:gd name="connsiteY0" fmla="*/ 78 h 676911"/>
              <a:gd name="connsiteX1" fmla="*/ 12966 w 263936"/>
              <a:gd name="connsiteY1" fmla="*/ 190578 h 676911"/>
              <a:gd name="connsiteX2" fmla="*/ 73291 w 263936"/>
              <a:gd name="connsiteY2" fmla="*/ 400128 h 676911"/>
              <a:gd name="connsiteX3" fmla="*/ 60591 w 263936"/>
              <a:gd name="connsiteY3" fmla="*/ 352503 h 676911"/>
              <a:gd name="connsiteX4" fmla="*/ 263791 w 263936"/>
              <a:gd name="connsiteY4" fmla="*/ 676353 h 676911"/>
              <a:gd name="connsiteX5" fmla="*/ 92341 w 263936"/>
              <a:gd name="connsiteY5" fmla="*/ 428703 h 676911"/>
              <a:gd name="connsiteX6" fmla="*/ 44716 w 263936"/>
              <a:gd name="connsiteY6" fmla="*/ 358853 h 676911"/>
              <a:gd name="connsiteX7" fmla="*/ 3441 w 263936"/>
              <a:gd name="connsiteY7" fmla="*/ 212803 h 676911"/>
              <a:gd name="connsiteX8" fmla="*/ 3441 w 263936"/>
              <a:gd name="connsiteY8" fmla="*/ 78 h 67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936" h="676911">
                <a:moveTo>
                  <a:pt x="3441" y="78"/>
                </a:moveTo>
                <a:cubicBezTo>
                  <a:pt x="5028" y="-3626"/>
                  <a:pt x="1324" y="123903"/>
                  <a:pt x="12966" y="190578"/>
                </a:cubicBezTo>
                <a:cubicBezTo>
                  <a:pt x="24608" y="257253"/>
                  <a:pt x="65354" y="373141"/>
                  <a:pt x="73291" y="400128"/>
                </a:cubicBezTo>
                <a:cubicBezTo>
                  <a:pt x="81228" y="427115"/>
                  <a:pt x="28841" y="306466"/>
                  <a:pt x="60591" y="352503"/>
                </a:cubicBezTo>
                <a:cubicBezTo>
                  <a:pt x="92341" y="398540"/>
                  <a:pt x="258499" y="663653"/>
                  <a:pt x="263791" y="676353"/>
                </a:cubicBezTo>
                <a:cubicBezTo>
                  <a:pt x="269083" y="689053"/>
                  <a:pt x="128854" y="481620"/>
                  <a:pt x="92341" y="428703"/>
                </a:cubicBezTo>
                <a:cubicBezTo>
                  <a:pt x="55829" y="375786"/>
                  <a:pt x="59533" y="394836"/>
                  <a:pt x="44716" y="358853"/>
                </a:cubicBezTo>
                <a:cubicBezTo>
                  <a:pt x="29899" y="322870"/>
                  <a:pt x="10320" y="269953"/>
                  <a:pt x="3441" y="212803"/>
                </a:cubicBezTo>
                <a:cubicBezTo>
                  <a:pt x="-3438" y="155653"/>
                  <a:pt x="1854" y="3782"/>
                  <a:pt x="344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1DCAB17-810F-B05F-14AE-8BEB3D954913}"/>
              </a:ext>
            </a:extLst>
          </p:cNvPr>
          <p:cNvSpPr/>
          <p:nvPr/>
        </p:nvSpPr>
        <p:spPr>
          <a:xfrm>
            <a:off x="6269879" y="3708398"/>
            <a:ext cx="170176" cy="444895"/>
          </a:xfrm>
          <a:custGeom>
            <a:avLst/>
            <a:gdLst>
              <a:gd name="connsiteX0" fmla="*/ 38846 w 170176"/>
              <a:gd name="connsiteY0" fmla="*/ 2 h 444895"/>
              <a:gd name="connsiteX1" fmla="*/ 13446 w 170176"/>
              <a:gd name="connsiteY1" fmla="*/ 158752 h 444895"/>
              <a:gd name="connsiteX2" fmla="*/ 169021 w 170176"/>
              <a:gd name="connsiteY2" fmla="*/ 441327 h 444895"/>
              <a:gd name="connsiteX3" fmla="*/ 80121 w 170176"/>
              <a:gd name="connsiteY3" fmla="*/ 307977 h 444895"/>
              <a:gd name="connsiteX4" fmla="*/ 746 w 170176"/>
              <a:gd name="connsiteY4" fmla="*/ 161927 h 444895"/>
              <a:gd name="connsiteX5" fmla="*/ 38846 w 170176"/>
              <a:gd name="connsiteY5" fmla="*/ 2 h 44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76" h="444895">
                <a:moveTo>
                  <a:pt x="38846" y="2"/>
                </a:moveTo>
                <a:cubicBezTo>
                  <a:pt x="40963" y="-527"/>
                  <a:pt x="-8250" y="85198"/>
                  <a:pt x="13446" y="158752"/>
                </a:cubicBezTo>
                <a:cubicBezTo>
                  <a:pt x="35142" y="232306"/>
                  <a:pt x="157909" y="416456"/>
                  <a:pt x="169021" y="441327"/>
                </a:cubicBezTo>
                <a:cubicBezTo>
                  <a:pt x="180133" y="466198"/>
                  <a:pt x="108167" y="354544"/>
                  <a:pt x="80121" y="307977"/>
                </a:cubicBezTo>
                <a:cubicBezTo>
                  <a:pt x="52075" y="261410"/>
                  <a:pt x="7625" y="210081"/>
                  <a:pt x="746" y="161927"/>
                </a:cubicBezTo>
                <a:cubicBezTo>
                  <a:pt x="-6133" y="113773"/>
                  <a:pt x="36729" y="531"/>
                  <a:pt x="388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7CE1F644-2B33-6EDA-F193-B60AF80533D4}"/>
              </a:ext>
            </a:extLst>
          </p:cNvPr>
          <p:cNvSpPr/>
          <p:nvPr/>
        </p:nvSpPr>
        <p:spPr>
          <a:xfrm>
            <a:off x="6356270" y="3721100"/>
            <a:ext cx="138460" cy="301698"/>
          </a:xfrm>
          <a:custGeom>
            <a:avLst/>
            <a:gdLst>
              <a:gd name="connsiteX0" fmla="*/ 80 w 138460"/>
              <a:gd name="connsiteY0" fmla="*/ 0 h 301698"/>
              <a:gd name="connsiteX1" fmla="*/ 114380 w 138460"/>
              <a:gd name="connsiteY1" fmla="*/ 184150 h 301698"/>
              <a:gd name="connsiteX2" fmla="*/ 133430 w 138460"/>
              <a:gd name="connsiteY2" fmla="*/ 301625 h 301698"/>
              <a:gd name="connsiteX3" fmla="*/ 133430 w 138460"/>
              <a:gd name="connsiteY3" fmla="*/ 168275 h 301698"/>
              <a:gd name="connsiteX4" fmla="*/ 76280 w 138460"/>
              <a:gd name="connsiteY4" fmla="*/ 79375 h 301698"/>
              <a:gd name="connsiteX5" fmla="*/ 95330 w 138460"/>
              <a:gd name="connsiteY5" fmla="*/ 184150 h 301698"/>
              <a:gd name="connsiteX6" fmla="*/ 80 w 138460"/>
              <a:gd name="connsiteY6" fmla="*/ 0 h 30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460" h="301698">
                <a:moveTo>
                  <a:pt x="80" y="0"/>
                </a:moveTo>
                <a:cubicBezTo>
                  <a:pt x="3255" y="0"/>
                  <a:pt x="92155" y="133879"/>
                  <a:pt x="114380" y="184150"/>
                </a:cubicBezTo>
                <a:cubicBezTo>
                  <a:pt x="136605" y="234421"/>
                  <a:pt x="130255" y="304271"/>
                  <a:pt x="133430" y="301625"/>
                </a:cubicBezTo>
                <a:cubicBezTo>
                  <a:pt x="136605" y="298979"/>
                  <a:pt x="142955" y="205317"/>
                  <a:pt x="133430" y="168275"/>
                </a:cubicBezTo>
                <a:cubicBezTo>
                  <a:pt x="123905" y="131233"/>
                  <a:pt x="82630" y="76729"/>
                  <a:pt x="76280" y="79375"/>
                </a:cubicBezTo>
                <a:cubicBezTo>
                  <a:pt x="69930" y="82021"/>
                  <a:pt x="102209" y="193146"/>
                  <a:pt x="95330" y="184150"/>
                </a:cubicBezTo>
                <a:cubicBezTo>
                  <a:pt x="88451" y="175154"/>
                  <a:pt x="-3095" y="0"/>
                  <a:pt x="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4FE69C0-D987-68C2-023B-7EB78A8D4905}"/>
              </a:ext>
            </a:extLst>
          </p:cNvPr>
          <p:cNvSpPr/>
          <p:nvPr/>
        </p:nvSpPr>
        <p:spPr>
          <a:xfrm>
            <a:off x="6696069" y="4171883"/>
            <a:ext cx="184826" cy="235223"/>
          </a:xfrm>
          <a:custGeom>
            <a:avLst/>
            <a:gdLst>
              <a:gd name="connsiteX0" fmla="*/ 6 w 184826"/>
              <a:gd name="connsiteY0" fmla="*/ 67 h 235223"/>
              <a:gd name="connsiteX1" fmla="*/ 149231 w 184826"/>
              <a:gd name="connsiteY1" fmla="*/ 165167 h 235223"/>
              <a:gd name="connsiteX2" fmla="*/ 184156 w 184826"/>
              <a:gd name="connsiteY2" fmla="*/ 235017 h 235223"/>
              <a:gd name="connsiteX3" fmla="*/ 155581 w 184826"/>
              <a:gd name="connsiteY3" fmla="*/ 146117 h 235223"/>
              <a:gd name="connsiteX4" fmla="*/ 6 w 184826"/>
              <a:gd name="connsiteY4" fmla="*/ 67 h 23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826" h="235223">
                <a:moveTo>
                  <a:pt x="6" y="67"/>
                </a:moveTo>
                <a:cubicBezTo>
                  <a:pt x="-1052" y="3242"/>
                  <a:pt x="118539" y="126009"/>
                  <a:pt x="149231" y="165167"/>
                </a:cubicBezTo>
                <a:cubicBezTo>
                  <a:pt x="179923" y="204325"/>
                  <a:pt x="183098" y="238192"/>
                  <a:pt x="184156" y="235017"/>
                </a:cubicBezTo>
                <a:cubicBezTo>
                  <a:pt x="185214" y="231842"/>
                  <a:pt x="188918" y="186334"/>
                  <a:pt x="155581" y="146117"/>
                </a:cubicBezTo>
                <a:cubicBezTo>
                  <a:pt x="122244" y="105900"/>
                  <a:pt x="1064" y="-3108"/>
                  <a:pt x="6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CEE5591-A224-803F-6ED0-642D28CD6651}"/>
              </a:ext>
            </a:extLst>
          </p:cNvPr>
          <p:cNvSpPr/>
          <p:nvPr/>
        </p:nvSpPr>
        <p:spPr>
          <a:xfrm>
            <a:off x="6470264" y="3904950"/>
            <a:ext cx="170091" cy="225931"/>
          </a:xfrm>
          <a:custGeom>
            <a:avLst/>
            <a:gdLst>
              <a:gd name="connsiteX0" fmla="*/ 386 w 170091"/>
              <a:gd name="connsiteY0" fmla="*/ 300 h 225931"/>
              <a:gd name="connsiteX1" fmla="*/ 95636 w 170091"/>
              <a:gd name="connsiteY1" fmla="*/ 86025 h 225931"/>
              <a:gd name="connsiteX2" fmla="*/ 168661 w 170091"/>
              <a:gd name="connsiteY2" fmla="*/ 225725 h 225931"/>
              <a:gd name="connsiteX3" fmla="*/ 133736 w 170091"/>
              <a:gd name="connsiteY3" fmla="*/ 114600 h 225931"/>
              <a:gd name="connsiteX4" fmla="*/ 386 w 170091"/>
              <a:gd name="connsiteY4" fmla="*/ 300 h 22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091" h="225931">
                <a:moveTo>
                  <a:pt x="386" y="300"/>
                </a:moveTo>
                <a:cubicBezTo>
                  <a:pt x="-5964" y="-4462"/>
                  <a:pt x="67590" y="48454"/>
                  <a:pt x="95636" y="86025"/>
                </a:cubicBezTo>
                <a:cubicBezTo>
                  <a:pt x="123682" y="123596"/>
                  <a:pt x="162311" y="220963"/>
                  <a:pt x="168661" y="225725"/>
                </a:cubicBezTo>
                <a:cubicBezTo>
                  <a:pt x="175011" y="230487"/>
                  <a:pt x="159665" y="151642"/>
                  <a:pt x="133736" y="114600"/>
                </a:cubicBezTo>
                <a:cubicBezTo>
                  <a:pt x="107807" y="77558"/>
                  <a:pt x="6736" y="5062"/>
                  <a:pt x="386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2C035D78-CB98-687E-811D-EB18AD1B2AF9}"/>
              </a:ext>
            </a:extLst>
          </p:cNvPr>
          <p:cNvSpPr/>
          <p:nvPr/>
        </p:nvSpPr>
        <p:spPr>
          <a:xfrm>
            <a:off x="6565615" y="3946470"/>
            <a:ext cx="213583" cy="225582"/>
          </a:xfrm>
          <a:custGeom>
            <a:avLst/>
            <a:gdLst>
              <a:gd name="connsiteX0" fmla="*/ 285 w 213583"/>
              <a:gd name="connsiteY0" fmla="*/ 55 h 225582"/>
              <a:gd name="connsiteX1" fmla="*/ 114585 w 213583"/>
              <a:gd name="connsiteY1" fmla="*/ 127055 h 225582"/>
              <a:gd name="connsiteX2" fmla="*/ 213010 w 213583"/>
              <a:gd name="connsiteY2" fmla="*/ 225480 h 225582"/>
              <a:gd name="connsiteX3" fmla="*/ 149510 w 213583"/>
              <a:gd name="connsiteY3" fmla="*/ 142930 h 225582"/>
              <a:gd name="connsiteX4" fmla="*/ 285 w 213583"/>
              <a:gd name="connsiteY4" fmla="*/ 55 h 22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583" h="225582">
                <a:moveTo>
                  <a:pt x="285" y="55"/>
                </a:moveTo>
                <a:cubicBezTo>
                  <a:pt x="-5536" y="-2591"/>
                  <a:pt x="79131" y="89484"/>
                  <a:pt x="114585" y="127055"/>
                </a:cubicBezTo>
                <a:cubicBezTo>
                  <a:pt x="150039" y="164626"/>
                  <a:pt x="207189" y="222834"/>
                  <a:pt x="213010" y="225480"/>
                </a:cubicBezTo>
                <a:cubicBezTo>
                  <a:pt x="218831" y="228126"/>
                  <a:pt x="179143" y="178913"/>
                  <a:pt x="149510" y="142930"/>
                </a:cubicBezTo>
                <a:cubicBezTo>
                  <a:pt x="119877" y="106947"/>
                  <a:pt x="6106" y="2701"/>
                  <a:pt x="28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E9FEC619-99DF-27CF-8ABD-F57B83FA01FD}"/>
              </a:ext>
            </a:extLst>
          </p:cNvPr>
          <p:cNvSpPr/>
          <p:nvPr/>
        </p:nvSpPr>
        <p:spPr>
          <a:xfrm>
            <a:off x="6747294" y="4463201"/>
            <a:ext cx="171176" cy="265779"/>
          </a:xfrm>
          <a:custGeom>
            <a:avLst/>
            <a:gdLst>
              <a:gd name="connsiteX0" fmla="*/ 167856 w 171176"/>
              <a:gd name="connsiteY0" fmla="*/ 849 h 265779"/>
              <a:gd name="connsiteX1" fmla="*/ 155156 w 171176"/>
              <a:gd name="connsiteY1" fmla="*/ 51649 h 265779"/>
              <a:gd name="connsiteX2" fmla="*/ 94831 w 171176"/>
              <a:gd name="connsiteY2" fmla="*/ 127849 h 265779"/>
              <a:gd name="connsiteX3" fmla="*/ 34506 w 171176"/>
              <a:gd name="connsiteY3" fmla="*/ 210399 h 265779"/>
              <a:gd name="connsiteX4" fmla="*/ 2756 w 171176"/>
              <a:gd name="connsiteY4" fmla="*/ 261199 h 265779"/>
              <a:gd name="connsiteX5" fmla="*/ 104356 w 171176"/>
              <a:gd name="connsiteY5" fmla="*/ 92924 h 265779"/>
              <a:gd name="connsiteX6" fmla="*/ 167856 w 171176"/>
              <a:gd name="connsiteY6" fmla="*/ 849 h 26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76" h="265779">
                <a:moveTo>
                  <a:pt x="167856" y="849"/>
                </a:moveTo>
                <a:cubicBezTo>
                  <a:pt x="176323" y="-6030"/>
                  <a:pt x="167327" y="30482"/>
                  <a:pt x="155156" y="51649"/>
                </a:cubicBezTo>
                <a:cubicBezTo>
                  <a:pt x="142985" y="72816"/>
                  <a:pt x="114939" y="101391"/>
                  <a:pt x="94831" y="127849"/>
                </a:cubicBezTo>
                <a:cubicBezTo>
                  <a:pt x="74723" y="154307"/>
                  <a:pt x="49852" y="188174"/>
                  <a:pt x="34506" y="210399"/>
                </a:cubicBezTo>
                <a:cubicBezTo>
                  <a:pt x="19160" y="232624"/>
                  <a:pt x="-8886" y="280778"/>
                  <a:pt x="2756" y="261199"/>
                </a:cubicBezTo>
                <a:cubicBezTo>
                  <a:pt x="14398" y="241620"/>
                  <a:pt x="77898" y="132611"/>
                  <a:pt x="104356" y="92924"/>
                </a:cubicBezTo>
                <a:cubicBezTo>
                  <a:pt x="130814" y="53237"/>
                  <a:pt x="159389" y="7728"/>
                  <a:pt x="167856" y="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B4C1E88B-4053-F850-91DB-E99B2B991F82}"/>
              </a:ext>
            </a:extLst>
          </p:cNvPr>
          <p:cNvSpPr/>
          <p:nvPr/>
        </p:nvSpPr>
        <p:spPr>
          <a:xfrm>
            <a:off x="6870562" y="4416278"/>
            <a:ext cx="80316" cy="257342"/>
          </a:xfrm>
          <a:custGeom>
            <a:avLst/>
            <a:gdLst>
              <a:gd name="connsiteX0" fmla="*/ 31888 w 80316"/>
              <a:gd name="connsiteY0" fmla="*/ 147 h 257342"/>
              <a:gd name="connsiteX1" fmla="*/ 66813 w 80316"/>
              <a:gd name="connsiteY1" fmla="*/ 108097 h 257342"/>
              <a:gd name="connsiteX2" fmla="*/ 60463 w 80316"/>
              <a:gd name="connsiteY2" fmla="*/ 143022 h 257342"/>
              <a:gd name="connsiteX3" fmla="*/ 138 w 80316"/>
              <a:gd name="connsiteY3" fmla="*/ 257322 h 257342"/>
              <a:gd name="connsiteX4" fmla="*/ 79513 w 80316"/>
              <a:gd name="connsiteY4" fmla="*/ 133497 h 257342"/>
              <a:gd name="connsiteX5" fmla="*/ 31888 w 80316"/>
              <a:gd name="connsiteY5" fmla="*/ 147 h 2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16" h="257342">
                <a:moveTo>
                  <a:pt x="31888" y="147"/>
                </a:moveTo>
                <a:cubicBezTo>
                  <a:pt x="29771" y="-4086"/>
                  <a:pt x="62051" y="84285"/>
                  <a:pt x="66813" y="108097"/>
                </a:cubicBezTo>
                <a:cubicBezTo>
                  <a:pt x="71575" y="131909"/>
                  <a:pt x="71575" y="118151"/>
                  <a:pt x="60463" y="143022"/>
                </a:cubicBezTo>
                <a:cubicBezTo>
                  <a:pt x="49351" y="167893"/>
                  <a:pt x="-3037" y="258909"/>
                  <a:pt x="138" y="257322"/>
                </a:cubicBezTo>
                <a:cubicBezTo>
                  <a:pt x="3313" y="255735"/>
                  <a:pt x="71576" y="175301"/>
                  <a:pt x="79513" y="133497"/>
                </a:cubicBezTo>
                <a:cubicBezTo>
                  <a:pt x="87450" y="91693"/>
                  <a:pt x="34005" y="4380"/>
                  <a:pt x="31888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6AD9C5EB-6048-EC4E-F9E5-B9DBA9FB4FCE}"/>
              </a:ext>
            </a:extLst>
          </p:cNvPr>
          <p:cNvSpPr/>
          <p:nvPr/>
        </p:nvSpPr>
        <p:spPr>
          <a:xfrm>
            <a:off x="6814201" y="4532947"/>
            <a:ext cx="111438" cy="137062"/>
          </a:xfrm>
          <a:custGeom>
            <a:avLst/>
            <a:gdLst>
              <a:gd name="connsiteX0" fmla="*/ 110474 w 111438"/>
              <a:gd name="connsiteY0" fmla="*/ 953 h 137062"/>
              <a:gd name="connsiteX1" fmla="*/ 5699 w 111438"/>
              <a:gd name="connsiteY1" fmla="*/ 134303 h 137062"/>
              <a:gd name="connsiteX2" fmla="*/ 18399 w 111438"/>
              <a:gd name="connsiteY2" fmla="*/ 89853 h 137062"/>
              <a:gd name="connsiteX3" fmla="*/ 56499 w 111438"/>
              <a:gd name="connsiteY3" fmla="*/ 73978 h 137062"/>
              <a:gd name="connsiteX4" fmla="*/ 110474 w 111438"/>
              <a:gd name="connsiteY4" fmla="*/ 953 h 13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438" h="137062">
                <a:moveTo>
                  <a:pt x="110474" y="953"/>
                </a:moveTo>
                <a:cubicBezTo>
                  <a:pt x="102007" y="11007"/>
                  <a:pt x="21045" y="119486"/>
                  <a:pt x="5699" y="134303"/>
                </a:cubicBezTo>
                <a:cubicBezTo>
                  <a:pt x="-9647" y="149120"/>
                  <a:pt x="9932" y="99907"/>
                  <a:pt x="18399" y="89853"/>
                </a:cubicBezTo>
                <a:cubicBezTo>
                  <a:pt x="26866" y="79799"/>
                  <a:pt x="43799" y="84561"/>
                  <a:pt x="56499" y="73978"/>
                </a:cubicBezTo>
                <a:cubicBezTo>
                  <a:pt x="69199" y="63395"/>
                  <a:pt x="118941" y="-9101"/>
                  <a:pt x="110474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37C48C4-ABDD-37F5-9F9A-E874E1A3DD38}"/>
              </a:ext>
            </a:extLst>
          </p:cNvPr>
          <p:cNvSpPr/>
          <p:nvPr/>
        </p:nvSpPr>
        <p:spPr>
          <a:xfrm>
            <a:off x="5903153" y="4549054"/>
            <a:ext cx="124404" cy="307235"/>
          </a:xfrm>
          <a:custGeom>
            <a:avLst/>
            <a:gdLst>
              <a:gd name="connsiteX0" fmla="*/ 46797 w 124404"/>
              <a:gd name="connsiteY0" fmla="*/ 721 h 307235"/>
              <a:gd name="connsiteX1" fmla="*/ 18222 w 124404"/>
              <a:gd name="connsiteY1" fmla="*/ 121371 h 307235"/>
              <a:gd name="connsiteX2" fmla="*/ 8697 w 124404"/>
              <a:gd name="connsiteY2" fmla="*/ 200746 h 307235"/>
              <a:gd name="connsiteX3" fmla="*/ 30922 w 124404"/>
              <a:gd name="connsiteY3" fmla="*/ 242021 h 307235"/>
              <a:gd name="connsiteX4" fmla="*/ 122997 w 124404"/>
              <a:gd name="connsiteY4" fmla="*/ 305521 h 307235"/>
              <a:gd name="connsiteX5" fmla="*/ 81722 w 124404"/>
              <a:gd name="connsiteY5" fmla="*/ 286471 h 307235"/>
              <a:gd name="connsiteX6" fmla="*/ 15047 w 124404"/>
              <a:gd name="connsiteY6" fmla="*/ 257896 h 307235"/>
              <a:gd name="connsiteX7" fmla="*/ 2347 w 124404"/>
              <a:gd name="connsiteY7" fmla="*/ 226146 h 307235"/>
              <a:gd name="connsiteX8" fmla="*/ 49972 w 124404"/>
              <a:gd name="connsiteY8" fmla="*/ 76921 h 307235"/>
              <a:gd name="connsiteX9" fmla="*/ 46797 w 124404"/>
              <a:gd name="connsiteY9" fmla="*/ 721 h 3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04" h="307235">
                <a:moveTo>
                  <a:pt x="46797" y="721"/>
                </a:moveTo>
                <a:cubicBezTo>
                  <a:pt x="41505" y="8129"/>
                  <a:pt x="24572" y="88034"/>
                  <a:pt x="18222" y="121371"/>
                </a:cubicBezTo>
                <a:cubicBezTo>
                  <a:pt x="11872" y="154709"/>
                  <a:pt x="6580" y="180638"/>
                  <a:pt x="8697" y="200746"/>
                </a:cubicBezTo>
                <a:cubicBezTo>
                  <a:pt x="10814" y="220854"/>
                  <a:pt x="11872" y="224559"/>
                  <a:pt x="30922" y="242021"/>
                </a:cubicBezTo>
                <a:cubicBezTo>
                  <a:pt x="49972" y="259483"/>
                  <a:pt x="114530" y="298113"/>
                  <a:pt x="122997" y="305521"/>
                </a:cubicBezTo>
                <a:cubicBezTo>
                  <a:pt x="131464" y="312929"/>
                  <a:pt x="99714" y="294409"/>
                  <a:pt x="81722" y="286471"/>
                </a:cubicBezTo>
                <a:cubicBezTo>
                  <a:pt x="63730" y="278534"/>
                  <a:pt x="28276" y="267950"/>
                  <a:pt x="15047" y="257896"/>
                </a:cubicBezTo>
                <a:cubicBezTo>
                  <a:pt x="1818" y="247842"/>
                  <a:pt x="-3474" y="256309"/>
                  <a:pt x="2347" y="226146"/>
                </a:cubicBezTo>
                <a:cubicBezTo>
                  <a:pt x="8168" y="195983"/>
                  <a:pt x="41505" y="109200"/>
                  <a:pt x="49972" y="76921"/>
                </a:cubicBezTo>
                <a:cubicBezTo>
                  <a:pt x="58439" y="44642"/>
                  <a:pt x="52089" y="-6687"/>
                  <a:pt x="46797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CE7F7A1-D10D-31F2-1A40-57BD48363BCA}"/>
              </a:ext>
            </a:extLst>
          </p:cNvPr>
          <p:cNvSpPr/>
          <p:nvPr/>
        </p:nvSpPr>
        <p:spPr>
          <a:xfrm>
            <a:off x="6632564" y="4324165"/>
            <a:ext cx="108221" cy="181176"/>
          </a:xfrm>
          <a:custGeom>
            <a:avLst/>
            <a:gdLst>
              <a:gd name="connsiteX0" fmla="*/ 11 w 108221"/>
              <a:gd name="connsiteY0" fmla="*/ 185 h 181176"/>
              <a:gd name="connsiteX1" fmla="*/ 95261 w 108221"/>
              <a:gd name="connsiteY1" fmla="*/ 101785 h 181176"/>
              <a:gd name="connsiteX2" fmla="*/ 107961 w 108221"/>
              <a:gd name="connsiteY2" fmla="*/ 181160 h 181176"/>
              <a:gd name="connsiteX3" fmla="*/ 101611 w 108221"/>
              <a:gd name="connsiteY3" fmla="*/ 95435 h 181176"/>
              <a:gd name="connsiteX4" fmla="*/ 88911 w 108221"/>
              <a:gd name="connsiteY4" fmla="*/ 76385 h 181176"/>
              <a:gd name="connsiteX5" fmla="*/ 11 w 108221"/>
              <a:gd name="connsiteY5" fmla="*/ 185 h 18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21" h="181176">
                <a:moveTo>
                  <a:pt x="11" y="185"/>
                </a:moveTo>
                <a:cubicBezTo>
                  <a:pt x="1069" y="4418"/>
                  <a:pt x="77269" y="71623"/>
                  <a:pt x="95261" y="101785"/>
                </a:cubicBezTo>
                <a:cubicBezTo>
                  <a:pt x="113253" y="131947"/>
                  <a:pt x="106903" y="182218"/>
                  <a:pt x="107961" y="181160"/>
                </a:cubicBezTo>
                <a:cubicBezTo>
                  <a:pt x="109019" y="180102"/>
                  <a:pt x="101611" y="95435"/>
                  <a:pt x="101611" y="95435"/>
                </a:cubicBezTo>
                <a:cubicBezTo>
                  <a:pt x="98436" y="77973"/>
                  <a:pt x="104257" y="87497"/>
                  <a:pt x="88911" y="76385"/>
                </a:cubicBezTo>
                <a:cubicBezTo>
                  <a:pt x="73565" y="65273"/>
                  <a:pt x="-1047" y="-4048"/>
                  <a:pt x="11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E360C05-2ADA-1BC7-B71A-45930DAB73CC}"/>
              </a:ext>
            </a:extLst>
          </p:cNvPr>
          <p:cNvSpPr/>
          <p:nvPr/>
        </p:nvSpPr>
        <p:spPr>
          <a:xfrm>
            <a:off x="6442027" y="4321175"/>
            <a:ext cx="222315" cy="114300"/>
          </a:xfrm>
          <a:custGeom>
            <a:avLst/>
            <a:gdLst>
              <a:gd name="connsiteX0" fmla="*/ 48 w 222315"/>
              <a:gd name="connsiteY0" fmla="*/ 0 h 114300"/>
              <a:gd name="connsiteX1" fmla="*/ 73073 w 222315"/>
              <a:gd name="connsiteY1" fmla="*/ 88900 h 114300"/>
              <a:gd name="connsiteX2" fmla="*/ 222298 w 222315"/>
              <a:gd name="connsiteY2" fmla="*/ 114300 h 114300"/>
              <a:gd name="connsiteX3" fmla="*/ 82598 w 222315"/>
              <a:gd name="connsiteY3" fmla="*/ 88900 h 114300"/>
              <a:gd name="connsiteX4" fmla="*/ 48 w 222315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15" h="114300">
                <a:moveTo>
                  <a:pt x="48" y="0"/>
                </a:moveTo>
                <a:cubicBezTo>
                  <a:pt x="-1539" y="0"/>
                  <a:pt x="36031" y="69850"/>
                  <a:pt x="73073" y="88900"/>
                </a:cubicBezTo>
                <a:cubicBezTo>
                  <a:pt x="110115" y="107950"/>
                  <a:pt x="220711" y="114300"/>
                  <a:pt x="222298" y="114300"/>
                </a:cubicBezTo>
                <a:cubicBezTo>
                  <a:pt x="223885" y="114300"/>
                  <a:pt x="115936" y="104246"/>
                  <a:pt x="82598" y="88900"/>
                </a:cubicBezTo>
                <a:cubicBezTo>
                  <a:pt x="49260" y="73554"/>
                  <a:pt x="1635" y="0"/>
                  <a:pt x="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BCFE125-8947-508C-10A9-78CBA4089D4C}"/>
              </a:ext>
            </a:extLst>
          </p:cNvPr>
          <p:cNvSpPr/>
          <p:nvPr/>
        </p:nvSpPr>
        <p:spPr>
          <a:xfrm>
            <a:off x="6126397" y="4496672"/>
            <a:ext cx="324890" cy="81813"/>
          </a:xfrm>
          <a:custGeom>
            <a:avLst/>
            <a:gdLst>
              <a:gd name="connsiteX0" fmla="*/ 1353 w 324890"/>
              <a:gd name="connsiteY0" fmla="*/ 81678 h 81813"/>
              <a:gd name="connsiteX1" fmla="*/ 150578 w 324890"/>
              <a:gd name="connsiteY1" fmla="*/ 21353 h 81813"/>
              <a:gd name="connsiteX2" fmla="*/ 322028 w 324890"/>
              <a:gd name="connsiteY2" fmla="*/ 21353 h 81813"/>
              <a:gd name="connsiteX3" fmla="*/ 239478 w 324890"/>
              <a:gd name="connsiteY3" fmla="*/ 2303 h 81813"/>
              <a:gd name="connsiteX4" fmla="*/ 1353 w 324890"/>
              <a:gd name="connsiteY4" fmla="*/ 81678 h 8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0" h="81813">
                <a:moveTo>
                  <a:pt x="1353" y="81678"/>
                </a:moveTo>
                <a:cubicBezTo>
                  <a:pt x="-13464" y="84853"/>
                  <a:pt x="97132" y="31407"/>
                  <a:pt x="150578" y="21353"/>
                </a:cubicBezTo>
                <a:cubicBezTo>
                  <a:pt x="204024" y="11299"/>
                  <a:pt x="307211" y="24528"/>
                  <a:pt x="322028" y="21353"/>
                </a:cubicBezTo>
                <a:cubicBezTo>
                  <a:pt x="336845" y="18178"/>
                  <a:pt x="291866" y="-7751"/>
                  <a:pt x="239478" y="2303"/>
                </a:cubicBezTo>
                <a:cubicBezTo>
                  <a:pt x="187091" y="12357"/>
                  <a:pt x="16170" y="78503"/>
                  <a:pt x="1353" y="81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ABB6CB97-AFAA-9051-8EA4-A439B0C1DFE9}"/>
              </a:ext>
            </a:extLst>
          </p:cNvPr>
          <p:cNvSpPr/>
          <p:nvPr/>
        </p:nvSpPr>
        <p:spPr>
          <a:xfrm>
            <a:off x="6254431" y="4187197"/>
            <a:ext cx="19727" cy="162616"/>
          </a:xfrm>
          <a:custGeom>
            <a:avLst/>
            <a:gdLst>
              <a:gd name="connsiteX0" fmla="*/ 19369 w 19727"/>
              <a:gd name="connsiteY0" fmla="*/ 628 h 162616"/>
              <a:gd name="connsiteX1" fmla="*/ 13019 w 19727"/>
              <a:gd name="connsiteY1" fmla="*/ 108578 h 162616"/>
              <a:gd name="connsiteX2" fmla="*/ 16194 w 19727"/>
              <a:gd name="connsiteY2" fmla="*/ 162553 h 162616"/>
              <a:gd name="connsiteX3" fmla="*/ 9844 w 19727"/>
              <a:gd name="connsiteY3" fmla="*/ 99053 h 162616"/>
              <a:gd name="connsiteX4" fmla="*/ 319 w 19727"/>
              <a:gd name="connsiteY4" fmla="*/ 64128 h 162616"/>
              <a:gd name="connsiteX5" fmla="*/ 19369 w 19727"/>
              <a:gd name="connsiteY5" fmla="*/ 628 h 16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7" h="162616">
                <a:moveTo>
                  <a:pt x="19369" y="628"/>
                </a:moveTo>
                <a:cubicBezTo>
                  <a:pt x="21486" y="8036"/>
                  <a:pt x="13548" y="81591"/>
                  <a:pt x="13019" y="108578"/>
                </a:cubicBezTo>
                <a:cubicBezTo>
                  <a:pt x="12490" y="135565"/>
                  <a:pt x="16723" y="164140"/>
                  <a:pt x="16194" y="162553"/>
                </a:cubicBezTo>
                <a:cubicBezTo>
                  <a:pt x="15665" y="160966"/>
                  <a:pt x="12490" y="115457"/>
                  <a:pt x="9844" y="99053"/>
                </a:cubicBezTo>
                <a:cubicBezTo>
                  <a:pt x="7198" y="82649"/>
                  <a:pt x="-1798" y="74711"/>
                  <a:pt x="319" y="64128"/>
                </a:cubicBezTo>
                <a:cubicBezTo>
                  <a:pt x="2436" y="53545"/>
                  <a:pt x="17252" y="-6780"/>
                  <a:pt x="19369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A845E08-61A4-4B2F-7774-9934DBFF8D67}"/>
              </a:ext>
            </a:extLst>
          </p:cNvPr>
          <p:cNvSpPr/>
          <p:nvPr/>
        </p:nvSpPr>
        <p:spPr>
          <a:xfrm>
            <a:off x="6378435" y="4346420"/>
            <a:ext cx="134453" cy="156056"/>
          </a:xfrm>
          <a:custGeom>
            <a:avLst/>
            <a:gdLst>
              <a:gd name="connsiteX0" fmla="*/ 140 w 134453"/>
              <a:gd name="connsiteY0" fmla="*/ 155 h 156056"/>
              <a:gd name="connsiteX1" fmla="*/ 89040 w 134453"/>
              <a:gd name="connsiteY1" fmla="*/ 85880 h 156056"/>
              <a:gd name="connsiteX2" fmla="*/ 133490 w 134453"/>
              <a:gd name="connsiteY2" fmla="*/ 155730 h 156056"/>
              <a:gd name="connsiteX3" fmla="*/ 111265 w 134453"/>
              <a:gd name="connsiteY3" fmla="*/ 108105 h 156056"/>
              <a:gd name="connsiteX4" fmla="*/ 140 w 134453"/>
              <a:gd name="connsiteY4" fmla="*/ 155 h 15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53" h="156056">
                <a:moveTo>
                  <a:pt x="140" y="155"/>
                </a:moveTo>
                <a:cubicBezTo>
                  <a:pt x="-3564" y="-3549"/>
                  <a:pt x="66815" y="59951"/>
                  <a:pt x="89040" y="85880"/>
                </a:cubicBezTo>
                <a:cubicBezTo>
                  <a:pt x="111265" y="111809"/>
                  <a:pt x="129786" y="152026"/>
                  <a:pt x="133490" y="155730"/>
                </a:cubicBezTo>
                <a:cubicBezTo>
                  <a:pt x="137194" y="159434"/>
                  <a:pt x="130315" y="130859"/>
                  <a:pt x="111265" y="108105"/>
                </a:cubicBezTo>
                <a:cubicBezTo>
                  <a:pt x="92215" y="85351"/>
                  <a:pt x="3844" y="3859"/>
                  <a:pt x="14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0D71154-825A-6C45-1F2B-99216ED9C240}"/>
              </a:ext>
            </a:extLst>
          </p:cNvPr>
          <p:cNvSpPr/>
          <p:nvPr/>
        </p:nvSpPr>
        <p:spPr>
          <a:xfrm>
            <a:off x="6473383" y="4572778"/>
            <a:ext cx="184621" cy="78616"/>
          </a:xfrm>
          <a:custGeom>
            <a:avLst/>
            <a:gdLst>
              <a:gd name="connsiteX0" fmla="*/ 442 w 184621"/>
              <a:gd name="connsiteY0" fmla="*/ 2397 h 78616"/>
              <a:gd name="connsiteX1" fmla="*/ 136967 w 184621"/>
              <a:gd name="connsiteY1" fmla="*/ 24622 h 78616"/>
              <a:gd name="connsiteX2" fmla="*/ 184592 w 184621"/>
              <a:gd name="connsiteY2" fmla="*/ 78597 h 78616"/>
              <a:gd name="connsiteX3" fmla="*/ 143317 w 184621"/>
              <a:gd name="connsiteY3" fmla="*/ 18272 h 78616"/>
              <a:gd name="connsiteX4" fmla="*/ 95692 w 184621"/>
              <a:gd name="connsiteY4" fmla="*/ 2397 h 78616"/>
              <a:gd name="connsiteX5" fmla="*/ 442 w 184621"/>
              <a:gd name="connsiteY5" fmla="*/ 2397 h 7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621" h="78616">
                <a:moveTo>
                  <a:pt x="442" y="2397"/>
                </a:moveTo>
                <a:cubicBezTo>
                  <a:pt x="7321" y="6101"/>
                  <a:pt x="106275" y="11922"/>
                  <a:pt x="136967" y="24622"/>
                </a:cubicBezTo>
                <a:cubicBezTo>
                  <a:pt x="167659" y="37322"/>
                  <a:pt x="183534" y="79655"/>
                  <a:pt x="184592" y="78597"/>
                </a:cubicBezTo>
                <a:cubicBezTo>
                  <a:pt x="185650" y="77539"/>
                  <a:pt x="158134" y="30972"/>
                  <a:pt x="143317" y="18272"/>
                </a:cubicBezTo>
                <a:cubicBezTo>
                  <a:pt x="128500" y="5572"/>
                  <a:pt x="122680" y="5043"/>
                  <a:pt x="95692" y="2397"/>
                </a:cubicBezTo>
                <a:cubicBezTo>
                  <a:pt x="68705" y="-249"/>
                  <a:pt x="-6437" y="-1307"/>
                  <a:pt x="442" y="2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2DA31C9-668D-8FBF-B04E-50973738F850}"/>
              </a:ext>
            </a:extLst>
          </p:cNvPr>
          <p:cNvSpPr/>
          <p:nvPr/>
        </p:nvSpPr>
        <p:spPr>
          <a:xfrm>
            <a:off x="6644440" y="4472100"/>
            <a:ext cx="99670" cy="331840"/>
          </a:xfrm>
          <a:custGeom>
            <a:avLst/>
            <a:gdLst>
              <a:gd name="connsiteX0" fmla="*/ 96085 w 99670"/>
              <a:gd name="connsiteY0" fmla="*/ 58625 h 331840"/>
              <a:gd name="connsiteX1" fmla="*/ 96085 w 99670"/>
              <a:gd name="connsiteY1" fmla="*/ 153875 h 331840"/>
              <a:gd name="connsiteX2" fmla="*/ 86560 w 99670"/>
              <a:gd name="connsiteY2" fmla="*/ 185625 h 331840"/>
              <a:gd name="connsiteX3" fmla="*/ 51635 w 99670"/>
              <a:gd name="connsiteY3" fmla="*/ 233250 h 331840"/>
              <a:gd name="connsiteX4" fmla="*/ 835 w 99670"/>
              <a:gd name="connsiteY4" fmla="*/ 331675 h 331840"/>
              <a:gd name="connsiteX5" fmla="*/ 96085 w 99670"/>
              <a:gd name="connsiteY5" fmla="*/ 207850 h 331840"/>
              <a:gd name="connsiteX6" fmla="*/ 80210 w 99670"/>
              <a:gd name="connsiteY6" fmla="*/ 7825 h 331840"/>
              <a:gd name="connsiteX7" fmla="*/ 96085 w 99670"/>
              <a:gd name="connsiteY7" fmla="*/ 58625 h 33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670" h="331840">
                <a:moveTo>
                  <a:pt x="96085" y="58625"/>
                </a:moveTo>
                <a:cubicBezTo>
                  <a:pt x="98731" y="82967"/>
                  <a:pt x="97672" y="132708"/>
                  <a:pt x="96085" y="153875"/>
                </a:cubicBezTo>
                <a:cubicBezTo>
                  <a:pt x="94498" y="175042"/>
                  <a:pt x="93968" y="172396"/>
                  <a:pt x="86560" y="185625"/>
                </a:cubicBezTo>
                <a:cubicBezTo>
                  <a:pt x="79152" y="198854"/>
                  <a:pt x="65922" y="208908"/>
                  <a:pt x="51635" y="233250"/>
                </a:cubicBezTo>
                <a:cubicBezTo>
                  <a:pt x="37348" y="257592"/>
                  <a:pt x="-6573" y="335908"/>
                  <a:pt x="835" y="331675"/>
                </a:cubicBezTo>
                <a:cubicBezTo>
                  <a:pt x="8243" y="327442"/>
                  <a:pt x="82856" y="261825"/>
                  <a:pt x="96085" y="207850"/>
                </a:cubicBezTo>
                <a:cubicBezTo>
                  <a:pt x="109314" y="153875"/>
                  <a:pt x="81797" y="35871"/>
                  <a:pt x="80210" y="7825"/>
                </a:cubicBezTo>
                <a:cubicBezTo>
                  <a:pt x="78623" y="-20221"/>
                  <a:pt x="93439" y="34283"/>
                  <a:pt x="96085" y="58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688F2FA1-CC1C-35AE-883C-0C177EE195B4}"/>
              </a:ext>
            </a:extLst>
          </p:cNvPr>
          <p:cNvSpPr/>
          <p:nvPr/>
        </p:nvSpPr>
        <p:spPr>
          <a:xfrm>
            <a:off x="6492452" y="4476750"/>
            <a:ext cx="219781" cy="120660"/>
          </a:xfrm>
          <a:custGeom>
            <a:avLst/>
            <a:gdLst>
              <a:gd name="connsiteX0" fmla="*/ 423 w 219781"/>
              <a:gd name="connsiteY0" fmla="*/ 22225 h 120660"/>
              <a:gd name="connsiteX1" fmla="*/ 124248 w 219781"/>
              <a:gd name="connsiteY1" fmla="*/ 0 h 120660"/>
              <a:gd name="connsiteX2" fmla="*/ 155998 w 219781"/>
              <a:gd name="connsiteY2" fmla="*/ 22225 h 120660"/>
              <a:gd name="connsiteX3" fmla="*/ 219498 w 219781"/>
              <a:gd name="connsiteY3" fmla="*/ 120650 h 120660"/>
              <a:gd name="connsiteX4" fmla="*/ 171873 w 219781"/>
              <a:gd name="connsiteY4" fmla="*/ 15875 h 120660"/>
              <a:gd name="connsiteX5" fmla="*/ 423 w 219781"/>
              <a:gd name="connsiteY5" fmla="*/ 22225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81" h="120660">
                <a:moveTo>
                  <a:pt x="423" y="22225"/>
                </a:moveTo>
                <a:cubicBezTo>
                  <a:pt x="-7514" y="19579"/>
                  <a:pt x="98319" y="0"/>
                  <a:pt x="124248" y="0"/>
                </a:cubicBezTo>
                <a:cubicBezTo>
                  <a:pt x="150177" y="0"/>
                  <a:pt x="140123" y="2117"/>
                  <a:pt x="155998" y="22225"/>
                </a:cubicBezTo>
                <a:cubicBezTo>
                  <a:pt x="171873" y="42333"/>
                  <a:pt x="216852" y="121708"/>
                  <a:pt x="219498" y="120650"/>
                </a:cubicBezTo>
                <a:cubicBezTo>
                  <a:pt x="222144" y="119592"/>
                  <a:pt x="206269" y="32279"/>
                  <a:pt x="171873" y="15875"/>
                </a:cubicBezTo>
                <a:cubicBezTo>
                  <a:pt x="137477" y="-529"/>
                  <a:pt x="8360" y="24871"/>
                  <a:pt x="423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CD74585D-7841-79FF-C8ED-D35BDC71D23B}"/>
              </a:ext>
            </a:extLst>
          </p:cNvPr>
          <p:cNvSpPr/>
          <p:nvPr/>
        </p:nvSpPr>
        <p:spPr>
          <a:xfrm>
            <a:off x="6015800" y="4582433"/>
            <a:ext cx="599342" cy="135809"/>
          </a:xfrm>
          <a:custGeom>
            <a:avLst/>
            <a:gdLst>
              <a:gd name="connsiteX0" fmla="*/ 825 w 599342"/>
              <a:gd name="connsiteY0" fmla="*/ 135617 h 135809"/>
              <a:gd name="connsiteX1" fmla="*/ 210375 w 599342"/>
              <a:gd name="connsiteY1" fmla="*/ 37192 h 135809"/>
              <a:gd name="connsiteX2" fmla="*/ 369125 w 599342"/>
              <a:gd name="connsiteY2" fmla="*/ 27667 h 135809"/>
              <a:gd name="connsiteX3" fmla="*/ 353250 w 599342"/>
              <a:gd name="connsiteY3" fmla="*/ 11792 h 135809"/>
              <a:gd name="connsiteX4" fmla="*/ 562800 w 599342"/>
              <a:gd name="connsiteY4" fmla="*/ 62592 h 135809"/>
              <a:gd name="connsiteX5" fmla="*/ 585025 w 599342"/>
              <a:gd name="connsiteY5" fmla="*/ 75292 h 135809"/>
              <a:gd name="connsiteX6" fmla="*/ 410400 w 599342"/>
              <a:gd name="connsiteY6" fmla="*/ 40367 h 135809"/>
              <a:gd name="connsiteX7" fmla="*/ 321500 w 599342"/>
              <a:gd name="connsiteY7" fmla="*/ 21317 h 135809"/>
              <a:gd name="connsiteX8" fmla="*/ 292925 w 599342"/>
              <a:gd name="connsiteY8" fmla="*/ 8617 h 135809"/>
              <a:gd name="connsiteX9" fmla="*/ 825 w 599342"/>
              <a:gd name="connsiteY9" fmla="*/ 135617 h 13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42" h="135809">
                <a:moveTo>
                  <a:pt x="825" y="135617"/>
                </a:moveTo>
                <a:cubicBezTo>
                  <a:pt x="-12933" y="140379"/>
                  <a:pt x="148992" y="55184"/>
                  <a:pt x="210375" y="37192"/>
                </a:cubicBezTo>
                <a:cubicBezTo>
                  <a:pt x="271758" y="19200"/>
                  <a:pt x="345313" y="31900"/>
                  <a:pt x="369125" y="27667"/>
                </a:cubicBezTo>
                <a:cubicBezTo>
                  <a:pt x="392937" y="23434"/>
                  <a:pt x="320971" y="5971"/>
                  <a:pt x="353250" y="11792"/>
                </a:cubicBezTo>
                <a:cubicBezTo>
                  <a:pt x="385529" y="17613"/>
                  <a:pt x="524171" y="52009"/>
                  <a:pt x="562800" y="62592"/>
                </a:cubicBezTo>
                <a:cubicBezTo>
                  <a:pt x="601429" y="73175"/>
                  <a:pt x="610425" y="78996"/>
                  <a:pt x="585025" y="75292"/>
                </a:cubicBezTo>
                <a:cubicBezTo>
                  <a:pt x="559625" y="71588"/>
                  <a:pt x="410400" y="40367"/>
                  <a:pt x="410400" y="40367"/>
                </a:cubicBezTo>
                <a:cubicBezTo>
                  <a:pt x="366479" y="31371"/>
                  <a:pt x="341079" y="26609"/>
                  <a:pt x="321500" y="21317"/>
                </a:cubicBezTo>
                <a:cubicBezTo>
                  <a:pt x="301921" y="16025"/>
                  <a:pt x="352192" y="-14666"/>
                  <a:pt x="292925" y="8617"/>
                </a:cubicBezTo>
                <a:cubicBezTo>
                  <a:pt x="233658" y="31900"/>
                  <a:pt x="14583" y="130855"/>
                  <a:pt x="825" y="135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A61A669-9BAF-1A01-4F93-2C03433D62AF}"/>
              </a:ext>
            </a:extLst>
          </p:cNvPr>
          <p:cNvSpPr/>
          <p:nvPr/>
        </p:nvSpPr>
        <p:spPr>
          <a:xfrm>
            <a:off x="6048368" y="4456493"/>
            <a:ext cx="266721" cy="71128"/>
          </a:xfrm>
          <a:custGeom>
            <a:avLst/>
            <a:gdLst>
              <a:gd name="connsiteX0" fmla="*/ 7 w 266721"/>
              <a:gd name="connsiteY0" fmla="*/ 71057 h 71128"/>
              <a:gd name="connsiteX1" fmla="*/ 158757 w 266721"/>
              <a:gd name="connsiteY1" fmla="*/ 17082 h 71128"/>
              <a:gd name="connsiteX2" fmla="*/ 266707 w 266721"/>
              <a:gd name="connsiteY2" fmla="*/ 7557 h 71128"/>
              <a:gd name="connsiteX3" fmla="*/ 165107 w 266721"/>
              <a:gd name="connsiteY3" fmla="*/ 4382 h 71128"/>
              <a:gd name="connsiteX4" fmla="*/ 7 w 266721"/>
              <a:gd name="connsiteY4" fmla="*/ 71057 h 7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21" h="71128">
                <a:moveTo>
                  <a:pt x="7" y="71057"/>
                </a:moveTo>
                <a:cubicBezTo>
                  <a:pt x="-1051" y="73174"/>
                  <a:pt x="114307" y="27665"/>
                  <a:pt x="158757" y="17082"/>
                </a:cubicBezTo>
                <a:cubicBezTo>
                  <a:pt x="203207" y="6499"/>
                  <a:pt x="265649" y="9674"/>
                  <a:pt x="266707" y="7557"/>
                </a:cubicBezTo>
                <a:cubicBezTo>
                  <a:pt x="267765" y="5440"/>
                  <a:pt x="209557" y="-6201"/>
                  <a:pt x="165107" y="4382"/>
                </a:cubicBezTo>
                <a:cubicBezTo>
                  <a:pt x="120657" y="14965"/>
                  <a:pt x="1065" y="68940"/>
                  <a:pt x="7" y="71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D45EEA7E-109E-E195-386F-79DD62AE8853}"/>
              </a:ext>
            </a:extLst>
          </p:cNvPr>
          <p:cNvSpPr/>
          <p:nvPr/>
        </p:nvSpPr>
        <p:spPr>
          <a:xfrm>
            <a:off x="5984870" y="4384212"/>
            <a:ext cx="54450" cy="156485"/>
          </a:xfrm>
          <a:custGeom>
            <a:avLst/>
            <a:gdLst>
              <a:gd name="connsiteX0" fmla="*/ 5 w 54450"/>
              <a:gd name="connsiteY0" fmla="*/ 463 h 156485"/>
              <a:gd name="connsiteX1" fmla="*/ 44455 w 54450"/>
              <a:gd name="connsiteY1" fmla="*/ 92538 h 156485"/>
              <a:gd name="connsiteX2" fmla="*/ 53980 w 54450"/>
              <a:gd name="connsiteY2" fmla="*/ 156038 h 156485"/>
              <a:gd name="connsiteX3" fmla="*/ 47630 w 54450"/>
              <a:gd name="connsiteY3" fmla="*/ 60788 h 156485"/>
              <a:gd name="connsiteX4" fmla="*/ 5 w 54450"/>
              <a:gd name="connsiteY4" fmla="*/ 463 h 15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50" h="156485">
                <a:moveTo>
                  <a:pt x="5" y="463"/>
                </a:moveTo>
                <a:cubicBezTo>
                  <a:pt x="-524" y="5755"/>
                  <a:pt x="35459" y="66609"/>
                  <a:pt x="44455" y="92538"/>
                </a:cubicBezTo>
                <a:cubicBezTo>
                  <a:pt x="53451" y="118467"/>
                  <a:pt x="53451" y="161330"/>
                  <a:pt x="53980" y="156038"/>
                </a:cubicBezTo>
                <a:cubicBezTo>
                  <a:pt x="54509" y="150746"/>
                  <a:pt x="56097" y="85130"/>
                  <a:pt x="47630" y="60788"/>
                </a:cubicBezTo>
                <a:cubicBezTo>
                  <a:pt x="39163" y="36446"/>
                  <a:pt x="534" y="-4829"/>
                  <a:pt x="5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5DB92872-E4CC-8016-F40E-A9607ABA3EC4}"/>
              </a:ext>
            </a:extLst>
          </p:cNvPr>
          <p:cNvSpPr/>
          <p:nvPr/>
        </p:nvSpPr>
        <p:spPr>
          <a:xfrm>
            <a:off x="6158108" y="3545095"/>
            <a:ext cx="45848" cy="402672"/>
          </a:xfrm>
          <a:custGeom>
            <a:avLst/>
            <a:gdLst>
              <a:gd name="connsiteX0" fmla="*/ 4567 w 45848"/>
              <a:gd name="connsiteY0" fmla="*/ 1380 h 402672"/>
              <a:gd name="connsiteX1" fmla="*/ 7742 w 45848"/>
              <a:gd name="connsiteY1" fmla="*/ 185530 h 402672"/>
              <a:gd name="connsiteX2" fmla="*/ 45842 w 45848"/>
              <a:gd name="connsiteY2" fmla="*/ 401430 h 402672"/>
              <a:gd name="connsiteX3" fmla="*/ 4567 w 45848"/>
              <a:gd name="connsiteY3" fmla="*/ 274430 h 402672"/>
              <a:gd name="connsiteX4" fmla="*/ 1392 w 45848"/>
              <a:gd name="connsiteY4" fmla="*/ 283955 h 402672"/>
              <a:gd name="connsiteX5" fmla="*/ 4567 w 45848"/>
              <a:gd name="connsiteY5" fmla="*/ 1380 h 40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48" h="402672">
                <a:moveTo>
                  <a:pt x="4567" y="1380"/>
                </a:moveTo>
                <a:cubicBezTo>
                  <a:pt x="5625" y="-15024"/>
                  <a:pt x="863" y="118855"/>
                  <a:pt x="7742" y="185530"/>
                </a:cubicBezTo>
                <a:cubicBezTo>
                  <a:pt x="14621" y="252205"/>
                  <a:pt x="46371" y="386613"/>
                  <a:pt x="45842" y="401430"/>
                </a:cubicBezTo>
                <a:cubicBezTo>
                  <a:pt x="45313" y="416247"/>
                  <a:pt x="11975" y="294009"/>
                  <a:pt x="4567" y="274430"/>
                </a:cubicBezTo>
                <a:cubicBezTo>
                  <a:pt x="-2841" y="254851"/>
                  <a:pt x="863" y="326288"/>
                  <a:pt x="1392" y="283955"/>
                </a:cubicBezTo>
                <a:cubicBezTo>
                  <a:pt x="1921" y="241622"/>
                  <a:pt x="3509" y="17784"/>
                  <a:pt x="4567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6A29E86-1520-B8A0-D275-5046B8134B64}"/>
              </a:ext>
            </a:extLst>
          </p:cNvPr>
          <p:cNvSpPr/>
          <p:nvPr/>
        </p:nvSpPr>
        <p:spPr>
          <a:xfrm>
            <a:off x="6244892" y="3968222"/>
            <a:ext cx="98771" cy="182068"/>
          </a:xfrm>
          <a:custGeom>
            <a:avLst/>
            <a:gdLst>
              <a:gd name="connsiteX0" fmla="*/ 333 w 98771"/>
              <a:gd name="connsiteY0" fmla="*/ 528 h 182068"/>
              <a:gd name="connsiteX1" fmla="*/ 16208 w 98771"/>
              <a:gd name="connsiteY1" fmla="*/ 76728 h 182068"/>
              <a:gd name="connsiteX2" fmla="*/ 98758 w 98771"/>
              <a:gd name="connsiteY2" fmla="*/ 181503 h 182068"/>
              <a:gd name="connsiteX3" fmla="*/ 22558 w 98771"/>
              <a:gd name="connsiteY3" fmla="*/ 114828 h 182068"/>
              <a:gd name="connsiteX4" fmla="*/ 333 w 98771"/>
              <a:gd name="connsiteY4" fmla="*/ 528 h 18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71" h="182068">
                <a:moveTo>
                  <a:pt x="333" y="528"/>
                </a:moveTo>
                <a:cubicBezTo>
                  <a:pt x="-725" y="-5822"/>
                  <a:pt x="-196" y="46566"/>
                  <a:pt x="16208" y="76728"/>
                </a:cubicBezTo>
                <a:cubicBezTo>
                  <a:pt x="32612" y="106890"/>
                  <a:pt x="97700" y="175153"/>
                  <a:pt x="98758" y="181503"/>
                </a:cubicBezTo>
                <a:cubicBezTo>
                  <a:pt x="99816" y="187853"/>
                  <a:pt x="38433" y="139170"/>
                  <a:pt x="22558" y="114828"/>
                </a:cubicBezTo>
                <a:cubicBezTo>
                  <a:pt x="6683" y="90486"/>
                  <a:pt x="1391" y="6878"/>
                  <a:pt x="333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6B9FDBEC-9342-DFB8-5F7B-170F113574E3}"/>
              </a:ext>
            </a:extLst>
          </p:cNvPr>
          <p:cNvSpPr/>
          <p:nvPr/>
        </p:nvSpPr>
        <p:spPr>
          <a:xfrm>
            <a:off x="6486465" y="4114797"/>
            <a:ext cx="87513" cy="130184"/>
          </a:xfrm>
          <a:custGeom>
            <a:avLst/>
            <a:gdLst>
              <a:gd name="connsiteX0" fmla="*/ 60 w 87513"/>
              <a:gd name="connsiteY0" fmla="*/ 3 h 130184"/>
              <a:gd name="connsiteX1" fmla="*/ 66735 w 87513"/>
              <a:gd name="connsiteY1" fmla="*/ 76203 h 130184"/>
              <a:gd name="connsiteX2" fmla="*/ 85785 w 87513"/>
              <a:gd name="connsiteY2" fmla="*/ 130178 h 130184"/>
              <a:gd name="connsiteX3" fmla="*/ 79435 w 87513"/>
              <a:gd name="connsiteY3" fmla="*/ 79378 h 130184"/>
              <a:gd name="connsiteX4" fmla="*/ 60 w 87513"/>
              <a:gd name="connsiteY4" fmla="*/ 3 h 13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13" h="130184">
                <a:moveTo>
                  <a:pt x="60" y="3"/>
                </a:moveTo>
                <a:cubicBezTo>
                  <a:pt x="-2057" y="-526"/>
                  <a:pt x="52448" y="54507"/>
                  <a:pt x="66735" y="76203"/>
                </a:cubicBezTo>
                <a:cubicBezTo>
                  <a:pt x="81023" y="97899"/>
                  <a:pt x="83668" y="129649"/>
                  <a:pt x="85785" y="130178"/>
                </a:cubicBezTo>
                <a:cubicBezTo>
                  <a:pt x="87902" y="130707"/>
                  <a:pt x="90018" y="96311"/>
                  <a:pt x="79435" y="79378"/>
                </a:cubicBezTo>
                <a:cubicBezTo>
                  <a:pt x="68852" y="62445"/>
                  <a:pt x="2177" y="532"/>
                  <a:pt x="6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89EB550-9948-195F-FB07-104F1EFC3BF5}"/>
              </a:ext>
            </a:extLst>
          </p:cNvPr>
          <p:cNvSpPr/>
          <p:nvPr/>
        </p:nvSpPr>
        <p:spPr>
          <a:xfrm>
            <a:off x="6019443" y="4704700"/>
            <a:ext cx="144175" cy="121415"/>
          </a:xfrm>
          <a:custGeom>
            <a:avLst/>
            <a:gdLst>
              <a:gd name="connsiteX0" fmla="*/ 143232 w 144175"/>
              <a:gd name="connsiteY0" fmla="*/ 650 h 121415"/>
              <a:gd name="connsiteX1" fmla="*/ 32107 w 144175"/>
              <a:gd name="connsiteY1" fmla="*/ 48275 h 121415"/>
              <a:gd name="connsiteX2" fmla="*/ 6707 w 144175"/>
              <a:gd name="connsiteY2" fmla="*/ 121300 h 121415"/>
              <a:gd name="connsiteX3" fmla="*/ 6707 w 144175"/>
              <a:gd name="connsiteY3" fmla="*/ 64150 h 121415"/>
              <a:gd name="connsiteX4" fmla="*/ 82907 w 144175"/>
              <a:gd name="connsiteY4" fmla="*/ 22875 h 121415"/>
              <a:gd name="connsiteX5" fmla="*/ 143232 w 144175"/>
              <a:gd name="connsiteY5" fmla="*/ 650 h 12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175" h="121415">
                <a:moveTo>
                  <a:pt x="143232" y="650"/>
                </a:moveTo>
                <a:cubicBezTo>
                  <a:pt x="134765" y="4883"/>
                  <a:pt x="54861" y="28167"/>
                  <a:pt x="32107" y="48275"/>
                </a:cubicBezTo>
                <a:cubicBezTo>
                  <a:pt x="9353" y="68383"/>
                  <a:pt x="10940" y="118654"/>
                  <a:pt x="6707" y="121300"/>
                </a:cubicBezTo>
                <a:cubicBezTo>
                  <a:pt x="2474" y="123946"/>
                  <a:pt x="-5993" y="80554"/>
                  <a:pt x="6707" y="64150"/>
                </a:cubicBezTo>
                <a:cubicBezTo>
                  <a:pt x="19407" y="47746"/>
                  <a:pt x="64915" y="31871"/>
                  <a:pt x="82907" y="22875"/>
                </a:cubicBezTo>
                <a:cubicBezTo>
                  <a:pt x="100899" y="13879"/>
                  <a:pt x="151699" y="-3583"/>
                  <a:pt x="143232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AE480DB-6215-74D7-10B6-EA18B990C41C}"/>
              </a:ext>
            </a:extLst>
          </p:cNvPr>
          <p:cNvSpPr/>
          <p:nvPr/>
        </p:nvSpPr>
        <p:spPr>
          <a:xfrm>
            <a:off x="6218867" y="4647421"/>
            <a:ext cx="244768" cy="48505"/>
          </a:xfrm>
          <a:custGeom>
            <a:avLst/>
            <a:gdLst>
              <a:gd name="connsiteX0" fmla="*/ 958 w 244768"/>
              <a:gd name="connsiteY0" fmla="*/ 48404 h 48505"/>
              <a:gd name="connsiteX1" fmla="*/ 118433 w 244768"/>
              <a:gd name="connsiteY1" fmla="*/ 13479 h 48505"/>
              <a:gd name="connsiteX2" fmla="*/ 242258 w 244768"/>
              <a:gd name="connsiteY2" fmla="*/ 16654 h 48505"/>
              <a:gd name="connsiteX3" fmla="*/ 185108 w 244768"/>
              <a:gd name="connsiteY3" fmla="*/ 779 h 48505"/>
              <a:gd name="connsiteX4" fmla="*/ 958 w 244768"/>
              <a:gd name="connsiteY4" fmla="*/ 48404 h 4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68" h="48505">
                <a:moveTo>
                  <a:pt x="958" y="48404"/>
                </a:moveTo>
                <a:cubicBezTo>
                  <a:pt x="-10154" y="50521"/>
                  <a:pt x="78216" y="18771"/>
                  <a:pt x="118433" y="13479"/>
                </a:cubicBezTo>
                <a:cubicBezTo>
                  <a:pt x="158650" y="8187"/>
                  <a:pt x="231146" y="18771"/>
                  <a:pt x="242258" y="16654"/>
                </a:cubicBezTo>
                <a:cubicBezTo>
                  <a:pt x="253370" y="14537"/>
                  <a:pt x="226383" y="-3983"/>
                  <a:pt x="185108" y="779"/>
                </a:cubicBezTo>
                <a:cubicBezTo>
                  <a:pt x="143833" y="5541"/>
                  <a:pt x="12070" y="46287"/>
                  <a:pt x="958" y="48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6F421C3F-322A-CF26-49F5-FFE80325DF48}"/>
              </a:ext>
            </a:extLst>
          </p:cNvPr>
          <p:cNvSpPr/>
          <p:nvPr/>
        </p:nvSpPr>
        <p:spPr>
          <a:xfrm>
            <a:off x="5878187" y="3141820"/>
            <a:ext cx="195447" cy="492048"/>
          </a:xfrm>
          <a:custGeom>
            <a:avLst/>
            <a:gdLst>
              <a:gd name="connsiteX0" fmla="*/ 2849 w 195447"/>
              <a:gd name="connsiteY0" fmla="*/ 5641 h 492048"/>
              <a:gd name="connsiteX1" fmla="*/ 31725 w 195447"/>
              <a:gd name="connsiteY1" fmla="*/ 159645 h 492048"/>
              <a:gd name="connsiteX2" fmla="*/ 137602 w 195447"/>
              <a:gd name="connsiteY2" fmla="*/ 414715 h 492048"/>
              <a:gd name="connsiteX3" fmla="*/ 108727 w 195447"/>
              <a:gd name="connsiteY3" fmla="*/ 323275 h 492048"/>
              <a:gd name="connsiteX4" fmla="*/ 195354 w 195447"/>
              <a:gd name="connsiteY4" fmla="*/ 491717 h 492048"/>
              <a:gd name="connsiteX5" fmla="*/ 89476 w 195447"/>
              <a:gd name="connsiteY5" fmla="*/ 356963 h 492048"/>
              <a:gd name="connsiteX6" fmla="*/ 2849 w 195447"/>
              <a:gd name="connsiteY6" fmla="*/ 5641 h 4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447" h="492048">
                <a:moveTo>
                  <a:pt x="2849" y="5641"/>
                </a:moveTo>
                <a:cubicBezTo>
                  <a:pt x="-6776" y="-27245"/>
                  <a:pt x="9266" y="91466"/>
                  <a:pt x="31725" y="159645"/>
                </a:cubicBezTo>
                <a:cubicBezTo>
                  <a:pt x="54184" y="227824"/>
                  <a:pt x="124768" y="387443"/>
                  <a:pt x="137602" y="414715"/>
                </a:cubicBezTo>
                <a:cubicBezTo>
                  <a:pt x="150436" y="441987"/>
                  <a:pt x="99102" y="310441"/>
                  <a:pt x="108727" y="323275"/>
                </a:cubicBezTo>
                <a:cubicBezTo>
                  <a:pt x="118352" y="336109"/>
                  <a:pt x="198563" y="486102"/>
                  <a:pt x="195354" y="491717"/>
                </a:cubicBezTo>
                <a:cubicBezTo>
                  <a:pt x="192146" y="497332"/>
                  <a:pt x="119956" y="430757"/>
                  <a:pt x="89476" y="356963"/>
                </a:cubicBezTo>
                <a:cubicBezTo>
                  <a:pt x="58996" y="283169"/>
                  <a:pt x="12474" y="38527"/>
                  <a:pt x="2849" y="5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F919AC9A-3D4E-B702-74C8-92F9CD3F5DCC}"/>
              </a:ext>
            </a:extLst>
          </p:cNvPr>
          <p:cNvSpPr/>
          <p:nvPr/>
        </p:nvSpPr>
        <p:spPr>
          <a:xfrm>
            <a:off x="6050138" y="3054531"/>
            <a:ext cx="90808" cy="416799"/>
          </a:xfrm>
          <a:custGeom>
            <a:avLst/>
            <a:gdLst>
              <a:gd name="connsiteX0" fmla="*/ 13778 w 90808"/>
              <a:gd name="connsiteY0" fmla="*/ 1490 h 416799"/>
              <a:gd name="connsiteX1" fmla="*/ 4153 w 90808"/>
              <a:gd name="connsiteY1" fmla="*/ 160307 h 416799"/>
              <a:gd name="connsiteX2" fmla="*/ 90780 w 90808"/>
              <a:gd name="connsiteY2" fmla="*/ 415376 h 416799"/>
              <a:gd name="connsiteX3" fmla="*/ 13778 w 90808"/>
              <a:gd name="connsiteY3" fmla="*/ 251747 h 416799"/>
              <a:gd name="connsiteX4" fmla="*/ 13778 w 90808"/>
              <a:gd name="connsiteY4" fmla="*/ 1490 h 41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08" h="416799">
                <a:moveTo>
                  <a:pt x="13778" y="1490"/>
                </a:moveTo>
                <a:cubicBezTo>
                  <a:pt x="12174" y="-13750"/>
                  <a:pt x="-8681" y="91326"/>
                  <a:pt x="4153" y="160307"/>
                </a:cubicBezTo>
                <a:cubicBezTo>
                  <a:pt x="16987" y="229288"/>
                  <a:pt x="89176" y="400136"/>
                  <a:pt x="90780" y="415376"/>
                </a:cubicBezTo>
                <a:cubicBezTo>
                  <a:pt x="92384" y="430616"/>
                  <a:pt x="25007" y="319926"/>
                  <a:pt x="13778" y="251747"/>
                </a:cubicBezTo>
                <a:cubicBezTo>
                  <a:pt x="2549" y="183568"/>
                  <a:pt x="15382" y="16730"/>
                  <a:pt x="13778" y="1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C668221A-D55E-CB3B-A24F-2322582DC815}"/>
              </a:ext>
            </a:extLst>
          </p:cNvPr>
          <p:cNvSpPr/>
          <p:nvPr/>
        </p:nvSpPr>
        <p:spPr>
          <a:xfrm>
            <a:off x="6087944" y="3599826"/>
            <a:ext cx="52984" cy="365794"/>
          </a:xfrm>
          <a:custGeom>
            <a:avLst/>
            <a:gdLst>
              <a:gd name="connsiteX0" fmla="*/ 19285 w 52984"/>
              <a:gd name="connsiteY0" fmla="*/ 22 h 365794"/>
              <a:gd name="connsiteX1" fmla="*/ 4848 w 52984"/>
              <a:gd name="connsiteY1" fmla="*/ 144401 h 365794"/>
              <a:gd name="connsiteX2" fmla="*/ 52974 w 52984"/>
              <a:gd name="connsiteY2" fmla="*/ 365782 h 365794"/>
              <a:gd name="connsiteX3" fmla="*/ 35 w 52984"/>
              <a:gd name="connsiteY3" fmla="*/ 154027 h 365794"/>
              <a:gd name="connsiteX4" fmla="*/ 19285 w 52984"/>
              <a:gd name="connsiteY4" fmla="*/ 22 h 36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4" h="365794">
                <a:moveTo>
                  <a:pt x="19285" y="22"/>
                </a:moveTo>
                <a:cubicBezTo>
                  <a:pt x="20087" y="-1582"/>
                  <a:pt x="-767" y="83441"/>
                  <a:pt x="4848" y="144401"/>
                </a:cubicBezTo>
                <a:cubicBezTo>
                  <a:pt x="10463" y="205361"/>
                  <a:pt x="53776" y="364178"/>
                  <a:pt x="52974" y="365782"/>
                </a:cubicBezTo>
                <a:cubicBezTo>
                  <a:pt x="52172" y="367386"/>
                  <a:pt x="-1569" y="214987"/>
                  <a:pt x="35" y="154027"/>
                </a:cubicBezTo>
                <a:cubicBezTo>
                  <a:pt x="1639" y="93067"/>
                  <a:pt x="18483" y="1626"/>
                  <a:pt x="1928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993B46D-8A58-B3A7-1598-6C03A9614EB1}"/>
              </a:ext>
            </a:extLst>
          </p:cNvPr>
          <p:cNvSpPr/>
          <p:nvPr/>
        </p:nvSpPr>
        <p:spPr>
          <a:xfrm>
            <a:off x="6174438" y="4007333"/>
            <a:ext cx="14662" cy="230342"/>
          </a:xfrm>
          <a:custGeom>
            <a:avLst/>
            <a:gdLst>
              <a:gd name="connsiteX0" fmla="*/ 14606 w 14662"/>
              <a:gd name="connsiteY0" fmla="*/ 1589 h 230342"/>
              <a:gd name="connsiteX1" fmla="*/ 4981 w 14662"/>
              <a:gd name="connsiteY1" fmla="*/ 165219 h 230342"/>
              <a:gd name="connsiteX2" fmla="*/ 168 w 14662"/>
              <a:gd name="connsiteY2" fmla="*/ 227783 h 230342"/>
              <a:gd name="connsiteX3" fmla="*/ 168 w 14662"/>
              <a:gd name="connsiteY3" fmla="*/ 88216 h 230342"/>
              <a:gd name="connsiteX4" fmla="*/ 14606 w 14662"/>
              <a:gd name="connsiteY4" fmla="*/ 1589 h 23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2" h="230342">
                <a:moveTo>
                  <a:pt x="14606" y="1589"/>
                </a:moveTo>
                <a:cubicBezTo>
                  <a:pt x="15408" y="14423"/>
                  <a:pt x="7387" y="127520"/>
                  <a:pt x="4981" y="165219"/>
                </a:cubicBezTo>
                <a:cubicBezTo>
                  <a:pt x="2575" y="202918"/>
                  <a:pt x="970" y="240617"/>
                  <a:pt x="168" y="227783"/>
                </a:cubicBezTo>
                <a:cubicBezTo>
                  <a:pt x="-634" y="214949"/>
                  <a:pt x="1772" y="119498"/>
                  <a:pt x="168" y="88216"/>
                </a:cubicBezTo>
                <a:cubicBezTo>
                  <a:pt x="-1436" y="56934"/>
                  <a:pt x="13804" y="-11245"/>
                  <a:pt x="14606" y="1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1CBAE1B-AFBA-01A1-6599-22BA01170C9E}"/>
              </a:ext>
            </a:extLst>
          </p:cNvPr>
          <p:cNvSpPr/>
          <p:nvPr/>
        </p:nvSpPr>
        <p:spPr>
          <a:xfrm>
            <a:off x="6072413" y="4302493"/>
            <a:ext cx="225112" cy="67376"/>
          </a:xfrm>
          <a:custGeom>
            <a:avLst/>
            <a:gdLst>
              <a:gd name="connsiteX0" fmla="*/ 1128 w 225112"/>
              <a:gd name="connsiteY0" fmla="*/ 0 h 67376"/>
              <a:gd name="connsiteX1" fmla="*/ 102193 w 225112"/>
              <a:gd name="connsiteY1" fmla="*/ 14438 h 67376"/>
              <a:gd name="connsiteX2" fmla="*/ 222509 w 225112"/>
              <a:gd name="connsiteY2" fmla="*/ 67376 h 67376"/>
              <a:gd name="connsiteX3" fmla="*/ 169570 w 225112"/>
              <a:gd name="connsiteY3" fmla="*/ 14438 h 67376"/>
              <a:gd name="connsiteX4" fmla="*/ 1128 w 225112"/>
              <a:gd name="connsiteY4" fmla="*/ 0 h 6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112" h="67376">
                <a:moveTo>
                  <a:pt x="1128" y="0"/>
                </a:moveTo>
                <a:cubicBezTo>
                  <a:pt x="-10101" y="0"/>
                  <a:pt x="65296" y="3209"/>
                  <a:pt x="102193" y="14438"/>
                </a:cubicBezTo>
                <a:cubicBezTo>
                  <a:pt x="139090" y="25667"/>
                  <a:pt x="211280" y="67376"/>
                  <a:pt x="222509" y="67376"/>
                </a:cubicBezTo>
                <a:cubicBezTo>
                  <a:pt x="233738" y="67376"/>
                  <a:pt x="207269" y="21657"/>
                  <a:pt x="169570" y="14438"/>
                </a:cubicBezTo>
                <a:cubicBezTo>
                  <a:pt x="131871" y="7219"/>
                  <a:pt x="12357" y="0"/>
                  <a:pt x="11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AE78DA1-A10E-8E72-CADF-F06FC3685D82}"/>
              </a:ext>
            </a:extLst>
          </p:cNvPr>
          <p:cNvSpPr/>
          <p:nvPr/>
        </p:nvSpPr>
        <p:spPr>
          <a:xfrm>
            <a:off x="6039817" y="3893399"/>
            <a:ext cx="63022" cy="279174"/>
          </a:xfrm>
          <a:custGeom>
            <a:avLst/>
            <a:gdLst>
              <a:gd name="connsiteX0" fmla="*/ 14474 w 63022"/>
              <a:gd name="connsiteY0" fmla="*/ 20 h 279174"/>
              <a:gd name="connsiteX1" fmla="*/ 52975 w 63022"/>
              <a:gd name="connsiteY1" fmla="*/ 139586 h 279174"/>
              <a:gd name="connsiteX2" fmla="*/ 36 w 63022"/>
              <a:gd name="connsiteY2" fmla="*/ 279153 h 279174"/>
              <a:gd name="connsiteX3" fmla="*/ 62600 w 63022"/>
              <a:gd name="connsiteY3" fmla="*/ 149212 h 279174"/>
              <a:gd name="connsiteX4" fmla="*/ 14474 w 63022"/>
              <a:gd name="connsiteY4" fmla="*/ 20 h 27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22" h="279174">
                <a:moveTo>
                  <a:pt x="14474" y="20"/>
                </a:moveTo>
                <a:cubicBezTo>
                  <a:pt x="12870" y="-1584"/>
                  <a:pt x="55381" y="93064"/>
                  <a:pt x="52975" y="139586"/>
                </a:cubicBezTo>
                <a:cubicBezTo>
                  <a:pt x="50569" y="186108"/>
                  <a:pt x="-1568" y="277549"/>
                  <a:pt x="36" y="279153"/>
                </a:cubicBezTo>
                <a:cubicBezTo>
                  <a:pt x="1640" y="280757"/>
                  <a:pt x="56985" y="191724"/>
                  <a:pt x="62600" y="149212"/>
                </a:cubicBezTo>
                <a:cubicBezTo>
                  <a:pt x="68215" y="106700"/>
                  <a:pt x="16078" y="1624"/>
                  <a:pt x="1447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BAEAB55-458D-B6D5-636F-E888C3D8AE13}"/>
              </a:ext>
            </a:extLst>
          </p:cNvPr>
          <p:cNvSpPr/>
          <p:nvPr/>
        </p:nvSpPr>
        <p:spPr>
          <a:xfrm>
            <a:off x="6651057" y="4273617"/>
            <a:ext cx="226645" cy="173267"/>
          </a:xfrm>
          <a:custGeom>
            <a:avLst/>
            <a:gdLst>
              <a:gd name="connsiteX0" fmla="*/ 0 w 226645"/>
              <a:gd name="connsiteY0" fmla="*/ 0 h 173267"/>
              <a:gd name="connsiteX1" fmla="*/ 105878 w 226645"/>
              <a:gd name="connsiteY1" fmla="*/ 129941 h 173267"/>
              <a:gd name="connsiteX2" fmla="*/ 105878 w 226645"/>
              <a:gd name="connsiteY2" fmla="*/ 163629 h 173267"/>
              <a:gd name="connsiteX3" fmla="*/ 129941 w 226645"/>
              <a:gd name="connsiteY3" fmla="*/ 134754 h 173267"/>
              <a:gd name="connsiteX4" fmla="*/ 226194 w 226645"/>
              <a:gd name="connsiteY4" fmla="*/ 173255 h 173267"/>
              <a:gd name="connsiteX5" fmla="*/ 168442 w 226645"/>
              <a:gd name="connsiteY5" fmla="*/ 129941 h 173267"/>
              <a:gd name="connsiteX6" fmla="*/ 0 w 226645"/>
              <a:gd name="connsiteY6" fmla="*/ 0 h 1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45" h="173267">
                <a:moveTo>
                  <a:pt x="0" y="0"/>
                </a:moveTo>
                <a:cubicBezTo>
                  <a:pt x="44116" y="51335"/>
                  <a:pt x="88232" y="102670"/>
                  <a:pt x="105878" y="129941"/>
                </a:cubicBezTo>
                <a:cubicBezTo>
                  <a:pt x="123524" y="157212"/>
                  <a:pt x="105878" y="163629"/>
                  <a:pt x="105878" y="163629"/>
                </a:cubicBezTo>
                <a:cubicBezTo>
                  <a:pt x="109888" y="164431"/>
                  <a:pt x="109888" y="133150"/>
                  <a:pt x="129941" y="134754"/>
                </a:cubicBezTo>
                <a:cubicBezTo>
                  <a:pt x="149994" y="136358"/>
                  <a:pt x="219777" y="174057"/>
                  <a:pt x="226194" y="173255"/>
                </a:cubicBezTo>
                <a:cubicBezTo>
                  <a:pt x="232611" y="172453"/>
                  <a:pt x="168442" y="129941"/>
                  <a:pt x="168442" y="12994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A27B12D-6BA4-D394-6D6C-20A7FD6A1345}"/>
              </a:ext>
            </a:extLst>
          </p:cNvPr>
          <p:cNvSpPr/>
          <p:nvPr/>
        </p:nvSpPr>
        <p:spPr>
          <a:xfrm>
            <a:off x="6142569" y="4643539"/>
            <a:ext cx="104518" cy="160152"/>
          </a:xfrm>
          <a:custGeom>
            <a:avLst/>
            <a:gdLst>
              <a:gd name="connsiteX0" fmla="*/ 104227 w 104518"/>
              <a:gd name="connsiteY0" fmla="*/ 650 h 160152"/>
              <a:gd name="connsiteX1" fmla="*/ 36850 w 104518"/>
              <a:gd name="connsiteY1" fmla="*/ 63215 h 160152"/>
              <a:gd name="connsiteX2" fmla="*/ 7974 w 104518"/>
              <a:gd name="connsiteY2" fmla="*/ 159467 h 160152"/>
              <a:gd name="connsiteX3" fmla="*/ 7974 w 104518"/>
              <a:gd name="connsiteY3" fmla="*/ 101716 h 160152"/>
              <a:gd name="connsiteX4" fmla="*/ 104227 w 104518"/>
              <a:gd name="connsiteY4" fmla="*/ 650 h 16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18" h="160152">
                <a:moveTo>
                  <a:pt x="104227" y="650"/>
                </a:moveTo>
                <a:cubicBezTo>
                  <a:pt x="109040" y="-5767"/>
                  <a:pt x="52892" y="36746"/>
                  <a:pt x="36850" y="63215"/>
                </a:cubicBezTo>
                <a:cubicBezTo>
                  <a:pt x="20808" y="89684"/>
                  <a:pt x="12787" y="153050"/>
                  <a:pt x="7974" y="159467"/>
                </a:cubicBezTo>
                <a:cubicBezTo>
                  <a:pt x="3161" y="165884"/>
                  <a:pt x="-7266" y="125779"/>
                  <a:pt x="7974" y="101716"/>
                </a:cubicBezTo>
                <a:cubicBezTo>
                  <a:pt x="23214" y="77653"/>
                  <a:pt x="99414" y="7067"/>
                  <a:pt x="104227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D994818-4AC6-77FE-6668-3F8F141C98A0}"/>
              </a:ext>
            </a:extLst>
          </p:cNvPr>
          <p:cNvSpPr/>
          <p:nvPr/>
        </p:nvSpPr>
        <p:spPr>
          <a:xfrm>
            <a:off x="5620545" y="3267265"/>
            <a:ext cx="82535" cy="479011"/>
          </a:xfrm>
          <a:custGeom>
            <a:avLst/>
            <a:gdLst>
              <a:gd name="connsiteX0" fmla="*/ 10234 w 82535"/>
              <a:gd name="connsiteY0" fmla="*/ 512 h 479011"/>
              <a:gd name="connsiteX1" fmla="*/ 58360 w 82535"/>
              <a:gd name="connsiteY1" fmla="*/ 193017 h 479011"/>
              <a:gd name="connsiteX2" fmla="*/ 39110 w 82535"/>
              <a:gd name="connsiteY2" fmla="*/ 308520 h 479011"/>
              <a:gd name="connsiteX3" fmla="*/ 63173 w 82535"/>
              <a:gd name="connsiteY3" fmla="*/ 250769 h 479011"/>
              <a:gd name="connsiteX4" fmla="*/ 609 w 82535"/>
              <a:gd name="connsiteY4" fmla="*/ 476962 h 479011"/>
              <a:gd name="connsiteX5" fmla="*/ 34297 w 82535"/>
              <a:gd name="connsiteY5" fmla="*/ 356647 h 479011"/>
              <a:gd name="connsiteX6" fmla="*/ 82423 w 82535"/>
              <a:gd name="connsiteY6" fmla="*/ 255581 h 479011"/>
              <a:gd name="connsiteX7" fmla="*/ 10234 w 82535"/>
              <a:gd name="connsiteY7" fmla="*/ 512 h 47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35" h="479011">
                <a:moveTo>
                  <a:pt x="10234" y="512"/>
                </a:moveTo>
                <a:cubicBezTo>
                  <a:pt x="6223" y="-9915"/>
                  <a:pt x="53547" y="141682"/>
                  <a:pt x="58360" y="193017"/>
                </a:cubicBezTo>
                <a:cubicBezTo>
                  <a:pt x="63173" y="244352"/>
                  <a:pt x="38308" y="298895"/>
                  <a:pt x="39110" y="308520"/>
                </a:cubicBezTo>
                <a:cubicBezTo>
                  <a:pt x="39912" y="318145"/>
                  <a:pt x="69590" y="222695"/>
                  <a:pt x="63173" y="250769"/>
                </a:cubicBezTo>
                <a:cubicBezTo>
                  <a:pt x="56756" y="278843"/>
                  <a:pt x="5422" y="459316"/>
                  <a:pt x="609" y="476962"/>
                </a:cubicBezTo>
                <a:cubicBezTo>
                  <a:pt x="-4204" y="494608"/>
                  <a:pt x="20661" y="393544"/>
                  <a:pt x="34297" y="356647"/>
                </a:cubicBezTo>
                <a:cubicBezTo>
                  <a:pt x="47933" y="319750"/>
                  <a:pt x="84829" y="310124"/>
                  <a:pt x="82423" y="255581"/>
                </a:cubicBezTo>
                <a:cubicBezTo>
                  <a:pt x="80017" y="201038"/>
                  <a:pt x="14245" y="10939"/>
                  <a:pt x="1023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73D6281-92D8-5AEA-3E25-F68B409E6161}"/>
              </a:ext>
            </a:extLst>
          </p:cNvPr>
          <p:cNvSpPr/>
          <p:nvPr/>
        </p:nvSpPr>
        <p:spPr>
          <a:xfrm>
            <a:off x="5428590" y="3334878"/>
            <a:ext cx="181722" cy="313839"/>
          </a:xfrm>
          <a:custGeom>
            <a:avLst/>
            <a:gdLst>
              <a:gd name="connsiteX0" fmla="*/ 58 w 181722"/>
              <a:gd name="connsiteY0" fmla="*/ 276 h 313839"/>
              <a:gd name="connsiteX1" fmla="*/ 168501 w 181722"/>
              <a:gd name="connsiteY1" fmla="*/ 221657 h 313839"/>
              <a:gd name="connsiteX2" fmla="*/ 168501 w 181722"/>
              <a:gd name="connsiteY2" fmla="*/ 313097 h 313839"/>
              <a:gd name="connsiteX3" fmla="*/ 149250 w 181722"/>
              <a:gd name="connsiteY3" fmla="*/ 178343 h 313839"/>
              <a:gd name="connsiteX4" fmla="*/ 58 w 181722"/>
              <a:gd name="connsiteY4" fmla="*/ 276 h 31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22" h="313839">
                <a:moveTo>
                  <a:pt x="58" y="276"/>
                </a:moveTo>
                <a:cubicBezTo>
                  <a:pt x="3266" y="7495"/>
                  <a:pt x="140427" y="169520"/>
                  <a:pt x="168501" y="221657"/>
                </a:cubicBezTo>
                <a:cubicBezTo>
                  <a:pt x="196575" y="273794"/>
                  <a:pt x="171709" y="320316"/>
                  <a:pt x="168501" y="313097"/>
                </a:cubicBezTo>
                <a:cubicBezTo>
                  <a:pt x="165293" y="305878"/>
                  <a:pt x="171709" y="227271"/>
                  <a:pt x="149250" y="178343"/>
                </a:cubicBezTo>
                <a:cubicBezTo>
                  <a:pt x="126791" y="129415"/>
                  <a:pt x="-3150" y="-6943"/>
                  <a:pt x="5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1B094F3-3B0C-B83F-F53D-D505DC8C56ED}"/>
              </a:ext>
            </a:extLst>
          </p:cNvPr>
          <p:cNvSpPr/>
          <p:nvPr/>
        </p:nvSpPr>
        <p:spPr>
          <a:xfrm>
            <a:off x="5987935" y="3633249"/>
            <a:ext cx="90629" cy="452452"/>
          </a:xfrm>
          <a:custGeom>
            <a:avLst/>
            <a:gdLst>
              <a:gd name="connsiteX0" fmla="*/ 90419 w 90629"/>
              <a:gd name="connsiteY0" fmla="*/ 288 h 452452"/>
              <a:gd name="connsiteX1" fmla="*/ 27854 w 90629"/>
              <a:gd name="connsiteY1" fmla="*/ 183168 h 452452"/>
              <a:gd name="connsiteX2" fmla="*/ 18229 w 90629"/>
              <a:gd name="connsiteY2" fmla="*/ 361235 h 452452"/>
              <a:gd name="connsiteX3" fmla="*/ 23042 w 90629"/>
              <a:gd name="connsiteY3" fmla="*/ 447863 h 452452"/>
              <a:gd name="connsiteX4" fmla="*/ 3791 w 90629"/>
              <a:gd name="connsiteY4" fmla="*/ 226482 h 452452"/>
              <a:gd name="connsiteX5" fmla="*/ 90419 w 90629"/>
              <a:gd name="connsiteY5" fmla="*/ 288 h 45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29" h="452452">
                <a:moveTo>
                  <a:pt x="90419" y="288"/>
                </a:moveTo>
                <a:cubicBezTo>
                  <a:pt x="94430" y="-6931"/>
                  <a:pt x="39886" y="123010"/>
                  <a:pt x="27854" y="183168"/>
                </a:cubicBezTo>
                <a:cubicBezTo>
                  <a:pt x="15822" y="243326"/>
                  <a:pt x="19031" y="317119"/>
                  <a:pt x="18229" y="361235"/>
                </a:cubicBezTo>
                <a:cubicBezTo>
                  <a:pt x="17427" y="405351"/>
                  <a:pt x="25448" y="470322"/>
                  <a:pt x="23042" y="447863"/>
                </a:cubicBezTo>
                <a:cubicBezTo>
                  <a:pt x="20636" y="425404"/>
                  <a:pt x="-10647" y="295463"/>
                  <a:pt x="3791" y="226482"/>
                </a:cubicBezTo>
                <a:cubicBezTo>
                  <a:pt x="18229" y="157501"/>
                  <a:pt x="86408" y="7507"/>
                  <a:pt x="90419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94441B9-FFFC-9674-8D64-21B5E6B7A913}"/>
              </a:ext>
            </a:extLst>
          </p:cNvPr>
          <p:cNvSpPr/>
          <p:nvPr/>
        </p:nvSpPr>
        <p:spPr>
          <a:xfrm>
            <a:off x="6455513" y="4629567"/>
            <a:ext cx="224537" cy="196464"/>
          </a:xfrm>
          <a:custGeom>
            <a:avLst/>
            <a:gdLst>
              <a:gd name="connsiteX0" fmla="*/ 224420 w 224537"/>
              <a:gd name="connsiteY0" fmla="*/ 185 h 196464"/>
              <a:gd name="connsiteX1" fmla="*/ 152230 w 224537"/>
              <a:gd name="connsiteY1" fmla="*/ 53124 h 196464"/>
              <a:gd name="connsiteX2" fmla="*/ 152230 w 224537"/>
              <a:gd name="connsiteY2" fmla="*/ 101250 h 196464"/>
              <a:gd name="connsiteX3" fmla="*/ 27102 w 224537"/>
              <a:gd name="connsiteY3" fmla="*/ 187877 h 196464"/>
              <a:gd name="connsiteX4" fmla="*/ 7851 w 224537"/>
              <a:gd name="connsiteY4" fmla="*/ 187877 h 196464"/>
              <a:gd name="connsiteX5" fmla="*/ 128167 w 224537"/>
              <a:gd name="connsiteY5" fmla="*/ 139751 h 196464"/>
              <a:gd name="connsiteX6" fmla="*/ 132980 w 224537"/>
              <a:gd name="connsiteY6" fmla="*/ 72374 h 196464"/>
              <a:gd name="connsiteX7" fmla="*/ 224420 w 224537"/>
              <a:gd name="connsiteY7" fmla="*/ 185 h 19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37" h="196464">
                <a:moveTo>
                  <a:pt x="224420" y="185"/>
                </a:moveTo>
                <a:cubicBezTo>
                  <a:pt x="227628" y="-3023"/>
                  <a:pt x="164262" y="36280"/>
                  <a:pt x="152230" y="53124"/>
                </a:cubicBezTo>
                <a:cubicBezTo>
                  <a:pt x="140198" y="69968"/>
                  <a:pt x="173084" y="78791"/>
                  <a:pt x="152230" y="101250"/>
                </a:cubicBezTo>
                <a:cubicBezTo>
                  <a:pt x="131376" y="123709"/>
                  <a:pt x="27102" y="187877"/>
                  <a:pt x="27102" y="187877"/>
                </a:cubicBezTo>
                <a:cubicBezTo>
                  <a:pt x="3039" y="202315"/>
                  <a:pt x="-8993" y="195898"/>
                  <a:pt x="7851" y="187877"/>
                </a:cubicBezTo>
                <a:cubicBezTo>
                  <a:pt x="24695" y="179856"/>
                  <a:pt x="107312" y="159002"/>
                  <a:pt x="128167" y="139751"/>
                </a:cubicBezTo>
                <a:cubicBezTo>
                  <a:pt x="149022" y="120501"/>
                  <a:pt x="123355" y="93229"/>
                  <a:pt x="132980" y="72374"/>
                </a:cubicBezTo>
                <a:cubicBezTo>
                  <a:pt x="142605" y="51519"/>
                  <a:pt x="221212" y="3393"/>
                  <a:pt x="2244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A3B9B47F-1959-1E0C-324A-3A3325453B27}"/>
              </a:ext>
            </a:extLst>
          </p:cNvPr>
          <p:cNvSpPr/>
          <p:nvPr/>
        </p:nvSpPr>
        <p:spPr>
          <a:xfrm>
            <a:off x="6294088" y="4723771"/>
            <a:ext cx="194745" cy="60026"/>
          </a:xfrm>
          <a:custGeom>
            <a:avLst/>
            <a:gdLst>
              <a:gd name="connsiteX0" fmla="*/ 834 w 194745"/>
              <a:gd name="connsiteY0" fmla="*/ 59985 h 60026"/>
              <a:gd name="connsiteX1" fmla="*/ 87461 w 194745"/>
              <a:gd name="connsiteY1" fmla="*/ 2233 h 60026"/>
              <a:gd name="connsiteX2" fmla="*/ 193339 w 194745"/>
              <a:gd name="connsiteY2" fmla="*/ 11858 h 60026"/>
              <a:gd name="connsiteX3" fmla="*/ 140400 w 194745"/>
              <a:gd name="connsiteY3" fmla="*/ 11858 h 60026"/>
              <a:gd name="connsiteX4" fmla="*/ 834 w 194745"/>
              <a:gd name="connsiteY4" fmla="*/ 59985 h 6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45" h="60026">
                <a:moveTo>
                  <a:pt x="834" y="59985"/>
                </a:moveTo>
                <a:cubicBezTo>
                  <a:pt x="-7989" y="58381"/>
                  <a:pt x="55377" y="10254"/>
                  <a:pt x="87461" y="2233"/>
                </a:cubicBezTo>
                <a:cubicBezTo>
                  <a:pt x="119545" y="-5788"/>
                  <a:pt x="184516" y="10254"/>
                  <a:pt x="193339" y="11858"/>
                </a:cubicBezTo>
                <a:cubicBezTo>
                  <a:pt x="202162" y="13462"/>
                  <a:pt x="167672" y="7045"/>
                  <a:pt x="140400" y="11858"/>
                </a:cubicBezTo>
                <a:cubicBezTo>
                  <a:pt x="113129" y="16671"/>
                  <a:pt x="9657" y="61589"/>
                  <a:pt x="834" y="59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B5AF88E-8978-99DE-E45C-DC78E4103B55}"/>
              </a:ext>
            </a:extLst>
          </p:cNvPr>
          <p:cNvSpPr/>
          <p:nvPr/>
        </p:nvSpPr>
        <p:spPr>
          <a:xfrm>
            <a:off x="6673847" y="4882740"/>
            <a:ext cx="82756" cy="220259"/>
          </a:xfrm>
          <a:custGeom>
            <a:avLst/>
            <a:gdLst>
              <a:gd name="connsiteX0" fmla="*/ 3 w 82756"/>
              <a:gd name="connsiteY0" fmla="*/ 410 h 220259"/>
              <a:gd name="connsiteX1" fmla="*/ 66678 w 82756"/>
              <a:gd name="connsiteY1" fmla="*/ 149635 h 220259"/>
              <a:gd name="connsiteX2" fmla="*/ 82553 w 82756"/>
              <a:gd name="connsiteY2" fmla="*/ 219485 h 220259"/>
              <a:gd name="connsiteX3" fmla="*/ 69853 w 82756"/>
              <a:gd name="connsiteY3" fmla="*/ 108360 h 220259"/>
              <a:gd name="connsiteX4" fmla="*/ 3 w 82756"/>
              <a:gd name="connsiteY4" fmla="*/ 410 h 22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56" h="220259">
                <a:moveTo>
                  <a:pt x="3" y="410"/>
                </a:moveTo>
                <a:cubicBezTo>
                  <a:pt x="-526" y="7289"/>
                  <a:pt x="52920" y="113123"/>
                  <a:pt x="66678" y="149635"/>
                </a:cubicBezTo>
                <a:cubicBezTo>
                  <a:pt x="80436" y="186147"/>
                  <a:pt x="82024" y="226364"/>
                  <a:pt x="82553" y="219485"/>
                </a:cubicBezTo>
                <a:cubicBezTo>
                  <a:pt x="83082" y="212606"/>
                  <a:pt x="83611" y="141697"/>
                  <a:pt x="69853" y="108360"/>
                </a:cubicBezTo>
                <a:cubicBezTo>
                  <a:pt x="56095" y="75023"/>
                  <a:pt x="532" y="-6469"/>
                  <a:pt x="3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52D24783-1B21-9580-BB74-0661D5C57E65}"/>
              </a:ext>
            </a:extLst>
          </p:cNvPr>
          <p:cNvSpPr/>
          <p:nvPr/>
        </p:nvSpPr>
        <p:spPr>
          <a:xfrm>
            <a:off x="6566102" y="4879625"/>
            <a:ext cx="139612" cy="263951"/>
          </a:xfrm>
          <a:custGeom>
            <a:avLst/>
            <a:gdLst>
              <a:gd name="connsiteX0" fmla="*/ 2973 w 139612"/>
              <a:gd name="connsiteY0" fmla="*/ 350 h 263951"/>
              <a:gd name="connsiteX1" fmla="*/ 6148 w 139612"/>
              <a:gd name="connsiteY1" fmla="*/ 140050 h 263951"/>
              <a:gd name="connsiteX2" fmla="*/ 34723 w 139612"/>
              <a:gd name="connsiteY2" fmla="*/ 209900 h 263951"/>
              <a:gd name="connsiteX3" fmla="*/ 60123 w 139612"/>
              <a:gd name="connsiteY3" fmla="*/ 235300 h 263951"/>
              <a:gd name="connsiteX4" fmla="*/ 139498 w 139612"/>
              <a:gd name="connsiteY4" fmla="*/ 263875 h 263951"/>
              <a:gd name="connsiteX5" fmla="*/ 75998 w 139612"/>
              <a:gd name="connsiteY5" fmla="*/ 241650 h 263951"/>
              <a:gd name="connsiteX6" fmla="*/ 6148 w 139612"/>
              <a:gd name="connsiteY6" fmla="*/ 184500 h 263951"/>
              <a:gd name="connsiteX7" fmla="*/ 2973 w 139612"/>
              <a:gd name="connsiteY7" fmla="*/ 350 h 26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612" h="263951">
                <a:moveTo>
                  <a:pt x="2973" y="350"/>
                </a:moveTo>
                <a:cubicBezTo>
                  <a:pt x="2973" y="-7058"/>
                  <a:pt x="856" y="105125"/>
                  <a:pt x="6148" y="140050"/>
                </a:cubicBezTo>
                <a:cubicBezTo>
                  <a:pt x="11440" y="174975"/>
                  <a:pt x="25727" y="194025"/>
                  <a:pt x="34723" y="209900"/>
                </a:cubicBezTo>
                <a:cubicBezTo>
                  <a:pt x="43719" y="225775"/>
                  <a:pt x="42661" y="226304"/>
                  <a:pt x="60123" y="235300"/>
                </a:cubicBezTo>
                <a:cubicBezTo>
                  <a:pt x="77586" y="244296"/>
                  <a:pt x="136852" y="262817"/>
                  <a:pt x="139498" y="263875"/>
                </a:cubicBezTo>
                <a:cubicBezTo>
                  <a:pt x="142144" y="264933"/>
                  <a:pt x="98223" y="254879"/>
                  <a:pt x="75998" y="241650"/>
                </a:cubicBezTo>
                <a:cubicBezTo>
                  <a:pt x="53773" y="228421"/>
                  <a:pt x="17790" y="217308"/>
                  <a:pt x="6148" y="184500"/>
                </a:cubicBezTo>
                <a:cubicBezTo>
                  <a:pt x="-5494" y="151692"/>
                  <a:pt x="2973" y="7758"/>
                  <a:pt x="2973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1366C08-F689-89C6-51E5-FD661E5A0587}"/>
              </a:ext>
            </a:extLst>
          </p:cNvPr>
          <p:cNvSpPr/>
          <p:nvPr/>
        </p:nvSpPr>
        <p:spPr>
          <a:xfrm>
            <a:off x="5939867" y="5267234"/>
            <a:ext cx="861607" cy="365230"/>
          </a:xfrm>
          <a:custGeom>
            <a:avLst/>
            <a:gdLst>
              <a:gd name="connsiteX0" fmla="*/ 558 w 861607"/>
              <a:gd name="connsiteY0" fmla="*/ 365216 h 365230"/>
              <a:gd name="connsiteX1" fmla="*/ 356158 w 861607"/>
              <a:gd name="connsiteY1" fmla="*/ 177891 h 365230"/>
              <a:gd name="connsiteX2" fmla="*/ 238683 w 861607"/>
              <a:gd name="connsiteY2" fmla="*/ 212816 h 365230"/>
              <a:gd name="connsiteX3" fmla="*/ 483158 w 861607"/>
              <a:gd name="connsiteY3" fmla="*/ 108041 h 365230"/>
              <a:gd name="connsiteX4" fmla="*/ 629208 w 861607"/>
              <a:gd name="connsiteY4" fmla="*/ 54066 h 365230"/>
              <a:gd name="connsiteX5" fmla="*/ 587933 w 861607"/>
              <a:gd name="connsiteY5" fmla="*/ 54066 h 365230"/>
              <a:gd name="connsiteX6" fmla="*/ 708583 w 861607"/>
              <a:gd name="connsiteY6" fmla="*/ 38191 h 365230"/>
              <a:gd name="connsiteX7" fmla="*/ 648258 w 861607"/>
              <a:gd name="connsiteY7" fmla="*/ 9616 h 365230"/>
              <a:gd name="connsiteX8" fmla="*/ 733983 w 861607"/>
              <a:gd name="connsiteY8" fmla="*/ 15966 h 365230"/>
              <a:gd name="connsiteX9" fmla="*/ 705408 w 861607"/>
              <a:gd name="connsiteY9" fmla="*/ 91 h 365230"/>
              <a:gd name="connsiteX10" fmla="*/ 860983 w 861607"/>
              <a:gd name="connsiteY10" fmla="*/ 9616 h 365230"/>
              <a:gd name="connsiteX11" fmla="*/ 756208 w 861607"/>
              <a:gd name="connsiteY11" fmla="*/ 12791 h 365230"/>
              <a:gd name="connsiteX12" fmla="*/ 660958 w 861607"/>
              <a:gd name="connsiteY12" fmla="*/ 12791 h 365230"/>
              <a:gd name="connsiteX13" fmla="*/ 451408 w 861607"/>
              <a:gd name="connsiteY13" fmla="*/ 95341 h 365230"/>
              <a:gd name="connsiteX14" fmla="*/ 524433 w 861607"/>
              <a:gd name="connsiteY14" fmla="*/ 73116 h 365230"/>
              <a:gd name="connsiteX15" fmla="*/ 279958 w 861607"/>
              <a:gd name="connsiteY15" fmla="*/ 187416 h 365230"/>
              <a:gd name="connsiteX16" fmla="*/ 558 w 861607"/>
              <a:gd name="connsiteY16" fmla="*/ 365216 h 36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1607" h="365230">
                <a:moveTo>
                  <a:pt x="558" y="365216"/>
                </a:moveTo>
                <a:cubicBezTo>
                  <a:pt x="13258" y="363629"/>
                  <a:pt x="316471" y="203291"/>
                  <a:pt x="356158" y="177891"/>
                </a:cubicBezTo>
                <a:cubicBezTo>
                  <a:pt x="395846" y="152491"/>
                  <a:pt x="217516" y="224458"/>
                  <a:pt x="238683" y="212816"/>
                </a:cubicBezTo>
                <a:cubicBezTo>
                  <a:pt x="259850" y="201174"/>
                  <a:pt x="418070" y="134499"/>
                  <a:pt x="483158" y="108041"/>
                </a:cubicBezTo>
                <a:cubicBezTo>
                  <a:pt x="548246" y="81583"/>
                  <a:pt x="611746" y="63062"/>
                  <a:pt x="629208" y="54066"/>
                </a:cubicBezTo>
                <a:cubicBezTo>
                  <a:pt x="646671" y="45070"/>
                  <a:pt x="574704" y="56712"/>
                  <a:pt x="587933" y="54066"/>
                </a:cubicBezTo>
                <a:cubicBezTo>
                  <a:pt x="601162" y="51420"/>
                  <a:pt x="698529" y="45599"/>
                  <a:pt x="708583" y="38191"/>
                </a:cubicBezTo>
                <a:cubicBezTo>
                  <a:pt x="718637" y="30783"/>
                  <a:pt x="644025" y="13320"/>
                  <a:pt x="648258" y="9616"/>
                </a:cubicBezTo>
                <a:cubicBezTo>
                  <a:pt x="652491" y="5912"/>
                  <a:pt x="724458" y="17553"/>
                  <a:pt x="733983" y="15966"/>
                </a:cubicBezTo>
                <a:cubicBezTo>
                  <a:pt x="743508" y="14378"/>
                  <a:pt x="684241" y="1149"/>
                  <a:pt x="705408" y="91"/>
                </a:cubicBezTo>
                <a:cubicBezTo>
                  <a:pt x="726575" y="-967"/>
                  <a:pt x="852516" y="7499"/>
                  <a:pt x="860983" y="9616"/>
                </a:cubicBezTo>
                <a:cubicBezTo>
                  <a:pt x="869450" y="11733"/>
                  <a:pt x="789545" y="12262"/>
                  <a:pt x="756208" y="12791"/>
                </a:cubicBezTo>
                <a:cubicBezTo>
                  <a:pt x="722871" y="13320"/>
                  <a:pt x="711758" y="-967"/>
                  <a:pt x="660958" y="12791"/>
                </a:cubicBezTo>
                <a:cubicBezTo>
                  <a:pt x="610158" y="26549"/>
                  <a:pt x="474162" y="85287"/>
                  <a:pt x="451408" y="95341"/>
                </a:cubicBezTo>
                <a:cubicBezTo>
                  <a:pt x="428654" y="105395"/>
                  <a:pt x="553008" y="57770"/>
                  <a:pt x="524433" y="73116"/>
                </a:cubicBezTo>
                <a:cubicBezTo>
                  <a:pt x="495858" y="88462"/>
                  <a:pt x="364625" y="141378"/>
                  <a:pt x="279958" y="187416"/>
                </a:cubicBezTo>
                <a:cubicBezTo>
                  <a:pt x="195291" y="233453"/>
                  <a:pt x="-12142" y="366803"/>
                  <a:pt x="558" y="365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ECF43820-F7E6-08D0-6B03-6F4B9800CCF3}"/>
              </a:ext>
            </a:extLst>
          </p:cNvPr>
          <p:cNvSpPr/>
          <p:nvPr/>
        </p:nvSpPr>
        <p:spPr>
          <a:xfrm>
            <a:off x="6766882" y="5167648"/>
            <a:ext cx="377651" cy="157858"/>
          </a:xfrm>
          <a:custGeom>
            <a:avLst/>
            <a:gdLst>
              <a:gd name="connsiteX0" fmla="*/ 2218 w 377651"/>
              <a:gd name="connsiteY0" fmla="*/ 90152 h 157858"/>
              <a:gd name="connsiteX1" fmla="*/ 97468 w 377651"/>
              <a:gd name="connsiteY1" fmla="*/ 67927 h 157858"/>
              <a:gd name="connsiteX2" fmla="*/ 199068 w 377651"/>
              <a:gd name="connsiteY2" fmla="*/ 1252 h 157858"/>
              <a:gd name="connsiteX3" fmla="*/ 208593 w 377651"/>
              <a:gd name="connsiteY3" fmla="*/ 26652 h 157858"/>
              <a:gd name="connsiteX4" fmla="*/ 300668 w 377651"/>
              <a:gd name="connsiteY4" fmla="*/ 55227 h 157858"/>
              <a:gd name="connsiteX5" fmla="*/ 373693 w 377651"/>
              <a:gd name="connsiteY5" fmla="*/ 109202 h 157858"/>
              <a:gd name="connsiteX6" fmla="*/ 364168 w 377651"/>
              <a:gd name="connsiteY6" fmla="*/ 137777 h 157858"/>
              <a:gd name="connsiteX7" fmla="*/ 332418 w 377651"/>
              <a:gd name="connsiteY7" fmla="*/ 156827 h 157858"/>
              <a:gd name="connsiteX8" fmla="*/ 367343 w 377651"/>
              <a:gd name="connsiteY8" fmla="*/ 106027 h 157858"/>
              <a:gd name="connsiteX9" fmla="*/ 256218 w 377651"/>
              <a:gd name="connsiteY9" fmla="*/ 33002 h 157858"/>
              <a:gd name="connsiteX10" fmla="*/ 195893 w 377651"/>
              <a:gd name="connsiteY10" fmla="*/ 39352 h 157858"/>
              <a:gd name="connsiteX11" fmla="*/ 2218 w 377651"/>
              <a:gd name="connsiteY11" fmla="*/ 90152 h 15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651" h="157858">
                <a:moveTo>
                  <a:pt x="2218" y="90152"/>
                </a:moveTo>
                <a:cubicBezTo>
                  <a:pt x="-14186" y="94915"/>
                  <a:pt x="64660" y="82744"/>
                  <a:pt x="97468" y="67927"/>
                </a:cubicBezTo>
                <a:cubicBezTo>
                  <a:pt x="130276" y="53110"/>
                  <a:pt x="199068" y="1252"/>
                  <a:pt x="199068" y="1252"/>
                </a:cubicBezTo>
                <a:cubicBezTo>
                  <a:pt x="217589" y="-5627"/>
                  <a:pt x="191660" y="17656"/>
                  <a:pt x="208593" y="26652"/>
                </a:cubicBezTo>
                <a:cubicBezTo>
                  <a:pt x="225526" y="35648"/>
                  <a:pt x="273151" y="41469"/>
                  <a:pt x="300668" y="55227"/>
                </a:cubicBezTo>
                <a:cubicBezTo>
                  <a:pt x="328185" y="68985"/>
                  <a:pt x="363110" y="95444"/>
                  <a:pt x="373693" y="109202"/>
                </a:cubicBezTo>
                <a:cubicBezTo>
                  <a:pt x="384276" y="122960"/>
                  <a:pt x="371047" y="129839"/>
                  <a:pt x="364168" y="137777"/>
                </a:cubicBezTo>
                <a:cubicBezTo>
                  <a:pt x="357289" y="145715"/>
                  <a:pt x="331889" y="162119"/>
                  <a:pt x="332418" y="156827"/>
                </a:cubicBezTo>
                <a:cubicBezTo>
                  <a:pt x="332947" y="151535"/>
                  <a:pt x="380043" y="126664"/>
                  <a:pt x="367343" y="106027"/>
                </a:cubicBezTo>
                <a:cubicBezTo>
                  <a:pt x="354643" y="85390"/>
                  <a:pt x="284793" y="44114"/>
                  <a:pt x="256218" y="33002"/>
                </a:cubicBezTo>
                <a:cubicBezTo>
                  <a:pt x="227643" y="21890"/>
                  <a:pt x="235051" y="26652"/>
                  <a:pt x="195893" y="39352"/>
                </a:cubicBezTo>
                <a:cubicBezTo>
                  <a:pt x="156735" y="52052"/>
                  <a:pt x="18622" y="85389"/>
                  <a:pt x="2218" y="90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0F0743DD-8A43-36CE-F075-4F94FE32D806}"/>
              </a:ext>
            </a:extLst>
          </p:cNvPr>
          <p:cNvSpPr/>
          <p:nvPr/>
        </p:nvSpPr>
        <p:spPr>
          <a:xfrm>
            <a:off x="6738801" y="5241569"/>
            <a:ext cx="128180" cy="226763"/>
          </a:xfrm>
          <a:custGeom>
            <a:avLst/>
            <a:gdLst>
              <a:gd name="connsiteX0" fmla="*/ 93799 w 128180"/>
              <a:gd name="connsiteY0" fmla="*/ 356 h 226763"/>
              <a:gd name="connsiteX1" fmla="*/ 122374 w 128180"/>
              <a:gd name="connsiteY1" fmla="*/ 111481 h 226763"/>
              <a:gd name="connsiteX2" fmla="*/ 116024 w 128180"/>
              <a:gd name="connsiteY2" fmla="*/ 140056 h 226763"/>
              <a:gd name="connsiteX3" fmla="*/ 1724 w 128180"/>
              <a:gd name="connsiteY3" fmla="*/ 225781 h 226763"/>
              <a:gd name="connsiteX4" fmla="*/ 52524 w 128180"/>
              <a:gd name="connsiteY4" fmla="*/ 184506 h 226763"/>
              <a:gd name="connsiteX5" fmla="*/ 125549 w 128180"/>
              <a:gd name="connsiteY5" fmla="*/ 152756 h 226763"/>
              <a:gd name="connsiteX6" fmla="*/ 93799 w 128180"/>
              <a:gd name="connsiteY6" fmla="*/ 356 h 22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80" h="226763">
                <a:moveTo>
                  <a:pt x="93799" y="356"/>
                </a:moveTo>
                <a:cubicBezTo>
                  <a:pt x="93270" y="-6523"/>
                  <a:pt x="118670" y="88198"/>
                  <a:pt x="122374" y="111481"/>
                </a:cubicBezTo>
                <a:cubicBezTo>
                  <a:pt x="126078" y="134764"/>
                  <a:pt x="136132" y="121006"/>
                  <a:pt x="116024" y="140056"/>
                </a:cubicBezTo>
                <a:cubicBezTo>
                  <a:pt x="95916" y="159106"/>
                  <a:pt x="12307" y="218373"/>
                  <a:pt x="1724" y="225781"/>
                </a:cubicBezTo>
                <a:cubicBezTo>
                  <a:pt x="-8859" y="233189"/>
                  <a:pt x="31887" y="196677"/>
                  <a:pt x="52524" y="184506"/>
                </a:cubicBezTo>
                <a:cubicBezTo>
                  <a:pt x="73161" y="172335"/>
                  <a:pt x="115495" y="183448"/>
                  <a:pt x="125549" y="152756"/>
                </a:cubicBezTo>
                <a:cubicBezTo>
                  <a:pt x="135603" y="122064"/>
                  <a:pt x="94328" y="7235"/>
                  <a:pt x="93799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143F7DD6-92B5-0796-801C-496ECFEAD7F1}"/>
              </a:ext>
            </a:extLst>
          </p:cNvPr>
          <p:cNvSpPr/>
          <p:nvPr/>
        </p:nvSpPr>
        <p:spPr>
          <a:xfrm>
            <a:off x="5745121" y="5557589"/>
            <a:ext cx="332522" cy="62205"/>
          </a:xfrm>
          <a:custGeom>
            <a:avLst/>
            <a:gdLst>
              <a:gd name="connsiteX0" fmla="*/ 331829 w 332522"/>
              <a:gd name="connsiteY0" fmla="*/ 20886 h 62205"/>
              <a:gd name="connsiteX1" fmla="*/ 211179 w 332522"/>
              <a:gd name="connsiteY1" fmla="*/ 55811 h 62205"/>
              <a:gd name="connsiteX2" fmla="*/ 96879 w 332522"/>
              <a:gd name="connsiteY2" fmla="*/ 27236 h 62205"/>
              <a:gd name="connsiteX3" fmla="*/ 33379 w 332522"/>
              <a:gd name="connsiteY3" fmla="*/ 8186 h 62205"/>
              <a:gd name="connsiteX4" fmla="*/ 4804 w 332522"/>
              <a:gd name="connsiteY4" fmla="*/ 1836 h 62205"/>
              <a:gd name="connsiteX5" fmla="*/ 131804 w 332522"/>
              <a:gd name="connsiteY5" fmla="*/ 39936 h 62205"/>
              <a:gd name="connsiteX6" fmla="*/ 154029 w 332522"/>
              <a:gd name="connsiteY6" fmla="*/ 62161 h 62205"/>
              <a:gd name="connsiteX7" fmla="*/ 331829 w 332522"/>
              <a:gd name="connsiteY7" fmla="*/ 20886 h 6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522" h="62205">
                <a:moveTo>
                  <a:pt x="331829" y="20886"/>
                </a:moveTo>
                <a:cubicBezTo>
                  <a:pt x="341354" y="19828"/>
                  <a:pt x="250337" y="54753"/>
                  <a:pt x="211179" y="55811"/>
                </a:cubicBezTo>
                <a:cubicBezTo>
                  <a:pt x="172021" y="56869"/>
                  <a:pt x="126512" y="35173"/>
                  <a:pt x="96879" y="27236"/>
                </a:cubicBezTo>
                <a:cubicBezTo>
                  <a:pt x="67246" y="19299"/>
                  <a:pt x="48725" y="12419"/>
                  <a:pt x="33379" y="8186"/>
                </a:cubicBezTo>
                <a:cubicBezTo>
                  <a:pt x="18033" y="3953"/>
                  <a:pt x="-11600" y="-3456"/>
                  <a:pt x="4804" y="1836"/>
                </a:cubicBezTo>
                <a:cubicBezTo>
                  <a:pt x="21208" y="7128"/>
                  <a:pt x="106933" y="29882"/>
                  <a:pt x="131804" y="39936"/>
                </a:cubicBezTo>
                <a:cubicBezTo>
                  <a:pt x="156675" y="49990"/>
                  <a:pt x="126512" y="60574"/>
                  <a:pt x="154029" y="62161"/>
                </a:cubicBezTo>
                <a:cubicBezTo>
                  <a:pt x="181546" y="63748"/>
                  <a:pt x="322304" y="21944"/>
                  <a:pt x="331829" y="20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4A1CAC3-8C77-92D1-88CB-9DB753BEB24D}"/>
              </a:ext>
            </a:extLst>
          </p:cNvPr>
          <p:cNvSpPr/>
          <p:nvPr/>
        </p:nvSpPr>
        <p:spPr>
          <a:xfrm>
            <a:off x="5691387" y="5485337"/>
            <a:ext cx="132092" cy="326037"/>
          </a:xfrm>
          <a:custGeom>
            <a:avLst/>
            <a:gdLst>
              <a:gd name="connsiteX0" fmla="*/ 131563 w 132092"/>
              <a:gd name="connsiteY0" fmla="*/ 1063 h 326037"/>
              <a:gd name="connsiteX1" fmla="*/ 49013 w 132092"/>
              <a:gd name="connsiteY1" fmla="*/ 112188 h 326037"/>
              <a:gd name="connsiteX2" fmla="*/ 26788 w 132092"/>
              <a:gd name="connsiteY2" fmla="*/ 166163 h 326037"/>
              <a:gd name="connsiteX3" fmla="*/ 45838 w 132092"/>
              <a:gd name="connsiteY3" fmla="*/ 321738 h 326037"/>
              <a:gd name="connsiteX4" fmla="*/ 36313 w 132092"/>
              <a:gd name="connsiteY4" fmla="*/ 274113 h 326037"/>
              <a:gd name="connsiteX5" fmla="*/ 4563 w 132092"/>
              <a:gd name="connsiteY5" fmla="*/ 185213 h 326037"/>
              <a:gd name="connsiteX6" fmla="*/ 131563 w 132092"/>
              <a:gd name="connsiteY6" fmla="*/ 1063 h 32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092" h="326037">
                <a:moveTo>
                  <a:pt x="131563" y="1063"/>
                </a:moveTo>
                <a:cubicBezTo>
                  <a:pt x="138971" y="-11108"/>
                  <a:pt x="66475" y="84671"/>
                  <a:pt x="49013" y="112188"/>
                </a:cubicBezTo>
                <a:cubicBezTo>
                  <a:pt x="31550" y="139705"/>
                  <a:pt x="27317" y="131238"/>
                  <a:pt x="26788" y="166163"/>
                </a:cubicBezTo>
                <a:cubicBezTo>
                  <a:pt x="26259" y="201088"/>
                  <a:pt x="44250" y="303746"/>
                  <a:pt x="45838" y="321738"/>
                </a:cubicBezTo>
                <a:cubicBezTo>
                  <a:pt x="47425" y="339730"/>
                  <a:pt x="43192" y="296867"/>
                  <a:pt x="36313" y="274113"/>
                </a:cubicBezTo>
                <a:cubicBezTo>
                  <a:pt x="29434" y="251359"/>
                  <a:pt x="-13958" y="225430"/>
                  <a:pt x="4563" y="185213"/>
                </a:cubicBezTo>
                <a:cubicBezTo>
                  <a:pt x="23084" y="144996"/>
                  <a:pt x="124155" y="13234"/>
                  <a:pt x="131563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DBB65C07-DE09-FCD4-5D10-CE822CF51931}"/>
              </a:ext>
            </a:extLst>
          </p:cNvPr>
          <p:cNvSpPr/>
          <p:nvPr/>
        </p:nvSpPr>
        <p:spPr>
          <a:xfrm>
            <a:off x="5705443" y="5459778"/>
            <a:ext cx="1054364" cy="216208"/>
          </a:xfrm>
          <a:custGeom>
            <a:avLst/>
            <a:gdLst>
              <a:gd name="connsiteX0" fmla="*/ 32 w 1054364"/>
              <a:gd name="connsiteY0" fmla="*/ 204422 h 216208"/>
              <a:gd name="connsiteX1" fmla="*/ 304832 w 1054364"/>
              <a:gd name="connsiteY1" fmla="*/ 213947 h 216208"/>
              <a:gd name="connsiteX2" fmla="*/ 454057 w 1054364"/>
              <a:gd name="connsiteY2" fmla="*/ 156797 h 216208"/>
              <a:gd name="connsiteX3" fmla="*/ 371507 w 1054364"/>
              <a:gd name="connsiteY3" fmla="*/ 169497 h 216208"/>
              <a:gd name="connsiteX4" fmla="*/ 739807 w 1054364"/>
              <a:gd name="connsiteY4" fmla="*/ 39322 h 216208"/>
              <a:gd name="connsiteX5" fmla="*/ 882682 w 1054364"/>
              <a:gd name="connsiteY5" fmla="*/ 10747 h 216208"/>
              <a:gd name="connsiteX6" fmla="*/ 1054132 w 1054364"/>
              <a:gd name="connsiteY6" fmla="*/ 7572 h 216208"/>
              <a:gd name="connsiteX7" fmla="*/ 920782 w 1054364"/>
              <a:gd name="connsiteY7" fmla="*/ 7572 h 216208"/>
              <a:gd name="connsiteX8" fmla="*/ 971582 w 1054364"/>
              <a:gd name="connsiteY8" fmla="*/ 1222 h 216208"/>
              <a:gd name="connsiteX9" fmla="*/ 882682 w 1054364"/>
              <a:gd name="connsiteY9" fmla="*/ 1222 h 216208"/>
              <a:gd name="connsiteX10" fmla="*/ 771557 w 1054364"/>
              <a:gd name="connsiteY10" fmla="*/ 13922 h 216208"/>
              <a:gd name="connsiteX11" fmla="*/ 517557 w 1054364"/>
              <a:gd name="connsiteY11" fmla="*/ 121872 h 216208"/>
              <a:gd name="connsiteX12" fmla="*/ 425482 w 1054364"/>
              <a:gd name="connsiteY12" fmla="*/ 172672 h 216208"/>
              <a:gd name="connsiteX13" fmla="*/ 323882 w 1054364"/>
              <a:gd name="connsiteY13" fmla="*/ 201247 h 216208"/>
              <a:gd name="connsiteX14" fmla="*/ 32 w 1054364"/>
              <a:gd name="connsiteY14" fmla="*/ 204422 h 2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4364" h="216208">
                <a:moveTo>
                  <a:pt x="32" y="204422"/>
                </a:moveTo>
                <a:cubicBezTo>
                  <a:pt x="-3143" y="206539"/>
                  <a:pt x="229161" y="221885"/>
                  <a:pt x="304832" y="213947"/>
                </a:cubicBezTo>
                <a:cubicBezTo>
                  <a:pt x="380503" y="206009"/>
                  <a:pt x="442945" y="164205"/>
                  <a:pt x="454057" y="156797"/>
                </a:cubicBezTo>
                <a:cubicBezTo>
                  <a:pt x="465170" y="149389"/>
                  <a:pt x="323882" y="189076"/>
                  <a:pt x="371507" y="169497"/>
                </a:cubicBezTo>
                <a:cubicBezTo>
                  <a:pt x="419132" y="149918"/>
                  <a:pt x="654611" y="65780"/>
                  <a:pt x="739807" y="39322"/>
                </a:cubicBezTo>
                <a:cubicBezTo>
                  <a:pt x="825003" y="12864"/>
                  <a:pt x="830295" y="16039"/>
                  <a:pt x="882682" y="10747"/>
                </a:cubicBezTo>
                <a:cubicBezTo>
                  <a:pt x="935069" y="5455"/>
                  <a:pt x="1047782" y="8101"/>
                  <a:pt x="1054132" y="7572"/>
                </a:cubicBezTo>
                <a:cubicBezTo>
                  <a:pt x="1060482" y="7043"/>
                  <a:pt x="934540" y="8630"/>
                  <a:pt x="920782" y="7572"/>
                </a:cubicBezTo>
                <a:cubicBezTo>
                  <a:pt x="907024" y="6514"/>
                  <a:pt x="977932" y="2280"/>
                  <a:pt x="971582" y="1222"/>
                </a:cubicBezTo>
                <a:cubicBezTo>
                  <a:pt x="965232" y="164"/>
                  <a:pt x="916019" y="-895"/>
                  <a:pt x="882682" y="1222"/>
                </a:cubicBezTo>
                <a:cubicBezTo>
                  <a:pt x="849345" y="3339"/>
                  <a:pt x="832411" y="-6186"/>
                  <a:pt x="771557" y="13922"/>
                </a:cubicBezTo>
                <a:cubicBezTo>
                  <a:pt x="710703" y="34030"/>
                  <a:pt x="575236" y="95414"/>
                  <a:pt x="517557" y="121872"/>
                </a:cubicBezTo>
                <a:cubicBezTo>
                  <a:pt x="459878" y="148330"/>
                  <a:pt x="457761" y="159443"/>
                  <a:pt x="425482" y="172672"/>
                </a:cubicBezTo>
                <a:cubicBezTo>
                  <a:pt x="393203" y="185901"/>
                  <a:pt x="389499" y="194368"/>
                  <a:pt x="323882" y="201247"/>
                </a:cubicBezTo>
                <a:cubicBezTo>
                  <a:pt x="258265" y="208126"/>
                  <a:pt x="3207" y="202305"/>
                  <a:pt x="32" y="20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CEE80C6-6E92-C158-9C67-85BA149DC63E}"/>
              </a:ext>
            </a:extLst>
          </p:cNvPr>
          <p:cNvSpPr/>
          <p:nvPr/>
        </p:nvSpPr>
        <p:spPr>
          <a:xfrm>
            <a:off x="6575342" y="5257683"/>
            <a:ext cx="223085" cy="171589"/>
          </a:xfrm>
          <a:custGeom>
            <a:avLst/>
            <a:gdLst>
              <a:gd name="connsiteX0" fmla="*/ 171533 w 223085"/>
              <a:gd name="connsiteY0" fmla="*/ 117 h 171589"/>
              <a:gd name="connsiteX1" fmla="*/ 184233 w 223085"/>
              <a:gd name="connsiteY1" fmla="*/ 104892 h 171589"/>
              <a:gd name="connsiteX2" fmla="*/ 88983 w 223085"/>
              <a:gd name="connsiteY2" fmla="*/ 142992 h 171589"/>
              <a:gd name="connsiteX3" fmla="*/ 83 w 223085"/>
              <a:gd name="connsiteY3" fmla="*/ 155692 h 171589"/>
              <a:gd name="connsiteX4" fmla="*/ 104858 w 223085"/>
              <a:gd name="connsiteY4" fmla="*/ 152517 h 171589"/>
              <a:gd name="connsiteX5" fmla="*/ 222333 w 223085"/>
              <a:gd name="connsiteY5" fmla="*/ 171567 h 171589"/>
              <a:gd name="connsiteX6" fmla="*/ 155658 w 223085"/>
              <a:gd name="connsiteY6" fmla="*/ 155692 h 171589"/>
              <a:gd name="connsiteX7" fmla="*/ 165183 w 223085"/>
              <a:gd name="connsiteY7" fmla="*/ 127117 h 171589"/>
              <a:gd name="connsiteX8" fmla="*/ 171533 w 223085"/>
              <a:gd name="connsiteY8" fmla="*/ 117 h 17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085" h="171589">
                <a:moveTo>
                  <a:pt x="171533" y="117"/>
                </a:moveTo>
                <a:cubicBezTo>
                  <a:pt x="174708" y="-3587"/>
                  <a:pt x="197991" y="81080"/>
                  <a:pt x="184233" y="104892"/>
                </a:cubicBezTo>
                <a:cubicBezTo>
                  <a:pt x="170475" y="128704"/>
                  <a:pt x="119675" y="134525"/>
                  <a:pt x="88983" y="142992"/>
                </a:cubicBezTo>
                <a:cubicBezTo>
                  <a:pt x="58291" y="151459"/>
                  <a:pt x="-2563" y="154105"/>
                  <a:pt x="83" y="155692"/>
                </a:cubicBezTo>
                <a:cubicBezTo>
                  <a:pt x="2729" y="157280"/>
                  <a:pt x="67816" y="149871"/>
                  <a:pt x="104858" y="152517"/>
                </a:cubicBezTo>
                <a:cubicBezTo>
                  <a:pt x="141900" y="155163"/>
                  <a:pt x="213866" y="171038"/>
                  <a:pt x="222333" y="171567"/>
                </a:cubicBezTo>
                <a:cubicBezTo>
                  <a:pt x="230800" y="172096"/>
                  <a:pt x="165183" y="163100"/>
                  <a:pt x="155658" y="155692"/>
                </a:cubicBezTo>
                <a:cubicBezTo>
                  <a:pt x="146133" y="148284"/>
                  <a:pt x="163596" y="147754"/>
                  <a:pt x="165183" y="127117"/>
                </a:cubicBezTo>
                <a:cubicBezTo>
                  <a:pt x="166770" y="106480"/>
                  <a:pt x="168358" y="3821"/>
                  <a:pt x="171533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0AD5FFB3-B3EA-14A5-E3E9-A1FBFB603918}"/>
              </a:ext>
            </a:extLst>
          </p:cNvPr>
          <p:cNvSpPr/>
          <p:nvPr/>
        </p:nvSpPr>
        <p:spPr>
          <a:xfrm>
            <a:off x="6730741" y="5206985"/>
            <a:ext cx="120814" cy="241400"/>
          </a:xfrm>
          <a:custGeom>
            <a:avLst/>
            <a:gdLst>
              <a:gd name="connsiteX0" fmla="*/ 82809 w 120814"/>
              <a:gd name="connsiteY0" fmla="*/ 15 h 241400"/>
              <a:gd name="connsiteX1" fmla="*/ 85984 w 120814"/>
              <a:gd name="connsiteY1" fmla="*/ 152415 h 241400"/>
              <a:gd name="connsiteX2" fmla="*/ 259 w 120814"/>
              <a:gd name="connsiteY2" fmla="*/ 241315 h 241400"/>
              <a:gd name="connsiteX3" fmla="*/ 117734 w 120814"/>
              <a:gd name="connsiteY3" fmla="*/ 168290 h 241400"/>
              <a:gd name="connsiteX4" fmla="*/ 85984 w 120814"/>
              <a:gd name="connsiteY4" fmla="*/ 142890 h 241400"/>
              <a:gd name="connsiteX5" fmla="*/ 82809 w 120814"/>
              <a:gd name="connsiteY5" fmla="*/ 15 h 2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814" h="241400">
                <a:moveTo>
                  <a:pt x="82809" y="15"/>
                </a:moveTo>
                <a:cubicBezTo>
                  <a:pt x="82809" y="1602"/>
                  <a:pt x="99742" y="112198"/>
                  <a:pt x="85984" y="152415"/>
                </a:cubicBezTo>
                <a:cubicBezTo>
                  <a:pt x="72226" y="192632"/>
                  <a:pt x="-5033" y="238669"/>
                  <a:pt x="259" y="241315"/>
                </a:cubicBezTo>
                <a:cubicBezTo>
                  <a:pt x="5551" y="243961"/>
                  <a:pt x="103446" y="184694"/>
                  <a:pt x="117734" y="168290"/>
                </a:cubicBezTo>
                <a:cubicBezTo>
                  <a:pt x="132022" y="151886"/>
                  <a:pt x="92334" y="165644"/>
                  <a:pt x="85984" y="142890"/>
                </a:cubicBezTo>
                <a:cubicBezTo>
                  <a:pt x="79634" y="120136"/>
                  <a:pt x="82809" y="-1572"/>
                  <a:pt x="8280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DFA8550-0E52-9754-931A-EC110D46FCC7}"/>
              </a:ext>
            </a:extLst>
          </p:cNvPr>
          <p:cNvSpPr/>
          <p:nvPr/>
        </p:nvSpPr>
        <p:spPr>
          <a:xfrm>
            <a:off x="6829263" y="5289522"/>
            <a:ext cx="301791" cy="149556"/>
          </a:xfrm>
          <a:custGeom>
            <a:avLst/>
            <a:gdLst>
              <a:gd name="connsiteX0" fmla="*/ 89062 w 301791"/>
              <a:gd name="connsiteY0" fmla="*/ 28 h 149556"/>
              <a:gd name="connsiteX1" fmla="*/ 70012 w 301791"/>
              <a:gd name="connsiteY1" fmla="*/ 88928 h 149556"/>
              <a:gd name="connsiteX2" fmla="*/ 162 w 301791"/>
              <a:gd name="connsiteY2" fmla="*/ 149253 h 149556"/>
              <a:gd name="connsiteX3" fmla="*/ 54137 w 301791"/>
              <a:gd name="connsiteY3" fmla="*/ 111153 h 149556"/>
              <a:gd name="connsiteX4" fmla="*/ 158912 w 301791"/>
              <a:gd name="connsiteY4" fmla="*/ 85753 h 149556"/>
              <a:gd name="connsiteX5" fmla="*/ 187487 w 301791"/>
              <a:gd name="connsiteY5" fmla="*/ 50828 h 149556"/>
              <a:gd name="connsiteX6" fmla="*/ 206537 w 301791"/>
              <a:gd name="connsiteY6" fmla="*/ 88928 h 149556"/>
              <a:gd name="connsiteX7" fmla="*/ 241462 w 301791"/>
              <a:gd name="connsiteY7" fmla="*/ 88928 h 149556"/>
              <a:gd name="connsiteX8" fmla="*/ 301787 w 301791"/>
              <a:gd name="connsiteY8" fmla="*/ 41303 h 149556"/>
              <a:gd name="connsiteX9" fmla="*/ 238287 w 301791"/>
              <a:gd name="connsiteY9" fmla="*/ 76228 h 149556"/>
              <a:gd name="connsiteX10" fmla="*/ 76362 w 301791"/>
              <a:gd name="connsiteY10" fmla="*/ 98453 h 149556"/>
              <a:gd name="connsiteX11" fmla="*/ 89062 w 301791"/>
              <a:gd name="connsiteY11" fmla="*/ 28 h 14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791" h="149556">
                <a:moveTo>
                  <a:pt x="89062" y="28"/>
                </a:moveTo>
                <a:cubicBezTo>
                  <a:pt x="88004" y="-1560"/>
                  <a:pt x="84829" y="64057"/>
                  <a:pt x="70012" y="88928"/>
                </a:cubicBezTo>
                <a:cubicBezTo>
                  <a:pt x="55195" y="113799"/>
                  <a:pt x="2808" y="145549"/>
                  <a:pt x="162" y="149253"/>
                </a:cubicBezTo>
                <a:cubicBezTo>
                  <a:pt x="-2484" y="152957"/>
                  <a:pt x="27679" y="121736"/>
                  <a:pt x="54137" y="111153"/>
                </a:cubicBezTo>
                <a:cubicBezTo>
                  <a:pt x="80595" y="100570"/>
                  <a:pt x="136687" y="95807"/>
                  <a:pt x="158912" y="85753"/>
                </a:cubicBezTo>
                <a:cubicBezTo>
                  <a:pt x="181137" y="75699"/>
                  <a:pt x="179550" y="50299"/>
                  <a:pt x="187487" y="50828"/>
                </a:cubicBezTo>
                <a:cubicBezTo>
                  <a:pt x="195425" y="51357"/>
                  <a:pt x="197541" y="82578"/>
                  <a:pt x="206537" y="88928"/>
                </a:cubicBezTo>
                <a:cubicBezTo>
                  <a:pt x="215533" y="95278"/>
                  <a:pt x="225587" y="96865"/>
                  <a:pt x="241462" y="88928"/>
                </a:cubicBezTo>
                <a:cubicBezTo>
                  <a:pt x="257337" y="80991"/>
                  <a:pt x="302316" y="43420"/>
                  <a:pt x="301787" y="41303"/>
                </a:cubicBezTo>
                <a:cubicBezTo>
                  <a:pt x="301258" y="39186"/>
                  <a:pt x="275858" y="66703"/>
                  <a:pt x="238287" y="76228"/>
                </a:cubicBezTo>
                <a:cubicBezTo>
                  <a:pt x="200716" y="85753"/>
                  <a:pt x="99116" y="105861"/>
                  <a:pt x="76362" y="98453"/>
                </a:cubicBezTo>
                <a:cubicBezTo>
                  <a:pt x="53608" y="91045"/>
                  <a:pt x="90120" y="1616"/>
                  <a:pt x="8906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612AC272-9216-3012-449D-985777C2B399}"/>
              </a:ext>
            </a:extLst>
          </p:cNvPr>
          <p:cNvSpPr/>
          <p:nvPr/>
        </p:nvSpPr>
        <p:spPr>
          <a:xfrm>
            <a:off x="6369017" y="4990970"/>
            <a:ext cx="63546" cy="200264"/>
          </a:xfrm>
          <a:custGeom>
            <a:avLst/>
            <a:gdLst>
              <a:gd name="connsiteX0" fmla="*/ 33 w 63546"/>
              <a:gd name="connsiteY0" fmla="*/ 130 h 200264"/>
              <a:gd name="connsiteX1" fmla="*/ 54008 w 63546"/>
              <a:gd name="connsiteY1" fmla="*/ 85855 h 200264"/>
              <a:gd name="connsiteX2" fmla="*/ 33 w 63546"/>
              <a:gd name="connsiteY2" fmla="*/ 200155 h 200264"/>
              <a:gd name="connsiteX3" fmla="*/ 63533 w 63546"/>
              <a:gd name="connsiteY3" fmla="*/ 104905 h 200264"/>
              <a:gd name="connsiteX4" fmla="*/ 33 w 63546"/>
              <a:gd name="connsiteY4" fmla="*/ 130 h 20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46" h="200264">
                <a:moveTo>
                  <a:pt x="33" y="130"/>
                </a:moveTo>
                <a:cubicBezTo>
                  <a:pt x="-1554" y="-3045"/>
                  <a:pt x="54008" y="52518"/>
                  <a:pt x="54008" y="85855"/>
                </a:cubicBezTo>
                <a:cubicBezTo>
                  <a:pt x="54008" y="119192"/>
                  <a:pt x="-1554" y="196980"/>
                  <a:pt x="33" y="200155"/>
                </a:cubicBezTo>
                <a:cubicBezTo>
                  <a:pt x="1620" y="203330"/>
                  <a:pt x="64591" y="136655"/>
                  <a:pt x="63533" y="104905"/>
                </a:cubicBezTo>
                <a:cubicBezTo>
                  <a:pt x="62475" y="73155"/>
                  <a:pt x="1620" y="3305"/>
                  <a:pt x="33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374BB0B-4D09-2B13-83FE-D701B5F20E58}"/>
              </a:ext>
            </a:extLst>
          </p:cNvPr>
          <p:cNvSpPr/>
          <p:nvPr/>
        </p:nvSpPr>
        <p:spPr>
          <a:xfrm>
            <a:off x="6886386" y="4866528"/>
            <a:ext cx="135908" cy="103821"/>
          </a:xfrm>
          <a:custGeom>
            <a:avLst/>
            <a:gdLst>
              <a:gd name="connsiteX0" fmla="*/ 189 w 135908"/>
              <a:gd name="connsiteY0" fmla="*/ 747 h 103821"/>
              <a:gd name="connsiteX1" fmla="*/ 130364 w 135908"/>
              <a:gd name="connsiteY1" fmla="*/ 102347 h 103821"/>
              <a:gd name="connsiteX2" fmla="*/ 101789 w 135908"/>
              <a:gd name="connsiteY2" fmla="*/ 57897 h 103821"/>
              <a:gd name="connsiteX3" fmla="*/ 189 w 135908"/>
              <a:gd name="connsiteY3" fmla="*/ 747 h 10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908" h="103821">
                <a:moveTo>
                  <a:pt x="189" y="747"/>
                </a:moveTo>
                <a:cubicBezTo>
                  <a:pt x="4952" y="8155"/>
                  <a:pt x="113431" y="92822"/>
                  <a:pt x="130364" y="102347"/>
                </a:cubicBezTo>
                <a:cubicBezTo>
                  <a:pt x="147297" y="111872"/>
                  <a:pt x="121897" y="72714"/>
                  <a:pt x="101789" y="57897"/>
                </a:cubicBezTo>
                <a:cubicBezTo>
                  <a:pt x="81681" y="43080"/>
                  <a:pt x="-4574" y="-6661"/>
                  <a:pt x="189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48685C35-36BF-2BC4-CBF2-06BC60F281BC}"/>
              </a:ext>
            </a:extLst>
          </p:cNvPr>
          <p:cNvSpPr/>
          <p:nvPr/>
        </p:nvSpPr>
        <p:spPr>
          <a:xfrm>
            <a:off x="7156392" y="5171937"/>
            <a:ext cx="69920" cy="203527"/>
          </a:xfrm>
          <a:custGeom>
            <a:avLst/>
            <a:gdLst>
              <a:gd name="connsiteX0" fmla="*/ 19108 w 69920"/>
              <a:gd name="connsiteY0" fmla="*/ 138 h 203527"/>
              <a:gd name="connsiteX1" fmla="*/ 57208 w 69920"/>
              <a:gd name="connsiteY1" fmla="*/ 101738 h 203527"/>
              <a:gd name="connsiteX2" fmla="*/ 58 w 69920"/>
              <a:gd name="connsiteY2" fmla="*/ 203338 h 203527"/>
              <a:gd name="connsiteX3" fmla="*/ 69908 w 69920"/>
              <a:gd name="connsiteY3" fmla="*/ 123963 h 203527"/>
              <a:gd name="connsiteX4" fmla="*/ 19108 w 69920"/>
              <a:gd name="connsiteY4" fmla="*/ 138 h 20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20" h="203527">
                <a:moveTo>
                  <a:pt x="19108" y="138"/>
                </a:moveTo>
                <a:cubicBezTo>
                  <a:pt x="16991" y="-3566"/>
                  <a:pt x="60383" y="67871"/>
                  <a:pt x="57208" y="101738"/>
                </a:cubicBezTo>
                <a:cubicBezTo>
                  <a:pt x="54033" y="135605"/>
                  <a:pt x="-2059" y="199634"/>
                  <a:pt x="58" y="203338"/>
                </a:cubicBezTo>
                <a:cubicBezTo>
                  <a:pt x="2175" y="207042"/>
                  <a:pt x="70966" y="155713"/>
                  <a:pt x="69908" y="123963"/>
                </a:cubicBezTo>
                <a:cubicBezTo>
                  <a:pt x="68850" y="92213"/>
                  <a:pt x="21225" y="3842"/>
                  <a:pt x="19108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FBCA1043-B4FD-8E23-9DBC-6A24CFF5AA12}"/>
              </a:ext>
            </a:extLst>
          </p:cNvPr>
          <p:cNvSpPr/>
          <p:nvPr/>
        </p:nvSpPr>
        <p:spPr>
          <a:xfrm>
            <a:off x="5730875" y="5667357"/>
            <a:ext cx="1024232" cy="38135"/>
          </a:xfrm>
          <a:custGeom>
            <a:avLst/>
            <a:gdLst>
              <a:gd name="connsiteX0" fmla="*/ 0 w 1024232"/>
              <a:gd name="connsiteY0" fmla="*/ 15893 h 38135"/>
              <a:gd name="connsiteX1" fmla="*/ 504825 w 1024232"/>
              <a:gd name="connsiteY1" fmla="*/ 38118 h 38135"/>
              <a:gd name="connsiteX2" fmla="*/ 730250 w 1024232"/>
              <a:gd name="connsiteY2" fmla="*/ 12718 h 38135"/>
              <a:gd name="connsiteX3" fmla="*/ 622300 w 1024232"/>
              <a:gd name="connsiteY3" fmla="*/ 12718 h 38135"/>
              <a:gd name="connsiteX4" fmla="*/ 1019175 w 1024232"/>
              <a:gd name="connsiteY4" fmla="*/ 18 h 38135"/>
              <a:gd name="connsiteX5" fmla="*/ 857250 w 1024232"/>
              <a:gd name="connsiteY5" fmla="*/ 15893 h 38135"/>
              <a:gd name="connsiteX6" fmla="*/ 717550 w 1024232"/>
              <a:gd name="connsiteY6" fmla="*/ 31768 h 38135"/>
              <a:gd name="connsiteX7" fmla="*/ 511175 w 1024232"/>
              <a:gd name="connsiteY7" fmla="*/ 25418 h 38135"/>
              <a:gd name="connsiteX8" fmla="*/ 441325 w 1024232"/>
              <a:gd name="connsiteY8" fmla="*/ 25418 h 38135"/>
              <a:gd name="connsiteX9" fmla="*/ 0 w 1024232"/>
              <a:gd name="connsiteY9" fmla="*/ 15893 h 3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4232" h="38135">
                <a:moveTo>
                  <a:pt x="0" y="15893"/>
                </a:moveTo>
                <a:cubicBezTo>
                  <a:pt x="191558" y="27270"/>
                  <a:pt x="383117" y="38647"/>
                  <a:pt x="504825" y="38118"/>
                </a:cubicBezTo>
                <a:cubicBezTo>
                  <a:pt x="626533" y="37589"/>
                  <a:pt x="710671" y="16951"/>
                  <a:pt x="730250" y="12718"/>
                </a:cubicBezTo>
                <a:cubicBezTo>
                  <a:pt x="749829" y="8485"/>
                  <a:pt x="574146" y="14835"/>
                  <a:pt x="622300" y="12718"/>
                </a:cubicBezTo>
                <a:cubicBezTo>
                  <a:pt x="670454" y="10601"/>
                  <a:pt x="980017" y="-511"/>
                  <a:pt x="1019175" y="18"/>
                </a:cubicBezTo>
                <a:cubicBezTo>
                  <a:pt x="1058333" y="547"/>
                  <a:pt x="857250" y="15893"/>
                  <a:pt x="857250" y="15893"/>
                </a:cubicBezTo>
                <a:cubicBezTo>
                  <a:pt x="806979" y="21185"/>
                  <a:pt x="775229" y="30181"/>
                  <a:pt x="717550" y="31768"/>
                </a:cubicBezTo>
                <a:lnTo>
                  <a:pt x="511175" y="25418"/>
                </a:lnTo>
                <a:cubicBezTo>
                  <a:pt x="465138" y="24360"/>
                  <a:pt x="441325" y="25418"/>
                  <a:pt x="441325" y="25418"/>
                </a:cubicBezTo>
                <a:lnTo>
                  <a:pt x="0" y="158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F8271FE-688D-018E-15CD-BF97DF5529A4}"/>
              </a:ext>
            </a:extLst>
          </p:cNvPr>
          <p:cNvSpPr/>
          <p:nvPr/>
        </p:nvSpPr>
        <p:spPr>
          <a:xfrm>
            <a:off x="6216316" y="5545535"/>
            <a:ext cx="557542" cy="96440"/>
          </a:xfrm>
          <a:custGeom>
            <a:avLst/>
            <a:gdLst>
              <a:gd name="connsiteX0" fmla="*/ 334 w 557542"/>
              <a:gd name="connsiteY0" fmla="*/ 96440 h 96440"/>
              <a:gd name="connsiteX1" fmla="*/ 257509 w 557542"/>
              <a:gd name="connsiteY1" fmla="*/ 10715 h 96440"/>
              <a:gd name="connsiteX2" fmla="*/ 549609 w 557542"/>
              <a:gd name="connsiteY2" fmla="*/ 1190 h 96440"/>
              <a:gd name="connsiteX3" fmla="*/ 460709 w 557542"/>
              <a:gd name="connsiteY3" fmla="*/ 1190 h 96440"/>
              <a:gd name="connsiteX4" fmla="*/ 311484 w 557542"/>
              <a:gd name="connsiteY4" fmla="*/ 10715 h 96440"/>
              <a:gd name="connsiteX5" fmla="*/ 334 w 557542"/>
              <a:gd name="connsiteY5" fmla="*/ 96440 h 9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542" h="96440">
                <a:moveTo>
                  <a:pt x="334" y="96440"/>
                </a:moveTo>
                <a:cubicBezTo>
                  <a:pt x="-8662" y="96440"/>
                  <a:pt x="165963" y="26590"/>
                  <a:pt x="257509" y="10715"/>
                </a:cubicBezTo>
                <a:cubicBezTo>
                  <a:pt x="349055" y="-5160"/>
                  <a:pt x="515742" y="2777"/>
                  <a:pt x="549609" y="1190"/>
                </a:cubicBezTo>
                <a:cubicBezTo>
                  <a:pt x="583476" y="-397"/>
                  <a:pt x="500396" y="-397"/>
                  <a:pt x="460709" y="1190"/>
                </a:cubicBezTo>
                <a:cubicBezTo>
                  <a:pt x="421022" y="2777"/>
                  <a:pt x="388213" y="-4631"/>
                  <a:pt x="311484" y="10715"/>
                </a:cubicBezTo>
                <a:cubicBezTo>
                  <a:pt x="234755" y="26061"/>
                  <a:pt x="9330" y="96440"/>
                  <a:pt x="334" y="96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BB41A4E-C4AF-BEBD-C316-022C77A9594D}"/>
              </a:ext>
            </a:extLst>
          </p:cNvPr>
          <p:cNvSpPr/>
          <p:nvPr/>
        </p:nvSpPr>
        <p:spPr>
          <a:xfrm>
            <a:off x="6409378" y="5591166"/>
            <a:ext cx="350258" cy="60334"/>
          </a:xfrm>
          <a:custGeom>
            <a:avLst/>
            <a:gdLst>
              <a:gd name="connsiteX0" fmla="*/ 947 w 350258"/>
              <a:gd name="connsiteY0" fmla="*/ 60334 h 60334"/>
              <a:gd name="connsiteX1" fmla="*/ 264472 w 350258"/>
              <a:gd name="connsiteY1" fmla="*/ 28584 h 60334"/>
              <a:gd name="connsiteX2" fmla="*/ 350197 w 350258"/>
              <a:gd name="connsiteY2" fmla="*/ 9 h 60334"/>
              <a:gd name="connsiteX3" fmla="*/ 254947 w 350258"/>
              <a:gd name="connsiteY3" fmla="*/ 25409 h 60334"/>
              <a:gd name="connsiteX4" fmla="*/ 178747 w 350258"/>
              <a:gd name="connsiteY4" fmla="*/ 28584 h 60334"/>
              <a:gd name="connsiteX5" fmla="*/ 947 w 350258"/>
              <a:gd name="connsiteY5" fmla="*/ 60334 h 6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258" h="60334">
                <a:moveTo>
                  <a:pt x="947" y="60334"/>
                </a:moveTo>
                <a:cubicBezTo>
                  <a:pt x="15234" y="60334"/>
                  <a:pt x="206264" y="38638"/>
                  <a:pt x="264472" y="28584"/>
                </a:cubicBezTo>
                <a:cubicBezTo>
                  <a:pt x="322680" y="18530"/>
                  <a:pt x="351784" y="538"/>
                  <a:pt x="350197" y="9"/>
                </a:cubicBezTo>
                <a:cubicBezTo>
                  <a:pt x="348610" y="-520"/>
                  <a:pt x="283522" y="20647"/>
                  <a:pt x="254947" y="25409"/>
                </a:cubicBezTo>
                <a:cubicBezTo>
                  <a:pt x="226372" y="30171"/>
                  <a:pt x="219493" y="22234"/>
                  <a:pt x="178747" y="28584"/>
                </a:cubicBezTo>
                <a:cubicBezTo>
                  <a:pt x="138001" y="34934"/>
                  <a:pt x="-13340" y="60334"/>
                  <a:pt x="947" y="60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BA26577F-21F7-361B-9316-48A4B1DF5442}"/>
              </a:ext>
            </a:extLst>
          </p:cNvPr>
          <p:cNvSpPr/>
          <p:nvPr/>
        </p:nvSpPr>
        <p:spPr>
          <a:xfrm>
            <a:off x="5943491" y="5717019"/>
            <a:ext cx="939960" cy="61511"/>
          </a:xfrm>
          <a:custGeom>
            <a:avLst/>
            <a:gdLst>
              <a:gd name="connsiteX0" fmla="*/ 109 w 939960"/>
              <a:gd name="connsiteY0" fmla="*/ 32906 h 61511"/>
              <a:gd name="connsiteX1" fmla="*/ 238234 w 939960"/>
              <a:gd name="connsiteY1" fmla="*/ 10681 h 61511"/>
              <a:gd name="connsiteX2" fmla="*/ 546209 w 939960"/>
              <a:gd name="connsiteY2" fmla="*/ 39256 h 61511"/>
              <a:gd name="connsiteX3" fmla="*/ 485884 w 939960"/>
              <a:gd name="connsiteY3" fmla="*/ 23381 h 61511"/>
              <a:gd name="connsiteX4" fmla="*/ 933559 w 939960"/>
              <a:gd name="connsiteY4" fmla="*/ 61481 h 61511"/>
              <a:gd name="connsiteX5" fmla="*/ 739884 w 939960"/>
              <a:gd name="connsiteY5" fmla="*/ 29731 h 61511"/>
              <a:gd name="connsiteX6" fmla="*/ 593834 w 939960"/>
              <a:gd name="connsiteY6" fmla="*/ 23381 h 61511"/>
              <a:gd name="connsiteX7" fmla="*/ 441434 w 939960"/>
              <a:gd name="connsiteY7" fmla="*/ 20206 h 61511"/>
              <a:gd name="connsiteX8" fmla="*/ 266809 w 939960"/>
              <a:gd name="connsiteY8" fmla="*/ 1156 h 61511"/>
              <a:gd name="connsiteX9" fmla="*/ 109 w 939960"/>
              <a:gd name="connsiteY9" fmla="*/ 32906 h 6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9960" h="61511">
                <a:moveTo>
                  <a:pt x="109" y="32906"/>
                </a:moveTo>
                <a:cubicBezTo>
                  <a:pt x="-4653" y="34493"/>
                  <a:pt x="147217" y="9623"/>
                  <a:pt x="238234" y="10681"/>
                </a:cubicBezTo>
                <a:cubicBezTo>
                  <a:pt x="329251" y="11739"/>
                  <a:pt x="504934" y="37139"/>
                  <a:pt x="546209" y="39256"/>
                </a:cubicBezTo>
                <a:cubicBezTo>
                  <a:pt x="587484" y="41373"/>
                  <a:pt x="421326" y="19677"/>
                  <a:pt x="485884" y="23381"/>
                </a:cubicBezTo>
                <a:cubicBezTo>
                  <a:pt x="550442" y="27085"/>
                  <a:pt x="891226" y="60423"/>
                  <a:pt x="933559" y="61481"/>
                </a:cubicBezTo>
                <a:cubicBezTo>
                  <a:pt x="975892" y="62539"/>
                  <a:pt x="796505" y="36081"/>
                  <a:pt x="739884" y="29731"/>
                </a:cubicBezTo>
                <a:cubicBezTo>
                  <a:pt x="683263" y="23381"/>
                  <a:pt x="643576" y="24968"/>
                  <a:pt x="593834" y="23381"/>
                </a:cubicBezTo>
                <a:cubicBezTo>
                  <a:pt x="544092" y="21793"/>
                  <a:pt x="495938" y="23910"/>
                  <a:pt x="441434" y="20206"/>
                </a:cubicBezTo>
                <a:cubicBezTo>
                  <a:pt x="386930" y="16502"/>
                  <a:pt x="339834" y="-5194"/>
                  <a:pt x="266809" y="1156"/>
                </a:cubicBezTo>
                <a:cubicBezTo>
                  <a:pt x="193784" y="7506"/>
                  <a:pt x="4871" y="31319"/>
                  <a:pt x="109" y="3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389BAEE-880D-EC97-C730-84A4389EB160}"/>
              </a:ext>
            </a:extLst>
          </p:cNvPr>
          <p:cNvSpPr/>
          <p:nvPr/>
        </p:nvSpPr>
        <p:spPr>
          <a:xfrm>
            <a:off x="6886574" y="5444990"/>
            <a:ext cx="184168" cy="174899"/>
          </a:xfrm>
          <a:custGeom>
            <a:avLst/>
            <a:gdLst>
              <a:gd name="connsiteX0" fmla="*/ 184151 w 184168"/>
              <a:gd name="connsiteY0" fmla="*/ 135 h 174899"/>
              <a:gd name="connsiteX1" fmla="*/ 142876 w 184168"/>
              <a:gd name="connsiteY1" fmla="*/ 79510 h 174899"/>
              <a:gd name="connsiteX2" fmla="*/ 1 w 184168"/>
              <a:gd name="connsiteY2" fmla="*/ 174760 h 174899"/>
              <a:gd name="connsiteX3" fmla="*/ 139701 w 184168"/>
              <a:gd name="connsiteY3" fmla="*/ 98560 h 174899"/>
              <a:gd name="connsiteX4" fmla="*/ 184151 w 184168"/>
              <a:gd name="connsiteY4" fmla="*/ 135 h 17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68" h="174899">
                <a:moveTo>
                  <a:pt x="184151" y="135"/>
                </a:moveTo>
                <a:cubicBezTo>
                  <a:pt x="184680" y="-3040"/>
                  <a:pt x="173568" y="50406"/>
                  <a:pt x="142876" y="79510"/>
                </a:cubicBezTo>
                <a:cubicBezTo>
                  <a:pt x="112184" y="108614"/>
                  <a:pt x="530" y="171585"/>
                  <a:pt x="1" y="174760"/>
                </a:cubicBezTo>
                <a:cubicBezTo>
                  <a:pt x="-528" y="177935"/>
                  <a:pt x="107422" y="126077"/>
                  <a:pt x="139701" y="98560"/>
                </a:cubicBezTo>
                <a:cubicBezTo>
                  <a:pt x="171980" y="71043"/>
                  <a:pt x="183622" y="3310"/>
                  <a:pt x="184151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611EDBD-6E94-D4C2-0E5A-9F9E1445C4E4}"/>
              </a:ext>
            </a:extLst>
          </p:cNvPr>
          <p:cNvSpPr/>
          <p:nvPr/>
        </p:nvSpPr>
        <p:spPr>
          <a:xfrm>
            <a:off x="6753208" y="5578345"/>
            <a:ext cx="54013" cy="213034"/>
          </a:xfrm>
          <a:custGeom>
            <a:avLst/>
            <a:gdLst>
              <a:gd name="connsiteX0" fmla="*/ 15892 w 54013"/>
              <a:gd name="connsiteY0" fmla="*/ 130 h 213034"/>
              <a:gd name="connsiteX1" fmla="*/ 47642 w 54013"/>
              <a:gd name="connsiteY1" fmla="*/ 108080 h 213034"/>
              <a:gd name="connsiteX2" fmla="*/ 17 w 54013"/>
              <a:gd name="connsiteY2" fmla="*/ 212855 h 213034"/>
              <a:gd name="connsiteX3" fmla="*/ 53992 w 54013"/>
              <a:gd name="connsiteY3" fmla="*/ 130305 h 213034"/>
              <a:gd name="connsiteX4" fmla="*/ 15892 w 54013"/>
              <a:gd name="connsiteY4" fmla="*/ 130 h 21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13" h="213034">
                <a:moveTo>
                  <a:pt x="15892" y="130"/>
                </a:moveTo>
                <a:cubicBezTo>
                  <a:pt x="14834" y="-3574"/>
                  <a:pt x="50288" y="72626"/>
                  <a:pt x="47642" y="108080"/>
                </a:cubicBezTo>
                <a:cubicBezTo>
                  <a:pt x="44996" y="143534"/>
                  <a:pt x="-1041" y="209151"/>
                  <a:pt x="17" y="212855"/>
                </a:cubicBezTo>
                <a:cubicBezTo>
                  <a:pt x="1075" y="216559"/>
                  <a:pt x="52934" y="162055"/>
                  <a:pt x="53992" y="130305"/>
                </a:cubicBezTo>
                <a:cubicBezTo>
                  <a:pt x="55050" y="98555"/>
                  <a:pt x="16950" y="3834"/>
                  <a:pt x="15892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3DF6EAE-61F0-3D37-456F-7869D2564FE2}"/>
              </a:ext>
            </a:extLst>
          </p:cNvPr>
          <p:cNvSpPr/>
          <p:nvPr/>
        </p:nvSpPr>
        <p:spPr>
          <a:xfrm>
            <a:off x="6780178" y="5454023"/>
            <a:ext cx="268367" cy="96321"/>
          </a:xfrm>
          <a:custGeom>
            <a:avLst/>
            <a:gdLst>
              <a:gd name="connsiteX0" fmla="*/ 1622 w 268367"/>
              <a:gd name="connsiteY0" fmla="*/ 95877 h 96321"/>
              <a:gd name="connsiteX1" fmla="*/ 134972 w 268367"/>
              <a:gd name="connsiteY1" fmla="*/ 41902 h 96321"/>
              <a:gd name="connsiteX2" fmla="*/ 268322 w 268367"/>
              <a:gd name="connsiteY2" fmla="*/ 627 h 96321"/>
              <a:gd name="connsiteX3" fmla="*/ 150847 w 268367"/>
              <a:gd name="connsiteY3" fmla="*/ 16502 h 96321"/>
              <a:gd name="connsiteX4" fmla="*/ 230222 w 268367"/>
              <a:gd name="connsiteY4" fmla="*/ 10152 h 96321"/>
              <a:gd name="connsiteX5" fmla="*/ 1622 w 268367"/>
              <a:gd name="connsiteY5" fmla="*/ 95877 h 9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67" h="96321">
                <a:moveTo>
                  <a:pt x="1622" y="95877"/>
                </a:moveTo>
                <a:cubicBezTo>
                  <a:pt x="-14253" y="101169"/>
                  <a:pt x="90522" y="57777"/>
                  <a:pt x="134972" y="41902"/>
                </a:cubicBezTo>
                <a:cubicBezTo>
                  <a:pt x="179422" y="26027"/>
                  <a:pt x="265676" y="4860"/>
                  <a:pt x="268322" y="627"/>
                </a:cubicBezTo>
                <a:cubicBezTo>
                  <a:pt x="270968" y="-3606"/>
                  <a:pt x="157197" y="14914"/>
                  <a:pt x="150847" y="16502"/>
                </a:cubicBezTo>
                <a:cubicBezTo>
                  <a:pt x="144497" y="18089"/>
                  <a:pt x="259855" y="-4136"/>
                  <a:pt x="230222" y="10152"/>
                </a:cubicBezTo>
                <a:cubicBezTo>
                  <a:pt x="200589" y="24440"/>
                  <a:pt x="17497" y="90585"/>
                  <a:pt x="1622" y="9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97A08364-878F-AC9F-3F60-E5340CAA7CAD}"/>
              </a:ext>
            </a:extLst>
          </p:cNvPr>
          <p:cNvSpPr/>
          <p:nvPr/>
        </p:nvSpPr>
        <p:spPr>
          <a:xfrm>
            <a:off x="7089703" y="5337077"/>
            <a:ext cx="63698" cy="205643"/>
          </a:xfrm>
          <a:custGeom>
            <a:avLst/>
            <a:gdLst>
              <a:gd name="connsiteX0" fmla="*/ 44522 w 63698"/>
              <a:gd name="connsiteY0" fmla="*/ 98 h 205643"/>
              <a:gd name="connsiteX1" fmla="*/ 72 w 63698"/>
              <a:gd name="connsiteY1" fmla="*/ 82648 h 205643"/>
              <a:gd name="connsiteX2" fmla="*/ 57222 w 63698"/>
              <a:gd name="connsiteY2" fmla="*/ 203298 h 205643"/>
              <a:gd name="connsiteX3" fmla="*/ 25472 w 63698"/>
              <a:gd name="connsiteY3" fmla="*/ 155673 h 205643"/>
              <a:gd name="connsiteX4" fmla="*/ 63572 w 63698"/>
              <a:gd name="connsiteY4" fmla="*/ 73123 h 205643"/>
              <a:gd name="connsiteX5" fmla="*/ 9597 w 63698"/>
              <a:gd name="connsiteY5" fmla="*/ 98523 h 205643"/>
              <a:gd name="connsiteX6" fmla="*/ 44522 w 63698"/>
              <a:gd name="connsiteY6" fmla="*/ 98 h 20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98" h="205643">
                <a:moveTo>
                  <a:pt x="44522" y="98"/>
                </a:moveTo>
                <a:cubicBezTo>
                  <a:pt x="42934" y="-2548"/>
                  <a:pt x="-2045" y="48781"/>
                  <a:pt x="72" y="82648"/>
                </a:cubicBezTo>
                <a:cubicBezTo>
                  <a:pt x="2189" y="116515"/>
                  <a:pt x="52989" y="191127"/>
                  <a:pt x="57222" y="203298"/>
                </a:cubicBezTo>
                <a:cubicBezTo>
                  <a:pt x="61455" y="215469"/>
                  <a:pt x="24414" y="177369"/>
                  <a:pt x="25472" y="155673"/>
                </a:cubicBezTo>
                <a:cubicBezTo>
                  <a:pt x="26530" y="133977"/>
                  <a:pt x="66218" y="82648"/>
                  <a:pt x="63572" y="73123"/>
                </a:cubicBezTo>
                <a:cubicBezTo>
                  <a:pt x="60926" y="63598"/>
                  <a:pt x="12243" y="106990"/>
                  <a:pt x="9597" y="98523"/>
                </a:cubicBezTo>
                <a:cubicBezTo>
                  <a:pt x="6951" y="90056"/>
                  <a:pt x="46110" y="2744"/>
                  <a:pt x="44522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20455C32-FBFE-2D2F-17CC-D7FD6ADA94EE}"/>
              </a:ext>
            </a:extLst>
          </p:cNvPr>
          <p:cNvSpPr/>
          <p:nvPr/>
        </p:nvSpPr>
        <p:spPr>
          <a:xfrm>
            <a:off x="6911953" y="5448182"/>
            <a:ext cx="208382" cy="324078"/>
          </a:xfrm>
          <a:custGeom>
            <a:avLst/>
            <a:gdLst>
              <a:gd name="connsiteX0" fmla="*/ 200047 w 208382"/>
              <a:gd name="connsiteY0" fmla="*/ 3293 h 324078"/>
              <a:gd name="connsiteX1" fmla="*/ 184172 w 208382"/>
              <a:gd name="connsiteY1" fmla="*/ 92193 h 324078"/>
              <a:gd name="connsiteX2" fmla="*/ 177822 w 208382"/>
              <a:gd name="connsiteY2" fmla="*/ 193793 h 324078"/>
              <a:gd name="connsiteX3" fmla="*/ 22 w 208382"/>
              <a:gd name="connsiteY3" fmla="*/ 323968 h 324078"/>
              <a:gd name="connsiteX4" fmla="*/ 190522 w 208382"/>
              <a:gd name="connsiteY4" fmla="*/ 212843 h 324078"/>
              <a:gd name="connsiteX5" fmla="*/ 200047 w 208382"/>
              <a:gd name="connsiteY5" fmla="*/ 3293 h 32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382" h="324078">
                <a:moveTo>
                  <a:pt x="200047" y="3293"/>
                </a:moveTo>
                <a:cubicBezTo>
                  <a:pt x="198989" y="-16815"/>
                  <a:pt x="187876" y="60443"/>
                  <a:pt x="184172" y="92193"/>
                </a:cubicBezTo>
                <a:cubicBezTo>
                  <a:pt x="180468" y="123943"/>
                  <a:pt x="208514" y="155164"/>
                  <a:pt x="177822" y="193793"/>
                </a:cubicBezTo>
                <a:cubicBezTo>
                  <a:pt x="147130" y="232422"/>
                  <a:pt x="-2095" y="320793"/>
                  <a:pt x="22" y="323968"/>
                </a:cubicBezTo>
                <a:cubicBezTo>
                  <a:pt x="2139" y="327143"/>
                  <a:pt x="157714" y="260997"/>
                  <a:pt x="190522" y="212843"/>
                </a:cubicBezTo>
                <a:cubicBezTo>
                  <a:pt x="223330" y="164689"/>
                  <a:pt x="201105" y="23401"/>
                  <a:pt x="200047" y="3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9ED2495B-D5F9-2612-8581-F05D7B8EF654}"/>
              </a:ext>
            </a:extLst>
          </p:cNvPr>
          <p:cNvSpPr/>
          <p:nvPr/>
        </p:nvSpPr>
        <p:spPr>
          <a:xfrm>
            <a:off x="5851042" y="3495348"/>
            <a:ext cx="35416" cy="178578"/>
          </a:xfrm>
          <a:custGeom>
            <a:avLst/>
            <a:gdLst>
              <a:gd name="connsiteX0" fmla="*/ 35408 w 35416"/>
              <a:gd name="connsiteY0" fmla="*/ 327 h 178578"/>
              <a:gd name="connsiteX1" fmla="*/ 6833 w 35416"/>
              <a:gd name="connsiteY1" fmla="*/ 111452 h 178578"/>
              <a:gd name="connsiteX2" fmla="*/ 483 w 35416"/>
              <a:gd name="connsiteY2" fmla="*/ 178127 h 178578"/>
              <a:gd name="connsiteX3" fmla="*/ 3658 w 35416"/>
              <a:gd name="connsiteY3" fmla="*/ 79702 h 178578"/>
              <a:gd name="connsiteX4" fmla="*/ 35408 w 35416"/>
              <a:gd name="connsiteY4" fmla="*/ 327 h 17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6" h="178578">
                <a:moveTo>
                  <a:pt x="35408" y="327"/>
                </a:moveTo>
                <a:cubicBezTo>
                  <a:pt x="35937" y="5619"/>
                  <a:pt x="12654" y="81819"/>
                  <a:pt x="6833" y="111452"/>
                </a:cubicBezTo>
                <a:cubicBezTo>
                  <a:pt x="1012" y="141085"/>
                  <a:pt x="1012" y="183419"/>
                  <a:pt x="483" y="178127"/>
                </a:cubicBezTo>
                <a:cubicBezTo>
                  <a:pt x="-46" y="172835"/>
                  <a:pt x="-1104" y="104044"/>
                  <a:pt x="3658" y="79702"/>
                </a:cubicBezTo>
                <a:cubicBezTo>
                  <a:pt x="8420" y="55360"/>
                  <a:pt x="34879" y="-4965"/>
                  <a:pt x="35408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26A9164-F6D0-CF2C-D976-BF26AEEFA9A1}"/>
              </a:ext>
            </a:extLst>
          </p:cNvPr>
          <p:cNvSpPr/>
          <p:nvPr/>
        </p:nvSpPr>
        <p:spPr>
          <a:xfrm>
            <a:off x="6294495" y="3003466"/>
            <a:ext cx="87447" cy="206530"/>
          </a:xfrm>
          <a:custGeom>
            <a:avLst/>
            <a:gdLst>
              <a:gd name="connsiteX0" fmla="*/ 87255 w 87447"/>
              <a:gd name="connsiteY0" fmla="*/ 84 h 206530"/>
              <a:gd name="connsiteX1" fmla="*/ 26930 w 87447"/>
              <a:gd name="connsiteY1" fmla="*/ 92159 h 206530"/>
              <a:gd name="connsiteX2" fmla="*/ 7880 w 87447"/>
              <a:gd name="connsiteY2" fmla="*/ 206459 h 206530"/>
              <a:gd name="connsiteX3" fmla="*/ 4705 w 87447"/>
              <a:gd name="connsiteY3" fmla="*/ 108034 h 206530"/>
              <a:gd name="connsiteX4" fmla="*/ 87255 w 87447"/>
              <a:gd name="connsiteY4" fmla="*/ 84 h 20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47" h="206530">
                <a:moveTo>
                  <a:pt x="87255" y="84"/>
                </a:moveTo>
                <a:cubicBezTo>
                  <a:pt x="90959" y="-2562"/>
                  <a:pt x="40159" y="57763"/>
                  <a:pt x="26930" y="92159"/>
                </a:cubicBezTo>
                <a:cubicBezTo>
                  <a:pt x="13701" y="126555"/>
                  <a:pt x="11584" y="203813"/>
                  <a:pt x="7880" y="206459"/>
                </a:cubicBezTo>
                <a:cubicBezTo>
                  <a:pt x="4176" y="209105"/>
                  <a:pt x="-5878" y="137667"/>
                  <a:pt x="4705" y="108034"/>
                </a:cubicBezTo>
                <a:cubicBezTo>
                  <a:pt x="15288" y="78401"/>
                  <a:pt x="83551" y="2730"/>
                  <a:pt x="8725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2159CC2-8660-95ED-D739-B44DB643C937}"/>
              </a:ext>
            </a:extLst>
          </p:cNvPr>
          <p:cNvSpPr/>
          <p:nvPr/>
        </p:nvSpPr>
        <p:spPr>
          <a:xfrm>
            <a:off x="7165718" y="3515951"/>
            <a:ext cx="390885" cy="953160"/>
          </a:xfrm>
          <a:custGeom>
            <a:avLst/>
            <a:gdLst>
              <a:gd name="connsiteX0" fmla="*/ 257 w 390885"/>
              <a:gd name="connsiteY0" fmla="*/ 1949 h 953160"/>
              <a:gd name="connsiteX1" fmla="*/ 228857 w 390885"/>
              <a:gd name="connsiteY1" fmla="*/ 503599 h 953160"/>
              <a:gd name="connsiteX2" fmla="*/ 206632 w 390885"/>
              <a:gd name="connsiteY2" fmla="*/ 465499 h 953160"/>
              <a:gd name="connsiteX3" fmla="*/ 320932 w 390885"/>
              <a:gd name="connsiteY3" fmla="*/ 675049 h 953160"/>
              <a:gd name="connsiteX4" fmla="*/ 390782 w 390885"/>
              <a:gd name="connsiteY4" fmla="*/ 951274 h 953160"/>
              <a:gd name="connsiteX5" fmla="*/ 333632 w 390885"/>
              <a:gd name="connsiteY5" fmla="*/ 779824 h 953160"/>
              <a:gd name="connsiteX6" fmla="*/ 219332 w 390885"/>
              <a:gd name="connsiteY6" fmla="*/ 462324 h 953160"/>
              <a:gd name="connsiteX7" fmla="*/ 184407 w 390885"/>
              <a:gd name="connsiteY7" fmla="*/ 335324 h 953160"/>
              <a:gd name="connsiteX8" fmla="*/ 257 w 390885"/>
              <a:gd name="connsiteY8" fmla="*/ 1949 h 95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885" h="953160">
                <a:moveTo>
                  <a:pt x="257" y="1949"/>
                </a:moveTo>
                <a:cubicBezTo>
                  <a:pt x="7665" y="29995"/>
                  <a:pt x="194461" y="426341"/>
                  <a:pt x="228857" y="503599"/>
                </a:cubicBezTo>
                <a:cubicBezTo>
                  <a:pt x="263253" y="580857"/>
                  <a:pt x="191286" y="436924"/>
                  <a:pt x="206632" y="465499"/>
                </a:cubicBezTo>
                <a:cubicBezTo>
                  <a:pt x="221978" y="494074"/>
                  <a:pt x="290240" y="594087"/>
                  <a:pt x="320932" y="675049"/>
                </a:cubicBezTo>
                <a:cubicBezTo>
                  <a:pt x="351624" y="756011"/>
                  <a:pt x="388665" y="933812"/>
                  <a:pt x="390782" y="951274"/>
                </a:cubicBezTo>
                <a:cubicBezTo>
                  <a:pt x="392899" y="968736"/>
                  <a:pt x="362207" y="861316"/>
                  <a:pt x="333632" y="779824"/>
                </a:cubicBezTo>
                <a:cubicBezTo>
                  <a:pt x="305057" y="698332"/>
                  <a:pt x="244203" y="536407"/>
                  <a:pt x="219332" y="462324"/>
                </a:cubicBezTo>
                <a:cubicBezTo>
                  <a:pt x="194461" y="388241"/>
                  <a:pt x="221449" y="414170"/>
                  <a:pt x="184407" y="335324"/>
                </a:cubicBezTo>
                <a:cubicBezTo>
                  <a:pt x="147365" y="256478"/>
                  <a:pt x="-7151" y="-26097"/>
                  <a:pt x="257" y="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CB5053A-7FDB-C6FD-AE36-4D611DB54C91}"/>
              </a:ext>
            </a:extLst>
          </p:cNvPr>
          <p:cNvSpPr/>
          <p:nvPr/>
        </p:nvSpPr>
        <p:spPr>
          <a:xfrm>
            <a:off x="7492710" y="4335547"/>
            <a:ext cx="45162" cy="552981"/>
          </a:xfrm>
          <a:custGeom>
            <a:avLst/>
            <a:gdLst>
              <a:gd name="connsiteX0" fmla="*/ 9815 w 45162"/>
              <a:gd name="connsiteY0" fmla="*/ 4678 h 552981"/>
              <a:gd name="connsiteX1" fmla="*/ 28865 w 45162"/>
              <a:gd name="connsiteY1" fmla="*/ 169778 h 552981"/>
              <a:gd name="connsiteX2" fmla="*/ 25690 w 45162"/>
              <a:gd name="connsiteY2" fmla="*/ 439653 h 552981"/>
              <a:gd name="connsiteX3" fmla="*/ 290 w 45162"/>
              <a:gd name="connsiteY3" fmla="*/ 550778 h 552981"/>
              <a:gd name="connsiteX4" fmla="*/ 44740 w 45162"/>
              <a:gd name="connsiteY4" fmla="*/ 350753 h 552981"/>
              <a:gd name="connsiteX5" fmla="*/ 9815 w 45162"/>
              <a:gd name="connsiteY5" fmla="*/ 4678 h 5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62" h="552981">
                <a:moveTo>
                  <a:pt x="9815" y="4678"/>
                </a:moveTo>
                <a:cubicBezTo>
                  <a:pt x="7169" y="-25484"/>
                  <a:pt x="26219" y="97282"/>
                  <a:pt x="28865" y="169778"/>
                </a:cubicBezTo>
                <a:cubicBezTo>
                  <a:pt x="31511" y="242274"/>
                  <a:pt x="30452" y="376153"/>
                  <a:pt x="25690" y="439653"/>
                </a:cubicBezTo>
                <a:cubicBezTo>
                  <a:pt x="20928" y="503153"/>
                  <a:pt x="-2885" y="565595"/>
                  <a:pt x="290" y="550778"/>
                </a:cubicBezTo>
                <a:cubicBezTo>
                  <a:pt x="3465" y="535961"/>
                  <a:pt x="39978" y="442828"/>
                  <a:pt x="44740" y="350753"/>
                </a:cubicBezTo>
                <a:cubicBezTo>
                  <a:pt x="49502" y="258678"/>
                  <a:pt x="12461" y="34840"/>
                  <a:pt x="9815" y="4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BA61D4F-0328-A3B1-6E02-6EECFFA7BCC6}"/>
              </a:ext>
            </a:extLst>
          </p:cNvPr>
          <p:cNvSpPr/>
          <p:nvPr/>
        </p:nvSpPr>
        <p:spPr>
          <a:xfrm>
            <a:off x="7344627" y="4905175"/>
            <a:ext cx="165603" cy="859871"/>
          </a:xfrm>
          <a:custGeom>
            <a:avLst/>
            <a:gdLst>
              <a:gd name="connsiteX0" fmla="*/ 164248 w 165603"/>
              <a:gd name="connsiteY0" fmla="*/ 9725 h 859871"/>
              <a:gd name="connsiteX1" fmla="*/ 2323 w 165603"/>
              <a:gd name="connsiteY1" fmla="*/ 851100 h 859871"/>
              <a:gd name="connsiteX2" fmla="*/ 75348 w 165603"/>
              <a:gd name="connsiteY2" fmla="*/ 422475 h 859871"/>
              <a:gd name="connsiteX3" fmla="*/ 164248 w 165603"/>
              <a:gd name="connsiteY3" fmla="*/ 9725 h 85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03" h="859871">
                <a:moveTo>
                  <a:pt x="164248" y="9725"/>
                </a:moveTo>
                <a:cubicBezTo>
                  <a:pt x="152077" y="81162"/>
                  <a:pt x="17140" y="782308"/>
                  <a:pt x="2323" y="851100"/>
                </a:cubicBezTo>
                <a:cubicBezTo>
                  <a:pt x="-12494" y="919892"/>
                  <a:pt x="47302" y="565879"/>
                  <a:pt x="75348" y="422475"/>
                </a:cubicBezTo>
                <a:cubicBezTo>
                  <a:pt x="103394" y="279071"/>
                  <a:pt x="176419" y="-61712"/>
                  <a:pt x="164248" y="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6267343E-3420-7EAB-0599-C7ADA8BC474F}"/>
              </a:ext>
            </a:extLst>
          </p:cNvPr>
          <p:cNvSpPr/>
          <p:nvPr/>
        </p:nvSpPr>
        <p:spPr>
          <a:xfrm>
            <a:off x="7220024" y="5827464"/>
            <a:ext cx="117854" cy="591483"/>
          </a:xfrm>
          <a:custGeom>
            <a:avLst/>
            <a:gdLst>
              <a:gd name="connsiteX0" fmla="*/ 117401 w 117854"/>
              <a:gd name="connsiteY0" fmla="*/ 1836 h 591483"/>
              <a:gd name="connsiteX1" fmla="*/ 69776 w 117854"/>
              <a:gd name="connsiteY1" fmla="*/ 205036 h 591483"/>
              <a:gd name="connsiteX2" fmla="*/ 6276 w 117854"/>
              <a:gd name="connsiteY2" fmla="*/ 579686 h 591483"/>
              <a:gd name="connsiteX3" fmla="*/ 6276 w 117854"/>
              <a:gd name="connsiteY3" fmla="*/ 481261 h 591483"/>
              <a:gd name="connsiteX4" fmla="*/ 41201 w 117854"/>
              <a:gd name="connsiteY4" fmla="*/ 316161 h 591483"/>
              <a:gd name="connsiteX5" fmla="*/ 117401 w 117854"/>
              <a:gd name="connsiteY5" fmla="*/ 1836 h 59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854" h="591483">
                <a:moveTo>
                  <a:pt x="117401" y="1836"/>
                </a:moveTo>
                <a:cubicBezTo>
                  <a:pt x="122164" y="-16685"/>
                  <a:pt x="88297" y="108728"/>
                  <a:pt x="69776" y="205036"/>
                </a:cubicBezTo>
                <a:cubicBezTo>
                  <a:pt x="51255" y="301344"/>
                  <a:pt x="16859" y="533649"/>
                  <a:pt x="6276" y="579686"/>
                </a:cubicBezTo>
                <a:cubicBezTo>
                  <a:pt x="-4307" y="625723"/>
                  <a:pt x="455" y="525182"/>
                  <a:pt x="6276" y="481261"/>
                </a:cubicBezTo>
                <a:cubicBezTo>
                  <a:pt x="12097" y="437340"/>
                  <a:pt x="20564" y="398711"/>
                  <a:pt x="41201" y="316161"/>
                </a:cubicBezTo>
                <a:cubicBezTo>
                  <a:pt x="61838" y="233611"/>
                  <a:pt x="112638" y="20357"/>
                  <a:pt x="117401" y="1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5F923864-2631-6257-B87E-F9C61EB5258A}"/>
              </a:ext>
            </a:extLst>
          </p:cNvPr>
          <p:cNvSpPr/>
          <p:nvPr/>
        </p:nvSpPr>
        <p:spPr>
          <a:xfrm>
            <a:off x="6013430" y="6346695"/>
            <a:ext cx="1146796" cy="167222"/>
          </a:xfrm>
          <a:custGeom>
            <a:avLst/>
            <a:gdLst>
              <a:gd name="connsiteX0" fmla="*/ 20 w 1146796"/>
              <a:gd name="connsiteY0" fmla="*/ 130 h 167222"/>
              <a:gd name="connsiteX1" fmla="*/ 682645 w 1146796"/>
              <a:gd name="connsiteY1" fmla="*/ 130305 h 167222"/>
              <a:gd name="connsiteX2" fmla="*/ 1143020 w 1146796"/>
              <a:gd name="connsiteY2" fmla="*/ 47755 h 167222"/>
              <a:gd name="connsiteX3" fmla="*/ 885845 w 1146796"/>
              <a:gd name="connsiteY3" fmla="*/ 133480 h 167222"/>
              <a:gd name="connsiteX4" fmla="*/ 612795 w 1146796"/>
              <a:gd name="connsiteY4" fmla="*/ 149355 h 167222"/>
              <a:gd name="connsiteX5" fmla="*/ 704870 w 1146796"/>
              <a:gd name="connsiteY5" fmla="*/ 158880 h 167222"/>
              <a:gd name="connsiteX6" fmla="*/ 20 w 1146796"/>
              <a:gd name="connsiteY6" fmla="*/ 130 h 16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796" h="167222">
                <a:moveTo>
                  <a:pt x="20" y="130"/>
                </a:moveTo>
                <a:cubicBezTo>
                  <a:pt x="-3684" y="-4632"/>
                  <a:pt x="492145" y="122368"/>
                  <a:pt x="682645" y="130305"/>
                </a:cubicBezTo>
                <a:cubicBezTo>
                  <a:pt x="873145" y="138242"/>
                  <a:pt x="1109153" y="47226"/>
                  <a:pt x="1143020" y="47755"/>
                </a:cubicBezTo>
                <a:cubicBezTo>
                  <a:pt x="1176887" y="48284"/>
                  <a:pt x="974216" y="116547"/>
                  <a:pt x="885845" y="133480"/>
                </a:cubicBezTo>
                <a:cubicBezTo>
                  <a:pt x="797474" y="150413"/>
                  <a:pt x="642957" y="145122"/>
                  <a:pt x="612795" y="149355"/>
                </a:cubicBezTo>
                <a:cubicBezTo>
                  <a:pt x="582633" y="153588"/>
                  <a:pt x="803824" y="180576"/>
                  <a:pt x="704870" y="158880"/>
                </a:cubicBezTo>
                <a:lnTo>
                  <a:pt x="20" y="1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364635A-5A2B-6C4D-4669-1CF211D2B842}"/>
              </a:ext>
            </a:extLst>
          </p:cNvPr>
          <p:cNvSpPr/>
          <p:nvPr/>
        </p:nvSpPr>
        <p:spPr>
          <a:xfrm>
            <a:off x="7058804" y="2916031"/>
            <a:ext cx="117973" cy="618897"/>
          </a:xfrm>
          <a:custGeom>
            <a:avLst/>
            <a:gdLst>
              <a:gd name="connsiteX0" fmla="*/ 13664 w 117973"/>
              <a:gd name="connsiteY0" fmla="*/ 74 h 618897"/>
              <a:gd name="connsiteX1" fmla="*/ 13664 w 117973"/>
              <a:gd name="connsiteY1" fmla="*/ 163003 h 618897"/>
              <a:gd name="connsiteX2" fmla="*/ 33615 w 117973"/>
              <a:gd name="connsiteY2" fmla="*/ 349208 h 618897"/>
              <a:gd name="connsiteX3" fmla="*/ 30290 w 117973"/>
              <a:gd name="connsiteY3" fmla="*/ 282706 h 618897"/>
              <a:gd name="connsiteX4" fmla="*/ 110092 w 117973"/>
              <a:gd name="connsiteY4" fmla="*/ 598590 h 618897"/>
              <a:gd name="connsiteX5" fmla="*/ 106767 w 117973"/>
              <a:gd name="connsiteY5" fmla="*/ 565339 h 618897"/>
              <a:gd name="connsiteX6" fmla="*/ 36940 w 117973"/>
              <a:gd name="connsiteY6" fmla="*/ 385784 h 618897"/>
              <a:gd name="connsiteX7" fmla="*/ 364 w 117973"/>
              <a:gd name="connsiteY7" fmla="*/ 182954 h 618897"/>
              <a:gd name="connsiteX8" fmla="*/ 13664 w 117973"/>
              <a:gd name="connsiteY8" fmla="*/ 74 h 6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973" h="618897">
                <a:moveTo>
                  <a:pt x="13664" y="74"/>
                </a:moveTo>
                <a:cubicBezTo>
                  <a:pt x="15881" y="-3251"/>
                  <a:pt x="10339" y="104814"/>
                  <a:pt x="13664" y="163003"/>
                </a:cubicBezTo>
                <a:cubicBezTo>
                  <a:pt x="16989" y="221192"/>
                  <a:pt x="30844" y="329258"/>
                  <a:pt x="33615" y="349208"/>
                </a:cubicBezTo>
                <a:cubicBezTo>
                  <a:pt x="36386" y="369158"/>
                  <a:pt x="17544" y="241142"/>
                  <a:pt x="30290" y="282706"/>
                </a:cubicBezTo>
                <a:cubicBezTo>
                  <a:pt x="43036" y="324270"/>
                  <a:pt x="97346" y="551485"/>
                  <a:pt x="110092" y="598590"/>
                </a:cubicBezTo>
                <a:cubicBezTo>
                  <a:pt x="122838" y="645695"/>
                  <a:pt x="118959" y="600807"/>
                  <a:pt x="106767" y="565339"/>
                </a:cubicBezTo>
                <a:cubicBezTo>
                  <a:pt x="94575" y="529871"/>
                  <a:pt x="54674" y="449515"/>
                  <a:pt x="36940" y="385784"/>
                </a:cubicBezTo>
                <a:cubicBezTo>
                  <a:pt x="19206" y="322053"/>
                  <a:pt x="3135" y="243914"/>
                  <a:pt x="364" y="182954"/>
                </a:cubicBezTo>
                <a:cubicBezTo>
                  <a:pt x="-2407" y="121994"/>
                  <a:pt x="11447" y="3399"/>
                  <a:pt x="1366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72E58F6-92E0-DEED-B824-7597D73009AD}"/>
              </a:ext>
            </a:extLst>
          </p:cNvPr>
          <p:cNvSpPr/>
          <p:nvPr/>
        </p:nvSpPr>
        <p:spPr>
          <a:xfrm>
            <a:off x="5875436" y="6577030"/>
            <a:ext cx="1327996" cy="178320"/>
          </a:xfrm>
          <a:custGeom>
            <a:avLst/>
            <a:gdLst>
              <a:gd name="connsiteX0" fmla="*/ 0 w 1327996"/>
              <a:gd name="connsiteY0" fmla="*/ 0 h 178320"/>
              <a:gd name="connsiteX1" fmla="*/ 635092 w 1327996"/>
              <a:gd name="connsiteY1" fmla="*/ 159604 h 178320"/>
              <a:gd name="connsiteX2" fmla="*/ 1313411 w 1327996"/>
              <a:gd name="connsiteY2" fmla="*/ 79802 h 178320"/>
              <a:gd name="connsiteX3" fmla="*/ 1067354 w 1327996"/>
              <a:gd name="connsiteY3" fmla="*/ 129678 h 178320"/>
              <a:gd name="connsiteX4" fmla="*/ 681643 w 1327996"/>
              <a:gd name="connsiteY4" fmla="*/ 172905 h 178320"/>
              <a:gd name="connsiteX5" fmla="*/ 578565 w 1327996"/>
              <a:gd name="connsiteY5" fmla="*/ 176230 h 178320"/>
              <a:gd name="connsiteX6" fmla="*/ 422286 w 1327996"/>
              <a:gd name="connsiteY6" fmla="*/ 159604 h 178320"/>
              <a:gd name="connsiteX7" fmla="*/ 565265 w 1327996"/>
              <a:gd name="connsiteY7" fmla="*/ 172905 h 178320"/>
              <a:gd name="connsiteX8" fmla="*/ 392360 w 1327996"/>
              <a:gd name="connsiteY8" fmla="*/ 146304 h 178320"/>
              <a:gd name="connsiteX9" fmla="*/ 232756 w 1327996"/>
              <a:gd name="connsiteY9" fmla="*/ 96427 h 178320"/>
              <a:gd name="connsiteX10" fmla="*/ 0 w 1327996"/>
              <a:gd name="connsiteY10" fmla="*/ 0 h 17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7996" h="178320">
                <a:moveTo>
                  <a:pt x="0" y="0"/>
                </a:moveTo>
                <a:cubicBezTo>
                  <a:pt x="208095" y="73152"/>
                  <a:pt x="416190" y="146304"/>
                  <a:pt x="635092" y="159604"/>
                </a:cubicBezTo>
                <a:cubicBezTo>
                  <a:pt x="853994" y="172904"/>
                  <a:pt x="1241367" y="84790"/>
                  <a:pt x="1313411" y="79802"/>
                </a:cubicBezTo>
                <a:cubicBezTo>
                  <a:pt x="1385455" y="74814"/>
                  <a:pt x="1172649" y="114161"/>
                  <a:pt x="1067354" y="129678"/>
                </a:cubicBezTo>
                <a:cubicBezTo>
                  <a:pt x="962059" y="145195"/>
                  <a:pt x="763108" y="165146"/>
                  <a:pt x="681643" y="172905"/>
                </a:cubicBezTo>
                <a:cubicBezTo>
                  <a:pt x="600178" y="180664"/>
                  <a:pt x="621791" y="178447"/>
                  <a:pt x="578565" y="176230"/>
                </a:cubicBezTo>
                <a:cubicBezTo>
                  <a:pt x="535339" y="174013"/>
                  <a:pt x="424503" y="160158"/>
                  <a:pt x="422286" y="159604"/>
                </a:cubicBezTo>
                <a:cubicBezTo>
                  <a:pt x="420069" y="159050"/>
                  <a:pt x="570253" y="175122"/>
                  <a:pt x="565265" y="172905"/>
                </a:cubicBezTo>
                <a:cubicBezTo>
                  <a:pt x="560277" y="170688"/>
                  <a:pt x="447778" y="159050"/>
                  <a:pt x="392360" y="146304"/>
                </a:cubicBezTo>
                <a:cubicBezTo>
                  <a:pt x="336942" y="133558"/>
                  <a:pt x="232756" y="96427"/>
                  <a:pt x="232756" y="9642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4F3C364-8353-CDE2-2348-48941B40427A}"/>
              </a:ext>
            </a:extLst>
          </p:cNvPr>
          <p:cNvSpPr/>
          <p:nvPr/>
        </p:nvSpPr>
        <p:spPr>
          <a:xfrm>
            <a:off x="7089008" y="6427359"/>
            <a:ext cx="99606" cy="329296"/>
          </a:xfrm>
          <a:custGeom>
            <a:avLst/>
            <a:gdLst>
              <a:gd name="connsiteX0" fmla="*/ 89863 w 99606"/>
              <a:gd name="connsiteY0" fmla="*/ 42 h 329296"/>
              <a:gd name="connsiteX1" fmla="*/ 93188 w 99606"/>
              <a:gd name="connsiteY1" fmla="*/ 186247 h 329296"/>
              <a:gd name="connsiteX2" fmla="*/ 86 w 99606"/>
              <a:gd name="connsiteY2" fmla="*/ 329226 h 329296"/>
              <a:gd name="connsiteX3" fmla="*/ 76563 w 99606"/>
              <a:gd name="connsiteY3" fmla="*/ 202872 h 329296"/>
              <a:gd name="connsiteX4" fmla="*/ 89863 w 99606"/>
              <a:gd name="connsiteY4" fmla="*/ 42 h 32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06" h="329296">
                <a:moveTo>
                  <a:pt x="89863" y="42"/>
                </a:moveTo>
                <a:cubicBezTo>
                  <a:pt x="92634" y="-2729"/>
                  <a:pt x="108151" y="131383"/>
                  <a:pt x="93188" y="186247"/>
                </a:cubicBezTo>
                <a:cubicBezTo>
                  <a:pt x="78225" y="241111"/>
                  <a:pt x="2857" y="326455"/>
                  <a:pt x="86" y="329226"/>
                </a:cubicBezTo>
                <a:cubicBezTo>
                  <a:pt x="-2685" y="331997"/>
                  <a:pt x="61600" y="252194"/>
                  <a:pt x="76563" y="202872"/>
                </a:cubicBezTo>
                <a:cubicBezTo>
                  <a:pt x="91526" y="153550"/>
                  <a:pt x="87092" y="2813"/>
                  <a:pt x="8986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E09B2383-B8B6-6C62-D9D4-BCDBEE7422CB}"/>
              </a:ext>
            </a:extLst>
          </p:cNvPr>
          <p:cNvSpPr/>
          <p:nvPr/>
        </p:nvSpPr>
        <p:spPr>
          <a:xfrm>
            <a:off x="4039828" y="6333337"/>
            <a:ext cx="2942097" cy="545697"/>
          </a:xfrm>
          <a:custGeom>
            <a:avLst/>
            <a:gdLst>
              <a:gd name="connsiteX0" fmla="*/ 3666 w 2942097"/>
              <a:gd name="connsiteY0" fmla="*/ 351 h 545697"/>
              <a:gd name="connsiteX1" fmla="*/ 1706631 w 2942097"/>
              <a:gd name="connsiteY1" fmla="*/ 478524 h 545697"/>
              <a:gd name="connsiteX2" fmla="*/ 1522073 w 2942097"/>
              <a:gd name="connsiteY2" fmla="*/ 470135 h 545697"/>
              <a:gd name="connsiteX3" fmla="*/ 2478418 w 2942097"/>
              <a:gd name="connsiteY3" fmla="*/ 512080 h 545697"/>
              <a:gd name="connsiteX4" fmla="*/ 2159636 w 2942097"/>
              <a:gd name="connsiteY4" fmla="*/ 545635 h 545697"/>
              <a:gd name="connsiteX5" fmla="*/ 2939812 w 2942097"/>
              <a:gd name="connsiteY5" fmla="*/ 520469 h 545697"/>
              <a:gd name="connsiteX6" fmla="*/ 1866022 w 2942097"/>
              <a:gd name="connsiteY6" fmla="*/ 520469 h 545697"/>
              <a:gd name="connsiteX7" fmla="*/ 1270403 w 2942097"/>
              <a:gd name="connsiteY7" fmla="*/ 403023 h 545697"/>
              <a:gd name="connsiteX8" fmla="*/ 3666 w 2942097"/>
              <a:gd name="connsiteY8" fmla="*/ 351 h 54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2097" h="545697">
                <a:moveTo>
                  <a:pt x="3666" y="351"/>
                </a:moveTo>
                <a:cubicBezTo>
                  <a:pt x="76371" y="12934"/>
                  <a:pt x="1453563" y="400227"/>
                  <a:pt x="1706631" y="478524"/>
                </a:cubicBezTo>
                <a:cubicBezTo>
                  <a:pt x="1959699" y="556821"/>
                  <a:pt x="1522073" y="470135"/>
                  <a:pt x="1522073" y="470135"/>
                </a:cubicBezTo>
                <a:lnTo>
                  <a:pt x="2478418" y="512080"/>
                </a:lnTo>
                <a:cubicBezTo>
                  <a:pt x="2584678" y="524663"/>
                  <a:pt x="2082737" y="544237"/>
                  <a:pt x="2159636" y="545635"/>
                </a:cubicBezTo>
                <a:cubicBezTo>
                  <a:pt x="2236535" y="547033"/>
                  <a:pt x="2988748" y="524663"/>
                  <a:pt x="2939812" y="520469"/>
                </a:cubicBezTo>
                <a:cubicBezTo>
                  <a:pt x="2890876" y="516275"/>
                  <a:pt x="2144257" y="540043"/>
                  <a:pt x="1866022" y="520469"/>
                </a:cubicBezTo>
                <a:cubicBezTo>
                  <a:pt x="1587787" y="500895"/>
                  <a:pt x="1580796" y="489709"/>
                  <a:pt x="1270403" y="403023"/>
                </a:cubicBezTo>
                <a:cubicBezTo>
                  <a:pt x="960010" y="316337"/>
                  <a:pt x="-69039" y="-12232"/>
                  <a:pt x="3666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2172AF57-7B41-9D0A-D85D-08151D2FB6A0}"/>
              </a:ext>
            </a:extLst>
          </p:cNvPr>
          <p:cNvSpPr/>
          <p:nvPr/>
        </p:nvSpPr>
        <p:spPr>
          <a:xfrm>
            <a:off x="3864949" y="4277334"/>
            <a:ext cx="212177" cy="941157"/>
          </a:xfrm>
          <a:custGeom>
            <a:avLst/>
            <a:gdLst>
              <a:gd name="connsiteX0" fmla="*/ 94655 w 212177"/>
              <a:gd name="connsiteY0" fmla="*/ 1051 h 941157"/>
              <a:gd name="connsiteX1" fmla="*/ 27543 w 212177"/>
              <a:gd name="connsiteY1" fmla="*/ 328222 h 941157"/>
              <a:gd name="connsiteX2" fmla="*/ 212101 w 212177"/>
              <a:gd name="connsiteY2" fmla="*/ 940618 h 941157"/>
              <a:gd name="connsiteX3" fmla="*/ 2376 w 212177"/>
              <a:gd name="connsiteY3" fmla="*/ 428890 h 941157"/>
              <a:gd name="connsiteX4" fmla="*/ 94655 w 212177"/>
              <a:gd name="connsiteY4" fmla="*/ 1051 h 94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177" h="941157">
                <a:moveTo>
                  <a:pt x="94655" y="1051"/>
                </a:moveTo>
                <a:cubicBezTo>
                  <a:pt x="98849" y="-15727"/>
                  <a:pt x="7969" y="171628"/>
                  <a:pt x="27543" y="328222"/>
                </a:cubicBezTo>
                <a:cubicBezTo>
                  <a:pt x="47117" y="484816"/>
                  <a:pt x="216295" y="923840"/>
                  <a:pt x="212101" y="940618"/>
                </a:cubicBezTo>
                <a:cubicBezTo>
                  <a:pt x="207907" y="957396"/>
                  <a:pt x="21950" y="578494"/>
                  <a:pt x="2376" y="428890"/>
                </a:cubicBezTo>
                <a:cubicBezTo>
                  <a:pt x="-17198" y="279286"/>
                  <a:pt x="90461" y="17829"/>
                  <a:pt x="94655" y="1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D0B3D5A7-3ACD-4630-0700-02D130DBF28C}"/>
              </a:ext>
            </a:extLst>
          </p:cNvPr>
          <p:cNvSpPr/>
          <p:nvPr/>
        </p:nvSpPr>
        <p:spPr>
          <a:xfrm>
            <a:off x="5519956" y="4236387"/>
            <a:ext cx="151663" cy="545458"/>
          </a:xfrm>
          <a:custGeom>
            <a:avLst/>
            <a:gdLst>
              <a:gd name="connsiteX0" fmla="*/ 0 w 151663"/>
              <a:gd name="connsiteY0" fmla="*/ 53 h 545458"/>
              <a:gd name="connsiteX1" fmla="*/ 151002 w 151663"/>
              <a:gd name="connsiteY1" fmla="*/ 352391 h 545458"/>
              <a:gd name="connsiteX2" fmla="*/ 58723 w 151663"/>
              <a:gd name="connsiteY2" fmla="*/ 545338 h 545458"/>
              <a:gd name="connsiteX3" fmla="*/ 151002 w 151663"/>
              <a:gd name="connsiteY3" fmla="*/ 327224 h 545458"/>
              <a:gd name="connsiteX4" fmla="*/ 0 w 151663"/>
              <a:gd name="connsiteY4" fmla="*/ 53 h 54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63" h="545458">
                <a:moveTo>
                  <a:pt x="0" y="53"/>
                </a:moveTo>
                <a:cubicBezTo>
                  <a:pt x="0" y="4247"/>
                  <a:pt x="141215" y="261510"/>
                  <a:pt x="151002" y="352391"/>
                </a:cubicBezTo>
                <a:cubicBezTo>
                  <a:pt x="160789" y="443272"/>
                  <a:pt x="58723" y="549532"/>
                  <a:pt x="58723" y="545338"/>
                </a:cubicBezTo>
                <a:cubicBezTo>
                  <a:pt x="58723" y="541144"/>
                  <a:pt x="159391" y="415309"/>
                  <a:pt x="151002" y="327224"/>
                </a:cubicBezTo>
                <a:cubicBezTo>
                  <a:pt x="142613" y="239140"/>
                  <a:pt x="0" y="-4141"/>
                  <a:pt x="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0AA68F5-17E7-2C62-7240-500D56222BE5}"/>
              </a:ext>
            </a:extLst>
          </p:cNvPr>
          <p:cNvSpPr/>
          <p:nvPr/>
        </p:nvSpPr>
        <p:spPr>
          <a:xfrm>
            <a:off x="4663949" y="4554972"/>
            <a:ext cx="254640" cy="403276"/>
          </a:xfrm>
          <a:custGeom>
            <a:avLst/>
            <a:gdLst>
              <a:gd name="connsiteX0" fmla="*/ 330 w 254640"/>
              <a:gd name="connsiteY0" fmla="*/ 250 h 403276"/>
              <a:gd name="connsiteX1" fmla="*/ 184888 w 254640"/>
              <a:gd name="connsiteY1" fmla="*/ 201586 h 403276"/>
              <a:gd name="connsiteX2" fmla="*/ 235222 w 254640"/>
              <a:gd name="connsiteY2" fmla="*/ 402922 h 403276"/>
              <a:gd name="connsiteX3" fmla="*/ 235222 w 254640"/>
              <a:gd name="connsiteY3" fmla="*/ 243531 h 403276"/>
              <a:gd name="connsiteX4" fmla="*/ 330 w 254640"/>
              <a:gd name="connsiteY4" fmla="*/ 250 h 40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40" h="403276">
                <a:moveTo>
                  <a:pt x="330" y="250"/>
                </a:moveTo>
                <a:cubicBezTo>
                  <a:pt x="-8059" y="-6741"/>
                  <a:pt x="145739" y="134474"/>
                  <a:pt x="184888" y="201586"/>
                </a:cubicBezTo>
                <a:cubicBezTo>
                  <a:pt x="224037" y="268698"/>
                  <a:pt x="226833" y="395931"/>
                  <a:pt x="235222" y="402922"/>
                </a:cubicBezTo>
                <a:cubicBezTo>
                  <a:pt x="243611" y="409913"/>
                  <a:pt x="274371" y="312041"/>
                  <a:pt x="235222" y="243531"/>
                </a:cubicBezTo>
                <a:cubicBezTo>
                  <a:pt x="196073" y="175021"/>
                  <a:pt x="8719" y="7241"/>
                  <a:pt x="330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F4D0360-B889-1B8D-1FA4-80E2EC0616DF}"/>
              </a:ext>
            </a:extLst>
          </p:cNvPr>
          <p:cNvSpPr/>
          <p:nvPr/>
        </p:nvSpPr>
        <p:spPr>
          <a:xfrm>
            <a:off x="5310050" y="4898275"/>
            <a:ext cx="92460" cy="371377"/>
          </a:xfrm>
          <a:custGeom>
            <a:avLst/>
            <a:gdLst>
              <a:gd name="connsiteX0" fmla="*/ 181 w 92460"/>
              <a:gd name="connsiteY0" fmla="*/ 896 h 371377"/>
              <a:gd name="connsiteX1" fmla="*/ 67293 w 92460"/>
              <a:gd name="connsiteY1" fmla="*/ 244176 h 371377"/>
              <a:gd name="connsiteX2" fmla="*/ 8570 w 92460"/>
              <a:gd name="connsiteY2" fmla="*/ 370011 h 371377"/>
              <a:gd name="connsiteX3" fmla="*/ 92460 w 92460"/>
              <a:gd name="connsiteY3" fmla="*/ 168675 h 371377"/>
              <a:gd name="connsiteX4" fmla="*/ 181 w 92460"/>
              <a:gd name="connsiteY4" fmla="*/ 896 h 37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60" h="371377">
                <a:moveTo>
                  <a:pt x="181" y="896"/>
                </a:moveTo>
                <a:cubicBezTo>
                  <a:pt x="-4014" y="13480"/>
                  <a:pt x="65895" y="182657"/>
                  <a:pt x="67293" y="244176"/>
                </a:cubicBezTo>
                <a:cubicBezTo>
                  <a:pt x="68691" y="305695"/>
                  <a:pt x="4375" y="382595"/>
                  <a:pt x="8570" y="370011"/>
                </a:cubicBezTo>
                <a:cubicBezTo>
                  <a:pt x="12765" y="357427"/>
                  <a:pt x="92460" y="226000"/>
                  <a:pt x="92460" y="168675"/>
                </a:cubicBezTo>
                <a:cubicBezTo>
                  <a:pt x="92460" y="111350"/>
                  <a:pt x="4376" y="-11688"/>
                  <a:pt x="181" y="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1DF6115-172B-543D-FE0E-B1375B02768A}"/>
              </a:ext>
            </a:extLst>
          </p:cNvPr>
          <p:cNvSpPr/>
          <p:nvPr/>
        </p:nvSpPr>
        <p:spPr>
          <a:xfrm>
            <a:off x="4261169" y="4353131"/>
            <a:ext cx="135095" cy="613384"/>
          </a:xfrm>
          <a:custGeom>
            <a:avLst/>
            <a:gdLst>
              <a:gd name="connsiteX0" fmla="*/ 134662 w 135095"/>
              <a:gd name="connsiteY0" fmla="*/ 755 h 613384"/>
              <a:gd name="connsiteX1" fmla="*/ 42383 w 135095"/>
              <a:gd name="connsiteY1" fmla="*/ 277592 h 613384"/>
              <a:gd name="connsiteX2" fmla="*/ 17216 w 135095"/>
              <a:gd name="connsiteY2" fmla="*/ 411816 h 613384"/>
              <a:gd name="connsiteX3" fmla="*/ 109495 w 135095"/>
              <a:gd name="connsiteY3" fmla="*/ 613152 h 613384"/>
              <a:gd name="connsiteX4" fmla="*/ 438 w 135095"/>
              <a:gd name="connsiteY4" fmla="*/ 369871 h 613384"/>
              <a:gd name="connsiteX5" fmla="*/ 134662 w 135095"/>
              <a:gd name="connsiteY5" fmla="*/ 755 h 61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95" h="613384">
                <a:moveTo>
                  <a:pt x="134662" y="755"/>
                </a:moveTo>
                <a:cubicBezTo>
                  <a:pt x="141653" y="-14625"/>
                  <a:pt x="61957" y="209082"/>
                  <a:pt x="42383" y="277592"/>
                </a:cubicBezTo>
                <a:cubicBezTo>
                  <a:pt x="22809" y="346102"/>
                  <a:pt x="6031" y="355889"/>
                  <a:pt x="17216" y="411816"/>
                </a:cubicBezTo>
                <a:cubicBezTo>
                  <a:pt x="28401" y="467743"/>
                  <a:pt x="112291" y="620143"/>
                  <a:pt x="109495" y="613152"/>
                </a:cubicBezTo>
                <a:cubicBezTo>
                  <a:pt x="106699" y="606161"/>
                  <a:pt x="-7951" y="469141"/>
                  <a:pt x="438" y="369871"/>
                </a:cubicBezTo>
                <a:cubicBezTo>
                  <a:pt x="8827" y="270601"/>
                  <a:pt x="127671" y="16135"/>
                  <a:pt x="134662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8510F71-57F7-4B80-45EC-94FFD2AE14BE}"/>
              </a:ext>
            </a:extLst>
          </p:cNvPr>
          <p:cNvSpPr/>
          <p:nvPr/>
        </p:nvSpPr>
        <p:spPr>
          <a:xfrm>
            <a:off x="4211063" y="5720510"/>
            <a:ext cx="284618" cy="282339"/>
          </a:xfrm>
          <a:custGeom>
            <a:avLst/>
            <a:gdLst>
              <a:gd name="connsiteX0" fmla="*/ 210 w 284618"/>
              <a:gd name="connsiteY0" fmla="*/ 782 h 282339"/>
              <a:gd name="connsiteX1" fmla="*/ 251880 w 284618"/>
              <a:gd name="connsiteY1" fmla="*/ 252451 h 282339"/>
              <a:gd name="connsiteX2" fmla="*/ 277047 w 284618"/>
              <a:gd name="connsiteY2" fmla="*/ 269229 h 282339"/>
              <a:gd name="connsiteX3" fmla="*/ 209935 w 284618"/>
              <a:gd name="connsiteY3" fmla="*/ 176951 h 282339"/>
              <a:gd name="connsiteX4" fmla="*/ 210 w 284618"/>
              <a:gd name="connsiteY4" fmla="*/ 782 h 28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18" h="282339">
                <a:moveTo>
                  <a:pt x="210" y="782"/>
                </a:moveTo>
                <a:cubicBezTo>
                  <a:pt x="7201" y="13365"/>
                  <a:pt x="251880" y="252451"/>
                  <a:pt x="251880" y="252451"/>
                </a:cubicBezTo>
                <a:cubicBezTo>
                  <a:pt x="298019" y="297192"/>
                  <a:pt x="284038" y="281812"/>
                  <a:pt x="277047" y="269229"/>
                </a:cubicBezTo>
                <a:cubicBezTo>
                  <a:pt x="270056" y="256646"/>
                  <a:pt x="257473" y="223090"/>
                  <a:pt x="209935" y="176951"/>
                </a:cubicBezTo>
                <a:cubicBezTo>
                  <a:pt x="162397" y="130812"/>
                  <a:pt x="-6781" y="-11801"/>
                  <a:pt x="210" y="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B22BE7D-C6AB-5059-6497-C65E41F024A5}"/>
              </a:ext>
            </a:extLst>
          </p:cNvPr>
          <p:cNvSpPr/>
          <p:nvPr/>
        </p:nvSpPr>
        <p:spPr>
          <a:xfrm>
            <a:off x="4661782" y="5310182"/>
            <a:ext cx="298141" cy="178411"/>
          </a:xfrm>
          <a:custGeom>
            <a:avLst/>
            <a:gdLst>
              <a:gd name="connsiteX0" fmla="*/ 2497 w 298141"/>
              <a:gd name="connsiteY0" fmla="*/ 49 h 178411"/>
              <a:gd name="connsiteX1" fmla="*/ 94776 w 298141"/>
              <a:gd name="connsiteY1" fmla="*/ 142662 h 178411"/>
              <a:gd name="connsiteX2" fmla="*/ 296112 w 298141"/>
              <a:gd name="connsiteY2" fmla="*/ 176218 h 178411"/>
              <a:gd name="connsiteX3" fmla="*/ 187055 w 298141"/>
              <a:gd name="connsiteY3" fmla="*/ 159440 h 178411"/>
              <a:gd name="connsiteX4" fmla="*/ 2497 w 298141"/>
              <a:gd name="connsiteY4" fmla="*/ 49 h 17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41" h="178411">
                <a:moveTo>
                  <a:pt x="2497" y="49"/>
                </a:moveTo>
                <a:cubicBezTo>
                  <a:pt x="-12883" y="-2747"/>
                  <a:pt x="45840" y="113301"/>
                  <a:pt x="94776" y="142662"/>
                </a:cubicBezTo>
                <a:cubicBezTo>
                  <a:pt x="143712" y="172024"/>
                  <a:pt x="280732" y="173422"/>
                  <a:pt x="296112" y="176218"/>
                </a:cubicBezTo>
                <a:cubicBezTo>
                  <a:pt x="311492" y="179014"/>
                  <a:pt x="235991" y="183209"/>
                  <a:pt x="187055" y="159440"/>
                </a:cubicBezTo>
                <a:cubicBezTo>
                  <a:pt x="138119" y="135671"/>
                  <a:pt x="17877" y="2845"/>
                  <a:pt x="249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A9DF5979-7A37-416D-0538-F025AE1FDE29}"/>
              </a:ext>
            </a:extLst>
          </p:cNvPr>
          <p:cNvSpPr/>
          <p:nvPr/>
        </p:nvSpPr>
        <p:spPr>
          <a:xfrm>
            <a:off x="5370323" y="5494468"/>
            <a:ext cx="116254" cy="327663"/>
          </a:xfrm>
          <a:custGeom>
            <a:avLst/>
            <a:gdLst>
              <a:gd name="connsiteX0" fmla="*/ 116077 w 116254"/>
              <a:gd name="connsiteY0" fmla="*/ 321 h 327663"/>
              <a:gd name="connsiteX1" fmla="*/ 32187 w 116254"/>
              <a:gd name="connsiteY1" fmla="*/ 117767 h 327663"/>
              <a:gd name="connsiteX2" fmla="*/ 15409 w 116254"/>
              <a:gd name="connsiteY2" fmla="*/ 327492 h 327663"/>
              <a:gd name="connsiteX3" fmla="*/ 7020 w 116254"/>
              <a:gd name="connsiteY3" fmla="*/ 151323 h 327663"/>
              <a:gd name="connsiteX4" fmla="*/ 116077 w 116254"/>
              <a:gd name="connsiteY4" fmla="*/ 321 h 32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54" h="327663">
                <a:moveTo>
                  <a:pt x="116077" y="321"/>
                </a:moveTo>
                <a:cubicBezTo>
                  <a:pt x="120271" y="-5272"/>
                  <a:pt x="48965" y="63239"/>
                  <a:pt x="32187" y="117767"/>
                </a:cubicBezTo>
                <a:cubicBezTo>
                  <a:pt x="15409" y="172295"/>
                  <a:pt x="19603" y="321899"/>
                  <a:pt x="15409" y="327492"/>
                </a:cubicBezTo>
                <a:cubicBezTo>
                  <a:pt x="11215" y="333085"/>
                  <a:pt x="-11156" y="200259"/>
                  <a:pt x="7020" y="151323"/>
                </a:cubicBezTo>
                <a:cubicBezTo>
                  <a:pt x="25196" y="102387"/>
                  <a:pt x="111883" y="5914"/>
                  <a:pt x="116077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8F46229-2B14-1B0D-A922-12682EA01D66}"/>
              </a:ext>
            </a:extLst>
          </p:cNvPr>
          <p:cNvSpPr/>
          <p:nvPr/>
        </p:nvSpPr>
        <p:spPr>
          <a:xfrm>
            <a:off x="5050131" y="4412211"/>
            <a:ext cx="221006" cy="202123"/>
          </a:xfrm>
          <a:custGeom>
            <a:avLst/>
            <a:gdLst>
              <a:gd name="connsiteX0" fmla="*/ 41 w 221006"/>
              <a:gd name="connsiteY0" fmla="*/ 398 h 202123"/>
              <a:gd name="connsiteX1" fmla="*/ 192988 w 221006"/>
              <a:gd name="connsiteY1" fmla="*/ 117844 h 202123"/>
              <a:gd name="connsiteX2" fmla="*/ 218155 w 221006"/>
              <a:gd name="connsiteY2" fmla="*/ 201734 h 202123"/>
              <a:gd name="connsiteX3" fmla="*/ 176210 w 221006"/>
              <a:gd name="connsiteY3" fmla="*/ 84288 h 202123"/>
              <a:gd name="connsiteX4" fmla="*/ 41 w 221006"/>
              <a:gd name="connsiteY4" fmla="*/ 398 h 20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06" h="202123">
                <a:moveTo>
                  <a:pt x="41" y="398"/>
                </a:moveTo>
                <a:cubicBezTo>
                  <a:pt x="2837" y="5991"/>
                  <a:pt x="156636" y="84288"/>
                  <a:pt x="192988" y="117844"/>
                </a:cubicBezTo>
                <a:cubicBezTo>
                  <a:pt x="229340" y="151400"/>
                  <a:pt x="220951" y="207327"/>
                  <a:pt x="218155" y="201734"/>
                </a:cubicBezTo>
                <a:cubicBezTo>
                  <a:pt x="215359" y="196141"/>
                  <a:pt x="215359" y="119242"/>
                  <a:pt x="176210" y="84288"/>
                </a:cubicBezTo>
                <a:cubicBezTo>
                  <a:pt x="137061" y="49334"/>
                  <a:pt x="-2755" y="-5195"/>
                  <a:pt x="4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B12F45E-4AA2-292B-F407-46ADF7C7457A}"/>
              </a:ext>
            </a:extLst>
          </p:cNvPr>
          <p:cNvSpPr/>
          <p:nvPr/>
        </p:nvSpPr>
        <p:spPr>
          <a:xfrm>
            <a:off x="5141653" y="6081796"/>
            <a:ext cx="406224" cy="243645"/>
          </a:xfrm>
          <a:custGeom>
            <a:avLst/>
            <a:gdLst>
              <a:gd name="connsiteX0" fmla="*/ 798 w 406224"/>
              <a:gd name="connsiteY0" fmla="*/ 222 h 243645"/>
              <a:gd name="connsiteX1" fmla="*/ 227301 w 406224"/>
              <a:gd name="connsiteY1" fmla="*/ 92501 h 243645"/>
              <a:gd name="connsiteX2" fmla="*/ 403470 w 406224"/>
              <a:gd name="connsiteY2" fmla="*/ 243503 h 243645"/>
              <a:gd name="connsiteX3" fmla="*/ 311191 w 406224"/>
              <a:gd name="connsiteY3" fmla="*/ 117668 h 243645"/>
              <a:gd name="connsiteX4" fmla="*/ 798 w 406224"/>
              <a:gd name="connsiteY4" fmla="*/ 222 h 2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224" h="243645">
                <a:moveTo>
                  <a:pt x="798" y="222"/>
                </a:moveTo>
                <a:cubicBezTo>
                  <a:pt x="-13184" y="-3972"/>
                  <a:pt x="160189" y="51954"/>
                  <a:pt x="227301" y="92501"/>
                </a:cubicBezTo>
                <a:cubicBezTo>
                  <a:pt x="294413" y="133048"/>
                  <a:pt x="389488" y="239309"/>
                  <a:pt x="403470" y="243503"/>
                </a:cubicBezTo>
                <a:cubicBezTo>
                  <a:pt x="417452" y="247697"/>
                  <a:pt x="376905" y="158215"/>
                  <a:pt x="311191" y="117668"/>
                </a:cubicBezTo>
                <a:cubicBezTo>
                  <a:pt x="245477" y="77121"/>
                  <a:pt x="14780" y="4416"/>
                  <a:pt x="798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50D3401-BF78-8F13-2E70-50DB5E45859E}"/>
              </a:ext>
            </a:extLst>
          </p:cNvPr>
          <p:cNvSpPr/>
          <p:nvPr/>
        </p:nvSpPr>
        <p:spPr>
          <a:xfrm>
            <a:off x="3565272" y="4882348"/>
            <a:ext cx="268597" cy="285370"/>
          </a:xfrm>
          <a:custGeom>
            <a:avLst/>
            <a:gdLst>
              <a:gd name="connsiteX0" fmla="*/ 49 w 268597"/>
              <a:gd name="connsiteY0" fmla="*/ 45 h 285370"/>
              <a:gd name="connsiteX1" fmla="*/ 159440 w 268597"/>
              <a:gd name="connsiteY1" fmla="*/ 184602 h 285370"/>
              <a:gd name="connsiteX2" fmla="*/ 268497 w 268597"/>
              <a:gd name="connsiteY2" fmla="*/ 285270 h 285370"/>
              <a:gd name="connsiteX3" fmla="*/ 176218 w 268597"/>
              <a:gd name="connsiteY3" fmla="*/ 167824 h 285370"/>
              <a:gd name="connsiteX4" fmla="*/ 49 w 268597"/>
              <a:gd name="connsiteY4" fmla="*/ 45 h 28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597" h="285370">
                <a:moveTo>
                  <a:pt x="49" y="45"/>
                </a:moveTo>
                <a:cubicBezTo>
                  <a:pt x="-2747" y="2841"/>
                  <a:pt x="114699" y="137065"/>
                  <a:pt x="159440" y="184602"/>
                </a:cubicBezTo>
                <a:cubicBezTo>
                  <a:pt x="204181" y="232139"/>
                  <a:pt x="265701" y="288066"/>
                  <a:pt x="268497" y="285270"/>
                </a:cubicBezTo>
                <a:cubicBezTo>
                  <a:pt x="271293" y="282474"/>
                  <a:pt x="215367" y="211167"/>
                  <a:pt x="176218" y="167824"/>
                </a:cubicBezTo>
                <a:cubicBezTo>
                  <a:pt x="137069" y="124481"/>
                  <a:pt x="2845" y="-2751"/>
                  <a:pt x="4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E0C4E4C-1EBA-191D-842C-E54AF3BFDD86}"/>
              </a:ext>
            </a:extLst>
          </p:cNvPr>
          <p:cNvSpPr/>
          <p:nvPr/>
        </p:nvSpPr>
        <p:spPr>
          <a:xfrm>
            <a:off x="3496047" y="4729944"/>
            <a:ext cx="481034" cy="1303903"/>
          </a:xfrm>
          <a:custGeom>
            <a:avLst/>
            <a:gdLst>
              <a:gd name="connsiteX0" fmla="*/ 2162 w 481034"/>
              <a:gd name="connsiteY0" fmla="*/ 9836 h 1303903"/>
              <a:gd name="connsiteX1" fmla="*/ 44107 w 481034"/>
              <a:gd name="connsiteY1" fmla="*/ 378951 h 1303903"/>
              <a:gd name="connsiteX2" fmla="*/ 111219 w 481034"/>
              <a:gd name="connsiteY2" fmla="*/ 714511 h 1303903"/>
              <a:gd name="connsiteX3" fmla="*/ 69274 w 481034"/>
              <a:gd name="connsiteY3" fmla="*/ 588676 h 1303903"/>
              <a:gd name="connsiteX4" fmla="*/ 278999 w 481034"/>
              <a:gd name="connsiteY4" fmla="*/ 1092016 h 1303903"/>
              <a:gd name="connsiteX5" fmla="*/ 237054 w 481034"/>
              <a:gd name="connsiteY5" fmla="*/ 949403 h 1303903"/>
              <a:gd name="connsiteX6" fmla="*/ 480335 w 481034"/>
              <a:gd name="connsiteY6" fmla="*/ 1301740 h 1303903"/>
              <a:gd name="connsiteX7" fmla="*/ 304166 w 481034"/>
              <a:gd name="connsiteY7" fmla="*/ 1083627 h 1303903"/>
              <a:gd name="connsiteX8" fmla="*/ 111219 w 481034"/>
              <a:gd name="connsiteY8" fmla="*/ 798401 h 1303903"/>
              <a:gd name="connsiteX9" fmla="*/ 2162 w 481034"/>
              <a:gd name="connsiteY9" fmla="*/ 9836 h 130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034" h="1303903">
                <a:moveTo>
                  <a:pt x="2162" y="9836"/>
                </a:moveTo>
                <a:cubicBezTo>
                  <a:pt x="-9023" y="-60072"/>
                  <a:pt x="25931" y="261505"/>
                  <a:pt x="44107" y="378951"/>
                </a:cubicBezTo>
                <a:cubicBezTo>
                  <a:pt x="62283" y="496397"/>
                  <a:pt x="107025" y="679557"/>
                  <a:pt x="111219" y="714511"/>
                </a:cubicBezTo>
                <a:cubicBezTo>
                  <a:pt x="115413" y="749465"/>
                  <a:pt x="41311" y="525759"/>
                  <a:pt x="69274" y="588676"/>
                </a:cubicBezTo>
                <a:cubicBezTo>
                  <a:pt x="97237" y="651593"/>
                  <a:pt x="251036" y="1031895"/>
                  <a:pt x="278999" y="1092016"/>
                </a:cubicBezTo>
                <a:cubicBezTo>
                  <a:pt x="306962" y="1152137"/>
                  <a:pt x="203498" y="914449"/>
                  <a:pt x="237054" y="949403"/>
                </a:cubicBezTo>
                <a:cubicBezTo>
                  <a:pt x="270610" y="984357"/>
                  <a:pt x="469150" y="1279369"/>
                  <a:pt x="480335" y="1301740"/>
                </a:cubicBezTo>
                <a:cubicBezTo>
                  <a:pt x="491520" y="1324111"/>
                  <a:pt x="365685" y="1167517"/>
                  <a:pt x="304166" y="1083627"/>
                </a:cubicBezTo>
                <a:cubicBezTo>
                  <a:pt x="242647" y="999737"/>
                  <a:pt x="158757" y="980162"/>
                  <a:pt x="111219" y="798401"/>
                </a:cubicBezTo>
                <a:cubicBezTo>
                  <a:pt x="63681" y="616640"/>
                  <a:pt x="13347" y="79744"/>
                  <a:pt x="2162" y="9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27F8DD3F-3F26-4104-12CB-B94250B86EE4}"/>
              </a:ext>
            </a:extLst>
          </p:cNvPr>
          <p:cNvSpPr/>
          <p:nvPr/>
        </p:nvSpPr>
        <p:spPr>
          <a:xfrm>
            <a:off x="7242817" y="4070719"/>
            <a:ext cx="148501" cy="230661"/>
          </a:xfrm>
          <a:custGeom>
            <a:avLst/>
            <a:gdLst>
              <a:gd name="connsiteX0" fmla="*/ 194 w 148501"/>
              <a:gd name="connsiteY0" fmla="*/ 767 h 230661"/>
              <a:gd name="connsiteX1" fmla="*/ 130135 w 148501"/>
              <a:gd name="connsiteY1" fmla="*/ 188460 h 230661"/>
              <a:gd name="connsiteX2" fmla="*/ 144572 w 148501"/>
              <a:gd name="connsiteY2" fmla="*/ 226961 h 230661"/>
              <a:gd name="connsiteX3" fmla="*/ 101259 w 148501"/>
              <a:gd name="connsiteY3" fmla="*/ 125896 h 230661"/>
              <a:gd name="connsiteX4" fmla="*/ 194 w 148501"/>
              <a:gd name="connsiteY4" fmla="*/ 767 h 23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1" h="230661">
                <a:moveTo>
                  <a:pt x="194" y="767"/>
                </a:moveTo>
                <a:cubicBezTo>
                  <a:pt x="5007" y="11194"/>
                  <a:pt x="106072" y="150761"/>
                  <a:pt x="130135" y="188460"/>
                </a:cubicBezTo>
                <a:cubicBezTo>
                  <a:pt x="154198" y="226159"/>
                  <a:pt x="149385" y="237388"/>
                  <a:pt x="144572" y="226961"/>
                </a:cubicBezTo>
                <a:cubicBezTo>
                  <a:pt x="139759" y="216534"/>
                  <a:pt x="121311" y="162793"/>
                  <a:pt x="101259" y="125896"/>
                </a:cubicBezTo>
                <a:cubicBezTo>
                  <a:pt x="81207" y="88999"/>
                  <a:pt x="-4619" y="-9660"/>
                  <a:pt x="194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39D835A-2F1E-8DBC-BC7F-5D6EE1EB2357}"/>
              </a:ext>
            </a:extLst>
          </p:cNvPr>
          <p:cNvSpPr/>
          <p:nvPr/>
        </p:nvSpPr>
        <p:spPr>
          <a:xfrm>
            <a:off x="6703975" y="3869265"/>
            <a:ext cx="159526" cy="187879"/>
          </a:xfrm>
          <a:custGeom>
            <a:avLst/>
            <a:gdLst>
              <a:gd name="connsiteX0" fmla="*/ 21 w 159526"/>
              <a:gd name="connsiteY0" fmla="*/ 91 h 187879"/>
              <a:gd name="connsiteX1" fmla="*/ 115524 w 159526"/>
              <a:gd name="connsiteY1" fmla="*/ 115594 h 187879"/>
              <a:gd name="connsiteX2" fmla="*/ 158838 w 159526"/>
              <a:gd name="connsiteY2" fmla="*/ 187783 h 187879"/>
              <a:gd name="connsiteX3" fmla="*/ 139587 w 159526"/>
              <a:gd name="connsiteY3" fmla="*/ 101156 h 187879"/>
              <a:gd name="connsiteX4" fmla="*/ 105899 w 159526"/>
              <a:gd name="connsiteY4" fmla="*/ 96343 h 187879"/>
              <a:gd name="connsiteX5" fmla="*/ 21 w 159526"/>
              <a:gd name="connsiteY5" fmla="*/ 91 h 18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26" h="187879">
                <a:moveTo>
                  <a:pt x="21" y="91"/>
                </a:moveTo>
                <a:cubicBezTo>
                  <a:pt x="1625" y="3300"/>
                  <a:pt x="89055" y="84312"/>
                  <a:pt x="115524" y="115594"/>
                </a:cubicBezTo>
                <a:cubicBezTo>
                  <a:pt x="141993" y="146876"/>
                  <a:pt x="154828" y="190189"/>
                  <a:pt x="158838" y="187783"/>
                </a:cubicBezTo>
                <a:cubicBezTo>
                  <a:pt x="162848" y="185377"/>
                  <a:pt x="148410" y="116396"/>
                  <a:pt x="139587" y="101156"/>
                </a:cubicBezTo>
                <a:cubicBezTo>
                  <a:pt x="130764" y="85916"/>
                  <a:pt x="125952" y="113187"/>
                  <a:pt x="105899" y="96343"/>
                </a:cubicBezTo>
                <a:cubicBezTo>
                  <a:pt x="85846" y="79499"/>
                  <a:pt x="-1583" y="-3118"/>
                  <a:pt x="21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85F4894-AF0F-5279-1572-76E168589C62}"/>
              </a:ext>
            </a:extLst>
          </p:cNvPr>
          <p:cNvSpPr/>
          <p:nvPr/>
        </p:nvSpPr>
        <p:spPr>
          <a:xfrm>
            <a:off x="7150055" y="4263942"/>
            <a:ext cx="54465" cy="207088"/>
          </a:xfrm>
          <a:custGeom>
            <a:avLst/>
            <a:gdLst>
              <a:gd name="connsiteX0" fmla="*/ 15953 w 54465"/>
              <a:gd name="connsiteY0" fmla="*/ 50 h 207088"/>
              <a:gd name="connsiteX1" fmla="*/ 6328 w 54465"/>
              <a:gd name="connsiteY1" fmla="*/ 115553 h 207088"/>
              <a:gd name="connsiteX2" fmla="*/ 54454 w 54465"/>
              <a:gd name="connsiteY2" fmla="*/ 206993 h 207088"/>
              <a:gd name="connsiteX3" fmla="*/ 1516 w 54465"/>
              <a:gd name="connsiteY3" fmla="*/ 129991 h 207088"/>
              <a:gd name="connsiteX4" fmla="*/ 15953 w 54465"/>
              <a:gd name="connsiteY4" fmla="*/ 50 h 20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65" h="207088">
                <a:moveTo>
                  <a:pt x="15953" y="50"/>
                </a:moveTo>
                <a:cubicBezTo>
                  <a:pt x="16755" y="-2356"/>
                  <a:pt x="-89" y="81063"/>
                  <a:pt x="6328" y="115553"/>
                </a:cubicBezTo>
                <a:cubicBezTo>
                  <a:pt x="12745" y="150043"/>
                  <a:pt x="55256" y="204587"/>
                  <a:pt x="54454" y="206993"/>
                </a:cubicBezTo>
                <a:cubicBezTo>
                  <a:pt x="53652" y="209399"/>
                  <a:pt x="8735" y="166086"/>
                  <a:pt x="1516" y="129991"/>
                </a:cubicBezTo>
                <a:cubicBezTo>
                  <a:pt x="-5703" y="93896"/>
                  <a:pt x="15151" y="2456"/>
                  <a:pt x="15953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52E2F67-A874-6059-27A2-36F76513C121}"/>
              </a:ext>
            </a:extLst>
          </p:cNvPr>
          <p:cNvSpPr/>
          <p:nvPr/>
        </p:nvSpPr>
        <p:spPr>
          <a:xfrm>
            <a:off x="7449685" y="4561848"/>
            <a:ext cx="43839" cy="255806"/>
          </a:xfrm>
          <a:custGeom>
            <a:avLst/>
            <a:gdLst>
              <a:gd name="connsiteX0" fmla="*/ 269 w 43839"/>
              <a:gd name="connsiteY0" fmla="*/ 527 h 255806"/>
              <a:gd name="connsiteX1" fmla="*/ 24332 w 43839"/>
              <a:gd name="connsiteY1" fmla="*/ 77529 h 255806"/>
              <a:gd name="connsiteX2" fmla="*/ 5081 w 43839"/>
              <a:gd name="connsiteY2" fmla="*/ 255596 h 255806"/>
              <a:gd name="connsiteX3" fmla="*/ 43582 w 43839"/>
              <a:gd name="connsiteY3" fmla="*/ 111217 h 255806"/>
              <a:gd name="connsiteX4" fmla="*/ 269 w 43839"/>
              <a:gd name="connsiteY4" fmla="*/ 527 h 25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39" h="255806">
                <a:moveTo>
                  <a:pt x="269" y="527"/>
                </a:moveTo>
                <a:cubicBezTo>
                  <a:pt x="-2939" y="-5088"/>
                  <a:pt x="23530" y="35018"/>
                  <a:pt x="24332" y="77529"/>
                </a:cubicBezTo>
                <a:cubicBezTo>
                  <a:pt x="25134" y="120040"/>
                  <a:pt x="1873" y="249981"/>
                  <a:pt x="5081" y="255596"/>
                </a:cubicBezTo>
                <a:cubicBezTo>
                  <a:pt x="8289" y="261211"/>
                  <a:pt x="39572" y="152926"/>
                  <a:pt x="43582" y="111217"/>
                </a:cubicBezTo>
                <a:cubicBezTo>
                  <a:pt x="47592" y="69508"/>
                  <a:pt x="3477" y="6142"/>
                  <a:pt x="269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44DB3FF-58B1-B290-5174-3568AAC4E452}"/>
              </a:ext>
            </a:extLst>
          </p:cNvPr>
          <p:cNvSpPr/>
          <p:nvPr/>
        </p:nvSpPr>
        <p:spPr>
          <a:xfrm>
            <a:off x="7214100" y="4605570"/>
            <a:ext cx="101108" cy="163943"/>
          </a:xfrm>
          <a:custGeom>
            <a:avLst/>
            <a:gdLst>
              <a:gd name="connsiteX0" fmla="*/ 35 w 101108"/>
              <a:gd name="connsiteY0" fmla="*/ 118 h 163943"/>
              <a:gd name="connsiteX1" fmla="*/ 28911 w 101108"/>
              <a:gd name="connsiteY1" fmla="*/ 86746 h 163943"/>
              <a:gd name="connsiteX2" fmla="*/ 101100 w 101108"/>
              <a:gd name="connsiteY2" fmla="*/ 163748 h 163943"/>
              <a:gd name="connsiteX3" fmla="*/ 33723 w 101108"/>
              <a:gd name="connsiteY3" fmla="*/ 105996 h 163943"/>
              <a:gd name="connsiteX4" fmla="*/ 35 w 101108"/>
              <a:gd name="connsiteY4" fmla="*/ 118 h 16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08" h="163943">
                <a:moveTo>
                  <a:pt x="35" y="118"/>
                </a:moveTo>
                <a:cubicBezTo>
                  <a:pt x="-767" y="-3090"/>
                  <a:pt x="12067" y="59474"/>
                  <a:pt x="28911" y="86746"/>
                </a:cubicBezTo>
                <a:cubicBezTo>
                  <a:pt x="45755" y="114018"/>
                  <a:pt x="100298" y="160540"/>
                  <a:pt x="101100" y="163748"/>
                </a:cubicBezTo>
                <a:cubicBezTo>
                  <a:pt x="101902" y="166956"/>
                  <a:pt x="44952" y="130059"/>
                  <a:pt x="33723" y="105996"/>
                </a:cubicBezTo>
                <a:cubicBezTo>
                  <a:pt x="22494" y="81933"/>
                  <a:pt x="837" y="3326"/>
                  <a:pt x="3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3E99397-CD32-0088-9BA7-95478BDC52E0}"/>
              </a:ext>
            </a:extLst>
          </p:cNvPr>
          <p:cNvSpPr/>
          <p:nvPr/>
        </p:nvSpPr>
        <p:spPr>
          <a:xfrm>
            <a:off x="5712539" y="4745227"/>
            <a:ext cx="50111" cy="187753"/>
          </a:xfrm>
          <a:custGeom>
            <a:avLst/>
            <a:gdLst>
              <a:gd name="connsiteX0" fmla="*/ 38556 w 50111"/>
              <a:gd name="connsiteY0" fmla="*/ 28 h 187753"/>
              <a:gd name="connsiteX1" fmla="*/ 38556 w 50111"/>
              <a:gd name="connsiteY1" fmla="*/ 96280 h 187753"/>
              <a:gd name="connsiteX2" fmla="*/ 55 w 50111"/>
              <a:gd name="connsiteY2" fmla="*/ 187720 h 187753"/>
              <a:gd name="connsiteX3" fmla="*/ 48181 w 50111"/>
              <a:gd name="connsiteY3" fmla="*/ 105906 h 187753"/>
              <a:gd name="connsiteX4" fmla="*/ 38556 w 50111"/>
              <a:gd name="connsiteY4" fmla="*/ 28 h 18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11" h="187753">
                <a:moveTo>
                  <a:pt x="38556" y="28"/>
                </a:moveTo>
                <a:cubicBezTo>
                  <a:pt x="36952" y="-1576"/>
                  <a:pt x="44973" y="64998"/>
                  <a:pt x="38556" y="96280"/>
                </a:cubicBezTo>
                <a:cubicBezTo>
                  <a:pt x="32139" y="127562"/>
                  <a:pt x="-1549" y="186116"/>
                  <a:pt x="55" y="187720"/>
                </a:cubicBezTo>
                <a:cubicBezTo>
                  <a:pt x="1659" y="189324"/>
                  <a:pt x="40962" y="133178"/>
                  <a:pt x="48181" y="105906"/>
                </a:cubicBezTo>
                <a:cubicBezTo>
                  <a:pt x="55400" y="78635"/>
                  <a:pt x="40160" y="1632"/>
                  <a:pt x="3855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F392DAE-1CF8-E718-029B-37A31223FFDC}"/>
              </a:ext>
            </a:extLst>
          </p:cNvPr>
          <p:cNvSpPr/>
          <p:nvPr/>
        </p:nvSpPr>
        <p:spPr>
          <a:xfrm>
            <a:off x="7051377" y="4470472"/>
            <a:ext cx="90644" cy="188816"/>
          </a:xfrm>
          <a:custGeom>
            <a:avLst/>
            <a:gdLst>
              <a:gd name="connsiteX0" fmla="*/ 3941 w 90644"/>
              <a:gd name="connsiteY0" fmla="*/ 463 h 188816"/>
              <a:gd name="connsiteX1" fmla="*/ 8754 w 90644"/>
              <a:gd name="connsiteY1" fmla="*/ 87090 h 188816"/>
              <a:gd name="connsiteX2" fmla="*/ 90568 w 90644"/>
              <a:gd name="connsiteY2" fmla="*/ 188155 h 188816"/>
              <a:gd name="connsiteX3" fmla="*/ 23191 w 90644"/>
              <a:gd name="connsiteY3" fmla="*/ 125591 h 188816"/>
              <a:gd name="connsiteX4" fmla="*/ 3941 w 90644"/>
              <a:gd name="connsiteY4" fmla="*/ 463 h 18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44" h="188816">
                <a:moveTo>
                  <a:pt x="3941" y="463"/>
                </a:moveTo>
                <a:cubicBezTo>
                  <a:pt x="1535" y="-5954"/>
                  <a:pt x="-5684" y="55808"/>
                  <a:pt x="8754" y="87090"/>
                </a:cubicBezTo>
                <a:cubicBezTo>
                  <a:pt x="23192" y="118372"/>
                  <a:pt x="88162" y="181738"/>
                  <a:pt x="90568" y="188155"/>
                </a:cubicBezTo>
                <a:cubicBezTo>
                  <a:pt x="92974" y="194572"/>
                  <a:pt x="37629" y="152863"/>
                  <a:pt x="23191" y="125591"/>
                </a:cubicBezTo>
                <a:cubicBezTo>
                  <a:pt x="8753" y="98320"/>
                  <a:pt x="6347" y="6880"/>
                  <a:pt x="3941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05ED0C27-EB63-876A-02E2-107E31288BA5}"/>
              </a:ext>
            </a:extLst>
          </p:cNvPr>
          <p:cNvSpPr/>
          <p:nvPr/>
        </p:nvSpPr>
        <p:spPr>
          <a:xfrm>
            <a:off x="7377575" y="4937756"/>
            <a:ext cx="58051" cy="206961"/>
          </a:xfrm>
          <a:custGeom>
            <a:avLst/>
            <a:gdLst>
              <a:gd name="connsiteX0" fmla="*/ 189 w 58051"/>
              <a:gd name="connsiteY0" fmla="*/ 4 h 206961"/>
              <a:gd name="connsiteX1" fmla="*/ 38690 w 58051"/>
              <a:gd name="connsiteY1" fmla="*/ 139570 h 206961"/>
              <a:gd name="connsiteX2" fmla="*/ 19440 w 58051"/>
              <a:gd name="connsiteY2" fmla="*/ 206947 h 206961"/>
              <a:gd name="connsiteX3" fmla="*/ 57941 w 58051"/>
              <a:gd name="connsiteY3" fmla="*/ 134758 h 206961"/>
              <a:gd name="connsiteX4" fmla="*/ 189 w 58051"/>
              <a:gd name="connsiteY4" fmla="*/ 4 h 20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51" h="206961">
                <a:moveTo>
                  <a:pt x="189" y="4"/>
                </a:moveTo>
                <a:cubicBezTo>
                  <a:pt x="-3019" y="806"/>
                  <a:pt x="35482" y="105080"/>
                  <a:pt x="38690" y="139570"/>
                </a:cubicBezTo>
                <a:cubicBezTo>
                  <a:pt x="41898" y="174060"/>
                  <a:pt x="16232" y="207749"/>
                  <a:pt x="19440" y="206947"/>
                </a:cubicBezTo>
                <a:cubicBezTo>
                  <a:pt x="22648" y="206145"/>
                  <a:pt x="60347" y="162029"/>
                  <a:pt x="57941" y="134758"/>
                </a:cubicBezTo>
                <a:cubicBezTo>
                  <a:pt x="55535" y="107487"/>
                  <a:pt x="3397" y="-798"/>
                  <a:pt x="18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2BA08FB-4ADD-1B43-CCE2-58042F428129}"/>
              </a:ext>
            </a:extLst>
          </p:cNvPr>
          <p:cNvSpPr/>
          <p:nvPr/>
        </p:nvSpPr>
        <p:spPr>
          <a:xfrm>
            <a:off x="7194878" y="5272891"/>
            <a:ext cx="115521" cy="831370"/>
          </a:xfrm>
          <a:custGeom>
            <a:avLst/>
            <a:gdLst>
              <a:gd name="connsiteX0" fmla="*/ 115509 w 115521"/>
              <a:gd name="connsiteY0" fmla="*/ 1753 h 831370"/>
              <a:gd name="connsiteX1" fmla="*/ 72196 w 115521"/>
              <a:gd name="connsiteY1" fmla="*/ 381951 h 831370"/>
              <a:gd name="connsiteX2" fmla="*/ 86634 w 115521"/>
              <a:gd name="connsiteY2" fmla="*/ 324200 h 831370"/>
              <a:gd name="connsiteX3" fmla="*/ 6 w 115521"/>
              <a:gd name="connsiteY3" fmla="*/ 815088 h 831370"/>
              <a:gd name="connsiteX4" fmla="*/ 91446 w 115521"/>
              <a:gd name="connsiteY4" fmla="*/ 300136 h 831370"/>
              <a:gd name="connsiteX5" fmla="*/ 4819 w 115521"/>
              <a:gd name="connsiteY5" fmla="*/ 824713 h 831370"/>
              <a:gd name="connsiteX6" fmla="*/ 67383 w 115521"/>
              <a:gd name="connsiteY6" fmla="*/ 560018 h 831370"/>
              <a:gd name="connsiteX7" fmla="*/ 115509 w 115521"/>
              <a:gd name="connsiteY7" fmla="*/ 1753 h 8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21" h="831370">
                <a:moveTo>
                  <a:pt x="115509" y="1753"/>
                </a:moveTo>
                <a:cubicBezTo>
                  <a:pt x="116311" y="-27925"/>
                  <a:pt x="77008" y="328210"/>
                  <a:pt x="72196" y="381951"/>
                </a:cubicBezTo>
                <a:cubicBezTo>
                  <a:pt x="67384" y="435692"/>
                  <a:pt x="98666" y="252011"/>
                  <a:pt x="86634" y="324200"/>
                </a:cubicBezTo>
                <a:cubicBezTo>
                  <a:pt x="74602" y="396389"/>
                  <a:pt x="-796" y="819099"/>
                  <a:pt x="6" y="815088"/>
                </a:cubicBezTo>
                <a:cubicBezTo>
                  <a:pt x="808" y="811077"/>
                  <a:pt x="90644" y="298532"/>
                  <a:pt x="91446" y="300136"/>
                </a:cubicBezTo>
                <a:cubicBezTo>
                  <a:pt x="92248" y="301740"/>
                  <a:pt x="8829" y="781399"/>
                  <a:pt x="4819" y="824713"/>
                </a:cubicBezTo>
                <a:cubicBezTo>
                  <a:pt x="809" y="868027"/>
                  <a:pt x="46528" y="690761"/>
                  <a:pt x="67383" y="560018"/>
                </a:cubicBezTo>
                <a:cubicBezTo>
                  <a:pt x="88238" y="429275"/>
                  <a:pt x="114707" y="31431"/>
                  <a:pt x="115509" y="1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5C0455E-79DA-4ECA-11B7-7801156B3B7D}"/>
              </a:ext>
            </a:extLst>
          </p:cNvPr>
          <p:cNvSpPr/>
          <p:nvPr/>
        </p:nvSpPr>
        <p:spPr>
          <a:xfrm>
            <a:off x="6607743" y="5977241"/>
            <a:ext cx="548674" cy="312552"/>
          </a:xfrm>
          <a:custGeom>
            <a:avLst/>
            <a:gdLst>
              <a:gd name="connsiteX0" fmla="*/ 476451 w 548674"/>
              <a:gd name="connsiteY0" fmla="*/ 43361 h 312552"/>
              <a:gd name="connsiteX1" fmla="*/ 423512 w 548674"/>
              <a:gd name="connsiteY1" fmla="*/ 235866 h 312552"/>
              <a:gd name="connsiteX2" fmla="*/ 288758 w 548674"/>
              <a:gd name="connsiteY2" fmla="*/ 288805 h 312552"/>
              <a:gd name="connsiteX3" fmla="*/ 0 w 548674"/>
              <a:gd name="connsiteY3" fmla="*/ 303243 h 312552"/>
              <a:gd name="connsiteX4" fmla="*/ 404261 w 548674"/>
              <a:gd name="connsiteY4" fmla="*/ 283993 h 312552"/>
              <a:gd name="connsiteX5" fmla="*/ 548640 w 548674"/>
              <a:gd name="connsiteY5" fmla="*/ 47 h 312552"/>
              <a:gd name="connsiteX6" fmla="*/ 394636 w 548674"/>
              <a:gd name="connsiteY6" fmla="*/ 259930 h 312552"/>
              <a:gd name="connsiteX7" fmla="*/ 476451 w 548674"/>
              <a:gd name="connsiteY7" fmla="*/ 43361 h 31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674" h="312552">
                <a:moveTo>
                  <a:pt x="476451" y="43361"/>
                </a:moveTo>
                <a:cubicBezTo>
                  <a:pt x="481263" y="39350"/>
                  <a:pt x="454794" y="194959"/>
                  <a:pt x="423512" y="235866"/>
                </a:cubicBezTo>
                <a:cubicBezTo>
                  <a:pt x="392230" y="276773"/>
                  <a:pt x="359343" y="277576"/>
                  <a:pt x="288758" y="288805"/>
                </a:cubicBezTo>
                <a:cubicBezTo>
                  <a:pt x="218173" y="300034"/>
                  <a:pt x="0" y="303243"/>
                  <a:pt x="0" y="303243"/>
                </a:cubicBezTo>
                <a:cubicBezTo>
                  <a:pt x="19250" y="302441"/>
                  <a:pt x="312821" y="334526"/>
                  <a:pt x="404261" y="283993"/>
                </a:cubicBezTo>
                <a:cubicBezTo>
                  <a:pt x="495701" y="233460"/>
                  <a:pt x="550244" y="4057"/>
                  <a:pt x="548640" y="47"/>
                </a:cubicBezTo>
                <a:cubicBezTo>
                  <a:pt x="547036" y="-3963"/>
                  <a:pt x="405063" y="247096"/>
                  <a:pt x="394636" y="259930"/>
                </a:cubicBezTo>
                <a:cubicBezTo>
                  <a:pt x="384209" y="272764"/>
                  <a:pt x="471639" y="47372"/>
                  <a:pt x="476451" y="43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774348D-0B0F-BDF0-0866-E7B146A8F442}"/>
              </a:ext>
            </a:extLst>
          </p:cNvPr>
          <p:cNvSpPr/>
          <p:nvPr/>
        </p:nvSpPr>
        <p:spPr>
          <a:xfrm>
            <a:off x="7021543" y="5673840"/>
            <a:ext cx="158991" cy="337867"/>
          </a:xfrm>
          <a:custGeom>
            <a:avLst/>
            <a:gdLst>
              <a:gd name="connsiteX0" fmla="*/ 158903 w 158991"/>
              <a:gd name="connsiteY0" fmla="*/ 253 h 337867"/>
              <a:gd name="connsiteX1" fmla="*/ 72276 w 158991"/>
              <a:gd name="connsiteY1" fmla="*/ 240884 h 337867"/>
              <a:gd name="connsiteX2" fmla="*/ 86 w 158991"/>
              <a:gd name="connsiteY2" fmla="*/ 337137 h 337867"/>
              <a:gd name="connsiteX3" fmla="*/ 86714 w 158991"/>
              <a:gd name="connsiteY3" fmla="*/ 197571 h 337867"/>
              <a:gd name="connsiteX4" fmla="*/ 158903 w 158991"/>
              <a:gd name="connsiteY4" fmla="*/ 253 h 33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91" h="337867">
                <a:moveTo>
                  <a:pt x="158903" y="253"/>
                </a:moveTo>
                <a:cubicBezTo>
                  <a:pt x="156497" y="7472"/>
                  <a:pt x="98745" y="184737"/>
                  <a:pt x="72276" y="240884"/>
                </a:cubicBezTo>
                <a:cubicBezTo>
                  <a:pt x="45807" y="297031"/>
                  <a:pt x="-2320" y="344356"/>
                  <a:pt x="86" y="337137"/>
                </a:cubicBezTo>
                <a:cubicBezTo>
                  <a:pt x="2492" y="329918"/>
                  <a:pt x="59442" y="252916"/>
                  <a:pt x="86714" y="197571"/>
                </a:cubicBezTo>
                <a:cubicBezTo>
                  <a:pt x="113986" y="142226"/>
                  <a:pt x="161309" y="-6966"/>
                  <a:pt x="158903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8B314C3F-3490-E6CA-2F12-650CA614A57E}"/>
              </a:ext>
            </a:extLst>
          </p:cNvPr>
          <p:cNvSpPr/>
          <p:nvPr/>
        </p:nvSpPr>
        <p:spPr>
          <a:xfrm>
            <a:off x="5616285" y="5904938"/>
            <a:ext cx="404375" cy="252354"/>
          </a:xfrm>
          <a:custGeom>
            <a:avLst/>
            <a:gdLst>
              <a:gd name="connsiteX0" fmla="*/ 56 w 404375"/>
              <a:gd name="connsiteY0" fmla="*/ 161 h 252354"/>
              <a:gd name="connsiteX1" fmla="*/ 197374 w 404375"/>
              <a:gd name="connsiteY1" fmla="*/ 178228 h 252354"/>
              <a:gd name="connsiteX2" fmla="*/ 404317 w 404375"/>
              <a:gd name="connsiteY2" fmla="*/ 250418 h 252354"/>
              <a:gd name="connsiteX3" fmla="*/ 216624 w 404375"/>
              <a:gd name="connsiteY3" fmla="*/ 211917 h 252354"/>
              <a:gd name="connsiteX4" fmla="*/ 56 w 404375"/>
              <a:gd name="connsiteY4" fmla="*/ 161 h 25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375" h="252354">
                <a:moveTo>
                  <a:pt x="56" y="161"/>
                </a:moveTo>
                <a:cubicBezTo>
                  <a:pt x="-3152" y="-5454"/>
                  <a:pt x="129997" y="136519"/>
                  <a:pt x="197374" y="178228"/>
                </a:cubicBezTo>
                <a:cubicBezTo>
                  <a:pt x="264751" y="219937"/>
                  <a:pt x="401109" y="244803"/>
                  <a:pt x="404317" y="250418"/>
                </a:cubicBezTo>
                <a:cubicBezTo>
                  <a:pt x="407525" y="256033"/>
                  <a:pt x="278386" y="251220"/>
                  <a:pt x="216624" y="211917"/>
                </a:cubicBezTo>
                <a:cubicBezTo>
                  <a:pt x="154862" y="172614"/>
                  <a:pt x="3264" y="5776"/>
                  <a:pt x="56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003B9811-3A3F-1F93-14DE-5635DA81250B}"/>
              </a:ext>
            </a:extLst>
          </p:cNvPr>
          <p:cNvSpPr/>
          <p:nvPr/>
        </p:nvSpPr>
        <p:spPr>
          <a:xfrm>
            <a:off x="5840899" y="6241738"/>
            <a:ext cx="447011" cy="96705"/>
          </a:xfrm>
          <a:custGeom>
            <a:avLst/>
            <a:gdLst>
              <a:gd name="connsiteX0" fmla="*/ 1636 w 447011"/>
              <a:gd name="connsiteY0" fmla="*/ 96498 h 96705"/>
              <a:gd name="connsiteX1" fmla="*/ 242267 w 447011"/>
              <a:gd name="connsiteY1" fmla="*/ 5058 h 96705"/>
              <a:gd name="connsiteX2" fmla="*/ 444398 w 447011"/>
              <a:gd name="connsiteY2" fmla="*/ 14683 h 96705"/>
              <a:gd name="connsiteX3" fmla="*/ 343333 w 447011"/>
              <a:gd name="connsiteY3" fmla="*/ 245 h 96705"/>
              <a:gd name="connsiteX4" fmla="*/ 146015 w 447011"/>
              <a:gd name="connsiteY4" fmla="*/ 29121 h 96705"/>
              <a:gd name="connsiteX5" fmla="*/ 1636 w 447011"/>
              <a:gd name="connsiteY5" fmla="*/ 96498 h 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011" h="96705">
                <a:moveTo>
                  <a:pt x="1636" y="96498"/>
                </a:moveTo>
                <a:cubicBezTo>
                  <a:pt x="17678" y="92488"/>
                  <a:pt x="168473" y="18694"/>
                  <a:pt x="242267" y="5058"/>
                </a:cubicBezTo>
                <a:cubicBezTo>
                  <a:pt x="316061" y="-8578"/>
                  <a:pt x="427554" y="15485"/>
                  <a:pt x="444398" y="14683"/>
                </a:cubicBezTo>
                <a:cubicBezTo>
                  <a:pt x="461242" y="13881"/>
                  <a:pt x="393063" y="-2161"/>
                  <a:pt x="343333" y="245"/>
                </a:cubicBezTo>
                <a:cubicBezTo>
                  <a:pt x="293603" y="2651"/>
                  <a:pt x="200558" y="13079"/>
                  <a:pt x="146015" y="29121"/>
                </a:cubicBezTo>
                <a:cubicBezTo>
                  <a:pt x="91472" y="45163"/>
                  <a:pt x="-14406" y="100508"/>
                  <a:pt x="1636" y="96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EE2A12D3-7CFA-FFBB-EB4E-4C881DD7830F}"/>
              </a:ext>
            </a:extLst>
          </p:cNvPr>
          <p:cNvSpPr/>
          <p:nvPr/>
        </p:nvSpPr>
        <p:spPr>
          <a:xfrm>
            <a:off x="4310771" y="6015203"/>
            <a:ext cx="806927" cy="335256"/>
          </a:xfrm>
          <a:custGeom>
            <a:avLst/>
            <a:gdLst>
              <a:gd name="connsiteX0" fmla="*/ 1347 w 806927"/>
              <a:gd name="connsiteY0" fmla="*/ 586 h 335256"/>
              <a:gd name="connsiteX1" fmla="*/ 376732 w 806927"/>
              <a:gd name="connsiteY1" fmla="*/ 197904 h 335256"/>
              <a:gd name="connsiteX2" fmla="*/ 805056 w 806927"/>
              <a:gd name="connsiteY2" fmla="*/ 332658 h 335256"/>
              <a:gd name="connsiteX3" fmla="*/ 511486 w 806927"/>
              <a:gd name="connsiteY3" fmla="*/ 265281 h 335256"/>
              <a:gd name="connsiteX4" fmla="*/ 1347 w 806927"/>
              <a:gd name="connsiteY4" fmla="*/ 586 h 33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927" h="335256">
                <a:moveTo>
                  <a:pt x="1347" y="586"/>
                </a:moveTo>
                <a:cubicBezTo>
                  <a:pt x="-21112" y="-10644"/>
                  <a:pt x="242780" y="142559"/>
                  <a:pt x="376732" y="197904"/>
                </a:cubicBezTo>
                <a:cubicBezTo>
                  <a:pt x="510684" y="253249"/>
                  <a:pt x="782597" y="321429"/>
                  <a:pt x="805056" y="332658"/>
                </a:cubicBezTo>
                <a:cubicBezTo>
                  <a:pt x="827515" y="343888"/>
                  <a:pt x="643031" y="318220"/>
                  <a:pt x="511486" y="265281"/>
                </a:cubicBezTo>
                <a:cubicBezTo>
                  <a:pt x="379941" y="212342"/>
                  <a:pt x="23806" y="11816"/>
                  <a:pt x="1347" y="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15D5CF4-394B-5816-F178-C85E5A0C2740}"/>
              </a:ext>
            </a:extLst>
          </p:cNvPr>
          <p:cNvSpPr/>
          <p:nvPr/>
        </p:nvSpPr>
        <p:spPr>
          <a:xfrm>
            <a:off x="6126442" y="5789507"/>
            <a:ext cx="856842" cy="110779"/>
          </a:xfrm>
          <a:custGeom>
            <a:avLst/>
            <a:gdLst>
              <a:gd name="connsiteX0" fmla="*/ 38 w 856842"/>
              <a:gd name="connsiteY0" fmla="*/ 62653 h 110779"/>
              <a:gd name="connsiteX1" fmla="*/ 587179 w 856842"/>
              <a:gd name="connsiteY1" fmla="*/ 91529 h 110779"/>
              <a:gd name="connsiteX2" fmla="*/ 856686 w 856842"/>
              <a:gd name="connsiteY2" fmla="*/ 89 h 110779"/>
              <a:gd name="connsiteX3" fmla="*/ 616055 w 856842"/>
              <a:gd name="connsiteY3" fmla="*/ 110779 h 110779"/>
              <a:gd name="connsiteX4" fmla="*/ 38 w 856842"/>
              <a:gd name="connsiteY4" fmla="*/ 62653 h 11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42" h="110779">
                <a:moveTo>
                  <a:pt x="38" y="62653"/>
                </a:moveTo>
                <a:cubicBezTo>
                  <a:pt x="-4775" y="59445"/>
                  <a:pt x="444404" y="101956"/>
                  <a:pt x="587179" y="91529"/>
                </a:cubicBezTo>
                <a:cubicBezTo>
                  <a:pt x="729954" y="81102"/>
                  <a:pt x="851873" y="-3119"/>
                  <a:pt x="856686" y="89"/>
                </a:cubicBezTo>
                <a:cubicBezTo>
                  <a:pt x="861499" y="3297"/>
                  <a:pt x="754819" y="98748"/>
                  <a:pt x="616055" y="110779"/>
                </a:cubicBezTo>
                <a:lnTo>
                  <a:pt x="38" y="626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AD2B9E51-C624-3A12-2F41-3C876B71448D}"/>
              </a:ext>
            </a:extLst>
          </p:cNvPr>
          <p:cNvSpPr/>
          <p:nvPr/>
        </p:nvSpPr>
        <p:spPr>
          <a:xfrm>
            <a:off x="6429060" y="6092666"/>
            <a:ext cx="464356" cy="144718"/>
          </a:xfrm>
          <a:custGeom>
            <a:avLst/>
            <a:gdLst>
              <a:gd name="connsiteX0" fmla="*/ 616 w 464356"/>
              <a:gd name="connsiteY0" fmla="*/ 144505 h 144718"/>
              <a:gd name="connsiteX1" fmla="*/ 255685 w 464356"/>
              <a:gd name="connsiteY1" fmla="*/ 48252 h 144718"/>
              <a:gd name="connsiteX2" fmla="*/ 462628 w 464356"/>
              <a:gd name="connsiteY2" fmla="*/ 4938 h 144718"/>
              <a:gd name="connsiteX3" fmla="*/ 332687 w 464356"/>
              <a:gd name="connsiteY3" fmla="*/ 19376 h 144718"/>
              <a:gd name="connsiteX4" fmla="*/ 616 w 464356"/>
              <a:gd name="connsiteY4" fmla="*/ 144505 h 14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356" h="144718">
                <a:moveTo>
                  <a:pt x="616" y="144505"/>
                </a:moveTo>
                <a:cubicBezTo>
                  <a:pt x="-12218" y="149318"/>
                  <a:pt x="178683" y="71513"/>
                  <a:pt x="255685" y="48252"/>
                </a:cubicBezTo>
                <a:cubicBezTo>
                  <a:pt x="332687" y="24991"/>
                  <a:pt x="449794" y="9751"/>
                  <a:pt x="462628" y="4938"/>
                </a:cubicBezTo>
                <a:cubicBezTo>
                  <a:pt x="475462" y="125"/>
                  <a:pt x="415304" y="-7896"/>
                  <a:pt x="332687" y="19376"/>
                </a:cubicBezTo>
                <a:cubicBezTo>
                  <a:pt x="250070" y="46648"/>
                  <a:pt x="13450" y="139692"/>
                  <a:pt x="616" y="144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E694F68-3914-9A39-A63C-ADD781A69547}"/>
              </a:ext>
            </a:extLst>
          </p:cNvPr>
          <p:cNvSpPr/>
          <p:nvPr/>
        </p:nvSpPr>
        <p:spPr>
          <a:xfrm>
            <a:off x="5766306" y="3050966"/>
            <a:ext cx="83363" cy="220228"/>
          </a:xfrm>
          <a:custGeom>
            <a:avLst/>
            <a:gdLst>
              <a:gd name="connsiteX0" fmla="*/ 180 w 83363"/>
              <a:gd name="connsiteY0" fmla="*/ 1153 h 220228"/>
              <a:gd name="connsiteX1" fmla="*/ 74321 w 83363"/>
              <a:gd name="connsiteY1" fmla="*/ 141196 h 220228"/>
              <a:gd name="connsiteX2" fmla="*/ 82559 w 83363"/>
              <a:gd name="connsiteY2" fmla="*/ 219456 h 220228"/>
              <a:gd name="connsiteX3" fmla="*/ 78440 w 83363"/>
              <a:gd name="connsiteY3" fmla="*/ 95888 h 220228"/>
              <a:gd name="connsiteX4" fmla="*/ 53726 w 83363"/>
              <a:gd name="connsiteY4" fmla="*/ 75293 h 220228"/>
              <a:gd name="connsiteX5" fmla="*/ 180 w 83363"/>
              <a:gd name="connsiteY5" fmla="*/ 1153 h 2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63" h="220228">
                <a:moveTo>
                  <a:pt x="180" y="1153"/>
                </a:moveTo>
                <a:cubicBezTo>
                  <a:pt x="3613" y="12137"/>
                  <a:pt x="60591" y="104812"/>
                  <a:pt x="74321" y="141196"/>
                </a:cubicBezTo>
                <a:cubicBezTo>
                  <a:pt x="88051" y="177580"/>
                  <a:pt x="81873" y="227007"/>
                  <a:pt x="82559" y="219456"/>
                </a:cubicBezTo>
                <a:cubicBezTo>
                  <a:pt x="83245" y="211905"/>
                  <a:pt x="83245" y="119915"/>
                  <a:pt x="78440" y="95888"/>
                </a:cubicBezTo>
                <a:cubicBezTo>
                  <a:pt x="73635" y="71861"/>
                  <a:pt x="64023" y="89709"/>
                  <a:pt x="53726" y="75293"/>
                </a:cubicBezTo>
                <a:cubicBezTo>
                  <a:pt x="43429" y="60877"/>
                  <a:pt x="-3253" y="-9831"/>
                  <a:pt x="180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738156F2-3BCC-B101-D1EE-A28062C7C024}"/>
              </a:ext>
            </a:extLst>
          </p:cNvPr>
          <p:cNvSpPr/>
          <p:nvPr/>
        </p:nvSpPr>
        <p:spPr>
          <a:xfrm>
            <a:off x="5688215" y="3138615"/>
            <a:ext cx="147983" cy="345996"/>
          </a:xfrm>
          <a:custGeom>
            <a:avLst/>
            <a:gdLst>
              <a:gd name="connsiteX0" fmla="*/ 12 w 147983"/>
              <a:gd name="connsiteY0" fmla="*/ 1 h 345996"/>
              <a:gd name="connsiteX1" fmla="*/ 131817 w 147983"/>
              <a:gd name="connsiteY1" fmla="*/ 238899 h 345996"/>
              <a:gd name="connsiteX2" fmla="*/ 131817 w 147983"/>
              <a:gd name="connsiteY2" fmla="*/ 345990 h 345996"/>
              <a:gd name="connsiteX3" fmla="*/ 140055 w 147983"/>
              <a:gd name="connsiteY3" fmla="*/ 234780 h 345996"/>
              <a:gd name="connsiteX4" fmla="*/ 12 w 147983"/>
              <a:gd name="connsiteY4" fmla="*/ 1 h 34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83" h="345996">
                <a:moveTo>
                  <a:pt x="12" y="1"/>
                </a:moveTo>
                <a:cubicBezTo>
                  <a:pt x="-1361" y="688"/>
                  <a:pt x="109850" y="181234"/>
                  <a:pt x="131817" y="238899"/>
                </a:cubicBezTo>
                <a:cubicBezTo>
                  <a:pt x="153784" y="296564"/>
                  <a:pt x="130444" y="346677"/>
                  <a:pt x="131817" y="345990"/>
                </a:cubicBezTo>
                <a:cubicBezTo>
                  <a:pt x="133190" y="345304"/>
                  <a:pt x="161336" y="289699"/>
                  <a:pt x="140055" y="234780"/>
                </a:cubicBezTo>
                <a:cubicBezTo>
                  <a:pt x="118774" y="179861"/>
                  <a:pt x="1385" y="-686"/>
                  <a:pt x="1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A4FE87A9-318B-858F-7350-3761C87599A6}"/>
              </a:ext>
            </a:extLst>
          </p:cNvPr>
          <p:cNvSpPr/>
          <p:nvPr/>
        </p:nvSpPr>
        <p:spPr>
          <a:xfrm>
            <a:off x="6354820" y="2989650"/>
            <a:ext cx="120276" cy="242299"/>
          </a:xfrm>
          <a:custGeom>
            <a:avLst/>
            <a:gdLst>
              <a:gd name="connsiteX0" fmla="*/ 120121 w 120276"/>
              <a:gd name="connsiteY0" fmla="*/ 685 h 242299"/>
              <a:gd name="connsiteX1" fmla="*/ 4791 w 120276"/>
              <a:gd name="connsiteY1" fmla="*/ 235464 h 242299"/>
              <a:gd name="connsiteX2" fmla="*/ 29504 w 120276"/>
              <a:gd name="connsiteY2" fmla="*/ 165442 h 242299"/>
              <a:gd name="connsiteX3" fmla="*/ 120121 w 120276"/>
              <a:gd name="connsiteY3" fmla="*/ 685 h 24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276" h="242299">
                <a:moveTo>
                  <a:pt x="120121" y="685"/>
                </a:moveTo>
                <a:cubicBezTo>
                  <a:pt x="116002" y="12355"/>
                  <a:pt x="19894" y="208004"/>
                  <a:pt x="4791" y="235464"/>
                </a:cubicBezTo>
                <a:cubicBezTo>
                  <a:pt x="-10312" y="262924"/>
                  <a:pt x="13715" y="201139"/>
                  <a:pt x="29504" y="165442"/>
                </a:cubicBezTo>
                <a:cubicBezTo>
                  <a:pt x="45293" y="129745"/>
                  <a:pt x="124240" y="-10985"/>
                  <a:pt x="120121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B84F2A2-E09D-2274-0F61-51EE3DEC22BB}"/>
              </a:ext>
            </a:extLst>
          </p:cNvPr>
          <p:cNvSpPr/>
          <p:nvPr/>
        </p:nvSpPr>
        <p:spPr>
          <a:xfrm>
            <a:off x="4715161" y="3257483"/>
            <a:ext cx="628274" cy="74736"/>
          </a:xfrm>
          <a:custGeom>
            <a:avLst/>
            <a:gdLst>
              <a:gd name="connsiteX0" fmla="*/ 1001 w 628274"/>
              <a:gd name="connsiteY0" fmla="*/ 70603 h 74736"/>
              <a:gd name="connsiteX1" fmla="*/ 235780 w 628274"/>
              <a:gd name="connsiteY1" fmla="*/ 37652 h 74736"/>
              <a:gd name="connsiteX2" fmla="*/ 544698 w 628274"/>
              <a:gd name="connsiteY2" fmla="*/ 45890 h 74736"/>
              <a:gd name="connsiteX3" fmla="*/ 441725 w 628274"/>
              <a:gd name="connsiteY3" fmla="*/ 45890 h 74736"/>
              <a:gd name="connsiteX4" fmla="*/ 627077 w 628274"/>
              <a:gd name="connsiteY4" fmla="*/ 74722 h 74736"/>
              <a:gd name="connsiteX5" fmla="*/ 511747 w 628274"/>
              <a:gd name="connsiteY5" fmla="*/ 41771 h 74736"/>
              <a:gd name="connsiteX6" fmla="*/ 322277 w 628274"/>
              <a:gd name="connsiteY6" fmla="*/ 582 h 74736"/>
              <a:gd name="connsiteX7" fmla="*/ 326396 w 628274"/>
              <a:gd name="connsiteY7" fmla="*/ 21176 h 74736"/>
              <a:gd name="connsiteX8" fmla="*/ 1001 w 628274"/>
              <a:gd name="connsiteY8" fmla="*/ 70603 h 7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274" h="74736">
                <a:moveTo>
                  <a:pt x="1001" y="70603"/>
                </a:moveTo>
                <a:cubicBezTo>
                  <a:pt x="-14102" y="73349"/>
                  <a:pt x="145164" y="41771"/>
                  <a:pt x="235780" y="37652"/>
                </a:cubicBezTo>
                <a:cubicBezTo>
                  <a:pt x="326396" y="33533"/>
                  <a:pt x="510374" y="44517"/>
                  <a:pt x="544698" y="45890"/>
                </a:cubicBezTo>
                <a:cubicBezTo>
                  <a:pt x="579022" y="47263"/>
                  <a:pt x="427995" y="41085"/>
                  <a:pt x="441725" y="45890"/>
                </a:cubicBezTo>
                <a:cubicBezTo>
                  <a:pt x="455455" y="50695"/>
                  <a:pt x="615407" y="75408"/>
                  <a:pt x="627077" y="74722"/>
                </a:cubicBezTo>
                <a:cubicBezTo>
                  <a:pt x="638747" y="74036"/>
                  <a:pt x="562547" y="54128"/>
                  <a:pt x="511747" y="41771"/>
                </a:cubicBezTo>
                <a:cubicBezTo>
                  <a:pt x="460947" y="29414"/>
                  <a:pt x="322277" y="582"/>
                  <a:pt x="322277" y="582"/>
                </a:cubicBezTo>
                <a:cubicBezTo>
                  <a:pt x="291385" y="-2850"/>
                  <a:pt x="387493" y="9506"/>
                  <a:pt x="326396" y="21176"/>
                </a:cubicBezTo>
                <a:cubicBezTo>
                  <a:pt x="265299" y="32846"/>
                  <a:pt x="16104" y="67857"/>
                  <a:pt x="1001" y="70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3D39251A-7178-8D30-59F3-0BEC5B859AA6}"/>
              </a:ext>
            </a:extLst>
          </p:cNvPr>
          <p:cNvSpPr/>
          <p:nvPr/>
        </p:nvSpPr>
        <p:spPr>
          <a:xfrm>
            <a:off x="6650644" y="2972466"/>
            <a:ext cx="338455" cy="67419"/>
          </a:xfrm>
          <a:custGeom>
            <a:avLst/>
            <a:gdLst>
              <a:gd name="connsiteX0" fmla="*/ 1410 w 338455"/>
              <a:gd name="connsiteY0" fmla="*/ 67296 h 67419"/>
              <a:gd name="connsiteX1" fmla="*/ 162048 w 338455"/>
              <a:gd name="connsiteY1" fmla="*/ 17869 h 67419"/>
              <a:gd name="connsiteX2" fmla="*/ 335042 w 338455"/>
              <a:gd name="connsiteY2" fmla="*/ 17869 h 67419"/>
              <a:gd name="connsiteX3" fmla="*/ 256783 w 338455"/>
              <a:gd name="connsiteY3" fmla="*/ 1393 h 67419"/>
              <a:gd name="connsiteX4" fmla="*/ 1410 w 338455"/>
              <a:gd name="connsiteY4" fmla="*/ 67296 h 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55" h="67419">
                <a:moveTo>
                  <a:pt x="1410" y="67296"/>
                </a:moveTo>
                <a:cubicBezTo>
                  <a:pt x="-14379" y="70042"/>
                  <a:pt x="106443" y="26107"/>
                  <a:pt x="162048" y="17869"/>
                </a:cubicBezTo>
                <a:cubicBezTo>
                  <a:pt x="217653" y="9631"/>
                  <a:pt x="319253" y="20615"/>
                  <a:pt x="335042" y="17869"/>
                </a:cubicBezTo>
                <a:cubicBezTo>
                  <a:pt x="350831" y="15123"/>
                  <a:pt x="309642" y="-5472"/>
                  <a:pt x="256783" y="1393"/>
                </a:cubicBezTo>
                <a:cubicBezTo>
                  <a:pt x="203924" y="8258"/>
                  <a:pt x="17199" y="64550"/>
                  <a:pt x="1410" y="67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965A31D0-7A9D-CE2C-0BEE-A1D967CEA741}"/>
              </a:ext>
            </a:extLst>
          </p:cNvPr>
          <p:cNvSpPr/>
          <p:nvPr/>
        </p:nvSpPr>
        <p:spPr>
          <a:xfrm>
            <a:off x="6240146" y="2923188"/>
            <a:ext cx="166201" cy="722401"/>
          </a:xfrm>
          <a:custGeom>
            <a:avLst/>
            <a:gdLst>
              <a:gd name="connsiteX0" fmla="*/ 8254 w 166201"/>
              <a:gd name="connsiteY0" fmla="*/ 5363 h 722401"/>
              <a:gd name="connsiteX1" fmla="*/ 4135 w 166201"/>
              <a:gd name="connsiteY1" fmla="*/ 240142 h 722401"/>
              <a:gd name="connsiteX2" fmla="*/ 57681 w 166201"/>
              <a:gd name="connsiteY2" fmla="*/ 458444 h 722401"/>
              <a:gd name="connsiteX3" fmla="*/ 45324 w 166201"/>
              <a:gd name="connsiteY3" fmla="*/ 425493 h 722401"/>
              <a:gd name="connsiteX4" fmla="*/ 164773 w 166201"/>
              <a:gd name="connsiteY4" fmla="*/ 717936 h 722401"/>
              <a:gd name="connsiteX5" fmla="*/ 107108 w 166201"/>
              <a:gd name="connsiteY5" fmla="*/ 594369 h 722401"/>
              <a:gd name="connsiteX6" fmla="*/ 45324 w 166201"/>
              <a:gd name="connsiteY6" fmla="*/ 483158 h 722401"/>
              <a:gd name="connsiteX7" fmla="*/ 8254 w 166201"/>
              <a:gd name="connsiteY7" fmla="*/ 5363 h 72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201" h="722401">
                <a:moveTo>
                  <a:pt x="8254" y="5363"/>
                </a:moveTo>
                <a:cubicBezTo>
                  <a:pt x="1389" y="-35140"/>
                  <a:pt x="-4103" y="164629"/>
                  <a:pt x="4135" y="240142"/>
                </a:cubicBezTo>
                <a:cubicBezTo>
                  <a:pt x="12373" y="315656"/>
                  <a:pt x="50816" y="427552"/>
                  <a:pt x="57681" y="458444"/>
                </a:cubicBezTo>
                <a:cubicBezTo>
                  <a:pt x="64546" y="489336"/>
                  <a:pt x="27475" y="382244"/>
                  <a:pt x="45324" y="425493"/>
                </a:cubicBezTo>
                <a:cubicBezTo>
                  <a:pt x="63173" y="468742"/>
                  <a:pt x="154476" y="689790"/>
                  <a:pt x="164773" y="717936"/>
                </a:cubicBezTo>
                <a:cubicBezTo>
                  <a:pt x="175070" y="746082"/>
                  <a:pt x="127016" y="633499"/>
                  <a:pt x="107108" y="594369"/>
                </a:cubicBezTo>
                <a:cubicBezTo>
                  <a:pt x="87200" y="555239"/>
                  <a:pt x="63173" y="576520"/>
                  <a:pt x="45324" y="483158"/>
                </a:cubicBezTo>
                <a:cubicBezTo>
                  <a:pt x="27475" y="389796"/>
                  <a:pt x="15119" y="45866"/>
                  <a:pt x="8254" y="5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B52A642-ACD1-7091-C547-CFC00D936426}"/>
              </a:ext>
            </a:extLst>
          </p:cNvPr>
          <p:cNvSpPr/>
          <p:nvPr/>
        </p:nvSpPr>
        <p:spPr>
          <a:xfrm>
            <a:off x="5897996" y="2788384"/>
            <a:ext cx="41597" cy="226787"/>
          </a:xfrm>
          <a:custGeom>
            <a:avLst/>
            <a:gdLst>
              <a:gd name="connsiteX0" fmla="*/ 41485 w 41597"/>
              <a:gd name="connsiteY0" fmla="*/ 124 h 226787"/>
              <a:gd name="connsiteX1" fmla="*/ 12653 w 41597"/>
              <a:gd name="connsiteY1" fmla="*/ 103097 h 226787"/>
              <a:gd name="connsiteX2" fmla="*/ 16772 w 41597"/>
              <a:gd name="connsiteY2" fmla="*/ 226665 h 226787"/>
              <a:gd name="connsiteX3" fmla="*/ 296 w 41597"/>
              <a:gd name="connsiteY3" fmla="*/ 123692 h 226787"/>
              <a:gd name="connsiteX4" fmla="*/ 41485 w 41597"/>
              <a:gd name="connsiteY4" fmla="*/ 124 h 22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7" h="226787">
                <a:moveTo>
                  <a:pt x="41485" y="124"/>
                </a:moveTo>
                <a:cubicBezTo>
                  <a:pt x="43545" y="-3309"/>
                  <a:pt x="16772" y="65340"/>
                  <a:pt x="12653" y="103097"/>
                </a:cubicBezTo>
                <a:cubicBezTo>
                  <a:pt x="8534" y="140854"/>
                  <a:pt x="18831" y="223233"/>
                  <a:pt x="16772" y="226665"/>
                </a:cubicBezTo>
                <a:cubicBezTo>
                  <a:pt x="14712" y="230098"/>
                  <a:pt x="-2450" y="160762"/>
                  <a:pt x="296" y="123692"/>
                </a:cubicBezTo>
                <a:cubicBezTo>
                  <a:pt x="3042" y="86622"/>
                  <a:pt x="39425" y="3557"/>
                  <a:pt x="41485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E914C3E-2E0C-D190-E307-02D1C4BB8D46}"/>
              </a:ext>
            </a:extLst>
          </p:cNvPr>
          <p:cNvSpPr/>
          <p:nvPr/>
        </p:nvSpPr>
        <p:spPr>
          <a:xfrm>
            <a:off x="5984673" y="2537020"/>
            <a:ext cx="71797" cy="251689"/>
          </a:xfrm>
          <a:custGeom>
            <a:avLst/>
            <a:gdLst>
              <a:gd name="connsiteX0" fmla="*/ 116 w 71797"/>
              <a:gd name="connsiteY0" fmla="*/ 234 h 251689"/>
              <a:gd name="connsiteX1" fmla="*/ 53662 w 71797"/>
              <a:gd name="connsiteY1" fmla="*/ 107326 h 251689"/>
              <a:gd name="connsiteX2" fmla="*/ 57781 w 71797"/>
              <a:gd name="connsiteY2" fmla="*/ 251488 h 251689"/>
              <a:gd name="connsiteX3" fmla="*/ 70138 w 71797"/>
              <a:gd name="connsiteY3" fmla="*/ 136158 h 251689"/>
              <a:gd name="connsiteX4" fmla="*/ 116 w 71797"/>
              <a:gd name="connsiteY4" fmla="*/ 234 h 25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97" h="251689">
                <a:moveTo>
                  <a:pt x="116" y="234"/>
                </a:moveTo>
                <a:cubicBezTo>
                  <a:pt x="-2630" y="-4571"/>
                  <a:pt x="44051" y="65451"/>
                  <a:pt x="53662" y="107326"/>
                </a:cubicBezTo>
                <a:cubicBezTo>
                  <a:pt x="63273" y="149201"/>
                  <a:pt x="55035" y="246683"/>
                  <a:pt x="57781" y="251488"/>
                </a:cubicBezTo>
                <a:cubicBezTo>
                  <a:pt x="60527" y="256293"/>
                  <a:pt x="77003" y="173915"/>
                  <a:pt x="70138" y="136158"/>
                </a:cubicBezTo>
                <a:cubicBezTo>
                  <a:pt x="63273" y="98401"/>
                  <a:pt x="2862" y="5039"/>
                  <a:pt x="116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12EF76BA-733D-B1F2-484E-EB5CA64BF5D9}"/>
              </a:ext>
            </a:extLst>
          </p:cNvPr>
          <p:cNvSpPr/>
          <p:nvPr/>
        </p:nvSpPr>
        <p:spPr>
          <a:xfrm>
            <a:off x="5168925" y="3175193"/>
            <a:ext cx="236164" cy="67373"/>
          </a:xfrm>
          <a:custGeom>
            <a:avLst/>
            <a:gdLst>
              <a:gd name="connsiteX0" fmla="*/ 318 w 236164"/>
              <a:gd name="connsiteY0" fmla="*/ 493 h 67373"/>
              <a:gd name="connsiteX1" fmla="*/ 226859 w 236164"/>
              <a:gd name="connsiteY1" fmla="*/ 66396 h 67373"/>
              <a:gd name="connsiteX2" fmla="*/ 177432 w 236164"/>
              <a:gd name="connsiteY2" fmla="*/ 37564 h 67373"/>
              <a:gd name="connsiteX3" fmla="*/ 318 w 236164"/>
              <a:gd name="connsiteY3" fmla="*/ 493 h 6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64" h="67373">
                <a:moveTo>
                  <a:pt x="318" y="493"/>
                </a:moveTo>
                <a:cubicBezTo>
                  <a:pt x="8556" y="5298"/>
                  <a:pt x="197340" y="60218"/>
                  <a:pt x="226859" y="66396"/>
                </a:cubicBezTo>
                <a:cubicBezTo>
                  <a:pt x="256378" y="72574"/>
                  <a:pt x="209010" y="47861"/>
                  <a:pt x="177432" y="37564"/>
                </a:cubicBezTo>
                <a:cubicBezTo>
                  <a:pt x="145854" y="27267"/>
                  <a:pt x="-7920" y="-4312"/>
                  <a:pt x="318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F8443EDE-A7EA-574B-C969-77F5AA92B0E4}"/>
              </a:ext>
            </a:extLst>
          </p:cNvPr>
          <p:cNvSpPr/>
          <p:nvPr/>
        </p:nvSpPr>
        <p:spPr>
          <a:xfrm>
            <a:off x="6766006" y="2838989"/>
            <a:ext cx="224279" cy="61060"/>
          </a:xfrm>
          <a:custGeom>
            <a:avLst/>
            <a:gdLst>
              <a:gd name="connsiteX0" fmla="*/ 1378 w 224279"/>
              <a:gd name="connsiteY0" fmla="*/ 52492 h 61060"/>
              <a:gd name="connsiteX1" fmla="*/ 91994 w 224279"/>
              <a:gd name="connsiteY1" fmla="*/ 27779 h 61060"/>
              <a:gd name="connsiteX2" fmla="*/ 223799 w 224279"/>
              <a:gd name="connsiteY2" fmla="*/ 60730 h 61060"/>
              <a:gd name="connsiteX3" fmla="*/ 137302 w 224279"/>
              <a:gd name="connsiteY3" fmla="*/ 3065 h 61060"/>
              <a:gd name="connsiteX4" fmla="*/ 162016 w 224279"/>
              <a:gd name="connsiteY4" fmla="*/ 11303 h 61060"/>
              <a:gd name="connsiteX5" fmla="*/ 1378 w 224279"/>
              <a:gd name="connsiteY5" fmla="*/ 52492 h 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279" h="61060">
                <a:moveTo>
                  <a:pt x="1378" y="52492"/>
                </a:moveTo>
                <a:cubicBezTo>
                  <a:pt x="-10292" y="55238"/>
                  <a:pt x="54924" y="26406"/>
                  <a:pt x="91994" y="27779"/>
                </a:cubicBezTo>
                <a:cubicBezTo>
                  <a:pt x="129064" y="29152"/>
                  <a:pt x="216248" y="64849"/>
                  <a:pt x="223799" y="60730"/>
                </a:cubicBezTo>
                <a:cubicBezTo>
                  <a:pt x="231350" y="56611"/>
                  <a:pt x="147599" y="11303"/>
                  <a:pt x="137302" y="3065"/>
                </a:cubicBezTo>
                <a:cubicBezTo>
                  <a:pt x="127005" y="-5173"/>
                  <a:pt x="186729" y="5125"/>
                  <a:pt x="162016" y="11303"/>
                </a:cubicBezTo>
                <a:lnTo>
                  <a:pt x="1378" y="524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00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177</TotalTime>
  <Words>0</Words>
  <Application>Microsoft Macintosh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21</cp:revision>
  <dcterms:created xsi:type="dcterms:W3CDTF">2023-05-31T09:39:09Z</dcterms:created>
  <dcterms:modified xsi:type="dcterms:W3CDTF">2023-06-01T14:35:12Z</dcterms:modified>
</cp:coreProperties>
</file>