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59" r:id="rId4"/>
    <p:sldId id="257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01"/>
  </p:normalViewPr>
  <p:slideViewPr>
    <p:cSldViewPr snapToGrid="0">
      <p:cViewPr>
        <p:scale>
          <a:sx n="179" d="100"/>
          <a:sy n="179" d="100"/>
        </p:scale>
        <p:origin x="-2400" y="-350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646D4-1132-F945-931A-3DCF7DBF3211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555F8-4956-3A4B-BBB9-224B18F40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22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5555F8-4956-3A4B-BBB9-224B18F4057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30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FCE6-D0F7-A44A-BDAA-A78A2CACD5DE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C7CE-9086-2A4C-BEE2-F092A96670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43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FCE6-D0F7-A44A-BDAA-A78A2CACD5DE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C7CE-9086-2A4C-BEE2-F092A96670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37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FCE6-D0F7-A44A-BDAA-A78A2CACD5DE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C7CE-9086-2A4C-BEE2-F092A96670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8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FCE6-D0F7-A44A-BDAA-A78A2CACD5DE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C7CE-9086-2A4C-BEE2-F092A96670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10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FCE6-D0F7-A44A-BDAA-A78A2CACD5DE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C7CE-9086-2A4C-BEE2-F092A96670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12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FCE6-D0F7-A44A-BDAA-A78A2CACD5DE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C7CE-9086-2A4C-BEE2-F092A96670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1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FCE6-D0F7-A44A-BDAA-A78A2CACD5DE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C7CE-9086-2A4C-BEE2-F092A96670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24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FCE6-D0F7-A44A-BDAA-A78A2CACD5DE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C7CE-9086-2A4C-BEE2-F092A96670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83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FCE6-D0F7-A44A-BDAA-A78A2CACD5DE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C7CE-9086-2A4C-BEE2-F092A96670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35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FCE6-D0F7-A44A-BDAA-A78A2CACD5DE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C7CE-9086-2A4C-BEE2-F092A96670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89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FCE6-D0F7-A44A-BDAA-A78A2CACD5DE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C7CE-9086-2A4C-BEE2-F092A96670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16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FFCE6-D0F7-A44A-BDAA-A78A2CACD5DE}" type="datetimeFigureOut">
              <a:rPr kumimoji="1" lang="ja-JP" altLang="en-US" smtClean="0"/>
              <a:t>2023/5/30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BC7CE-9086-2A4C-BEE2-F092A96670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21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クローズアップ現代 - NHK" hidden="1">
            <a:extLst>
              <a:ext uri="{FF2B5EF4-FFF2-40B4-BE49-F238E27FC236}">
                <a16:creationId xmlns:a16="http://schemas.microsoft.com/office/drawing/2014/main" id="{959DC583-3E63-7D2B-6151-B1D4B7B9A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94"/>
          <a:stretch/>
        </p:blipFill>
        <p:spPr bwMode="auto">
          <a:xfrm>
            <a:off x="0" y="2073752"/>
            <a:ext cx="9601199" cy="865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431EC355-EEF9-7A89-27F6-02A1C841C081}"/>
              </a:ext>
            </a:extLst>
          </p:cNvPr>
          <p:cNvSpPr/>
          <p:nvPr/>
        </p:nvSpPr>
        <p:spPr>
          <a:xfrm>
            <a:off x="4841794" y="5498951"/>
            <a:ext cx="165673" cy="257814"/>
          </a:xfrm>
          <a:custGeom>
            <a:avLst/>
            <a:gdLst>
              <a:gd name="connsiteX0" fmla="*/ 165181 w 165673"/>
              <a:gd name="connsiteY0" fmla="*/ 149 h 257814"/>
              <a:gd name="connsiteX1" fmla="*/ 69931 w 165673"/>
              <a:gd name="connsiteY1" fmla="*/ 95399 h 257814"/>
              <a:gd name="connsiteX2" fmla="*/ 19131 w 165673"/>
              <a:gd name="connsiteY2" fmla="*/ 196999 h 257814"/>
              <a:gd name="connsiteX3" fmla="*/ 81 w 165673"/>
              <a:gd name="connsiteY3" fmla="*/ 257324 h 257814"/>
              <a:gd name="connsiteX4" fmla="*/ 12781 w 165673"/>
              <a:gd name="connsiteY4" fmla="*/ 165249 h 257814"/>
              <a:gd name="connsiteX5" fmla="*/ 25481 w 165673"/>
              <a:gd name="connsiteY5" fmla="*/ 117624 h 257814"/>
              <a:gd name="connsiteX6" fmla="*/ 165181 w 165673"/>
              <a:gd name="connsiteY6" fmla="*/ 149 h 25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673" h="257814">
                <a:moveTo>
                  <a:pt x="165181" y="149"/>
                </a:moveTo>
                <a:cubicBezTo>
                  <a:pt x="172589" y="-3555"/>
                  <a:pt x="94273" y="62591"/>
                  <a:pt x="69931" y="95399"/>
                </a:cubicBezTo>
                <a:cubicBezTo>
                  <a:pt x="45589" y="128207"/>
                  <a:pt x="30773" y="170012"/>
                  <a:pt x="19131" y="196999"/>
                </a:cubicBezTo>
                <a:cubicBezTo>
                  <a:pt x="7489" y="223986"/>
                  <a:pt x="1139" y="262615"/>
                  <a:pt x="81" y="257324"/>
                </a:cubicBezTo>
                <a:cubicBezTo>
                  <a:pt x="-977" y="252033"/>
                  <a:pt x="8548" y="188532"/>
                  <a:pt x="12781" y="165249"/>
                </a:cubicBezTo>
                <a:cubicBezTo>
                  <a:pt x="17014" y="141966"/>
                  <a:pt x="1669" y="142495"/>
                  <a:pt x="25481" y="117624"/>
                </a:cubicBezTo>
                <a:cubicBezTo>
                  <a:pt x="49293" y="92753"/>
                  <a:pt x="157773" y="3853"/>
                  <a:pt x="165181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CF12C1F0-3FC8-48AB-A7E6-E7285E779DD5}"/>
              </a:ext>
            </a:extLst>
          </p:cNvPr>
          <p:cNvSpPr/>
          <p:nvPr/>
        </p:nvSpPr>
        <p:spPr>
          <a:xfrm>
            <a:off x="5012995" y="5472222"/>
            <a:ext cx="238665" cy="33421"/>
          </a:xfrm>
          <a:custGeom>
            <a:avLst/>
            <a:gdLst>
              <a:gd name="connsiteX0" fmla="*/ 330 w 238665"/>
              <a:gd name="connsiteY0" fmla="*/ 33228 h 33421"/>
              <a:gd name="connsiteX1" fmla="*/ 140030 w 238665"/>
              <a:gd name="connsiteY1" fmla="*/ 17353 h 33421"/>
              <a:gd name="connsiteX2" fmla="*/ 235280 w 238665"/>
              <a:gd name="connsiteY2" fmla="*/ 20528 h 33421"/>
              <a:gd name="connsiteX3" fmla="*/ 206705 w 238665"/>
              <a:gd name="connsiteY3" fmla="*/ 4653 h 33421"/>
              <a:gd name="connsiteX4" fmla="*/ 105105 w 238665"/>
              <a:gd name="connsiteY4" fmla="*/ 4653 h 33421"/>
              <a:gd name="connsiteX5" fmla="*/ 330 w 238665"/>
              <a:gd name="connsiteY5" fmla="*/ 33228 h 3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665" h="33421">
                <a:moveTo>
                  <a:pt x="330" y="33228"/>
                </a:moveTo>
                <a:cubicBezTo>
                  <a:pt x="6151" y="35345"/>
                  <a:pt x="100872" y="19470"/>
                  <a:pt x="140030" y="17353"/>
                </a:cubicBezTo>
                <a:cubicBezTo>
                  <a:pt x="179188" y="15236"/>
                  <a:pt x="224168" y="22645"/>
                  <a:pt x="235280" y="20528"/>
                </a:cubicBezTo>
                <a:cubicBezTo>
                  <a:pt x="246392" y="18411"/>
                  <a:pt x="228401" y="7299"/>
                  <a:pt x="206705" y="4653"/>
                </a:cubicBezTo>
                <a:cubicBezTo>
                  <a:pt x="185009" y="2007"/>
                  <a:pt x="143205" y="-4343"/>
                  <a:pt x="105105" y="4653"/>
                </a:cubicBezTo>
                <a:cubicBezTo>
                  <a:pt x="67005" y="13649"/>
                  <a:pt x="-5491" y="31111"/>
                  <a:pt x="330" y="33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40348A8-E362-F08F-CB40-55AFC8326104}"/>
              </a:ext>
            </a:extLst>
          </p:cNvPr>
          <p:cNvSpPr/>
          <p:nvPr/>
        </p:nvSpPr>
        <p:spPr>
          <a:xfrm>
            <a:off x="5258578" y="5476290"/>
            <a:ext cx="304031" cy="168994"/>
          </a:xfrm>
          <a:custGeom>
            <a:avLst/>
            <a:gdLst>
              <a:gd name="connsiteX0" fmla="*/ 2397 w 304031"/>
              <a:gd name="connsiteY0" fmla="*/ 585 h 168994"/>
              <a:gd name="connsiteX1" fmla="*/ 113522 w 304031"/>
              <a:gd name="connsiteY1" fmla="*/ 48210 h 168994"/>
              <a:gd name="connsiteX2" fmla="*/ 250047 w 304031"/>
              <a:gd name="connsiteY2" fmla="*/ 127585 h 168994"/>
              <a:gd name="connsiteX3" fmla="*/ 304022 w 304031"/>
              <a:gd name="connsiteY3" fmla="*/ 168860 h 168994"/>
              <a:gd name="connsiteX4" fmla="*/ 246872 w 304031"/>
              <a:gd name="connsiteY4" fmla="*/ 114885 h 168994"/>
              <a:gd name="connsiteX5" fmla="*/ 221472 w 304031"/>
              <a:gd name="connsiteY5" fmla="*/ 79960 h 168994"/>
              <a:gd name="connsiteX6" fmla="*/ 2397 w 304031"/>
              <a:gd name="connsiteY6" fmla="*/ 585 h 16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031" h="168994">
                <a:moveTo>
                  <a:pt x="2397" y="585"/>
                </a:moveTo>
                <a:cubicBezTo>
                  <a:pt x="-15595" y="-4707"/>
                  <a:pt x="72247" y="27043"/>
                  <a:pt x="113522" y="48210"/>
                </a:cubicBezTo>
                <a:cubicBezTo>
                  <a:pt x="154797" y="69377"/>
                  <a:pt x="218297" y="107477"/>
                  <a:pt x="250047" y="127585"/>
                </a:cubicBezTo>
                <a:cubicBezTo>
                  <a:pt x="281797" y="147693"/>
                  <a:pt x="304551" y="170977"/>
                  <a:pt x="304022" y="168860"/>
                </a:cubicBezTo>
                <a:cubicBezTo>
                  <a:pt x="303493" y="166743"/>
                  <a:pt x="260630" y="129702"/>
                  <a:pt x="246872" y="114885"/>
                </a:cubicBezTo>
                <a:cubicBezTo>
                  <a:pt x="233114" y="100068"/>
                  <a:pt x="259043" y="95835"/>
                  <a:pt x="221472" y="79960"/>
                </a:cubicBezTo>
                <a:cubicBezTo>
                  <a:pt x="183901" y="64085"/>
                  <a:pt x="20389" y="5877"/>
                  <a:pt x="2397" y="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8A5D18E-52AB-0B75-4A0F-F6293A0F0CBB}"/>
              </a:ext>
            </a:extLst>
          </p:cNvPr>
          <p:cNvSpPr/>
          <p:nvPr/>
        </p:nvSpPr>
        <p:spPr>
          <a:xfrm>
            <a:off x="5222117" y="5511704"/>
            <a:ext cx="372470" cy="171966"/>
          </a:xfrm>
          <a:custGeom>
            <a:avLst/>
            <a:gdLst>
              <a:gd name="connsiteX0" fmla="*/ 758 w 372470"/>
              <a:gd name="connsiteY0" fmla="*/ 96 h 171966"/>
              <a:gd name="connsiteX1" fmla="*/ 124583 w 372470"/>
              <a:gd name="connsiteY1" fmla="*/ 47721 h 171966"/>
              <a:gd name="connsiteX2" fmla="*/ 188083 w 372470"/>
              <a:gd name="connsiteY2" fmla="*/ 111221 h 171966"/>
              <a:gd name="connsiteX3" fmla="*/ 175383 w 372470"/>
              <a:gd name="connsiteY3" fmla="*/ 95346 h 171966"/>
              <a:gd name="connsiteX4" fmla="*/ 248408 w 372470"/>
              <a:gd name="connsiteY4" fmla="*/ 139796 h 171966"/>
              <a:gd name="connsiteX5" fmla="*/ 296033 w 372470"/>
              <a:gd name="connsiteY5" fmla="*/ 168371 h 171966"/>
              <a:gd name="connsiteX6" fmla="*/ 296033 w 372470"/>
              <a:gd name="connsiteY6" fmla="*/ 146146 h 171966"/>
              <a:gd name="connsiteX7" fmla="*/ 372233 w 372470"/>
              <a:gd name="connsiteY7" fmla="*/ 171546 h 171966"/>
              <a:gd name="connsiteX8" fmla="*/ 267458 w 372470"/>
              <a:gd name="connsiteY8" fmla="*/ 120746 h 171966"/>
              <a:gd name="connsiteX9" fmla="*/ 188083 w 372470"/>
              <a:gd name="connsiteY9" fmla="*/ 63596 h 171966"/>
              <a:gd name="connsiteX10" fmla="*/ 130933 w 372470"/>
              <a:gd name="connsiteY10" fmla="*/ 28671 h 171966"/>
              <a:gd name="connsiteX11" fmla="*/ 188083 w 372470"/>
              <a:gd name="connsiteY11" fmla="*/ 35021 h 171966"/>
              <a:gd name="connsiteX12" fmla="*/ 758 w 372470"/>
              <a:gd name="connsiteY12" fmla="*/ 96 h 17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2470" h="171966">
                <a:moveTo>
                  <a:pt x="758" y="96"/>
                </a:moveTo>
                <a:cubicBezTo>
                  <a:pt x="-9825" y="2213"/>
                  <a:pt x="93362" y="29200"/>
                  <a:pt x="124583" y="47721"/>
                </a:cubicBezTo>
                <a:cubicBezTo>
                  <a:pt x="155804" y="66242"/>
                  <a:pt x="179616" y="103284"/>
                  <a:pt x="188083" y="111221"/>
                </a:cubicBezTo>
                <a:cubicBezTo>
                  <a:pt x="196550" y="119159"/>
                  <a:pt x="165329" y="90584"/>
                  <a:pt x="175383" y="95346"/>
                </a:cubicBezTo>
                <a:cubicBezTo>
                  <a:pt x="185437" y="100109"/>
                  <a:pt x="248408" y="139796"/>
                  <a:pt x="248408" y="139796"/>
                </a:cubicBezTo>
                <a:cubicBezTo>
                  <a:pt x="268516" y="151967"/>
                  <a:pt x="288096" y="167313"/>
                  <a:pt x="296033" y="168371"/>
                </a:cubicBezTo>
                <a:cubicBezTo>
                  <a:pt x="303970" y="169429"/>
                  <a:pt x="283333" y="145617"/>
                  <a:pt x="296033" y="146146"/>
                </a:cubicBezTo>
                <a:cubicBezTo>
                  <a:pt x="308733" y="146675"/>
                  <a:pt x="376995" y="175779"/>
                  <a:pt x="372233" y="171546"/>
                </a:cubicBezTo>
                <a:cubicBezTo>
                  <a:pt x="367471" y="167313"/>
                  <a:pt x="298150" y="138738"/>
                  <a:pt x="267458" y="120746"/>
                </a:cubicBezTo>
                <a:cubicBezTo>
                  <a:pt x="236766" y="102754"/>
                  <a:pt x="210837" y="78942"/>
                  <a:pt x="188083" y="63596"/>
                </a:cubicBezTo>
                <a:cubicBezTo>
                  <a:pt x="165329" y="48250"/>
                  <a:pt x="130933" y="33433"/>
                  <a:pt x="130933" y="28671"/>
                </a:cubicBezTo>
                <a:cubicBezTo>
                  <a:pt x="130933" y="23909"/>
                  <a:pt x="204487" y="38725"/>
                  <a:pt x="188083" y="35021"/>
                </a:cubicBezTo>
                <a:cubicBezTo>
                  <a:pt x="171679" y="31317"/>
                  <a:pt x="11341" y="-2021"/>
                  <a:pt x="758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4FB16CEB-BF39-6468-D72C-3B5DF14D0B83}"/>
              </a:ext>
            </a:extLst>
          </p:cNvPr>
          <p:cNvSpPr/>
          <p:nvPr/>
        </p:nvSpPr>
        <p:spPr>
          <a:xfrm>
            <a:off x="4939628" y="5482987"/>
            <a:ext cx="426663" cy="136816"/>
          </a:xfrm>
          <a:custGeom>
            <a:avLst/>
            <a:gdLst>
              <a:gd name="connsiteX0" fmla="*/ 672 w 426663"/>
              <a:gd name="connsiteY0" fmla="*/ 136763 h 136816"/>
              <a:gd name="connsiteX1" fmla="*/ 102272 w 426663"/>
              <a:gd name="connsiteY1" fmla="*/ 63738 h 136816"/>
              <a:gd name="connsiteX2" fmla="*/ 222922 w 426663"/>
              <a:gd name="connsiteY2" fmla="*/ 54213 h 136816"/>
              <a:gd name="connsiteX3" fmla="*/ 210222 w 426663"/>
              <a:gd name="connsiteY3" fmla="*/ 35163 h 136816"/>
              <a:gd name="connsiteX4" fmla="*/ 324522 w 426663"/>
              <a:gd name="connsiteY4" fmla="*/ 35163 h 136816"/>
              <a:gd name="connsiteX5" fmla="*/ 426122 w 426663"/>
              <a:gd name="connsiteY5" fmla="*/ 47863 h 136816"/>
              <a:gd name="connsiteX6" fmla="*/ 359447 w 426663"/>
              <a:gd name="connsiteY6" fmla="*/ 25638 h 136816"/>
              <a:gd name="connsiteX7" fmla="*/ 245147 w 426663"/>
              <a:gd name="connsiteY7" fmla="*/ 238 h 136816"/>
              <a:gd name="connsiteX8" fmla="*/ 41947 w 426663"/>
              <a:gd name="connsiteY8" fmla="*/ 41513 h 136816"/>
              <a:gd name="connsiteX9" fmla="*/ 57822 w 426663"/>
              <a:gd name="connsiteY9" fmla="*/ 51038 h 136816"/>
              <a:gd name="connsiteX10" fmla="*/ 672 w 426663"/>
              <a:gd name="connsiteY10" fmla="*/ 136763 h 13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63" h="136816">
                <a:moveTo>
                  <a:pt x="672" y="136763"/>
                </a:moveTo>
                <a:cubicBezTo>
                  <a:pt x="8080" y="138880"/>
                  <a:pt x="65230" y="77496"/>
                  <a:pt x="102272" y="63738"/>
                </a:cubicBezTo>
                <a:cubicBezTo>
                  <a:pt x="139314" y="49980"/>
                  <a:pt x="204930" y="58975"/>
                  <a:pt x="222922" y="54213"/>
                </a:cubicBezTo>
                <a:cubicBezTo>
                  <a:pt x="240914" y="49450"/>
                  <a:pt x="193289" y="38338"/>
                  <a:pt x="210222" y="35163"/>
                </a:cubicBezTo>
                <a:cubicBezTo>
                  <a:pt x="227155" y="31988"/>
                  <a:pt x="288539" y="33046"/>
                  <a:pt x="324522" y="35163"/>
                </a:cubicBezTo>
                <a:cubicBezTo>
                  <a:pt x="360505" y="37280"/>
                  <a:pt x="420301" y="49450"/>
                  <a:pt x="426122" y="47863"/>
                </a:cubicBezTo>
                <a:cubicBezTo>
                  <a:pt x="431943" y="46275"/>
                  <a:pt x="389610" y="33576"/>
                  <a:pt x="359447" y="25638"/>
                </a:cubicBezTo>
                <a:cubicBezTo>
                  <a:pt x="329284" y="17700"/>
                  <a:pt x="298063" y="-2408"/>
                  <a:pt x="245147" y="238"/>
                </a:cubicBezTo>
                <a:cubicBezTo>
                  <a:pt x="192231" y="2884"/>
                  <a:pt x="41947" y="41513"/>
                  <a:pt x="41947" y="41513"/>
                </a:cubicBezTo>
                <a:cubicBezTo>
                  <a:pt x="10726" y="49980"/>
                  <a:pt x="66289" y="37809"/>
                  <a:pt x="57822" y="51038"/>
                </a:cubicBezTo>
                <a:cubicBezTo>
                  <a:pt x="49355" y="64267"/>
                  <a:pt x="-6736" y="134646"/>
                  <a:pt x="672" y="136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E40B42E0-7F66-07AB-CB59-9F7626733C0A}"/>
              </a:ext>
            </a:extLst>
          </p:cNvPr>
          <p:cNvSpPr/>
          <p:nvPr/>
        </p:nvSpPr>
        <p:spPr>
          <a:xfrm>
            <a:off x="4904458" y="5549237"/>
            <a:ext cx="62165" cy="189060"/>
          </a:xfrm>
          <a:custGeom>
            <a:avLst/>
            <a:gdLst>
              <a:gd name="connsiteX0" fmla="*/ 61242 w 62165"/>
              <a:gd name="connsiteY0" fmla="*/ 663 h 189060"/>
              <a:gd name="connsiteX1" fmla="*/ 35842 w 62165"/>
              <a:gd name="connsiteY1" fmla="*/ 70513 h 189060"/>
              <a:gd name="connsiteX2" fmla="*/ 13617 w 62165"/>
              <a:gd name="connsiteY2" fmla="*/ 124488 h 189060"/>
              <a:gd name="connsiteX3" fmla="*/ 19967 w 62165"/>
              <a:gd name="connsiteY3" fmla="*/ 156238 h 189060"/>
              <a:gd name="connsiteX4" fmla="*/ 26317 w 62165"/>
              <a:gd name="connsiteY4" fmla="*/ 187988 h 189060"/>
              <a:gd name="connsiteX5" fmla="*/ 917 w 62165"/>
              <a:gd name="connsiteY5" fmla="*/ 114963 h 189060"/>
              <a:gd name="connsiteX6" fmla="*/ 61242 w 62165"/>
              <a:gd name="connsiteY6" fmla="*/ 663 h 18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65" h="189060">
                <a:moveTo>
                  <a:pt x="61242" y="663"/>
                </a:moveTo>
                <a:cubicBezTo>
                  <a:pt x="67063" y="-6745"/>
                  <a:pt x="43779" y="49876"/>
                  <a:pt x="35842" y="70513"/>
                </a:cubicBezTo>
                <a:cubicBezTo>
                  <a:pt x="27904" y="91151"/>
                  <a:pt x="16263" y="110201"/>
                  <a:pt x="13617" y="124488"/>
                </a:cubicBezTo>
                <a:cubicBezTo>
                  <a:pt x="10971" y="138775"/>
                  <a:pt x="19967" y="156238"/>
                  <a:pt x="19967" y="156238"/>
                </a:cubicBezTo>
                <a:cubicBezTo>
                  <a:pt x="22084" y="166821"/>
                  <a:pt x="29492" y="194867"/>
                  <a:pt x="26317" y="187988"/>
                </a:cubicBezTo>
                <a:cubicBezTo>
                  <a:pt x="23142" y="181109"/>
                  <a:pt x="-5433" y="142480"/>
                  <a:pt x="917" y="114963"/>
                </a:cubicBezTo>
                <a:cubicBezTo>
                  <a:pt x="7267" y="87446"/>
                  <a:pt x="55421" y="8071"/>
                  <a:pt x="61242" y="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6048EBE-A555-A73D-CE7C-60D6A432047E}"/>
              </a:ext>
            </a:extLst>
          </p:cNvPr>
          <p:cNvSpPr/>
          <p:nvPr/>
        </p:nvSpPr>
        <p:spPr>
          <a:xfrm>
            <a:off x="4841485" y="5615474"/>
            <a:ext cx="589432" cy="138201"/>
          </a:xfrm>
          <a:custGeom>
            <a:avLst/>
            <a:gdLst>
              <a:gd name="connsiteX0" fmla="*/ 390 w 589432"/>
              <a:gd name="connsiteY0" fmla="*/ 105876 h 138201"/>
              <a:gd name="connsiteX1" fmla="*/ 152790 w 589432"/>
              <a:gd name="connsiteY1" fmla="*/ 102701 h 138201"/>
              <a:gd name="connsiteX2" fmla="*/ 302015 w 589432"/>
              <a:gd name="connsiteY2" fmla="*/ 137626 h 138201"/>
              <a:gd name="connsiteX3" fmla="*/ 273440 w 589432"/>
              <a:gd name="connsiteY3" fmla="*/ 124926 h 138201"/>
              <a:gd name="connsiteX4" fmla="*/ 365515 w 589432"/>
              <a:gd name="connsiteY4" fmla="*/ 131276 h 138201"/>
              <a:gd name="connsiteX5" fmla="*/ 438540 w 589432"/>
              <a:gd name="connsiteY5" fmla="*/ 109051 h 138201"/>
              <a:gd name="connsiteX6" fmla="*/ 409965 w 589432"/>
              <a:gd name="connsiteY6" fmla="*/ 102701 h 138201"/>
              <a:gd name="connsiteX7" fmla="*/ 502040 w 589432"/>
              <a:gd name="connsiteY7" fmla="*/ 77301 h 138201"/>
              <a:gd name="connsiteX8" fmla="*/ 584590 w 589432"/>
              <a:gd name="connsiteY8" fmla="*/ 1101 h 138201"/>
              <a:gd name="connsiteX9" fmla="*/ 562365 w 589432"/>
              <a:gd name="connsiteY9" fmla="*/ 39201 h 138201"/>
              <a:gd name="connsiteX10" fmla="*/ 419490 w 589432"/>
              <a:gd name="connsiteY10" fmla="*/ 134451 h 138201"/>
              <a:gd name="connsiteX11" fmla="*/ 305190 w 589432"/>
              <a:gd name="connsiteY11" fmla="*/ 115401 h 138201"/>
              <a:gd name="connsiteX12" fmla="*/ 114690 w 589432"/>
              <a:gd name="connsiteY12" fmla="*/ 115401 h 138201"/>
              <a:gd name="connsiteX13" fmla="*/ 390 w 589432"/>
              <a:gd name="connsiteY13" fmla="*/ 105876 h 13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9432" h="138201">
                <a:moveTo>
                  <a:pt x="390" y="105876"/>
                </a:moveTo>
                <a:cubicBezTo>
                  <a:pt x="6740" y="103759"/>
                  <a:pt x="102519" y="97409"/>
                  <a:pt x="152790" y="102701"/>
                </a:cubicBezTo>
                <a:cubicBezTo>
                  <a:pt x="203061" y="107993"/>
                  <a:pt x="281907" y="133922"/>
                  <a:pt x="302015" y="137626"/>
                </a:cubicBezTo>
                <a:cubicBezTo>
                  <a:pt x="322123" y="141330"/>
                  <a:pt x="262857" y="125984"/>
                  <a:pt x="273440" y="124926"/>
                </a:cubicBezTo>
                <a:cubicBezTo>
                  <a:pt x="284023" y="123868"/>
                  <a:pt x="337998" y="133922"/>
                  <a:pt x="365515" y="131276"/>
                </a:cubicBezTo>
                <a:cubicBezTo>
                  <a:pt x="393032" y="128630"/>
                  <a:pt x="431132" y="113814"/>
                  <a:pt x="438540" y="109051"/>
                </a:cubicBezTo>
                <a:cubicBezTo>
                  <a:pt x="445948" y="104288"/>
                  <a:pt x="399382" y="107993"/>
                  <a:pt x="409965" y="102701"/>
                </a:cubicBezTo>
                <a:cubicBezTo>
                  <a:pt x="420548" y="97409"/>
                  <a:pt x="472936" y="94234"/>
                  <a:pt x="502040" y="77301"/>
                </a:cubicBezTo>
                <a:cubicBezTo>
                  <a:pt x="531144" y="60368"/>
                  <a:pt x="574536" y="7451"/>
                  <a:pt x="584590" y="1101"/>
                </a:cubicBezTo>
                <a:cubicBezTo>
                  <a:pt x="594644" y="-5249"/>
                  <a:pt x="589882" y="16976"/>
                  <a:pt x="562365" y="39201"/>
                </a:cubicBezTo>
                <a:cubicBezTo>
                  <a:pt x="534848" y="61426"/>
                  <a:pt x="462353" y="121751"/>
                  <a:pt x="419490" y="134451"/>
                </a:cubicBezTo>
                <a:cubicBezTo>
                  <a:pt x="376628" y="147151"/>
                  <a:pt x="355990" y="118576"/>
                  <a:pt x="305190" y="115401"/>
                </a:cubicBezTo>
                <a:cubicBezTo>
                  <a:pt x="254390" y="112226"/>
                  <a:pt x="162844" y="117518"/>
                  <a:pt x="114690" y="115401"/>
                </a:cubicBezTo>
                <a:cubicBezTo>
                  <a:pt x="66536" y="113284"/>
                  <a:pt x="-5960" y="107993"/>
                  <a:pt x="390" y="105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5E6DE22-5802-D141-F30D-673BEE0245B0}"/>
              </a:ext>
            </a:extLst>
          </p:cNvPr>
          <p:cNvSpPr/>
          <p:nvPr/>
        </p:nvSpPr>
        <p:spPr>
          <a:xfrm>
            <a:off x="4833686" y="5732259"/>
            <a:ext cx="186041" cy="71661"/>
          </a:xfrm>
          <a:custGeom>
            <a:avLst/>
            <a:gdLst>
              <a:gd name="connsiteX0" fmla="*/ 27239 w 186041"/>
              <a:gd name="connsiteY0" fmla="*/ 71641 h 71661"/>
              <a:gd name="connsiteX1" fmla="*/ 1839 w 186041"/>
              <a:gd name="connsiteY1" fmla="*/ 24016 h 71661"/>
              <a:gd name="connsiteX2" fmla="*/ 87564 w 186041"/>
              <a:gd name="connsiteY2" fmla="*/ 17666 h 71661"/>
              <a:gd name="connsiteX3" fmla="*/ 132014 w 186041"/>
              <a:gd name="connsiteY3" fmla="*/ 14491 h 71661"/>
              <a:gd name="connsiteX4" fmla="*/ 93914 w 186041"/>
              <a:gd name="connsiteY4" fmla="*/ 1791 h 71661"/>
              <a:gd name="connsiteX5" fmla="*/ 185989 w 186041"/>
              <a:gd name="connsiteY5" fmla="*/ 14491 h 71661"/>
              <a:gd name="connsiteX6" fmla="*/ 106614 w 186041"/>
              <a:gd name="connsiteY6" fmla="*/ 1791 h 71661"/>
              <a:gd name="connsiteX7" fmla="*/ 74864 w 186041"/>
              <a:gd name="connsiteY7" fmla="*/ 1791 h 71661"/>
              <a:gd name="connsiteX8" fmla="*/ 8189 w 186041"/>
              <a:gd name="connsiteY8" fmla="*/ 17666 h 71661"/>
              <a:gd name="connsiteX9" fmla="*/ 27239 w 186041"/>
              <a:gd name="connsiteY9" fmla="*/ 71641 h 7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041" h="71661">
                <a:moveTo>
                  <a:pt x="27239" y="71641"/>
                </a:moveTo>
                <a:cubicBezTo>
                  <a:pt x="26181" y="72699"/>
                  <a:pt x="-8215" y="33012"/>
                  <a:pt x="1839" y="24016"/>
                </a:cubicBezTo>
                <a:cubicBezTo>
                  <a:pt x="11893" y="15020"/>
                  <a:pt x="87564" y="17666"/>
                  <a:pt x="87564" y="17666"/>
                </a:cubicBezTo>
                <a:cubicBezTo>
                  <a:pt x="109260" y="16079"/>
                  <a:pt x="130956" y="17137"/>
                  <a:pt x="132014" y="14491"/>
                </a:cubicBezTo>
                <a:cubicBezTo>
                  <a:pt x="133072" y="11845"/>
                  <a:pt x="84918" y="1791"/>
                  <a:pt x="93914" y="1791"/>
                </a:cubicBezTo>
                <a:cubicBezTo>
                  <a:pt x="102910" y="1791"/>
                  <a:pt x="183872" y="14491"/>
                  <a:pt x="185989" y="14491"/>
                </a:cubicBezTo>
                <a:cubicBezTo>
                  <a:pt x="188106" y="14491"/>
                  <a:pt x="125135" y="3908"/>
                  <a:pt x="106614" y="1791"/>
                </a:cubicBezTo>
                <a:cubicBezTo>
                  <a:pt x="88093" y="-326"/>
                  <a:pt x="91268" y="-855"/>
                  <a:pt x="74864" y="1791"/>
                </a:cubicBezTo>
                <a:cubicBezTo>
                  <a:pt x="58460" y="4437"/>
                  <a:pt x="17185" y="8141"/>
                  <a:pt x="8189" y="17666"/>
                </a:cubicBezTo>
                <a:cubicBezTo>
                  <a:pt x="-807" y="27191"/>
                  <a:pt x="28297" y="70583"/>
                  <a:pt x="27239" y="71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C0C346B3-BD7C-7680-0ACD-07CA94E01689}"/>
              </a:ext>
            </a:extLst>
          </p:cNvPr>
          <p:cNvSpPr/>
          <p:nvPr/>
        </p:nvSpPr>
        <p:spPr>
          <a:xfrm>
            <a:off x="4883119" y="5664013"/>
            <a:ext cx="498771" cy="134072"/>
          </a:xfrm>
          <a:custGeom>
            <a:avLst/>
            <a:gdLst>
              <a:gd name="connsiteX0" fmla="*/ 31 w 498771"/>
              <a:gd name="connsiteY0" fmla="*/ 114487 h 134072"/>
              <a:gd name="connsiteX1" fmla="*/ 133381 w 498771"/>
              <a:gd name="connsiteY1" fmla="*/ 101787 h 134072"/>
              <a:gd name="connsiteX2" fmla="*/ 190531 w 498771"/>
              <a:gd name="connsiteY2" fmla="*/ 120837 h 134072"/>
              <a:gd name="connsiteX3" fmla="*/ 139731 w 498771"/>
              <a:gd name="connsiteY3" fmla="*/ 89087 h 134072"/>
              <a:gd name="connsiteX4" fmla="*/ 282606 w 498771"/>
              <a:gd name="connsiteY4" fmla="*/ 133537 h 134072"/>
              <a:gd name="connsiteX5" fmla="*/ 257206 w 498771"/>
              <a:gd name="connsiteY5" fmla="*/ 114487 h 134072"/>
              <a:gd name="connsiteX6" fmla="*/ 336581 w 498771"/>
              <a:gd name="connsiteY6" fmla="*/ 127187 h 134072"/>
              <a:gd name="connsiteX7" fmla="*/ 330231 w 498771"/>
              <a:gd name="connsiteY7" fmla="*/ 104962 h 134072"/>
              <a:gd name="connsiteX8" fmla="*/ 428656 w 498771"/>
              <a:gd name="connsiteY8" fmla="*/ 108137 h 134072"/>
              <a:gd name="connsiteX9" fmla="*/ 320706 w 498771"/>
              <a:gd name="connsiteY9" fmla="*/ 101787 h 134072"/>
              <a:gd name="connsiteX10" fmla="*/ 473106 w 498771"/>
              <a:gd name="connsiteY10" fmla="*/ 66862 h 134072"/>
              <a:gd name="connsiteX11" fmla="*/ 498506 w 498771"/>
              <a:gd name="connsiteY11" fmla="*/ 57337 h 134072"/>
              <a:gd name="connsiteX12" fmla="*/ 485806 w 498771"/>
              <a:gd name="connsiteY12" fmla="*/ 187 h 134072"/>
              <a:gd name="connsiteX13" fmla="*/ 476281 w 498771"/>
              <a:gd name="connsiteY13" fmla="*/ 41462 h 134072"/>
              <a:gd name="connsiteX14" fmla="*/ 301656 w 498771"/>
              <a:gd name="connsiteY14" fmla="*/ 108137 h 134072"/>
              <a:gd name="connsiteX15" fmla="*/ 196881 w 498771"/>
              <a:gd name="connsiteY15" fmla="*/ 92262 h 134072"/>
              <a:gd name="connsiteX16" fmla="*/ 146081 w 498771"/>
              <a:gd name="connsiteY16" fmla="*/ 98612 h 134072"/>
              <a:gd name="connsiteX17" fmla="*/ 31 w 498771"/>
              <a:gd name="connsiteY17" fmla="*/ 114487 h 13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98771" h="134072">
                <a:moveTo>
                  <a:pt x="31" y="114487"/>
                </a:moveTo>
                <a:cubicBezTo>
                  <a:pt x="-2086" y="115016"/>
                  <a:pt x="101631" y="100729"/>
                  <a:pt x="133381" y="101787"/>
                </a:cubicBezTo>
                <a:cubicBezTo>
                  <a:pt x="165131" y="102845"/>
                  <a:pt x="189473" y="122954"/>
                  <a:pt x="190531" y="120837"/>
                </a:cubicBezTo>
                <a:cubicBezTo>
                  <a:pt x="191589" y="118720"/>
                  <a:pt x="124385" y="86970"/>
                  <a:pt x="139731" y="89087"/>
                </a:cubicBezTo>
                <a:cubicBezTo>
                  <a:pt x="155077" y="91204"/>
                  <a:pt x="263027" y="129304"/>
                  <a:pt x="282606" y="133537"/>
                </a:cubicBezTo>
                <a:cubicBezTo>
                  <a:pt x="302185" y="137770"/>
                  <a:pt x="248210" y="115545"/>
                  <a:pt x="257206" y="114487"/>
                </a:cubicBezTo>
                <a:cubicBezTo>
                  <a:pt x="266202" y="113429"/>
                  <a:pt x="324410" y="128774"/>
                  <a:pt x="336581" y="127187"/>
                </a:cubicBezTo>
                <a:cubicBezTo>
                  <a:pt x="348752" y="125600"/>
                  <a:pt x="314885" y="108137"/>
                  <a:pt x="330231" y="104962"/>
                </a:cubicBezTo>
                <a:cubicBezTo>
                  <a:pt x="345577" y="101787"/>
                  <a:pt x="430243" y="108666"/>
                  <a:pt x="428656" y="108137"/>
                </a:cubicBezTo>
                <a:cubicBezTo>
                  <a:pt x="427069" y="107608"/>
                  <a:pt x="313298" y="108666"/>
                  <a:pt x="320706" y="101787"/>
                </a:cubicBezTo>
                <a:cubicBezTo>
                  <a:pt x="328114" y="94908"/>
                  <a:pt x="443473" y="74270"/>
                  <a:pt x="473106" y="66862"/>
                </a:cubicBezTo>
                <a:cubicBezTo>
                  <a:pt x="502739" y="59454"/>
                  <a:pt x="496389" y="68449"/>
                  <a:pt x="498506" y="57337"/>
                </a:cubicBezTo>
                <a:cubicBezTo>
                  <a:pt x="500623" y="46225"/>
                  <a:pt x="489510" y="2833"/>
                  <a:pt x="485806" y="187"/>
                </a:cubicBezTo>
                <a:cubicBezTo>
                  <a:pt x="482102" y="-2459"/>
                  <a:pt x="506973" y="23470"/>
                  <a:pt x="476281" y="41462"/>
                </a:cubicBezTo>
                <a:cubicBezTo>
                  <a:pt x="445589" y="59454"/>
                  <a:pt x="348223" y="99670"/>
                  <a:pt x="301656" y="108137"/>
                </a:cubicBezTo>
                <a:cubicBezTo>
                  <a:pt x="255089" y="116604"/>
                  <a:pt x="222810" y="93849"/>
                  <a:pt x="196881" y="92262"/>
                </a:cubicBezTo>
                <a:cubicBezTo>
                  <a:pt x="170952" y="90674"/>
                  <a:pt x="182064" y="95966"/>
                  <a:pt x="146081" y="98612"/>
                </a:cubicBezTo>
                <a:cubicBezTo>
                  <a:pt x="110098" y="101258"/>
                  <a:pt x="2148" y="113958"/>
                  <a:pt x="31" y="11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E051435-ECAD-7228-CBD3-DFECFDB0445C}"/>
              </a:ext>
            </a:extLst>
          </p:cNvPr>
          <p:cNvSpPr/>
          <p:nvPr/>
        </p:nvSpPr>
        <p:spPr>
          <a:xfrm>
            <a:off x="5168899" y="5741980"/>
            <a:ext cx="342949" cy="36904"/>
          </a:xfrm>
          <a:custGeom>
            <a:avLst/>
            <a:gdLst>
              <a:gd name="connsiteX0" fmla="*/ 1 w 342949"/>
              <a:gd name="connsiteY0" fmla="*/ 36520 h 36904"/>
              <a:gd name="connsiteX1" fmla="*/ 203201 w 342949"/>
              <a:gd name="connsiteY1" fmla="*/ 20645 h 36904"/>
              <a:gd name="connsiteX2" fmla="*/ 146051 w 342949"/>
              <a:gd name="connsiteY2" fmla="*/ 26995 h 36904"/>
              <a:gd name="connsiteX3" fmla="*/ 241301 w 342949"/>
              <a:gd name="connsiteY3" fmla="*/ 14295 h 36904"/>
              <a:gd name="connsiteX4" fmla="*/ 342901 w 342949"/>
              <a:gd name="connsiteY4" fmla="*/ 14295 h 36904"/>
              <a:gd name="connsiteX5" fmla="*/ 254001 w 342949"/>
              <a:gd name="connsiteY5" fmla="*/ 14295 h 36904"/>
              <a:gd name="connsiteX6" fmla="*/ 206376 w 342949"/>
              <a:gd name="connsiteY6" fmla="*/ 1595 h 36904"/>
              <a:gd name="connsiteX7" fmla="*/ 1 w 342949"/>
              <a:gd name="connsiteY7" fmla="*/ 36520 h 3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49" h="36904">
                <a:moveTo>
                  <a:pt x="1" y="36520"/>
                </a:moveTo>
                <a:cubicBezTo>
                  <a:pt x="-528" y="39695"/>
                  <a:pt x="178859" y="22232"/>
                  <a:pt x="203201" y="20645"/>
                </a:cubicBezTo>
                <a:cubicBezTo>
                  <a:pt x="227543" y="19057"/>
                  <a:pt x="139701" y="28053"/>
                  <a:pt x="146051" y="26995"/>
                </a:cubicBezTo>
                <a:cubicBezTo>
                  <a:pt x="152401" y="25937"/>
                  <a:pt x="208493" y="16412"/>
                  <a:pt x="241301" y="14295"/>
                </a:cubicBezTo>
                <a:cubicBezTo>
                  <a:pt x="274109" y="12178"/>
                  <a:pt x="342901" y="14295"/>
                  <a:pt x="342901" y="14295"/>
                </a:cubicBezTo>
                <a:cubicBezTo>
                  <a:pt x="345018" y="14295"/>
                  <a:pt x="276755" y="16412"/>
                  <a:pt x="254001" y="14295"/>
                </a:cubicBezTo>
                <a:cubicBezTo>
                  <a:pt x="231247" y="12178"/>
                  <a:pt x="241830" y="-5284"/>
                  <a:pt x="206376" y="1595"/>
                </a:cubicBezTo>
                <a:cubicBezTo>
                  <a:pt x="170922" y="8474"/>
                  <a:pt x="530" y="33345"/>
                  <a:pt x="1" y="36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5D89D24-C9FB-1225-5380-A1ED379E6B2B}"/>
              </a:ext>
            </a:extLst>
          </p:cNvPr>
          <p:cNvSpPr/>
          <p:nvPr/>
        </p:nvSpPr>
        <p:spPr>
          <a:xfrm>
            <a:off x="5336896" y="5565186"/>
            <a:ext cx="216264" cy="147476"/>
          </a:xfrm>
          <a:custGeom>
            <a:avLst/>
            <a:gdLst>
              <a:gd name="connsiteX0" fmla="*/ 279 w 216264"/>
              <a:gd name="connsiteY0" fmla="*/ 589 h 147476"/>
              <a:gd name="connsiteX1" fmla="*/ 155854 w 216264"/>
              <a:gd name="connsiteY1" fmla="*/ 130764 h 147476"/>
              <a:gd name="connsiteX2" fmla="*/ 114579 w 216264"/>
              <a:gd name="connsiteY2" fmla="*/ 102189 h 147476"/>
              <a:gd name="connsiteX3" fmla="*/ 184429 w 216264"/>
              <a:gd name="connsiteY3" fmla="*/ 146639 h 147476"/>
              <a:gd name="connsiteX4" fmla="*/ 127279 w 216264"/>
              <a:gd name="connsiteY4" fmla="*/ 130764 h 147476"/>
              <a:gd name="connsiteX5" fmla="*/ 216179 w 216264"/>
              <a:gd name="connsiteY5" fmla="*/ 124414 h 147476"/>
              <a:gd name="connsiteX6" fmla="*/ 143154 w 216264"/>
              <a:gd name="connsiteY6" fmla="*/ 114889 h 147476"/>
              <a:gd name="connsiteX7" fmla="*/ 117754 w 216264"/>
              <a:gd name="connsiteY7" fmla="*/ 83139 h 147476"/>
              <a:gd name="connsiteX8" fmla="*/ 279 w 216264"/>
              <a:gd name="connsiteY8" fmla="*/ 589 h 14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264" h="147476">
                <a:moveTo>
                  <a:pt x="279" y="589"/>
                </a:moveTo>
                <a:cubicBezTo>
                  <a:pt x="6629" y="8526"/>
                  <a:pt x="136804" y="113831"/>
                  <a:pt x="155854" y="130764"/>
                </a:cubicBezTo>
                <a:cubicBezTo>
                  <a:pt x="174904" y="147697"/>
                  <a:pt x="109817" y="99543"/>
                  <a:pt x="114579" y="102189"/>
                </a:cubicBezTo>
                <a:cubicBezTo>
                  <a:pt x="119341" y="104835"/>
                  <a:pt x="182312" y="141877"/>
                  <a:pt x="184429" y="146639"/>
                </a:cubicBezTo>
                <a:cubicBezTo>
                  <a:pt x="186546" y="151401"/>
                  <a:pt x="121987" y="134468"/>
                  <a:pt x="127279" y="130764"/>
                </a:cubicBezTo>
                <a:cubicBezTo>
                  <a:pt x="132571" y="127060"/>
                  <a:pt x="213533" y="127060"/>
                  <a:pt x="216179" y="124414"/>
                </a:cubicBezTo>
                <a:cubicBezTo>
                  <a:pt x="218825" y="121768"/>
                  <a:pt x="159558" y="121768"/>
                  <a:pt x="143154" y="114889"/>
                </a:cubicBezTo>
                <a:cubicBezTo>
                  <a:pt x="126750" y="108010"/>
                  <a:pt x="137862" y="99014"/>
                  <a:pt x="117754" y="83139"/>
                </a:cubicBezTo>
                <a:cubicBezTo>
                  <a:pt x="97646" y="67264"/>
                  <a:pt x="-6071" y="-7348"/>
                  <a:pt x="279" y="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816870B1-5B05-C925-487D-C648255310B2}"/>
              </a:ext>
            </a:extLst>
          </p:cNvPr>
          <p:cNvSpPr/>
          <p:nvPr/>
        </p:nvSpPr>
        <p:spPr>
          <a:xfrm>
            <a:off x="4869507" y="5584613"/>
            <a:ext cx="64464" cy="149444"/>
          </a:xfrm>
          <a:custGeom>
            <a:avLst/>
            <a:gdLst>
              <a:gd name="connsiteX0" fmla="*/ 64443 w 64464"/>
              <a:gd name="connsiteY0" fmla="*/ 212 h 149444"/>
              <a:gd name="connsiteX1" fmla="*/ 19993 w 64464"/>
              <a:gd name="connsiteY1" fmla="*/ 95462 h 149444"/>
              <a:gd name="connsiteX2" fmla="*/ 23168 w 64464"/>
              <a:gd name="connsiteY2" fmla="*/ 114512 h 149444"/>
              <a:gd name="connsiteX3" fmla="*/ 35868 w 64464"/>
              <a:gd name="connsiteY3" fmla="*/ 149437 h 149444"/>
              <a:gd name="connsiteX4" fmla="*/ 7293 w 64464"/>
              <a:gd name="connsiteY4" fmla="*/ 111337 h 149444"/>
              <a:gd name="connsiteX5" fmla="*/ 943 w 64464"/>
              <a:gd name="connsiteY5" fmla="*/ 95462 h 149444"/>
              <a:gd name="connsiteX6" fmla="*/ 23168 w 64464"/>
              <a:gd name="connsiteY6" fmla="*/ 108162 h 149444"/>
              <a:gd name="connsiteX7" fmla="*/ 13643 w 64464"/>
              <a:gd name="connsiteY7" fmla="*/ 70062 h 149444"/>
              <a:gd name="connsiteX8" fmla="*/ 64443 w 64464"/>
              <a:gd name="connsiteY8" fmla="*/ 212 h 14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4" h="149444">
                <a:moveTo>
                  <a:pt x="64443" y="212"/>
                </a:moveTo>
                <a:cubicBezTo>
                  <a:pt x="65501" y="4445"/>
                  <a:pt x="26872" y="76412"/>
                  <a:pt x="19993" y="95462"/>
                </a:cubicBezTo>
                <a:cubicBezTo>
                  <a:pt x="13114" y="114512"/>
                  <a:pt x="20522" y="105516"/>
                  <a:pt x="23168" y="114512"/>
                </a:cubicBezTo>
                <a:cubicBezTo>
                  <a:pt x="25814" y="123508"/>
                  <a:pt x="38514" y="149966"/>
                  <a:pt x="35868" y="149437"/>
                </a:cubicBezTo>
                <a:cubicBezTo>
                  <a:pt x="33222" y="148908"/>
                  <a:pt x="7293" y="111337"/>
                  <a:pt x="7293" y="111337"/>
                </a:cubicBezTo>
                <a:cubicBezTo>
                  <a:pt x="1472" y="102341"/>
                  <a:pt x="-1703" y="95991"/>
                  <a:pt x="943" y="95462"/>
                </a:cubicBezTo>
                <a:cubicBezTo>
                  <a:pt x="3589" y="94933"/>
                  <a:pt x="21051" y="112395"/>
                  <a:pt x="23168" y="108162"/>
                </a:cubicBezTo>
                <a:cubicBezTo>
                  <a:pt x="25285" y="103929"/>
                  <a:pt x="7822" y="83820"/>
                  <a:pt x="13643" y="70062"/>
                </a:cubicBezTo>
                <a:cubicBezTo>
                  <a:pt x="19464" y="56304"/>
                  <a:pt x="63385" y="-4021"/>
                  <a:pt x="64443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97D3B469-C6BB-4703-7729-5614AE558A33}"/>
              </a:ext>
            </a:extLst>
          </p:cNvPr>
          <p:cNvSpPr/>
          <p:nvPr/>
        </p:nvSpPr>
        <p:spPr>
          <a:xfrm>
            <a:off x="5023988" y="5500901"/>
            <a:ext cx="358243" cy="233408"/>
          </a:xfrm>
          <a:custGeom>
            <a:avLst/>
            <a:gdLst>
              <a:gd name="connsiteX0" fmla="*/ 46487 w 358243"/>
              <a:gd name="connsiteY0" fmla="*/ 14074 h 233408"/>
              <a:gd name="connsiteX1" fmla="*/ 2037 w 358243"/>
              <a:gd name="connsiteY1" fmla="*/ 87099 h 233408"/>
              <a:gd name="connsiteX2" fmla="*/ 14737 w 358243"/>
              <a:gd name="connsiteY2" fmla="*/ 169649 h 233408"/>
              <a:gd name="connsiteX3" fmla="*/ 78237 w 358243"/>
              <a:gd name="connsiteY3" fmla="*/ 223624 h 233408"/>
              <a:gd name="connsiteX4" fmla="*/ 195712 w 358243"/>
              <a:gd name="connsiteY4" fmla="*/ 229974 h 233408"/>
              <a:gd name="connsiteX5" fmla="*/ 246512 w 358243"/>
              <a:gd name="connsiteY5" fmla="*/ 185524 h 233408"/>
              <a:gd name="connsiteX6" fmla="*/ 268737 w 358243"/>
              <a:gd name="connsiteY6" fmla="*/ 125199 h 233408"/>
              <a:gd name="connsiteX7" fmla="*/ 262387 w 358243"/>
              <a:gd name="connsiteY7" fmla="*/ 55349 h 233408"/>
              <a:gd name="connsiteX8" fmla="*/ 252862 w 358243"/>
              <a:gd name="connsiteY8" fmla="*/ 48999 h 233408"/>
              <a:gd name="connsiteX9" fmla="*/ 357637 w 358243"/>
              <a:gd name="connsiteY9" fmla="*/ 90274 h 233408"/>
              <a:gd name="connsiteX10" fmla="*/ 290962 w 358243"/>
              <a:gd name="connsiteY10" fmla="*/ 23599 h 233408"/>
              <a:gd name="connsiteX11" fmla="*/ 189362 w 358243"/>
              <a:gd name="connsiteY11" fmla="*/ 1374 h 233408"/>
              <a:gd name="connsiteX12" fmla="*/ 46487 w 358243"/>
              <a:gd name="connsiteY12" fmla="*/ 14074 h 23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8243" h="233408">
                <a:moveTo>
                  <a:pt x="46487" y="14074"/>
                </a:moveTo>
                <a:cubicBezTo>
                  <a:pt x="15266" y="28362"/>
                  <a:pt x="7329" y="61170"/>
                  <a:pt x="2037" y="87099"/>
                </a:cubicBezTo>
                <a:cubicBezTo>
                  <a:pt x="-3255" y="113028"/>
                  <a:pt x="2037" y="146895"/>
                  <a:pt x="14737" y="169649"/>
                </a:cubicBezTo>
                <a:cubicBezTo>
                  <a:pt x="27437" y="192403"/>
                  <a:pt x="48075" y="213570"/>
                  <a:pt x="78237" y="223624"/>
                </a:cubicBezTo>
                <a:cubicBezTo>
                  <a:pt x="108399" y="233678"/>
                  <a:pt x="167666" y="236324"/>
                  <a:pt x="195712" y="229974"/>
                </a:cubicBezTo>
                <a:cubicBezTo>
                  <a:pt x="223758" y="223624"/>
                  <a:pt x="234341" y="202986"/>
                  <a:pt x="246512" y="185524"/>
                </a:cubicBezTo>
                <a:cubicBezTo>
                  <a:pt x="258683" y="168062"/>
                  <a:pt x="266091" y="146895"/>
                  <a:pt x="268737" y="125199"/>
                </a:cubicBezTo>
                <a:cubicBezTo>
                  <a:pt x="271383" y="103503"/>
                  <a:pt x="262387" y="55349"/>
                  <a:pt x="262387" y="55349"/>
                </a:cubicBezTo>
                <a:cubicBezTo>
                  <a:pt x="259741" y="42649"/>
                  <a:pt x="236987" y="43178"/>
                  <a:pt x="252862" y="48999"/>
                </a:cubicBezTo>
                <a:cubicBezTo>
                  <a:pt x="268737" y="54820"/>
                  <a:pt x="351287" y="94507"/>
                  <a:pt x="357637" y="90274"/>
                </a:cubicBezTo>
                <a:cubicBezTo>
                  <a:pt x="363987" y="86041"/>
                  <a:pt x="319008" y="38416"/>
                  <a:pt x="290962" y="23599"/>
                </a:cubicBezTo>
                <a:cubicBezTo>
                  <a:pt x="262916" y="8782"/>
                  <a:pt x="233283" y="4549"/>
                  <a:pt x="189362" y="1374"/>
                </a:cubicBezTo>
                <a:cubicBezTo>
                  <a:pt x="145441" y="-1801"/>
                  <a:pt x="77708" y="-214"/>
                  <a:pt x="46487" y="140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F0C2E09F-66C6-B7C3-740A-787E1B802315}"/>
              </a:ext>
            </a:extLst>
          </p:cNvPr>
          <p:cNvSpPr/>
          <p:nvPr/>
        </p:nvSpPr>
        <p:spPr>
          <a:xfrm>
            <a:off x="5120811" y="5548404"/>
            <a:ext cx="10578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19627096-25B2-0A92-4704-B7BBA5586EB2}"/>
              </a:ext>
            </a:extLst>
          </p:cNvPr>
          <p:cNvSpPr/>
          <p:nvPr/>
        </p:nvSpPr>
        <p:spPr>
          <a:xfrm>
            <a:off x="4622684" y="5235349"/>
            <a:ext cx="282711" cy="165433"/>
          </a:xfrm>
          <a:custGeom>
            <a:avLst/>
            <a:gdLst>
              <a:gd name="connsiteX0" fmla="*/ 116 w 282711"/>
              <a:gd name="connsiteY0" fmla="*/ 226 h 165433"/>
              <a:gd name="connsiteX1" fmla="*/ 69966 w 282711"/>
              <a:gd name="connsiteY1" fmla="*/ 76426 h 165433"/>
              <a:gd name="connsiteX2" fmla="*/ 63616 w 282711"/>
              <a:gd name="connsiteY2" fmla="*/ 146276 h 165433"/>
              <a:gd name="connsiteX3" fmla="*/ 108066 w 282711"/>
              <a:gd name="connsiteY3" fmla="*/ 117701 h 165433"/>
              <a:gd name="connsiteX4" fmla="*/ 146166 w 282711"/>
              <a:gd name="connsiteY4" fmla="*/ 165326 h 165433"/>
              <a:gd name="connsiteX5" fmla="*/ 209666 w 282711"/>
              <a:gd name="connsiteY5" fmla="*/ 130401 h 165433"/>
              <a:gd name="connsiteX6" fmla="*/ 282691 w 282711"/>
              <a:gd name="connsiteY6" fmla="*/ 120876 h 165433"/>
              <a:gd name="connsiteX7" fmla="*/ 216016 w 282711"/>
              <a:gd name="connsiteY7" fmla="*/ 139926 h 165433"/>
              <a:gd name="connsiteX8" fmla="*/ 120766 w 282711"/>
              <a:gd name="connsiteY8" fmla="*/ 120876 h 165433"/>
              <a:gd name="connsiteX9" fmla="*/ 89016 w 282711"/>
              <a:gd name="connsiteY9" fmla="*/ 101826 h 165433"/>
              <a:gd name="connsiteX10" fmla="*/ 116 w 282711"/>
              <a:gd name="connsiteY10" fmla="*/ 226 h 16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711" h="165433">
                <a:moveTo>
                  <a:pt x="116" y="226"/>
                </a:moveTo>
                <a:cubicBezTo>
                  <a:pt x="-3059" y="-4007"/>
                  <a:pt x="59383" y="52084"/>
                  <a:pt x="69966" y="76426"/>
                </a:cubicBezTo>
                <a:cubicBezTo>
                  <a:pt x="80549" y="100768"/>
                  <a:pt x="57266" y="139397"/>
                  <a:pt x="63616" y="146276"/>
                </a:cubicBezTo>
                <a:cubicBezTo>
                  <a:pt x="69966" y="153155"/>
                  <a:pt x="94308" y="114526"/>
                  <a:pt x="108066" y="117701"/>
                </a:cubicBezTo>
                <a:cubicBezTo>
                  <a:pt x="121824" y="120876"/>
                  <a:pt x="129233" y="163209"/>
                  <a:pt x="146166" y="165326"/>
                </a:cubicBezTo>
                <a:cubicBezTo>
                  <a:pt x="163099" y="167443"/>
                  <a:pt x="186912" y="137809"/>
                  <a:pt x="209666" y="130401"/>
                </a:cubicBezTo>
                <a:cubicBezTo>
                  <a:pt x="232420" y="122993"/>
                  <a:pt x="281633" y="119288"/>
                  <a:pt x="282691" y="120876"/>
                </a:cubicBezTo>
                <a:cubicBezTo>
                  <a:pt x="283749" y="122464"/>
                  <a:pt x="243003" y="139926"/>
                  <a:pt x="216016" y="139926"/>
                </a:cubicBezTo>
                <a:cubicBezTo>
                  <a:pt x="189029" y="139926"/>
                  <a:pt x="141933" y="127226"/>
                  <a:pt x="120766" y="120876"/>
                </a:cubicBezTo>
                <a:cubicBezTo>
                  <a:pt x="99599" y="114526"/>
                  <a:pt x="107537" y="116113"/>
                  <a:pt x="89016" y="101826"/>
                </a:cubicBezTo>
                <a:cubicBezTo>
                  <a:pt x="70495" y="87539"/>
                  <a:pt x="3291" y="4459"/>
                  <a:pt x="116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3C3D0F4-91A9-C48E-B107-1A4B84CA5A3B}"/>
              </a:ext>
            </a:extLst>
          </p:cNvPr>
          <p:cNvSpPr/>
          <p:nvPr/>
        </p:nvSpPr>
        <p:spPr>
          <a:xfrm>
            <a:off x="4692609" y="5199063"/>
            <a:ext cx="536937" cy="105388"/>
          </a:xfrm>
          <a:custGeom>
            <a:avLst/>
            <a:gdLst>
              <a:gd name="connsiteX0" fmla="*/ 41 w 536937"/>
              <a:gd name="connsiteY0" fmla="*/ 33337 h 105388"/>
              <a:gd name="connsiteX1" fmla="*/ 47666 w 536937"/>
              <a:gd name="connsiteY1" fmla="*/ 74612 h 105388"/>
              <a:gd name="connsiteX2" fmla="*/ 28616 w 536937"/>
              <a:gd name="connsiteY2" fmla="*/ 103187 h 105388"/>
              <a:gd name="connsiteX3" fmla="*/ 193716 w 536937"/>
              <a:gd name="connsiteY3" fmla="*/ 14287 h 105388"/>
              <a:gd name="connsiteX4" fmla="*/ 155616 w 536937"/>
              <a:gd name="connsiteY4" fmla="*/ 39687 h 105388"/>
              <a:gd name="connsiteX5" fmla="*/ 273091 w 536937"/>
              <a:gd name="connsiteY5" fmla="*/ 11112 h 105388"/>
              <a:gd name="connsiteX6" fmla="*/ 412791 w 536937"/>
              <a:gd name="connsiteY6" fmla="*/ 14287 h 105388"/>
              <a:gd name="connsiteX7" fmla="*/ 346116 w 536937"/>
              <a:gd name="connsiteY7" fmla="*/ 1587 h 105388"/>
              <a:gd name="connsiteX8" fmla="*/ 444541 w 536937"/>
              <a:gd name="connsiteY8" fmla="*/ 1587 h 105388"/>
              <a:gd name="connsiteX9" fmla="*/ 368341 w 536937"/>
              <a:gd name="connsiteY9" fmla="*/ 14287 h 105388"/>
              <a:gd name="connsiteX10" fmla="*/ 536616 w 536937"/>
              <a:gd name="connsiteY10" fmla="*/ 23812 h 105388"/>
              <a:gd name="connsiteX11" fmla="*/ 317541 w 536937"/>
              <a:gd name="connsiteY11" fmla="*/ 4762 h 105388"/>
              <a:gd name="connsiteX12" fmla="*/ 146091 w 536937"/>
              <a:gd name="connsiteY12" fmla="*/ 11112 h 105388"/>
              <a:gd name="connsiteX13" fmla="*/ 146091 w 536937"/>
              <a:gd name="connsiteY13" fmla="*/ 30162 h 105388"/>
              <a:gd name="connsiteX14" fmla="*/ 57191 w 536937"/>
              <a:gd name="connsiteY14" fmla="*/ 77787 h 105388"/>
              <a:gd name="connsiteX15" fmla="*/ 41 w 536937"/>
              <a:gd name="connsiteY15" fmla="*/ 33337 h 10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6937" h="105388">
                <a:moveTo>
                  <a:pt x="41" y="33337"/>
                </a:moveTo>
                <a:cubicBezTo>
                  <a:pt x="-1546" y="32808"/>
                  <a:pt x="42904" y="62970"/>
                  <a:pt x="47666" y="74612"/>
                </a:cubicBezTo>
                <a:cubicBezTo>
                  <a:pt x="52428" y="86254"/>
                  <a:pt x="4274" y="113241"/>
                  <a:pt x="28616" y="103187"/>
                </a:cubicBezTo>
                <a:cubicBezTo>
                  <a:pt x="52958" y="93133"/>
                  <a:pt x="172549" y="24870"/>
                  <a:pt x="193716" y="14287"/>
                </a:cubicBezTo>
                <a:cubicBezTo>
                  <a:pt x="214883" y="3704"/>
                  <a:pt x="142387" y="40216"/>
                  <a:pt x="155616" y="39687"/>
                </a:cubicBezTo>
                <a:cubicBezTo>
                  <a:pt x="168845" y="39158"/>
                  <a:pt x="230229" y="15345"/>
                  <a:pt x="273091" y="11112"/>
                </a:cubicBezTo>
                <a:cubicBezTo>
                  <a:pt x="315954" y="6879"/>
                  <a:pt x="400620" y="15874"/>
                  <a:pt x="412791" y="14287"/>
                </a:cubicBezTo>
                <a:cubicBezTo>
                  <a:pt x="424962" y="12700"/>
                  <a:pt x="340824" y="3704"/>
                  <a:pt x="346116" y="1587"/>
                </a:cubicBezTo>
                <a:cubicBezTo>
                  <a:pt x="351408" y="-530"/>
                  <a:pt x="440837" y="-530"/>
                  <a:pt x="444541" y="1587"/>
                </a:cubicBezTo>
                <a:cubicBezTo>
                  <a:pt x="448245" y="3704"/>
                  <a:pt x="352995" y="10583"/>
                  <a:pt x="368341" y="14287"/>
                </a:cubicBezTo>
                <a:cubicBezTo>
                  <a:pt x="383687" y="17991"/>
                  <a:pt x="545083" y="25399"/>
                  <a:pt x="536616" y="23812"/>
                </a:cubicBezTo>
                <a:cubicBezTo>
                  <a:pt x="528149" y="22225"/>
                  <a:pt x="382628" y="6879"/>
                  <a:pt x="317541" y="4762"/>
                </a:cubicBezTo>
                <a:cubicBezTo>
                  <a:pt x="252454" y="2645"/>
                  <a:pt x="174666" y="6879"/>
                  <a:pt x="146091" y="11112"/>
                </a:cubicBezTo>
                <a:cubicBezTo>
                  <a:pt x="117516" y="15345"/>
                  <a:pt x="160907" y="19050"/>
                  <a:pt x="146091" y="30162"/>
                </a:cubicBezTo>
                <a:cubicBezTo>
                  <a:pt x="131275" y="41274"/>
                  <a:pt x="82591" y="77787"/>
                  <a:pt x="57191" y="77787"/>
                </a:cubicBezTo>
                <a:cubicBezTo>
                  <a:pt x="31791" y="77787"/>
                  <a:pt x="1628" y="33866"/>
                  <a:pt x="41" y="33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D3553E58-9912-525F-71F8-E6AF8DC2F37A}"/>
              </a:ext>
            </a:extLst>
          </p:cNvPr>
          <p:cNvSpPr/>
          <p:nvPr/>
        </p:nvSpPr>
        <p:spPr>
          <a:xfrm>
            <a:off x="5005750" y="5155382"/>
            <a:ext cx="664446" cy="175232"/>
          </a:xfrm>
          <a:custGeom>
            <a:avLst/>
            <a:gdLst>
              <a:gd name="connsiteX0" fmla="*/ 4400 w 664446"/>
              <a:gd name="connsiteY0" fmla="*/ 83368 h 175232"/>
              <a:gd name="connsiteX1" fmla="*/ 201250 w 664446"/>
              <a:gd name="connsiteY1" fmla="*/ 26218 h 175232"/>
              <a:gd name="connsiteX2" fmla="*/ 340950 w 664446"/>
              <a:gd name="connsiteY2" fmla="*/ 26218 h 175232"/>
              <a:gd name="connsiteX3" fmla="*/ 312375 w 664446"/>
              <a:gd name="connsiteY3" fmla="*/ 818 h 175232"/>
              <a:gd name="connsiteX4" fmla="*/ 442550 w 664446"/>
              <a:gd name="connsiteY4" fmla="*/ 61143 h 175232"/>
              <a:gd name="connsiteX5" fmla="*/ 410800 w 664446"/>
              <a:gd name="connsiteY5" fmla="*/ 13518 h 175232"/>
              <a:gd name="connsiteX6" fmla="*/ 658450 w 664446"/>
              <a:gd name="connsiteY6" fmla="*/ 172268 h 175232"/>
              <a:gd name="connsiteX7" fmla="*/ 575900 w 664446"/>
              <a:gd name="connsiteY7" fmla="*/ 111943 h 175232"/>
              <a:gd name="connsiteX8" fmla="*/ 442550 w 664446"/>
              <a:gd name="connsiteY8" fmla="*/ 48443 h 175232"/>
              <a:gd name="connsiteX9" fmla="*/ 274275 w 664446"/>
              <a:gd name="connsiteY9" fmla="*/ 26218 h 175232"/>
              <a:gd name="connsiteX10" fmla="*/ 83775 w 664446"/>
              <a:gd name="connsiteY10" fmla="*/ 45268 h 175232"/>
              <a:gd name="connsiteX11" fmla="*/ 4400 w 664446"/>
              <a:gd name="connsiteY11" fmla="*/ 83368 h 17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4446" h="175232">
                <a:moveTo>
                  <a:pt x="4400" y="83368"/>
                </a:moveTo>
                <a:cubicBezTo>
                  <a:pt x="23979" y="80193"/>
                  <a:pt x="145158" y="35743"/>
                  <a:pt x="201250" y="26218"/>
                </a:cubicBezTo>
                <a:cubicBezTo>
                  <a:pt x="257342" y="16693"/>
                  <a:pt x="322429" y="30451"/>
                  <a:pt x="340950" y="26218"/>
                </a:cubicBezTo>
                <a:cubicBezTo>
                  <a:pt x="359471" y="21985"/>
                  <a:pt x="295442" y="-5003"/>
                  <a:pt x="312375" y="818"/>
                </a:cubicBezTo>
                <a:cubicBezTo>
                  <a:pt x="329308" y="6639"/>
                  <a:pt x="426146" y="59026"/>
                  <a:pt x="442550" y="61143"/>
                </a:cubicBezTo>
                <a:cubicBezTo>
                  <a:pt x="458954" y="63260"/>
                  <a:pt x="374817" y="-5003"/>
                  <a:pt x="410800" y="13518"/>
                </a:cubicBezTo>
                <a:cubicBezTo>
                  <a:pt x="446783" y="32039"/>
                  <a:pt x="630933" y="155864"/>
                  <a:pt x="658450" y="172268"/>
                </a:cubicBezTo>
                <a:cubicBezTo>
                  <a:pt x="685967" y="188672"/>
                  <a:pt x="611883" y="132580"/>
                  <a:pt x="575900" y="111943"/>
                </a:cubicBezTo>
                <a:cubicBezTo>
                  <a:pt x="539917" y="91306"/>
                  <a:pt x="492821" y="62730"/>
                  <a:pt x="442550" y="48443"/>
                </a:cubicBezTo>
                <a:cubicBezTo>
                  <a:pt x="392279" y="34156"/>
                  <a:pt x="334071" y="26747"/>
                  <a:pt x="274275" y="26218"/>
                </a:cubicBezTo>
                <a:cubicBezTo>
                  <a:pt x="214479" y="25689"/>
                  <a:pt x="133517" y="33626"/>
                  <a:pt x="83775" y="45268"/>
                </a:cubicBezTo>
                <a:cubicBezTo>
                  <a:pt x="34033" y="56910"/>
                  <a:pt x="-15179" y="86543"/>
                  <a:pt x="4400" y="83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7B2669E-DDB0-CCA6-3FD8-6734ACAE6446}"/>
              </a:ext>
            </a:extLst>
          </p:cNvPr>
          <p:cNvSpPr/>
          <p:nvPr/>
        </p:nvSpPr>
        <p:spPr>
          <a:xfrm>
            <a:off x="4796087" y="5263940"/>
            <a:ext cx="572276" cy="86017"/>
          </a:xfrm>
          <a:custGeom>
            <a:avLst/>
            <a:gdLst>
              <a:gd name="connsiteX0" fmla="*/ 1338 w 572276"/>
              <a:gd name="connsiteY0" fmla="*/ 76410 h 86017"/>
              <a:gd name="connsiteX1" fmla="*/ 287088 w 572276"/>
              <a:gd name="connsiteY1" fmla="*/ 38310 h 86017"/>
              <a:gd name="connsiteX2" fmla="*/ 217238 w 572276"/>
              <a:gd name="connsiteY2" fmla="*/ 25610 h 86017"/>
              <a:gd name="connsiteX3" fmla="*/ 423613 w 572276"/>
              <a:gd name="connsiteY3" fmla="*/ 16085 h 86017"/>
              <a:gd name="connsiteX4" fmla="*/ 360113 w 572276"/>
              <a:gd name="connsiteY4" fmla="*/ 210 h 86017"/>
              <a:gd name="connsiteX5" fmla="*/ 569663 w 572276"/>
              <a:gd name="connsiteY5" fmla="*/ 6560 h 86017"/>
              <a:gd name="connsiteX6" fmla="*/ 468063 w 572276"/>
              <a:gd name="connsiteY6" fmla="*/ 3385 h 86017"/>
              <a:gd name="connsiteX7" fmla="*/ 328363 w 572276"/>
              <a:gd name="connsiteY7" fmla="*/ 6560 h 86017"/>
              <a:gd name="connsiteX8" fmla="*/ 233113 w 572276"/>
              <a:gd name="connsiteY8" fmla="*/ 51010 h 86017"/>
              <a:gd name="connsiteX9" fmla="*/ 128338 w 572276"/>
              <a:gd name="connsiteY9" fmla="*/ 85935 h 86017"/>
              <a:gd name="connsiteX10" fmla="*/ 156913 w 572276"/>
              <a:gd name="connsiteY10" fmla="*/ 60535 h 86017"/>
              <a:gd name="connsiteX11" fmla="*/ 179138 w 572276"/>
              <a:gd name="connsiteY11" fmla="*/ 54185 h 86017"/>
              <a:gd name="connsiteX12" fmla="*/ 1338 w 572276"/>
              <a:gd name="connsiteY12" fmla="*/ 76410 h 8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2276" h="86017">
                <a:moveTo>
                  <a:pt x="1338" y="76410"/>
                </a:moveTo>
                <a:cubicBezTo>
                  <a:pt x="19330" y="73764"/>
                  <a:pt x="251105" y="46777"/>
                  <a:pt x="287088" y="38310"/>
                </a:cubicBezTo>
                <a:cubicBezTo>
                  <a:pt x="323071" y="29843"/>
                  <a:pt x="194484" y="29314"/>
                  <a:pt x="217238" y="25610"/>
                </a:cubicBezTo>
                <a:cubicBezTo>
                  <a:pt x="239992" y="21906"/>
                  <a:pt x="399801" y="20318"/>
                  <a:pt x="423613" y="16085"/>
                </a:cubicBezTo>
                <a:cubicBezTo>
                  <a:pt x="447425" y="11852"/>
                  <a:pt x="335771" y="1797"/>
                  <a:pt x="360113" y="210"/>
                </a:cubicBezTo>
                <a:cubicBezTo>
                  <a:pt x="384455" y="-1378"/>
                  <a:pt x="569663" y="6560"/>
                  <a:pt x="569663" y="6560"/>
                </a:cubicBezTo>
                <a:cubicBezTo>
                  <a:pt x="587655" y="7089"/>
                  <a:pt x="508280" y="3385"/>
                  <a:pt x="468063" y="3385"/>
                </a:cubicBezTo>
                <a:cubicBezTo>
                  <a:pt x="427846" y="3385"/>
                  <a:pt x="367521" y="-1377"/>
                  <a:pt x="328363" y="6560"/>
                </a:cubicBezTo>
                <a:cubicBezTo>
                  <a:pt x="289205" y="14497"/>
                  <a:pt x="266450" y="37781"/>
                  <a:pt x="233113" y="51010"/>
                </a:cubicBezTo>
                <a:cubicBezTo>
                  <a:pt x="199776" y="64239"/>
                  <a:pt x="141038" y="84348"/>
                  <a:pt x="128338" y="85935"/>
                </a:cubicBezTo>
                <a:cubicBezTo>
                  <a:pt x="115638" y="87522"/>
                  <a:pt x="148446" y="65827"/>
                  <a:pt x="156913" y="60535"/>
                </a:cubicBezTo>
                <a:cubicBezTo>
                  <a:pt x="165380" y="55243"/>
                  <a:pt x="206126" y="49952"/>
                  <a:pt x="179138" y="54185"/>
                </a:cubicBezTo>
                <a:cubicBezTo>
                  <a:pt x="152151" y="58418"/>
                  <a:pt x="-16654" y="79056"/>
                  <a:pt x="1338" y="76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A4670DC8-7CCA-3212-4E75-CD64BE25ADD8}"/>
              </a:ext>
            </a:extLst>
          </p:cNvPr>
          <p:cNvSpPr/>
          <p:nvPr/>
        </p:nvSpPr>
        <p:spPr>
          <a:xfrm>
            <a:off x="5092289" y="5230876"/>
            <a:ext cx="577647" cy="110437"/>
          </a:xfrm>
          <a:custGeom>
            <a:avLst/>
            <a:gdLst>
              <a:gd name="connsiteX0" fmla="*/ 6761 w 577647"/>
              <a:gd name="connsiteY0" fmla="*/ 39624 h 110437"/>
              <a:gd name="connsiteX1" fmla="*/ 254411 w 577647"/>
              <a:gd name="connsiteY1" fmla="*/ 26924 h 110437"/>
              <a:gd name="connsiteX2" fmla="*/ 441736 w 577647"/>
              <a:gd name="connsiteY2" fmla="*/ 71374 h 110437"/>
              <a:gd name="connsiteX3" fmla="*/ 381411 w 577647"/>
              <a:gd name="connsiteY3" fmla="*/ 33274 h 110437"/>
              <a:gd name="connsiteX4" fmla="*/ 575086 w 577647"/>
              <a:gd name="connsiteY4" fmla="*/ 109474 h 110437"/>
              <a:gd name="connsiteX5" fmla="*/ 473486 w 577647"/>
              <a:gd name="connsiteY5" fmla="*/ 71374 h 110437"/>
              <a:gd name="connsiteX6" fmla="*/ 209961 w 577647"/>
              <a:gd name="connsiteY6" fmla="*/ 1524 h 110437"/>
              <a:gd name="connsiteX7" fmla="*/ 276636 w 577647"/>
              <a:gd name="connsiteY7" fmla="*/ 23749 h 110437"/>
              <a:gd name="connsiteX8" fmla="*/ 86136 w 577647"/>
              <a:gd name="connsiteY8" fmla="*/ 30099 h 110437"/>
              <a:gd name="connsiteX9" fmla="*/ 6761 w 577647"/>
              <a:gd name="connsiteY9" fmla="*/ 39624 h 11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7647" h="110437">
                <a:moveTo>
                  <a:pt x="6761" y="39624"/>
                </a:moveTo>
                <a:cubicBezTo>
                  <a:pt x="34807" y="39095"/>
                  <a:pt x="181915" y="21632"/>
                  <a:pt x="254411" y="26924"/>
                </a:cubicBezTo>
                <a:cubicBezTo>
                  <a:pt x="326907" y="32216"/>
                  <a:pt x="420569" y="70316"/>
                  <a:pt x="441736" y="71374"/>
                </a:cubicBezTo>
                <a:cubicBezTo>
                  <a:pt x="462903" y="72432"/>
                  <a:pt x="359186" y="26924"/>
                  <a:pt x="381411" y="33274"/>
                </a:cubicBezTo>
                <a:cubicBezTo>
                  <a:pt x="403636" y="39624"/>
                  <a:pt x="559740" y="103124"/>
                  <a:pt x="575086" y="109474"/>
                </a:cubicBezTo>
                <a:cubicBezTo>
                  <a:pt x="590432" y="115824"/>
                  <a:pt x="534340" y="89366"/>
                  <a:pt x="473486" y="71374"/>
                </a:cubicBezTo>
                <a:cubicBezTo>
                  <a:pt x="412632" y="53382"/>
                  <a:pt x="242769" y="9461"/>
                  <a:pt x="209961" y="1524"/>
                </a:cubicBezTo>
                <a:cubicBezTo>
                  <a:pt x="177153" y="-6413"/>
                  <a:pt x="297273" y="18987"/>
                  <a:pt x="276636" y="23749"/>
                </a:cubicBezTo>
                <a:cubicBezTo>
                  <a:pt x="255999" y="28511"/>
                  <a:pt x="127940" y="24278"/>
                  <a:pt x="86136" y="30099"/>
                </a:cubicBezTo>
                <a:cubicBezTo>
                  <a:pt x="44332" y="35920"/>
                  <a:pt x="-21285" y="40153"/>
                  <a:pt x="6761" y="39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0AA92FE4-C9AD-0854-4A9B-407BAA26C294}"/>
              </a:ext>
            </a:extLst>
          </p:cNvPr>
          <p:cNvSpPr/>
          <p:nvPr/>
        </p:nvSpPr>
        <p:spPr>
          <a:xfrm>
            <a:off x="3994148" y="5591140"/>
            <a:ext cx="168429" cy="249232"/>
          </a:xfrm>
          <a:custGeom>
            <a:avLst/>
            <a:gdLst>
              <a:gd name="connsiteX0" fmla="*/ 2 w 168429"/>
              <a:gd name="connsiteY0" fmla="*/ 35 h 249232"/>
              <a:gd name="connsiteX1" fmla="*/ 107952 w 168429"/>
              <a:gd name="connsiteY1" fmla="*/ 104810 h 249232"/>
              <a:gd name="connsiteX2" fmla="*/ 88902 w 168429"/>
              <a:gd name="connsiteY2" fmla="*/ 82585 h 249232"/>
              <a:gd name="connsiteX3" fmla="*/ 139702 w 168429"/>
              <a:gd name="connsiteY3" fmla="*/ 155610 h 249232"/>
              <a:gd name="connsiteX4" fmla="*/ 168277 w 168429"/>
              <a:gd name="connsiteY4" fmla="*/ 247685 h 249232"/>
              <a:gd name="connsiteX5" fmla="*/ 149227 w 168429"/>
              <a:gd name="connsiteY5" fmla="*/ 206410 h 249232"/>
              <a:gd name="connsiteX6" fmla="*/ 111127 w 168429"/>
              <a:gd name="connsiteY6" fmla="*/ 117510 h 249232"/>
              <a:gd name="connsiteX7" fmla="*/ 2 w 168429"/>
              <a:gd name="connsiteY7" fmla="*/ 35 h 24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429" h="249232">
                <a:moveTo>
                  <a:pt x="2" y="35"/>
                </a:moveTo>
                <a:cubicBezTo>
                  <a:pt x="-527" y="-2082"/>
                  <a:pt x="93135" y="91052"/>
                  <a:pt x="107952" y="104810"/>
                </a:cubicBezTo>
                <a:cubicBezTo>
                  <a:pt x="122769" y="118568"/>
                  <a:pt x="83610" y="74118"/>
                  <a:pt x="88902" y="82585"/>
                </a:cubicBezTo>
                <a:cubicBezTo>
                  <a:pt x="94194" y="91052"/>
                  <a:pt x="126473" y="128093"/>
                  <a:pt x="139702" y="155610"/>
                </a:cubicBezTo>
                <a:cubicBezTo>
                  <a:pt x="152931" y="183127"/>
                  <a:pt x="166690" y="239218"/>
                  <a:pt x="168277" y="247685"/>
                </a:cubicBezTo>
                <a:cubicBezTo>
                  <a:pt x="169864" y="256152"/>
                  <a:pt x="158752" y="228106"/>
                  <a:pt x="149227" y="206410"/>
                </a:cubicBezTo>
                <a:cubicBezTo>
                  <a:pt x="139702" y="184714"/>
                  <a:pt x="132294" y="147143"/>
                  <a:pt x="111127" y="117510"/>
                </a:cubicBezTo>
                <a:cubicBezTo>
                  <a:pt x="89960" y="87877"/>
                  <a:pt x="531" y="2152"/>
                  <a:pt x="2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9BFA4DBD-857D-4B18-F2ED-04235C91F610}"/>
              </a:ext>
            </a:extLst>
          </p:cNvPr>
          <p:cNvSpPr/>
          <p:nvPr/>
        </p:nvSpPr>
        <p:spPr>
          <a:xfrm>
            <a:off x="3447561" y="5548423"/>
            <a:ext cx="612798" cy="253501"/>
          </a:xfrm>
          <a:custGeom>
            <a:avLst/>
            <a:gdLst>
              <a:gd name="connsiteX0" fmla="*/ 489 w 612798"/>
              <a:gd name="connsiteY0" fmla="*/ 211027 h 253501"/>
              <a:gd name="connsiteX1" fmla="*/ 111614 w 612798"/>
              <a:gd name="connsiteY1" fmla="*/ 188802 h 253501"/>
              <a:gd name="connsiteX2" fmla="*/ 79864 w 612798"/>
              <a:gd name="connsiteY2" fmla="*/ 134827 h 253501"/>
              <a:gd name="connsiteX3" fmla="*/ 137014 w 612798"/>
              <a:gd name="connsiteY3" fmla="*/ 150702 h 253501"/>
              <a:gd name="connsiteX4" fmla="*/ 235439 w 612798"/>
              <a:gd name="connsiteY4" fmla="*/ 80852 h 253501"/>
              <a:gd name="connsiteX5" fmla="*/ 276714 w 612798"/>
              <a:gd name="connsiteY5" fmla="*/ 17352 h 253501"/>
              <a:gd name="connsiteX6" fmla="*/ 349739 w 612798"/>
              <a:gd name="connsiteY6" fmla="*/ 20527 h 253501"/>
              <a:gd name="connsiteX7" fmla="*/ 391014 w 612798"/>
              <a:gd name="connsiteY7" fmla="*/ 17352 h 253501"/>
              <a:gd name="connsiteX8" fmla="*/ 473564 w 612798"/>
              <a:gd name="connsiteY8" fmla="*/ 30052 h 253501"/>
              <a:gd name="connsiteX9" fmla="*/ 441814 w 612798"/>
              <a:gd name="connsiteY9" fmla="*/ 1477 h 253501"/>
              <a:gd name="connsiteX10" fmla="*/ 610089 w 612798"/>
              <a:gd name="connsiteY10" fmla="*/ 84027 h 253501"/>
              <a:gd name="connsiteX11" fmla="*/ 530714 w 612798"/>
              <a:gd name="connsiteY11" fmla="*/ 42752 h 253501"/>
              <a:gd name="connsiteX12" fmla="*/ 337039 w 612798"/>
              <a:gd name="connsiteY12" fmla="*/ 39577 h 253501"/>
              <a:gd name="connsiteX13" fmla="*/ 283064 w 612798"/>
              <a:gd name="connsiteY13" fmla="*/ 90377 h 253501"/>
              <a:gd name="connsiteX14" fmla="*/ 270364 w 612798"/>
              <a:gd name="connsiteY14" fmla="*/ 61802 h 253501"/>
              <a:gd name="connsiteX15" fmla="*/ 168764 w 612798"/>
              <a:gd name="connsiteY15" fmla="*/ 118952 h 253501"/>
              <a:gd name="connsiteX16" fmla="*/ 114789 w 612798"/>
              <a:gd name="connsiteY16" fmla="*/ 138002 h 253501"/>
              <a:gd name="connsiteX17" fmla="*/ 60814 w 612798"/>
              <a:gd name="connsiteY17" fmla="*/ 115777 h 253501"/>
              <a:gd name="connsiteX18" fmla="*/ 121139 w 612798"/>
              <a:gd name="connsiteY18" fmla="*/ 166577 h 253501"/>
              <a:gd name="connsiteX19" fmla="*/ 111614 w 612798"/>
              <a:gd name="connsiteY19" fmla="*/ 207852 h 253501"/>
              <a:gd name="connsiteX20" fmla="*/ 92564 w 612798"/>
              <a:gd name="connsiteY20" fmla="*/ 252302 h 253501"/>
              <a:gd name="connsiteX21" fmla="*/ 92564 w 612798"/>
              <a:gd name="connsiteY21" fmla="*/ 157052 h 253501"/>
              <a:gd name="connsiteX22" fmla="*/ 70339 w 612798"/>
              <a:gd name="connsiteY22" fmla="*/ 204677 h 253501"/>
              <a:gd name="connsiteX23" fmla="*/ 489 w 612798"/>
              <a:gd name="connsiteY23" fmla="*/ 211027 h 25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2798" h="253501">
                <a:moveTo>
                  <a:pt x="489" y="211027"/>
                </a:moveTo>
                <a:cubicBezTo>
                  <a:pt x="7368" y="208381"/>
                  <a:pt x="98385" y="201502"/>
                  <a:pt x="111614" y="188802"/>
                </a:cubicBezTo>
                <a:cubicBezTo>
                  <a:pt x="124843" y="176102"/>
                  <a:pt x="75631" y="141177"/>
                  <a:pt x="79864" y="134827"/>
                </a:cubicBezTo>
                <a:cubicBezTo>
                  <a:pt x="84097" y="128477"/>
                  <a:pt x="111085" y="159698"/>
                  <a:pt x="137014" y="150702"/>
                </a:cubicBezTo>
                <a:cubicBezTo>
                  <a:pt x="162943" y="141706"/>
                  <a:pt x="212156" y="103077"/>
                  <a:pt x="235439" y="80852"/>
                </a:cubicBezTo>
                <a:cubicBezTo>
                  <a:pt x="258722" y="58627"/>
                  <a:pt x="257664" y="27406"/>
                  <a:pt x="276714" y="17352"/>
                </a:cubicBezTo>
                <a:cubicBezTo>
                  <a:pt x="295764" y="7298"/>
                  <a:pt x="330689" y="20527"/>
                  <a:pt x="349739" y="20527"/>
                </a:cubicBezTo>
                <a:cubicBezTo>
                  <a:pt x="368789" y="20527"/>
                  <a:pt x="370377" y="15765"/>
                  <a:pt x="391014" y="17352"/>
                </a:cubicBezTo>
                <a:cubicBezTo>
                  <a:pt x="411651" y="18939"/>
                  <a:pt x="465097" y="32698"/>
                  <a:pt x="473564" y="30052"/>
                </a:cubicBezTo>
                <a:cubicBezTo>
                  <a:pt x="482031" y="27406"/>
                  <a:pt x="419060" y="-7519"/>
                  <a:pt x="441814" y="1477"/>
                </a:cubicBezTo>
                <a:cubicBezTo>
                  <a:pt x="464568" y="10473"/>
                  <a:pt x="595272" y="77148"/>
                  <a:pt x="610089" y="84027"/>
                </a:cubicBezTo>
                <a:cubicBezTo>
                  <a:pt x="624906" y="90906"/>
                  <a:pt x="576222" y="50160"/>
                  <a:pt x="530714" y="42752"/>
                </a:cubicBezTo>
                <a:cubicBezTo>
                  <a:pt x="485206" y="35344"/>
                  <a:pt x="378314" y="31640"/>
                  <a:pt x="337039" y="39577"/>
                </a:cubicBezTo>
                <a:cubicBezTo>
                  <a:pt x="295764" y="47514"/>
                  <a:pt x="294176" y="86673"/>
                  <a:pt x="283064" y="90377"/>
                </a:cubicBezTo>
                <a:cubicBezTo>
                  <a:pt x="271952" y="94081"/>
                  <a:pt x="289414" y="57040"/>
                  <a:pt x="270364" y="61802"/>
                </a:cubicBezTo>
                <a:cubicBezTo>
                  <a:pt x="251314" y="66564"/>
                  <a:pt x="194693" y="106252"/>
                  <a:pt x="168764" y="118952"/>
                </a:cubicBezTo>
                <a:cubicBezTo>
                  <a:pt x="142835" y="131652"/>
                  <a:pt x="132781" y="138531"/>
                  <a:pt x="114789" y="138002"/>
                </a:cubicBezTo>
                <a:cubicBezTo>
                  <a:pt x="96797" y="137473"/>
                  <a:pt x="59756" y="111015"/>
                  <a:pt x="60814" y="115777"/>
                </a:cubicBezTo>
                <a:cubicBezTo>
                  <a:pt x="61872" y="120539"/>
                  <a:pt x="112672" y="151231"/>
                  <a:pt x="121139" y="166577"/>
                </a:cubicBezTo>
                <a:cubicBezTo>
                  <a:pt x="129606" y="181923"/>
                  <a:pt x="116377" y="193564"/>
                  <a:pt x="111614" y="207852"/>
                </a:cubicBezTo>
                <a:cubicBezTo>
                  <a:pt x="106851" y="222140"/>
                  <a:pt x="95739" y="260769"/>
                  <a:pt x="92564" y="252302"/>
                </a:cubicBezTo>
                <a:cubicBezTo>
                  <a:pt x="89389" y="243835"/>
                  <a:pt x="96268" y="164989"/>
                  <a:pt x="92564" y="157052"/>
                </a:cubicBezTo>
                <a:cubicBezTo>
                  <a:pt x="88860" y="149115"/>
                  <a:pt x="79335" y="190390"/>
                  <a:pt x="70339" y="204677"/>
                </a:cubicBezTo>
                <a:cubicBezTo>
                  <a:pt x="61343" y="218964"/>
                  <a:pt x="-6390" y="213673"/>
                  <a:pt x="489" y="211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E4DC86D9-AE9D-B237-972C-A783AECCC772}"/>
              </a:ext>
            </a:extLst>
          </p:cNvPr>
          <p:cNvSpPr/>
          <p:nvPr/>
        </p:nvSpPr>
        <p:spPr>
          <a:xfrm>
            <a:off x="3495673" y="5556014"/>
            <a:ext cx="398722" cy="133689"/>
          </a:xfrm>
          <a:custGeom>
            <a:avLst/>
            <a:gdLst>
              <a:gd name="connsiteX0" fmla="*/ 2 w 398722"/>
              <a:gd name="connsiteY0" fmla="*/ 133586 h 133689"/>
              <a:gd name="connsiteX1" fmla="*/ 136527 w 398722"/>
              <a:gd name="connsiteY1" fmla="*/ 47861 h 133689"/>
              <a:gd name="connsiteX2" fmla="*/ 241302 w 398722"/>
              <a:gd name="connsiteY2" fmla="*/ 25636 h 133689"/>
              <a:gd name="connsiteX3" fmla="*/ 190502 w 398722"/>
              <a:gd name="connsiteY3" fmla="*/ 35161 h 133689"/>
              <a:gd name="connsiteX4" fmla="*/ 301627 w 398722"/>
              <a:gd name="connsiteY4" fmla="*/ 6586 h 133689"/>
              <a:gd name="connsiteX5" fmla="*/ 396877 w 398722"/>
              <a:gd name="connsiteY5" fmla="*/ 6586 h 133689"/>
              <a:gd name="connsiteX6" fmla="*/ 349252 w 398722"/>
              <a:gd name="connsiteY6" fmla="*/ 236 h 133689"/>
              <a:gd name="connsiteX7" fmla="*/ 171452 w 398722"/>
              <a:gd name="connsiteY7" fmla="*/ 16111 h 133689"/>
              <a:gd name="connsiteX8" fmla="*/ 139702 w 398722"/>
              <a:gd name="connsiteY8" fmla="*/ 28811 h 133689"/>
              <a:gd name="connsiteX9" fmla="*/ 2 w 398722"/>
              <a:gd name="connsiteY9" fmla="*/ 133586 h 13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722" h="133689">
                <a:moveTo>
                  <a:pt x="2" y="133586"/>
                </a:moveTo>
                <a:cubicBezTo>
                  <a:pt x="-527" y="136761"/>
                  <a:pt x="96310" y="65853"/>
                  <a:pt x="136527" y="47861"/>
                </a:cubicBezTo>
                <a:cubicBezTo>
                  <a:pt x="176744" y="29869"/>
                  <a:pt x="232306" y="27753"/>
                  <a:pt x="241302" y="25636"/>
                </a:cubicBezTo>
                <a:cubicBezTo>
                  <a:pt x="250298" y="23519"/>
                  <a:pt x="180448" y="38336"/>
                  <a:pt x="190502" y="35161"/>
                </a:cubicBezTo>
                <a:cubicBezTo>
                  <a:pt x="200556" y="31986"/>
                  <a:pt x="267231" y="11348"/>
                  <a:pt x="301627" y="6586"/>
                </a:cubicBezTo>
                <a:cubicBezTo>
                  <a:pt x="336023" y="1824"/>
                  <a:pt x="388940" y="7644"/>
                  <a:pt x="396877" y="6586"/>
                </a:cubicBezTo>
                <a:cubicBezTo>
                  <a:pt x="404814" y="5528"/>
                  <a:pt x="386823" y="-1351"/>
                  <a:pt x="349252" y="236"/>
                </a:cubicBezTo>
                <a:cubicBezTo>
                  <a:pt x="311681" y="1823"/>
                  <a:pt x="206377" y="11348"/>
                  <a:pt x="171452" y="16111"/>
                </a:cubicBezTo>
                <a:cubicBezTo>
                  <a:pt x="136527" y="20873"/>
                  <a:pt x="162456" y="10290"/>
                  <a:pt x="139702" y="28811"/>
                </a:cubicBezTo>
                <a:cubicBezTo>
                  <a:pt x="116948" y="47332"/>
                  <a:pt x="531" y="130411"/>
                  <a:pt x="2" y="133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61B02EA-91AA-920E-139B-66EF1B72FAFF}"/>
              </a:ext>
            </a:extLst>
          </p:cNvPr>
          <p:cNvSpPr/>
          <p:nvPr/>
        </p:nvSpPr>
        <p:spPr>
          <a:xfrm>
            <a:off x="3930599" y="5575300"/>
            <a:ext cx="181919" cy="229263"/>
          </a:xfrm>
          <a:custGeom>
            <a:avLst/>
            <a:gdLst>
              <a:gd name="connsiteX0" fmla="*/ 51 w 181919"/>
              <a:gd name="connsiteY0" fmla="*/ 0 h 229263"/>
              <a:gd name="connsiteX1" fmla="*/ 136576 w 181919"/>
              <a:gd name="connsiteY1" fmla="*/ 95250 h 229263"/>
              <a:gd name="connsiteX2" fmla="*/ 174676 w 181919"/>
              <a:gd name="connsiteY2" fmla="*/ 168275 h 229263"/>
              <a:gd name="connsiteX3" fmla="*/ 177851 w 181919"/>
              <a:gd name="connsiteY3" fmla="*/ 184150 h 229263"/>
              <a:gd name="connsiteX4" fmla="*/ 130226 w 181919"/>
              <a:gd name="connsiteY4" fmla="*/ 190500 h 229263"/>
              <a:gd name="connsiteX5" fmla="*/ 19101 w 181919"/>
              <a:gd name="connsiteY5" fmla="*/ 228600 h 229263"/>
              <a:gd name="connsiteX6" fmla="*/ 82601 w 181919"/>
              <a:gd name="connsiteY6" fmla="*/ 212725 h 229263"/>
              <a:gd name="connsiteX7" fmla="*/ 171501 w 181919"/>
              <a:gd name="connsiteY7" fmla="*/ 187325 h 229263"/>
              <a:gd name="connsiteX8" fmla="*/ 161976 w 181919"/>
              <a:gd name="connsiteY8" fmla="*/ 133350 h 229263"/>
              <a:gd name="connsiteX9" fmla="*/ 120701 w 181919"/>
              <a:gd name="connsiteY9" fmla="*/ 95250 h 229263"/>
              <a:gd name="connsiteX10" fmla="*/ 51 w 181919"/>
              <a:gd name="connsiteY10" fmla="*/ 0 h 22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919" h="229263">
                <a:moveTo>
                  <a:pt x="51" y="0"/>
                </a:moveTo>
                <a:cubicBezTo>
                  <a:pt x="2697" y="0"/>
                  <a:pt x="107472" y="67204"/>
                  <a:pt x="136576" y="95250"/>
                </a:cubicBezTo>
                <a:cubicBezTo>
                  <a:pt x="165680" y="123296"/>
                  <a:pt x="174676" y="168275"/>
                  <a:pt x="174676" y="168275"/>
                </a:cubicBezTo>
                <a:cubicBezTo>
                  <a:pt x="181555" y="183092"/>
                  <a:pt x="185259" y="180446"/>
                  <a:pt x="177851" y="184150"/>
                </a:cubicBezTo>
                <a:cubicBezTo>
                  <a:pt x="170443" y="187854"/>
                  <a:pt x="156684" y="183092"/>
                  <a:pt x="130226" y="190500"/>
                </a:cubicBezTo>
                <a:cubicBezTo>
                  <a:pt x="103768" y="197908"/>
                  <a:pt x="27038" y="224896"/>
                  <a:pt x="19101" y="228600"/>
                </a:cubicBezTo>
                <a:cubicBezTo>
                  <a:pt x="11164" y="232304"/>
                  <a:pt x="57201" y="219604"/>
                  <a:pt x="82601" y="212725"/>
                </a:cubicBezTo>
                <a:cubicBezTo>
                  <a:pt x="108001" y="205846"/>
                  <a:pt x="158272" y="200554"/>
                  <a:pt x="171501" y="187325"/>
                </a:cubicBezTo>
                <a:cubicBezTo>
                  <a:pt x="184730" y="174096"/>
                  <a:pt x="170443" y="148696"/>
                  <a:pt x="161976" y="133350"/>
                </a:cubicBezTo>
                <a:cubicBezTo>
                  <a:pt x="153509" y="118004"/>
                  <a:pt x="144513" y="115887"/>
                  <a:pt x="120701" y="95250"/>
                </a:cubicBezTo>
                <a:cubicBezTo>
                  <a:pt x="96889" y="74613"/>
                  <a:pt x="-2595" y="0"/>
                  <a:pt x="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6C6A7972-E4B1-17CF-127C-870075A01F19}"/>
              </a:ext>
            </a:extLst>
          </p:cNvPr>
          <p:cNvSpPr/>
          <p:nvPr/>
        </p:nvSpPr>
        <p:spPr>
          <a:xfrm>
            <a:off x="3601037" y="5635585"/>
            <a:ext cx="162153" cy="173928"/>
          </a:xfrm>
          <a:custGeom>
            <a:avLst/>
            <a:gdLst>
              <a:gd name="connsiteX0" fmla="*/ 69263 w 162153"/>
              <a:gd name="connsiteY0" fmla="*/ 40 h 173928"/>
              <a:gd name="connsiteX1" fmla="*/ 21638 w 162153"/>
              <a:gd name="connsiteY1" fmla="*/ 66715 h 173928"/>
              <a:gd name="connsiteX2" fmla="*/ 53388 w 162153"/>
              <a:gd name="connsiteY2" fmla="*/ 117515 h 173928"/>
              <a:gd name="connsiteX3" fmla="*/ 18463 w 162153"/>
              <a:gd name="connsiteY3" fmla="*/ 101640 h 173928"/>
              <a:gd name="connsiteX4" fmla="*/ 158163 w 162153"/>
              <a:gd name="connsiteY4" fmla="*/ 171490 h 173928"/>
              <a:gd name="connsiteX5" fmla="*/ 113713 w 162153"/>
              <a:gd name="connsiteY5" fmla="*/ 152440 h 173928"/>
              <a:gd name="connsiteX6" fmla="*/ 5763 w 162153"/>
              <a:gd name="connsiteY6" fmla="*/ 98465 h 173928"/>
              <a:gd name="connsiteX7" fmla="*/ 18463 w 162153"/>
              <a:gd name="connsiteY7" fmla="*/ 57190 h 173928"/>
              <a:gd name="connsiteX8" fmla="*/ 69263 w 162153"/>
              <a:gd name="connsiteY8" fmla="*/ 40 h 17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153" h="173928">
                <a:moveTo>
                  <a:pt x="69263" y="40"/>
                </a:moveTo>
                <a:cubicBezTo>
                  <a:pt x="69792" y="1627"/>
                  <a:pt x="24284" y="47136"/>
                  <a:pt x="21638" y="66715"/>
                </a:cubicBezTo>
                <a:cubicBezTo>
                  <a:pt x="18992" y="86294"/>
                  <a:pt x="53917" y="111694"/>
                  <a:pt x="53388" y="117515"/>
                </a:cubicBezTo>
                <a:cubicBezTo>
                  <a:pt x="52859" y="123336"/>
                  <a:pt x="1000" y="92644"/>
                  <a:pt x="18463" y="101640"/>
                </a:cubicBezTo>
                <a:cubicBezTo>
                  <a:pt x="35925" y="110636"/>
                  <a:pt x="142288" y="163023"/>
                  <a:pt x="158163" y="171490"/>
                </a:cubicBezTo>
                <a:cubicBezTo>
                  <a:pt x="174038" y="179957"/>
                  <a:pt x="139113" y="164611"/>
                  <a:pt x="113713" y="152440"/>
                </a:cubicBezTo>
                <a:cubicBezTo>
                  <a:pt x="88313" y="140269"/>
                  <a:pt x="21638" y="114340"/>
                  <a:pt x="5763" y="98465"/>
                </a:cubicBezTo>
                <a:cubicBezTo>
                  <a:pt x="-10112" y="82590"/>
                  <a:pt x="11055" y="70948"/>
                  <a:pt x="18463" y="57190"/>
                </a:cubicBezTo>
                <a:cubicBezTo>
                  <a:pt x="25871" y="43432"/>
                  <a:pt x="68734" y="-1547"/>
                  <a:pt x="69263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1E68B439-740E-530F-B073-CBD16D43B793}"/>
              </a:ext>
            </a:extLst>
          </p:cNvPr>
          <p:cNvSpPr/>
          <p:nvPr/>
        </p:nvSpPr>
        <p:spPr>
          <a:xfrm>
            <a:off x="3494145" y="5597027"/>
            <a:ext cx="322216" cy="134124"/>
          </a:xfrm>
          <a:custGeom>
            <a:avLst/>
            <a:gdLst>
              <a:gd name="connsiteX0" fmla="*/ 322205 w 322216"/>
              <a:gd name="connsiteY0" fmla="*/ 498 h 134124"/>
              <a:gd name="connsiteX1" fmla="*/ 214255 w 322216"/>
              <a:gd name="connsiteY1" fmla="*/ 41773 h 134124"/>
              <a:gd name="connsiteX2" fmla="*/ 87255 w 322216"/>
              <a:gd name="connsiteY2" fmla="*/ 117973 h 134124"/>
              <a:gd name="connsiteX3" fmla="*/ 119005 w 322216"/>
              <a:gd name="connsiteY3" fmla="*/ 76698 h 134124"/>
              <a:gd name="connsiteX4" fmla="*/ 1530 w 322216"/>
              <a:gd name="connsiteY4" fmla="*/ 133848 h 134124"/>
              <a:gd name="connsiteX5" fmla="*/ 58680 w 322216"/>
              <a:gd name="connsiteY5" fmla="*/ 95748 h 134124"/>
              <a:gd name="connsiteX6" fmla="*/ 153930 w 322216"/>
              <a:gd name="connsiteY6" fmla="*/ 35423 h 134124"/>
              <a:gd name="connsiteX7" fmla="*/ 207905 w 322216"/>
              <a:gd name="connsiteY7" fmla="*/ 19548 h 134124"/>
              <a:gd name="connsiteX8" fmla="*/ 322205 w 322216"/>
              <a:gd name="connsiteY8" fmla="*/ 498 h 13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216" h="134124">
                <a:moveTo>
                  <a:pt x="322205" y="498"/>
                </a:moveTo>
                <a:cubicBezTo>
                  <a:pt x="323263" y="4202"/>
                  <a:pt x="253413" y="22194"/>
                  <a:pt x="214255" y="41773"/>
                </a:cubicBezTo>
                <a:cubicBezTo>
                  <a:pt x="175097" y="61352"/>
                  <a:pt x="103130" y="112152"/>
                  <a:pt x="87255" y="117973"/>
                </a:cubicBezTo>
                <a:cubicBezTo>
                  <a:pt x="71380" y="123794"/>
                  <a:pt x="133292" y="74052"/>
                  <a:pt x="119005" y="76698"/>
                </a:cubicBezTo>
                <a:cubicBezTo>
                  <a:pt x="104718" y="79344"/>
                  <a:pt x="11584" y="130673"/>
                  <a:pt x="1530" y="133848"/>
                </a:cubicBezTo>
                <a:cubicBezTo>
                  <a:pt x="-8524" y="137023"/>
                  <a:pt x="33280" y="112152"/>
                  <a:pt x="58680" y="95748"/>
                </a:cubicBezTo>
                <a:cubicBezTo>
                  <a:pt x="84080" y="79344"/>
                  <a:pt x="129059" y="48123"/>
                  <a:pt x="153930" y="35423"/>
                </a:cubicBezTo>
                <a:cubicBezTo>
                  <a:pt x="178801" y="22723"/>
                  <a:pt x="187268" y="24310"/>
                  <a:pt x="207905" y="19548"/>
                </a:cubicBezTo>
                <a:cubicBezTo>
                  <a:pt x="228542" y="14786"/>
                  <a:pt x="321147" y="-3206"/>
                  <a:pt x="322205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7A79AA0-F701-6391-26FA-03E54CAFDDE3}"/>
              </a:ext>
            </a:extLst>
          </p:cNvPr>
          <p:cNvSpPr/>
          <p:nvPr/>
        </p:nvSpPr>
        <p:spPr>
          <a:xfrm>
            <a:off x="3555991" y="5714809"/>
            <a:ext cx="228747" cy="168471"/>
          </a:xfrm>
          <a:custGeom>
            <a:avLst/>
            <a:gdLst>
              <a:gd name="connsiteX0" fmla="*/ 53984 w 228747"/>
              <a:gd name="connsiteY0" fmla="*/ 191 h 168471"/>
              <a:gd name="connsiteX1" fmla="*/ 19059 w 228747"/>
              <a:gd name="connsiteY1" fmla="*/ 50991 h 168471"/>
              <a:gd name="connsiteX2" fmla="*/ 3184 w 228747"/>
              <a:gd name="connsiteY2" fmla="*/ 101791 h 168471"/>
              <a:gd name="connsiteX3" fmla="*/ 12709 w 228747"/>
              <a:gd name="connsiteY3" fmla="*/ 70041 h 168471"/>
              <a:gd name="connsiteX4" fmla="*/ 88909 w 228747"/>
              <a:gd name="connsiteY4" fmla="*/ 101791 h 168471"/>
              <a:gd name="connsiteX5" fmla="*/ 92084 w 228747"/>
              <a:gd name="connsiteY5" fmla="*/ 85916 h 168471"/>
              <a:gd name="connsiteX6" fmla="*/ 98434 w 228747"/>
              <a:gd name="connsiteY6" fmla="*/ 114491 h 168471"/>
              <a:gd name="connsiteX7" fmla="*/ 193684 w 228747"/>
              <a:gd name="connsiteY7" fmla="*/ 117666 h 168471"/>
              <a:gd name="connsiteX8" fmla="*/ 155584 w 228747"/>
              <a:gd name="connsiteY8" fmla="*/ 136716 h 168471"/>
              <a:gd name="connsiteX9" fmla="*/ 228609 w 228747"/>
              <a:gd name="connsiteY9" fmla="*/ 117666 h 168471"/>
              <a:gd name="connsiteX10" fmla="*/ 174634 w 228747"/>
              <a:gd name="connsiteY10" fmla="*/ 168466 h 168471"/>
              <a:gd name="connsiteX11" fmla="*/ 200034 w 228747"/>
              <a:gd name="connsiteY11" fmla="*/ 120841 h 168471"/>
              <a:gd name="connsiteX12" fmla="*/ 104784 w 228747"/>
              <a:gd name="connsiteY12" fmla="*/ 114491 h 168471"/>
              <a:gd name="connsiteX13" fmla="*/ 38109 w 228747"/>
              <a:gd name="connsiteY13" fmla="*/ 89091 h 168471"/>
              <a:gd name="connsiteX14" fmla="*/ 9 w 228747"/>
              <a:gd name="connsiteY14" fmla="*/ 70041 h 168471"/>
              <a:gd name="connsiteX15" fmla="*/ 53984 w 228747"/>
              <a:gd name="connsiteY15" fmla="*/ 191 h 16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8747" h="168471">
                <a:moveTo>
                  <a:pt x="53984" y="191"/>
                </a:moveTo>
                <a:cubicBezTo>
                  <a:pt x="57159" y="-2984"/>
                  <a:pt x="27526" y="34058"/>
                  <a:pt x="19059" y="50991"/>
                </a:cubicBezTo>
                <a:cubicBezTo>
                  <a:pt x="10592" y="67924"/>
                  <a:pt x="4242" y="98616"/>
                  <a:pt x="3184" y="101791"/>
                </a:cubicBezTo>
                <a:cubicBezTo>
                  <a:pt x="2126" y="104966"/>
                  <a:pt x="-1578" y="70041"/>
                  <a:pt x="12709" y="70041"/>
                </a:cubicBezTo>
                <a:cubicBezTo>
                  <a:pt x="26996" y="70041"/>
                  <a:pt x="88909" y="101791"/>
                  <a:pt x="88909" y="101791"/>
                </a:cubicBezTo>
                <a:cubicBezTo>
                  <a:pt x="102138" y="104437"/>
                  <a:pt x="90496" y="83799"/>
                  <a:pt x="92084" y="85916"/>
                </a:cubicBezTo>
                <a:cubicBezTo>
                  <a:pt x="93672" y="88033"/>
                  <a:pt x="81501" y="109199"/>
                  <a:pt x="98434" y="114491"/>
                </a:cubicBezTo>
                <a:cubicBezTo>
                  <a:pt x="115367" y="119783"/>
                  <a:pt x="184159" y="113962"/>
                  <a:pt x="193684" y="117666"/>
                </a:cubicBezTo>
                <a:cubicBezTo>
                  <a:pt x="203209" y="121370"/>
                  <a:pt x="149763" y="136716"/>
                  <a:pt x="155584" y="136716"/>
                </a:cubicBezTo>
                <a:cubicBezTo>
                  <a:pt x="161405" y="136716"/>
                  <a:pt x="225434" y="112374"/>
                  <a:pt x="228609" y="117666"/>
                </a:cubicBezTo>
                <a:cubicBezTo>
                  <a:pt x="231784" y="122958"/>
                  <a:pt x="179397" y="167937"/>
                  <a:pt x="174634" y="168466"/>
                </a:cubicBezTo>
                <a:cubicBezTo>
                  <a:pt x="169872" y="168995"/>
                  <a:pt x="211676" y="129837"/>
                  <a:pt x="200034" y="120841"/>
                </a:cubicBezTo>
                <a:cubicBezTo>
                  <a:pt x="188392" y="111845"/>
                  <a:pt x="131772" y="119783"/>
                  <a:pt x="104784" y="114491"/>
                </a:cubicBezTo>
                <a:cubicBezTo>
                  <a:pt x="77797" y="109199"/>
                  <a:pt x="55571" y="96499"/>
                  <a:pt x="38109" y="89091"/>
                </a:cubicBezTo>
                <a:cubicBezTo>
                  <a:pt x="20647" y="81683"/>
                  <a:pt x="-520" y="81683"/>
                  <a:pt x="9" y="70041"/>
                </a:cubicBezTo>
                <a:cubicBezTo>
                  <a:pt x="538" y="58399"/>
                  <a:pt x="50809" y="3366"/>
                  <a:pt x="53984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BEEC2D46-3EB3-41AD-036D-4BFB7BA82722}"/>
              </a:ext>
            </a:extLst>
          </p:cNvPr>
          <p:cNvSpPr/>
          <p:nvPr/>
        </p:nvSpPr>
        <p:spPr>
          <a:xfrm>
            <a:off x="3723854" y="5782940"/>
            <a:ext cx="457729" cy="49609"/>
          </a:xfrm>
          <a:custGeom>
            <a:avLst/>
            <a:gdLst>
              <a:gd name="connsiteX0" fmla="*/ 421 w 457729"/>
              <a:gd name="connsiteY0" fmla="*/ 49535 h 49609"/>
              <a:gd name="connsiteX1" fmla="*/ 206796 w 457729"/>
              <a:gd name="connsiteY1" fmla="*/ 36835 h 49609"/>
              <a:gd name="connsiteX2" fmla="*/ 368721 w 457729"/>
              <a:gd name="connsiteY2" fmla="*/ 30485 h 49609"/>
              <a:gd name="connsiteX3" fmla="*/ 330621 w 457729"/>
              <a:gd name="connsiteY3" fmla="*/ 14610 h 49609"/>
              <a:gd name="connsiteX4" fmla="*/ 378246 w 457729"/>
              <a:gd name="connsiteY4" fmla="*/ 11435 h 49609"/>
              <a:gd name="connsiteX5" fmla="*/ 457621 w 457729"/>
              <a:gd name="connsiteY5" fmla="*/ 49535 h 49609"/>
              <a:gd name="connsiteX6" fmla="*/ 394121 w 457729"/>
              <a:gd name="connsiteY6" fmla="*/ 1910 h 49609"/>
              <a:gd name="connsiteX7" fmla="*/ 340146 w 457729"/>
              <a:gd name="connsiteY7" fmla="*/ 11435 h 49609"/>
              <a:gd name="connsiteX8" fmla="*/ 263946 w 457729"/>
              <a:gd name="connsiteY8" fmla="*/ 30485 h 49609"/>
              <a:gd name="connsiteX9" fmla="*/ 421 w 457729"/>
              <a:gd name="connsiteY9" fmla="*/ 49535 h 4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729" h="49609">
                <a:moveTo>
                  <a:pt x="421" y="49535"/>
                </a:moveTo>
                <a:cubicBezTo>
                  <a:pt x="-9104" y="50593"/>
                  <a:pt x="145413" y="40010"/>
                  <a:pt x="206796" y="36835"/>
                </a:cubicBezTo>
                <a:cubicBezTo>
                  <a:pt x="268179" y="33660"/>
                  <a:pt x="348083" y="34189"/>
                  <a:pt x="368721" y="30485"/>
                </a:cubicBezTo>
                <a:cubicBezTo>
                  <a:pt x="389359" y="26781"/>
                  <a:pt x="329034" y="17785"/>
                  <a:pt x="330621" y="14610"/>
                </a:cubicBezTo>
                <a:cubicBezTo>
                  <a:pt x="332208" y="11435"/>
                  <a:pt x="357079" y="5614"/>
                  <a:pt x="378246" y="11435"/>
                </a:cubicBezTo>
                <a:cubicBezTo>
                  <a:pt x="399413" y="17256"/>
                  <a:pt x="454975" y="51123"/>
                  <a:pt x="457621" y="49535"/>
                </a:cubicBezTo>
                <a:cubicBezTo>
                  <a:pt x="460267" y="47947"/>
                  <a:pt x="413700" y="8260"/>
                  <a:pt x="394121" y="1910"/>
                </a:cubicBezTo>
                <a:cubicBezTo>
                  <a:pt x="374542" y="-4440"/>
                  <a:pt x="361842" y="6673"/>
                  <a:pt x="340146" y="11435"/>
                </a:cubicBezTo>
                <a:cubicBezTo>
                  <a:pt x="318450" y="16197"/>
                  <a:pt x="315275" y="24664"/>
                  <a:pt x="263946" y="30485"/>
                </a:cubicBezTo>
                <a:cubicBezTo>
                  <a:pt x="212617" y="36306"/>
                  <a:pt x="9946" y="48477"/>
                  <a:pt x="421" y="49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52408B97-B3DB-CEBB-C13F-565FA3ED41F0}"/>
              </a:ext>
            </a:extLst>
          </p:cNvPr>
          <p:cNvSpPr/>
          <p:nvPr/>
        </p:nvSpPr>
        <p:spPr>
          <a:xfrm>
            <a:off x="3609600" y="5683232"/>
            <a:ext cx="333617" cy="146106"/>
          </a:xfrm>
          <a:custGeom>
            <a:avLst/>
            <a:gdLst>
              <a:gd name="connsiteX0" fmla="*/ 16250 w 333617"/>
              <a:gd name="connsiteY0" fmla="*/ 18 h 146106"/>
              <a:gd name="connsiteX1" fmla="*/ 6725 w 333617"/>
              <a:gd name="connsiteY1" fmla="*/ 60343 h 146106"/>
              <a:gd name="connsiteX2" fmla="*/ 44825 w 333617"/>
              <a:gd name="connsiteY2" fmla="*/ 104793 h 146106"/>
              <a:gd name="connsiteX3" fmla="*/ 19425 w 333617"/>
              <a:gd name="connsiteY3" fmla="*/ 104793 h 146106"/>
              <a:gd name="connsiteX4" fmla="*/ 92450 w 333617"/>
              <a:gd name="connsiteY4" fmla="*/ 117493 h 146106"/>
              <a:gd name="connsiteX5" fmla="*/ 178175 w 333617"/>
              <a:gd name="connsiteY5" fmla="*/ 146068 h 146106"/>
              <a:gd name="connsiteX6" fmla="*/ 327400 w 333617"/>
              <a:gd name="connsiteY6" fmla="*/ 123843 h 146106"/>
              <a:gd name="connsiteX7" fmla="*/ 286125 w 333617"/>
              <a:gd name="connsiteY7" fmla="*/ 133368 h 146106"/>
              <a:gd name="connsiteX8" fmla="*/ 111500 w 333617"/>
              <a:gd name="connsiteY8" fmla="*/ 136543 h 146106"/>
              <a:gd name="connsiteX9" fmla="*/ 28950 w 333617"/>
              <a:gd name="connsiteY9" fmla="*/ 98443 h 146106"/>
              <a:gd name="connsiteX10" fmla="*/ 375 w 333617"/>
              <a:gd name="connsiteY10" fmla="*/ 66693 h 146106"/>
              <a:gd name="connsiteX11" fmla="*/ 16250 w 333617"/>
              <a:gd name="connsiteY11" fmla="*/ 18 h 14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3617" h="146106">
                <a:moveTo>
                  <a:pt x="16250" y="18"/>
                </a:moveTo>
                <a:cubicBezTo>
                  <a:pt x="17308" y="-1040"/>
                  <a:pt x="1962" y="42880"/>
                  <a:pt x="6725" y="60343"/>
                </a:cubicBezTo>
                <a:cubicBezTo>
                  <a:pt x="11488" y="77806"/>
                  <a:pt x="42708" y="97385"/>
                  <a:pt x="44825" y="104793"/>
                </a:cubicBezTo>
                <a:cubicBezTo>
                  <a:pt x="46942" y="112201"/>
                  <a:pt x="11488" y="102676"/>
                  <a:pt x="19425" y="104793"/>
                </a:cubicBezTo>
                <a:cubicBezTo>
                  <a:pt x="27362" y="106910"/>
                  <a:pt x="65992" y="110614"/>
                  <a:pt x="92450" y="117493"/>
                </a:cubicBezTo>
                <a:cubicBezTo>
                  <a:pt x="118908" y="124372"/>
                  <a:pt x="139017" y="145010"/>
                  <a:pt x="178175" y="146068"/>
                </a:cubicBezTo>
                <a:cubicBezTo>
                  <a:pt x="217333" y="147126"/>
                  <a:pt x="309408" y="125960"/>
                  <a:pt x="327400" y="123843"/>
                </a:cubicBezTo>
                <a:cubicBezTo>
                  <a:pt x="345392" y="121726"/>
                  <a:pt x="322108" y="131251"/>
                  <a:pt x="286125" y="133368"/>
                </a:cubicBezTo>
                <a:cubicBezTo>
                  <a:pt x="250142" y="135485"/>
                  <a:pt x="154363" y="142364"/>
                  <a:pt x="111500" y="136543"/>
                </a:cubicBezTo>
                <a:cubicBezTo>
                  <a:pt x="68638" y="130722"/>
                  <a:pt x="47471" y="110085"/>
                  <a:pt x="28950" y="98443"/>
                </a:cubicBezTo>
                <a:cubicBezTo>
                  <a:pt x="10429" y="86801"/>
                  <a:pt x="3550" y="77276"/>
                  <a:pt x="375" y="66693"/>
                </a:cubicBezTo>
                <a:cubicBezTo>
                  <a:pt x="-2800" y="56110"/>
                  <a:pt x="15192" y="1076"/>
                  <a:pt x="1625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0EAC2AB2-0A07-4E9C-02B4-F7A4581A7DC6}"/>
              </a:ext>
            </a:extLst>
          </p:cNvPr>
          <p:cNvSpPr/>
          <p:nvPr/>
        </p:nvSpPr>
        <p:spPr>
          <a:xfrm>
            <a:off x="3656415" y="5813300"/>
            <a:ext cx="467977" cy="70153"/>
          </a:xfrm>
          <a:custGeom>
            <a:avLst/>
            <a:gdLst>
              <a:gd name="connsiteX0" fmla="*/ 467910 w 467977"/>
              <a:gd name="connsiteY0" fmla="*/ 3300 h 70153"/>
              <a:gd name="connsiteX1" fmla="*/ 369485 w 467977"/>
              <a:gd name="connsiteY1" fmla="*/ 38225 h 70153"/>
              <a:gd name="connsiteX2" fmla="*/ 315510 w 467977"/>
              <a:gd name="connsiteY2" fmla="*/ 6475 h 70153"/>
              <a:gd name="connsiteX3" fmla="*/ 369485 w 467977"/>
              <a:gd name="connsiteY3" fmla="*/ 44575 h 70153"/>
              <a:gd name="connsiteX4" fmla="*/ 264710 w 467977"/>
              <a:gd name="connsiteY4" fmla="*/ 9650 h 70153"/>
              <a:gd name="connsiteX5" fmla="*/ 217085 w 467977"/>
              <a:gd name="connsiteY5" fmla="*/ 9650 h 70153"/>
              <a:gd name="connsiteX6" fmla="*/ 220260 w 467977"/>
              <a:gd name="connsiteY6" fmla="*/ 35050 h 70153"/>
              <a:gd name="connsiteX7" fmla="*/ 144060 w 467977"/>
              <a:gd name="connsiteY7" fmla="*/ 69975 h 70153"/>
              <a:gd name="connsiteX8" fmla="*/ 191685 w 467977"/>
              <a:gd name="connsiteY8" fmla="*/ 19175 h 70153"/>
              <a:gd name="connsiteX9" fmla="*/ 128185 w 467977"/>
              <a:gd name="connsiteY9" fmla="*/ 22350 h 70153"/>
              <a:gd name="connsiteX10" fmla="*/ 125010 w 467977"/>
              <a:gd name="connsiteY10" fmla="*/ 54100 h 70153"/>
              <a:gd name="connsiteX11" fmla="*/ 121835 w 467977"/>
              <a:gd name="connsiteY11" fmla="*/ 25525 h 70153"/>
              <a:gd name="connsiteX12" fmla="*/ 67860 w 467977"/>
              <a:gd name="connsiteY12" fmla="*/ 28700 h 70153"/>
              <a:gd name="connsiteX13" fmla="*/ 1185 w 467977"/>
              <a:gd name="connsiteY13" fmla="*/ 9650 h 70153"/>
              <a:gd name="connsiteX14" fmla="*/ 128185 w 467977"/>
              <a:gd name="connsiteY14" fmla="*/ 125 h 70153"/>
              <a:gd name="connsiteX15" fmla="*/ 286935 w 467977"/>
              <a:gd name="connsiteY15" fmla="*/ 16000 h 70153"/>
              <a:gd name="connsiteX16" fmla="*/ 353610 w 467977"/>
              <a:gd name="connsiteY16" fmla="*/ 12825 h 70153"/>
              <a:gd name="connsiteX17" fmla="*/ 353610 w 467977"/>
              <a:gd name="connsiteY17" fmla="*/ 22350 h 70153"/>
              <a:gd name="connsiteX18" fmla="*/ 467910 w 467977"/>
              <a:gd name="connsiteY18" fmla="*/ 3300 h 7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7977" h="70153">
                <a:moveTo>
                  <a:pt x="467910" y="3300"/>
                </a:moveTo>
                <a:cubicBezTo>
                  <a:pt x="470556" y="5946"/>
                  <a:pt x="394885" y="37696"/>
                  <a:pt x="369485" y="38225"/>
                </a:cubicBezTo>
                <a:cubicBezTo>
                  <a:pt x="344085" y="38754"/>
                  <a:pt x="315510" y="5417"/>
                  <a:pt x="315510" y="6475"/>
                </a:cubicBezTo>
                <a:cubicBezTo>
                  <a:pt x="315510" y="7533"/>
                  <a:pt x="377952" y="44046"/>
                  <a:pt x="369485" y="44575"/>
                </a:cubicBezTo>
                <a:cubicBezTo>
                  <a:pt x="361018" y="45104"/>
                  <a:pt x="290110" y="15471"/>
                  <a:pt x="264710" y="9650"/>
                </a:cubicBezTo>
                <a:cubicBezTo>
                  <a:pt x="239310" y="3829"/>
                  <a:pt x="224493" y="5417"/>
                  <a:pt x="217085" y="9650"/>
                </a:cubicBezTo>
                <a:cubicBezTo>
                  <a:pt x="209677" y="13883"/>
                  <a:pt x="232431" y="24996"/>
                  <a:pt x="220260" y="35050"/>
                </a:cubicBezTo>
                <a:cubicBezTo>
                  <a:pt x="208089" y="45104"/>
                  <a:pt x="148822" y="72621"/>
                  <a:pt x="144060" y="69975"/>
                </a:cubicBezTo>
                <a:cubicBezTo>
                  <a:pt x="139298" y="67329"/>
                  <a:pt x="194331" y="27112"/>
                  <a:pt x="191685" y="19175"/>
                </a:cubicBezTo>
                <a:cubicBezTo>
                  <a:pt x="189039" y="11238"/>
                  <a:pt x="139297" y="16529"/>
                  <a:pt x="128185" y="22350"/>
                </a:cubicBezTo>
                <a:cubicBezTo>
                  <a:pt x="117073" y="28171"/>
                  <a:pt x="126068" y="53571"/>
                  <a:pt x="125010" y="54100"/>
                </a:cubicBezTo>
                <a:cubicBezTo>
                  <a:pt x="123952" y="54629"/>
                  <a:pt x="131360" y="29758"/>
                  <a:pt x="121835" y="25525"/>
                </a:cubicBezTo>
                <a:cubicBezTo>
                  <a:pt x="112310" y="21292"/>
                  <a:pt x="87968" y="31346"/>
                  <a:pt x="67860" y="28700"/>
                </a:cubicBezTo>
                <a:cubicBezTo>
                  <a:pt x="47752" y="26054"/>
                  <a:pt x="-8869" y="14413"/>
                  <a:pt x="1185" y="9650"/>
                </a:cubicBezTo>
                <a:cubicBezTo>
                  <a:pt x="11239" y="4888"/>
                  <a:pt x="80560" y="-933"/>
                  <a:pt x="128185" y="125"/>
                </a:cubicBezTo>
                <a:cubicBezTo>
                  <a:pt x="175810" y="1183"/>
                  <a:pt x="249364" y="13883"/>
                  <a:pt x="286935" y="16000"/>
                </a:cubicBezTo>
                <a:cubicBezTo>
                  <a:pt x="324506" y="18117"/>
                  <a:pt x="342498" y="11767"/>
                  <a:pt x="353610" y="12825"/>
                </a:cubicBezTo>
                <a:cubicBezTo>
                  <a:pt x="364722" y="13883"/>
                  <a:pt x="336677" y="21821"/>
                  <a:pt x="353610" y="22350"/>
                </a:cubicBezTo>
                <a:cubicBezTo>
                  <a:pt x="370543" y="22879"/>
                  <a:pt x="465264" y="654"/>
                  <a:pt x="467910" y="3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65981979-04C9-2739-0546-B07B0AD37EF5}"/>
              </a:ext>
            </a:extLst>
          </p:cNvPr>
          <p:cNvSpPr/>
          <p:nvPr/>
        </p:nvSpPr>
        <p:spPr>
          <a:xfrm>
            <a:off x="3622619" y="5562942"/>
            <a:ext cx="413059" cy="241285"/>
          </a:xfrm>
          <a:custGeom>
            <a:avLst/>
            <a:gdLst>
              <a:gd name="connsiteX0" fmla="*/ 56 w 413059"/>
              <a:gd name="connsiteY0" fmla="*/ 104433 h 241285"/>
              <a:gd name="connsiteX1" fmla="*/ 149281 w 413059"/>
              <a:gd name="connsiteY1" fmla="*/ 44108 h 241285"/>
              <a:gd name="connsiteX2" fmla="*/ 120706 w 413059"/>
              <a:gd name="connsiteY2" fmla="*/ 107608 h 241285"/>
              <a:gd name="connsiteX3" fmla="*/ 165156 w 413059"/>
              <a:gd name="connsiteY3" fmla="*/ 199683 h 241285"/>
              <a:gd name="connsiteX4" fmla="*/ 215956 w 413059"/>
              <a:gd name="connsiteY4" fmla="*/ 228258 h 241285"/>
              <a:gd name="connsiteX5" fmla="*/ 190556 w 413059"/>
              <a:gd name="connsiteY5" fmla="*/ 212383 h 241285"/>
              <a:gd name="connsiteX6" fmla="*/ 273106 w 413059"/>
              <a:gd name="connsiteY6" fmla="*/ 240958 h 241285"/>
              <a:gd name="connsiteX7" fmla="*/ 336606 w 413059"/>
              <a:gd name="connsiteY7" fmla="*/ 225083 h 241285"/>
              <a:gd name="connsiteX8" fmla="*/ 368356 w 413059"/>
              <a:gd name="connsiteY8" fmla="*/ 183808 h 241285"/>
              <a:gd name="connsiteX9" fmla="*/ 390581 w 413059"/>
              <a:gd name="connsiteY9" fmla="*/ 110783 h 241285"/>
              <a:gd name="connsiteX10" fmla="*/ 390581 w 413059"/>
              <a:gd name="connsiteY10" fmla="*/ 79033 h 241285"/>
              <a:gd name="connsiteX11" fmla="*/ 409631 w 413059"/>
              <a:gd name="connsiteY11" fmla="*/ 79033 h 241285"/>
              <a:gd name="connsiteX12" fmla="*/ 311206 w 413059"/>
              <a:gd name="connsiteY12" fmla="*/ 9183 h 241285"/>
              <a:gd name="connsiteX13" fmla="*/ 241356 w 413059"/>
              <a:gd name="connsiteY13" fmla="*/ 2833 h 241285"/>
              <a:gd name="connsiteX14" fmla="*/ 168331 w 413059"/>
              <a:gd name="connsiteY14" fmla="*/ 9183 h 241285"/>
              <a:gd name="connsiteX15" fmla="*/ 56 w 413059"/>
              <a:gd name="connsiteY15" fmla="*/ 104433 h 24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3059" h="241285">
                <a:moveTo>
                  <a:pt x="56" y="104433"/>
                </a:moveTo>
                <a:cubicBezTo>
                  <a:pt x="-3119" y="110254"/>
                  <a:pt x="129173" y="43579"/>
                  <a:pt x="149281" y="44108"/>
                </a:cubicBezTo>
                <a:cubicBezTo>
                  <a:pt x="169389" y="44637"/>
                  <a:pt x="118060" y="81679"/>
                  <a:pt x="120706" y="107608"/>
                </a:cubicBezTo>
                <a:cubicBezTo>
                  <a:pt x="123352" y="133537"/>
                  <a:pt x="149281" y="179575"/>
                  <a:pt x="165156" y="199683"/>
                </a:cubicBezTo>
                <a:cubicBezTo>
                  <a:pt x="181031" y="219791"/>
                  <a:pt x="211723" y="226141"/>
                  <a:pt x="215956" y="228258"/>
                </a:cubicBezTo>
                <a:cubicBezTo>
                  <a:pt x="220189" y="230375"/>
                  <a:pt x="181031" y="210266"/>
                  <a:pt x="190556" y="212383"/>
                </a:cubicBezTo>
                <a:cubicBezTo>
                  <a:pt x="200081" y="214500"/>
                  <a:pt x="248764" y="238841"/>
                  <a:pt x="273106" y="240958"/>
                </a:cubicBezTo>
                <a:cubicBezTo>
                  <a:pt x="297448" y="243075"/>
                  <a:pt x="320731" y="234608"/>
                  <a:pt x="336606" y="225083"/>
                </a:cubicBezTo>
                <a:cubicBezTo>
                  <a:pt x="352481" y="215558"/>
                  <a:pt x="359360" y="202858"/>
                  <a:pt x="368356" y="183808"/>
                </a:cubicBezTo>
                <a:cubicBezTo>
                  <a:pt x="377352" y="164758"/>
                  <a:pt x="386877" y="128245"/>
                  <a:pt x="390581" y="110783"/>
                </a:cubicBezTo>
                <a:cubicBezTo>
                  <a:pt x="394285" y="93321"/>
                  <a:pt x="387406" y="84325"/>
                  <a:pt x="390581" y="79033"/>
                </a:cubicBezTo>
                <a:cubicBezTo>
                  <a:pt x="393756" y="73741"/>
                  <a:pt x="422860" y="90675"/>
                  <a:pt x="409631" y="79033"/>
                </a:cubicBezTo>
                <a:cubicBezTo>
                  <a:pt x="396402" y="67391"/>
                  <a:pt x="339252" y="21883"/>
                  <a:pt x="311206" y="9183"/>
                </a:cubicBezTo>
                <a:cubicBezTo>
                  <a:pt x="283160" y="-3517"/>
                  <a:pt x="265168" y="2833"/>
                  <a:pt x="241356" y="2833"/>
                </a:cubicBezTo>
                <a:cubicBezTo>
                  <a:pt x="217544" y="2833"/>
                  <a:pt x="204844" y="-6692"/>
                  <a:pt x="168331" y="9183"/>
                </a:cubicBezTo>
                <a:cubicBezTo>
                  <a:pt x="131819" y="25058"/>
                  <a:pt x="3231" y="98612"/>
                  <a:pt x="56" y="1044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月 31">
            <a:extLst>
              <a:ext uri="{FF2B5EF4-FFF2-40B4-BE49-F238E27FC236}">
                <a16:creationId xmlns:a16="http://schemas.microsoft.com/office/drawing/2014/main" id="{6513E6BC-CEB9-9C05-8AFE-F8409981AFFE}"/>
              </a:ext>
            </a:extLst>
          </p:cNvPr>
          <p:cNvSpPr/>
          <p:nvPr/>
        </p:nvSpPr>
        <p:spPr>
          <a:xfrm rot="16739659">
            <a:off x="3842387" y="5614055"/>
            <a:ext cx="82562" cy="121522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>
            <a:extLst>
              <a:ext uri="{FF2B5EF4-FFF2-40B4-BE49-F238E27FC236}">
                <a16:creationId xmlns:a16="http://schemas.microsoft.com/office/drawing/2014/main" id="{1F321514-549D-1C34-23C6-8063991CE772}"/>
              </a:ext>
            </a:extLst>
          </p:cNvPr>
          <p:cNvSpPr/>
          <p:nvPr/>
        </p:nvSpPr>
        <p:spPr>
          <a:xfrm>
            <a:off x="3861321" y="5629030"/>
            <a:ext cx="57417" cy="574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B369088A-BA9B-05A5-BF74-2D419A5AEE17}"/>
              </a:ext>
            </a:extLst>
          </p:cNvPr>
          <p:cNvSpPr/>
          <p:nvPr/>
        </p:nvSpPr>
        <p:spPr>
          <a:xfrm>
            <a:off x="3333699" y="5229192"/>
            <a:ext cx="327142" cy="206540"/>
          </a:xfrm>
          <a:custGeom>
            <a:avLst/>
            <a:gdLst>
              <a:gd name="connsiteX0" fmla="*/ 327076 w 327142"/>
              <a:gd name="connsiteY0" fmla="*/ 6383 h 206540"/>
              <a:gd name="connsiteX1" fmla="*/ 149276 w 327142"/>
              <a:gd name="connsiteY1" fmla="*/ 82583 h 206540"/>
              <a:gd name="connsiteX2" fmla="*/ 177851 w 327142"/>
              <a:gd name="connsiteY2" fmla="*/ 54008 h 206540"/>
              <a:gd name="connsiteX3" fmla="*/ 63551 w 327142"/>
              <a:gd name="connsiteY3" fmla="*/ 146083 h 206540"/>
              <a:gd name="connsiteX4" fmla="*/ 51 w 327142"/>
              <a:gd name="connsiteY4" fmla="*/ 206408 h 206540"/>
              <a:gd name="connsiteX5" fmla="*/ 73076 w 327142"/>
              <a:gd name="connsiteY5" fmla="*/ 130208 h 206540"/>
              <a:gd name="connsiteX6" fmla="*/ 161976 w 327142"/>
              <a:gd name="connsiteY6" fmla="*/ 34958 h 206540"/>
              <a:gd name="connsiteX7" fmla="*/ 130226 w 327142"/>
              <a:gd name="connsiteY7" fmla="*/ 66708 h 206540"/>
              <a:gd name="connsiteX8" fmla="*/ 254051 w 327142"/>
              <a:gd name="connsiteY8" fmla="*/ 33 h 206540"/>
              <a:gd name="connsiteX9" fmla="*/ 171501 w 327142"/>
              <a:gd name="connsiteY9" fmla="*/ 57183 h 206540"/>
              <a:gd name="connsiteX10" fmla="*/ 327076 w 327142"/>
              <a:gd name="connsiteY10" fmla="*/ 6383 h 20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142" h="206540">
                <a:moveTo>
                  <a:pt x="327076" y="6383"/>
                </a:moveTo>
                <a:cubicBezTo>
                  <a:pt x="323372" y="10616"/>
                  <a:pt x="174147" y="74646"/>
                  <a:pt x="149276" y="82583"/>
                </a:cubicBezTo>
                <a:cubicBezTo>
                  <a:pt x="124405" y="90520"/>
                  <a:pt x="192138" y="43425"/>
                  <a:pt x="177851" y="54008"/>
                </a:cubicBezTo>
                <a:cubicBezTo>
                  <a:pt x="163563" y="64591"/>
                  <a:pt x="93184" y="120683"/>
                  <a:pt x="63551" y="146083"/>
                </a:cubicBezTo>
                <a:cubicBezTo>
                  <a:pt x="33918" y="171483"/>
                  <a:pt x="-1537" y="209054"/>
                  <a:pt x="51" y="206408"/>
                </a:cubicBezTo>
                <a:cubicBezTo>
                  <a:pt x="1638" y="203762"/>
                  <a:pt x="46088" y="158783"/>
                  <a:pt x="73076" y="130208"/>
                </a:cubicBezTo>
                <a:cubicBezTo>
                  <a:pt x="100063" y="101633"/>
                  <a:pt x="152451" y="45541"/>
                  <a:pt x="161976" y="34958"/>
                </a:cubicBezTo>
                <a:cubicBezTo>
                  <a:pt x="171501" y="24375"/>
                  <a:pt x="114880" y="72529"/>
                  <a:pt x="130226" y="66708"/>
                </a:cubicBezTo>
                <a:cubicBezTo>
                  <a:pt x="145572" y="60887"/>
                  <a:pt x="247172" y="1620"/>
                  <a:pt x="254051" y="33"/>
                </a:cubicBezTo>
                <a:cubicBezTo>
                  <a:pt x="260930" y="-1554"/>
                  <a:pt x="165151" y="53479"/>
                  <a:pt x="171501" y="57183"/>
                </a:cubicBezTo>
                <a:cubicBezTo>
                  <a:pt x="177851" y="60887"/>
                  <a:pt x="330780" y="2150"/>
                  <a:pt x="327076" y="6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AF88762E-0543-6622-ED39-BE6C059C0FAB}"/>
              </a:ext>
            </a:extLst>
          </p:cNvPr>
          <p:cNvSpPr/>
          <p:nvPr/>
        </p:nvSpPr>
        <p:spPr>
          <a:xfrm>
            <a:off x="3465777" y="5226014"/>
            <a:ext cx="633008" cy="121029"/>
          </a:xfrm>
          <a:custGeom>
            <a:avLst/>
            <a:gdLst>
              <a:gd name="connsiteX0" fmla="*/ 1323 w 633008"/>
              <a:gd name="connsiteY0" fmla="*/ 120686 h 121029"/>
              <a:gd name="connsiteX1" fmla="*/ 341048 w 633008"/>
              <a:gd name="connsiteY1" fmla="*/ 34961 h 121029"/>
              <a:gd name="connsiteX2" fmla="*/ 506148 w 633008"/>
              <a:gd name="connsiteY2" fmla="*/ 36 h 121029"/>
              <a:gd name="connsiteX3" fmla="*/ 417248 w 633008"/>
              <a:gd name="connsiteY3" fmla="*/ 38136 h 121029"/>
              <a:gd name="connsiteX4" fmla="*/ 493448 w 633008"/>
              <a:gd name="connsiteY4" fmla="*/ 41311 h 121029"/>
              <a:gd name="connsiteX5" fmla="*/ 433123 w 633008"/>
              <a:gd name="connsiteY5" fmla="*/ 66711 h 121029"/>
              <a:gd name="connsiteX6" fmla="*/ 629973 w 633008"/>
              <a:gd name="connsiteY6" fmla="*/ 50836 h 121029"/>
              <a:gd name="connsiteX7" fmla="*/ 541073 w 633008"/>
              <a:gd name="connsiteY7" fmla="*/ 66711 h 121029"/>
              <a:gd name="connsiteX8" fmla="*/ 385498 w 633008"/>
              <a:gd name="connsiteY8" fmla="*/ 15911 h 121029"/>
              <a:gd name="connsiteX9" fmla="*/ 233098 w 633008"/>
              <a:gd name="connsiteY9" fmla="*/ 36 h 121029"/>
              <a:gd name="connsiteX10" fmla="*/ 337873 w 633008"/>
              <a:gd name="connsiteY10" fmla="*/ 19086 h 121029"/>
              <a:gd name="connsiteX11" fmla="*/ 226748 w 633008"/>
              <a:gd name="connsiteY11" fmla="*/ 63536 h 121029"/>
              <a:gd name="connsiteX12" fmla="*/ 1323 w 633008"/>
              <a:gd name="connsiteY12" fmla="*/ 120686 h 12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008" h="121029">
                <a:moveTo>
                  <a:pt x="1323" y="120686"/>
                </a:moveTo>
                <a:lnTo>
                  <a:pt x="341048" y="34961"/>
                </a:lnTo>
                <a:cubicBezTo>
                  <a:pt x="425185" y="14853"/>
                  <a:pt x="493448" y="-493"/>
                  <a:pt x="506148" y="36"/>
                </a:cubicBezTo>
                <a:cubicBezTo>
                  <a:pt x="518848" y="565"/>
                  <a:pt x="419365" y="31257"/>
                  <a:pt x="417248" y="38136"/>
                </a:cubicBezTo>
                <a:cubicBezTo>
                  <a:pt x="415131" y="45015"/>
                  <a:pt x="490802" y="36549"/>
                  <a:pt x="493448" y="41311"/>
                </a:cubicBezTo>
                <a:cubicBezTo>
                  <a:pt x="496094" y="46073"/>
                  <a:pt x="410369" y="65124"/>
                  <a:pt x="433123" y="66711"/>
                </a:cubicBezTo>
                <a:cubicBezTo>
                  <a:pt x="455877" y="68298"/>
                  <a:pt x="611981" y="50836"/>
                  <a:pt x="629973" y="50836"/>
                </a:cubicBezTo>
                <a:cubicBezTo>
                  <a:pt x="647965" y="50836"/>
                  <a:pt x="581819" y="72532"/>
                  <a:pt x="541073" y="66711"/>
                </a:cubicBezTo>
                <a:cubicBezTo>
                  <a:pt x="500327" y="60890"/>
                  <a:pt x="436827" y="27023"/>
                  <a:pt x="385498" y="15911"/>
                </a:cubicBezTo>
                <a:cubicBezTo>
                  <a:pt x="334169" y="4799"/>
                  <a:pt x="241036" y="-493"/>
                  <a:pt x="233098" y="36"/>
                </a:cubicBezTo>
                <a:cubicBezTo>
                  <a:pt x="225161" y="565"/>
                  <a:pt x="338931" y="8503"/>
                  <a:pt x="337873" y="19086"/>
                </a:cubicBezTo>
                <a:cubicBezTo>
                  <a:pt x="336815" y="29669"/>
                  <a:pt x="279135" y="47661"/>
                  <a:pt x="226748" y="63536"/>
                </a:cubicBezTo>
                <a:cubicBezTo>
                  <a:pt x="174361" y="79411"/>
                  <a:pt x="-17727" y="125448"/>
                  <a:pt x="1323" y="120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F32BE52-15BE-56D6-F9DC-64714020F734}"/>
              </a:ext>
            </a:extLst>
          </p:cNvPr>
          <p:cNvSpPr/>
          <p:nvPr/>
        </p:nvSpPr>
        <p:spPr>
          <a:xfrm>
            <a:off x="3380522" y="5335361"/>
            <a:ext cx="499998" cy="90791"/>
          </a:xfrm>
          <a:custGeom>
            <a:avLst/>
            <a:gdLst>
              <a:gd name="connsiteX0" fmla="*/ 853 w 499998"/>
              <a:gd name="connsiteY0" fmla="*/ 90714 h 90791"/>
              <a:gd name="connsiteX1" fmla="*/ 185003 w 499998"/>
              <a:gd name="connsiteY1" fmla="*/ 17689 h 90791"/>
              <a:gd name="connsiteX2" fmla="*/ 388203 w 499998"/>
              <a:gd name="connsiteY2" fmla="*/ 33564 h 90791"/>
              <a:gd name="connsiteX3" fmla="*/ 273903 w 499998"/>
              <a:gd name="connsiteY3" fmla="*/ 36739 h 90791"/>
              <a:gd name="connsiteX4" fmla="*/ 499328 w 499998"/>
              <a:gd name="connsiteY4" fmla="*/ 46264 h 90791"/>
              <a:gd name="connsiteX5" fmla="*/ 340578 w 499998"/>
              <a:gd name="connsiteY5" fmla="*/ 27214 h 90791"/>
              <a:gd name="connsiteX6" fmla="*/ 261203 w 499998"/>
              <a:gd name="connsiteY6" fmla="*/ 1814 h 90791"/>
              <a:gd name="connsiteX7" fmla="*/ 853 w 499998"/>
              <a:gd name="connsiteY7" fmla="*/ 90714 h 9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998" h="90791">
                <a:moveTo>
                  <a:pt x="853" y="90714"/>
                </a:moveTo>
                <a:cubicBezTo>
                  <a:pt x="-11847" y="93360"/>
                  <a:pt x="120445" y="27214"/>
                  <a:pt x="185003" y="17689"/>
                </a:cubicBezTo>
                <a:cubicBezTo>
                  <a:pt x="249561" y="8164"/>
                  <a:pt x="373386" y="30389"/>
                  <a:pt x="388203" y="33564"/>
                </a:cubicBezTo>
                <a:cubicBezTo>
                  <a:pt x="403020" y="36739"/>
                  <a:pt x="255382" y="34622"/>
                  <a:pt x="273903" y="36739"/>
                </a:cubicBezTo>
                <a:cubicBezTo>
                  <a:pt x="292424" y="38856"/>
                  <a:pt x="488216" y="47851"/>
                  <a:pt x="499328" y="46264"/>
                </a:cubicBezTo>
                <a:cubicBezTo>
                  <a:pt x="510440" y="44677"/>
                  <a:pt x="380265" y="34622"/>
                  <a:pt x="340578" y="27214"/>
                </a:cubicBezTo>
                <a:cubicBezTo>
                  <a:pt x="300891" y="19806"/>
                  <a:pt x="312003" y="-7182"/>
                  <a:pt x="261203" y="1814"/>
                </a:cubicBezTo>
                <a:cubicBezTo>
                  <a:pt x="210403" y="10810"/>
                  <a:pt x="13553" y="88068"/>
                  <a:pt x="853" y="90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F6E0DE5A-B919-9191-F37B-4C015A1236D0}"/>
              </a:ext>
            </a:extLst>
          </p:cNvPr>
          <p:cNvSpPr/>
          <p:nvPr/>
        </p:nvSpPr>
        <p:spPr>
          <a:xfrm>
            <a:off x="3689350" y="5324339"/>
            <a:ext cx="358142" cy="118565"/>
          </a:xfrm>
          <a:custGeom>
            <a:avLst/>
            <a:gdLst>
              <a:gd name="connsiteX0" fmla="*/ 0 w 358142"/>
              <a:gd name="connsiteY0" fmla="*/ 12836 h 118565"/>
              <a:gd name="connsiteX1" fmla="*/ 146050 w 358142"/>
              <a:gd name="connsiteY1" fmla="*/ 9661 h 118565"/>
              <a:gd name="connsiteX2" fmla="*/ 349250 w 358142"/>
              <a:gd name="connsiteY2" fmla="*/ 69986 h 118565"/>
              <a:gd name="connsiteX3" fmla="*/ 257175 w 358142"/>
              <a:gd name="connsiteY3" fmla="*/ 47761 h 118565"/>
              <a:gd name="connsiteX4" fmla="*/ 355600 w 358142"/>
              <a:gd name="connsiteY4" fmla="*/ 117611 h 118565"/>
              <a:gd name="connsiteX5" fmla="*/ 314325 w 358142"/>
              <a:gd name="connsiteY5" fmla="*/ 85861 h 118565"/>
              <a:gd name="connsiteX6" fmla="*/ 158750 w 358142"/>
              <a:gd name="connsiteY6" fmla="*/ 50936 h 118565"/>
              <a:gd name="connsiteX7" fmla="*/ 327025 w 358142"/>
              <a:gd name="connsiteY7" fmla="*/ 69986 h 118565"/>
              <a:gd name="connsiteX8" fmla="*/ 234950 w 358142"/>
              <a:gd name="connsiteY8" fmla="*/ 22361 h 118565"/>
              <a:gd name="connsiteX9" fmla="*/ 146050 w 358142"/>
              <a:gd name="connsiteY9" fmla="*/ 136 h 118565"/>
              <a:gd name="connsiteX10" fmla="*/ 0 w 358142"/>
              <a:gd name="connsiteY10" fmla="*/ 12836 h 11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142" h="118565">
                <a:moveTo>
                  <a:pt x="0" y="12836"/>
                </a:moveTo>
                <a:cubicBezTo>
                  <a:pt x="0" y="14423"/>
                  <a:pt x="87842" y="136"/>
                  <a:pt x="146050" y="9661"/>
                </a:cubicBezTo>
                <a:cubicBezTo>
                  <a:pt x="204258" y="19186"/>
                  <a:pt x="330729" y="63636"/>
                  <a:pt x="349250" y="69986"/>
                </a:cubicBezTo>
                <a:cubicBezTo>
                  <a:pt x="367771" y="76336"/>
                  <a:pt x="256117" y="39824"/>
                  <a:pt x="257175" y="47761"/>
                </a:cubicBezTo>
                <a:cubicBezTo>
                  <a:pt x="258233" y="55698"/>
                  <a:pt x="346075" y="111261"/>
                  <a:pt x="355600" y="117611"/>
                </a:cubicBezTo>
                <a:cubicBezTo>
                  <a:pt x="365125" y="123961"/>
                  <a:pt x="347133" y="96974"/>
                  <a:pt x="314325" y="85861"/>
                </a:cubicBezTo>
                <a:cubicBezTo>
                  <a:pt x="281517" y="74749"/>
                  <a:pt x="156633" y="53582"/>
                  <a:pt x="158750" y="50936"/>
                </a:cubicBezTo>
                <a:cubicBezTo>
                  <a:pt x="160867" y="48290"/>
                  <a:pt x="314325" y="74749"/>
                  <a:pt x="327025" y="69986"/>
                </a:cubicBezTo>
                <a:cubicBezTo>
                  <a:pt x="339725" y="65223"/>
                  <a:pt x="265112" y="34003"/>
                  <a:pt x="234950" y="22361"/>
                </a:cubicBezTo>
                <a:cubicBezTo>
                  <a:pt x="204788" y="10719"/>
                  <a:pt x="179387" y="1723"/>
                  <a:pt x="146050" y="136"/>
                </a:cubicBezTo>
                <a:cubicBezTo>
                  <a:pt x="112713" y="-1451"/>
                  <a:pt x="0" y="11249"/>
                  <a:pt x="0" y="12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7F9DD70C-2C7A-9A8C-130B-4A39AF2431C4}"/>
              </a:ext>
            </a:extLst>
          </p:cNvPr>
          <p:cNvSpPr/>
          <p:nvPr/>
        </p:nvSpPr>
        <p:spPr>
          <a:xfrm>
            <a:off x="3733738" y="5289446"/>
            <a:ext cx="476455" cy="162142"/>
          </a:xfrm>
          <a:custGeom>
            <a:avLst/>
            <a:gdLst>
              <a:gd name="connsiteX0" fmla="*/ 62 w 476455"/>
              <a:gd name="connsiteY0" fmla="*/ 41379 h 162142"/>
              <a:gd name="connsiteX1" fmla="*/ 263587 w 476455"/>
              <a:gd name="connsiteY1" fmla="*/ 22329 h 162142"/>
              <a:gd name="connsiteX2" fmla="*/ 339787 w 476455"/>
              <a:gd name="connsiteY2" fmla="*/ 104 h 162142"/>
              <a:gd name="connsiteX3" fmla="*/ 298512 w 476455"/>
              <a:gd name="connsiteY3" fmla="*/ 31854 h 162142"/>
              <a:gd name="connsiteX4" fmla="*/ 365187 w 476455"/>
              <a:gd name="connsiteY4" fmla="*/ 69954 h 162142"/>
              <a:gd name="connsiteX5" fmla="*/ 320737 w 476455"/>
              <a:gd name="connsiteY5" fmla="*/ 57254 h 162142"/>
              <a:gd name="connsiteX6" fmla="*/ 400112 w 476455"/>
              <a:gd name="connsiteY6" fmla="*/ 111229 h 162142"/>
              <a:gd name="connsiteX7" fmla="*/ 476312 w 476455"/>
              <a:gd name="connsiteY7" fmla="*/ 162029 h 162142"/>
              <a:gd name="connsiteX8" fmla="*/ 415987 w 476455"/>
              <a:gd name="connsiteY8" fmla="*/ 123929 h 162142"/>
              <a:gd name="connsiteX9" fmla="*/ 304862 w 476455"/>
              <a:gd name="connsiteY9" fmla="*/ 89004 h 162142"/>
              <a:gd name="connsiteX10" fmla="*/ 371537 w 476455"/>
              <a:gd name="connsiteY10" fmla="*/ 111229 h 162142"/>
              <a:gd name="connsiteX11" fmla="*/ 308037 w 476455"/>
              <a:gd name="connsiteY11" fmla="*/ 31854 h 162142"/>
              <a:gd name="connsiteX12" fmla="*/ 288987 w 476455"/>
              <a:gd name="connsiteY12" fmla="*/ 15979 h 162142"/>
              <a:gd name="connsiteX13" fmla="*/ 62 w 476455"/>
              <a:gd name="connsiteY13" fmla="*/ 41379 h 16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455" h="162142">
                <a:moveTo>
                  <a:pt x="62" y="41379"/>
                </a:moveTo>
                <a:cubicBezTo>
                  <a:pt x="-4171" y="42437"/>
                  <a:pt x="206966" y="29208"/>
                  <a:pt x="263587" y="22329"/>
                </a:cubicBezTo>
                <a:cubicBezTo>
                  <a:pt x="320208" y="15450"/>
                  <a:pt x="333966" y="-1484"/>
                  <a:pt x="339787" y="104"/>
                </a:cubicBezTo>
                <a:cubicBezTo>
                  <a:pt x="345608" y="1691"/>
                  <a:pt x="294279" y="20212"/>
                  <a:pt x="298512" y="31854"/>
                </a:cubicBezTo>
                <a:cubicBezTo>
                  <a:pt x="302745" y="43496"/>
                  <a:pt x="361483" y="65721"/>
                  <a:pt x="365187" y="69954"/>
                </a:cubicBezTo>
                <a:cubicBezTo>
                  <a:pt x="368891" y="74187"/>
                  <a:pt x="314916" y="50375"/>
                  <a:pt x="320737" y="57254"/>
                </a:cubicBezTo>
                <a:cubicBezTo>
                  <a:pt x="326558" y="64133"/>
                  <a:pt x="400112" y="111229"/>
                  <a:pt x="400112" y="111229"/>
                </a:cubicBezTo>
                <a:lnTo>
                  <a:pt x="476312" y="162029"/>
                </a:lnTo>
                <a:cubicBezTo>
                  <a:pt x="478958" y="164146"/>
                  <a:pt x="444562" y="136100"/>
                  <a:pt x="415987" y="123929"/>
                </a:cubicBezTo>
                <a:cubicBezTo>
                  <a:pt x="387412" y="111758"/>
                  <a:pt x="312270" y="91121"/>
                  <a:pt x="304862" y="89004"/>
                </a:cubicBezTo>
                <a:cubicBezTo>
                  <a:pt x="297454" y="86887"/>
                  <a:pt x="371008" y="120754"/>
                  <a:pt x="371537" y="111229"/>
                </a:cubicBezTo>
                <a:cubicBezTo>
                  <a:pt x="372066" y="101704"/>
                  <a:pt x="321795" y="47729"/>
                  <a:pt x="308037" y="31854"/>
                </a:cubicBezTo>
                <a:cubicBezTo>
                  <a:pt x="294279" y="15979"/>
                  <a:pt x="336612" y="16508"/>
                  <a:pt x="288987" y="15979"/>
                </a:cubicBezTo>
                <a:cubicBezTo>
                  <a:pt x="241362" y="15450"/>
                  <a:pt x="4295" y="40321"/>
                  <a:pt x="62" y="41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2C04FF84-48F0-C282-2CED-71A2171FE78A}"/>
              </a:ext>
            </a:extLst>
          </p:cNvPr>
          <p:cNvSpPr/>
          <p:nvPr/>
        </p:nvSpPr>
        <p:spPr>
          <a:xfrm>
            <a:off x="4318233" y="5613548"/>
            <a:ext cx="161692" cy="852129"/>
          </a:xfrm>
          <a:custGeom>
            <a:avLst/>
            <a:gdLst>
              <a:gd name="connsiteX0" fmla="*/ 161692 w 161692"/>
              <a:gd name="connsiteY0" fmla="*/ 3027 h 852129"/>
              <a:gd name="connsiteX1" fmla="*/ 133117 w 161692"/>
              <a:gd name="connsiteY1" fmla="*/ 269727 h 852129"/>
              <a:gd name="connsiteX2" fmla="*/ 69617 w 161692"/>
              <a:gd name="connsiteY2" fmla="*/ 469752 h 852129"/>
              <a:gd name="connsiteX3" fmla="*/ 69617 w 161692"/>
              <a:gd name="connsiteY3" fmla="*/ 428477 h 852129"/>
              <a:gd name="connsiteX4" fmla="*/ 50567 w 161692"/>
              <a:gd name="connsiteY4" fmla="*/ 647552 h 852129"/>
              <a:gd name="connsiteX5" fmla="*/ 9292 w 161692"/>
              <a:gd name="connsiteY5" fmla="*/ 755502 h 852129"/>
              <a:gd name="connsiteX6" fmla="*/ 2942 w 161692"/>
              <a:gd name="connsiteY6" fmla="*/ 847577 h 852129"/>
              <a:gd name="connsiteX7" fmla="*/ 47392 w 161692"/>
              <a:gd name="connsiteY7" fmla="*/ 606277 h 852129"/>
              <a:gd name="connsiteX8" fmla="*/ 129942 w 161692"/>
              <a:gd name="connsiteY8" fmla="*/ 285602 h 852129"/>
              <a:gd name="connsiteX9" fmla="*/ 133117 w 161692"/>
              <a:gd name="connsiteY9" fmla="*/ 133202 h 852129"/>
              <a:gd name="connsiteX10" fmla="*/ 161692 w 161692"/>
              <a:gd name="connsiteY10" fmla="*/ 3027 h 85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692" h="852129">
                <a:moveTo>
                  <a:pt x="161692" y="3027"/>
                </a:moveTo>
                <a:cubicBezTo>
                  <a:pt x="161692" y="25781"/>
                  <a:pt x="148463" y="191940"/>
                  <a:pt x="133117" y="269727"/>
                </a:cubicBezTo>
                <a:cubicBezTo>
                  <a:pt x="117771" y="347515"/>
                  <a:pt x="80200" y="443294"/>
                  <a:pt x="69617" y="469752"/>
                </a:cubicBezTo>
                <a:cubicBezTo>
                  <a:pt x="59034" y="496210"/>
                  <a:pt x="72792" y="398844"/>
                  <a:pt x="69617" y="428477"/>
                </a:cubicBezTo>
                <a:cubicBezTo>
                  <a:pt x="66442" y="458110"/>
                  <a:pt x="60621" y="593048"/>
                  <a:pt x="50567" y="647552"/>
                </a:cubicBezTo>
                <a:cubicBezTo>
                  <a:pt x="40513" y="702056"/>
                  <a:pt x="17229" y="722165"/>
                  <a:pt x="9292" y="755502"/>
                </a:cubicBezTo>
                <a:cubicBezTo>
                  <a:pt x="1355" y="788839"/>
                  <a:pt x="-3408" y="872448"/>
                  <a:pt x="2942" y="847577"/>
                </a:cubicBezTo>
                <a:cubicBezTo>
                  <a:pt x="9292" y="822706"/>
                  <a:pt x="26225" y="699939"/>
                  <a:pt x="47392" y="606277"/>
                </a:cubicBezTo>
                <a:cubicBezTo>
                  <a:pt x="68559" y="512615"/>
                  <a:pt x="115655" y="364448"/>
                  <a:pt x="129942" y="285602"/>
                </a:cubicBezTo>
                <a:cubicBezTo>
                  <a:pt x="144229" y="206756"/>
                  <a:pt x="128355" y="174477"/>
                  <a:pt x="133117" y="133202"/>
                </a:cubicBezTo>
                <a:cubicBezTo>
                  <a:pt x="137879" y="91927"/>
                  <a:pt x="161692" y="-19727"/>
                  <a:pt x="161692" y="3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7BC473E2-B837-D9C3-9128-269F4C0C9E28}"/>
              </a:ext>
            </a:extLst>
          </p:cNvPr>
          <p:cNvSpPr/>
          <p:nvPr/>
        </p:nvSpPr>
        <p:spPr>
          <a:xfrm>
            <a:off x="4530556" y="5851305"/>
            <a:ext cx="19281" cy="549566"/>
          </a:xfrm>
          <a:custGeom>
            <a:avLst/>
            <a:gdLst>
              <a:gd name="connsiteX0" fmla="*/ 169 w 19281"/>
              <a:gd name="connsiteY0" fmla="*/ 220 h 549566"/>
              <a:gd name="connsiteX1" fmla="*/ 19219 w 19281"/>
              <a:gd name="connsiteY1" fmla="*/ 257395 h 549566"/>
              <a:gd name="connsiteX2" fmla="*/ 6519 w 19281"/>
              <a:gd name="connsiteY2" fmla="*/ 432020 h 549566"/>
              <a:gd name="connsiteX3" fmla="*/ 12869 w 19281"/>
              <a:gd name="connsiteY3" fmla="*/ 549495 h 549566"/>
              <a:gd name="connsiteX4" fmla="*/ 6519 w 19281"/>
              <a:gd name="connsiteY4" fmla="*/ 416145 h 549566"/>
              <a:gd name="connsiteX5" fmla="*/ 9694 w 19281"/>
              <a:gd name="connsiteY5" fmla="*/ 216120 h 549566"/>
              <a:gd name="connsiteX6" fmla="*/ 169 w 19281"/>
              <a:gd name="connsiteY6" fmla="*/ 220 h 54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81" h="549566">
                <a:moveTo>
                  <a:pt x="169" y="220"/>
                </a:moveTo>
                <a:cubicBezTo>
                  <a:pt x="1756" y="7099"/>
                  <a:pt x="18161" y="185428"/>
                  <a:pt x="19219" y="257395"/>
                </a:cubicBezTo>
                <a:cubicBezTo>
                  <a:pt x="20277" y="329362"/>
                  <a:pt x="7577" y="383337"/>
                  <a:pt x="6519" y="432020"/>
                </a:cubicBezTo>
                <a:cubicBezTo>
                  <a:pt x="5461" y="480703"/>
                  <a:pt x="12869" y="552141"/>
                  <a:pt x="12869" y="549495"/>
                </a:cubicBezTo>
                <a:cubicBezTo>
                  <a:pt x="12869" y="546849"/>
                  <a:pt x="7048" y="471707"/>
                  <a:pt x="6519" y="416145"/>
                </a:cubicBezTo>
                <a:cubicBezTo>
                  <a:pt x="5990" y="360583"/>
                  <a:pt x="10752" y="283324"/>
                  <a:pt x="9694" y="216120"/>
                </a:cubicBezTo>
                <a:cubicBezTo>
                  <a:pt x="8636" y="148916"/>
                  <a:pt x="-1418" y="-6659"/>
                  <a:pt x="169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58EB1AB3-CF64-C073-B25D-A013FFF7D45B}"/>
              </a:ext>
            </a:extLst>
          </p:cNvPr>
          <p:cNvSpPr/>
          <p:nvPr/>
        </p:nvSpPr>
        <p:spPr>
          <a:xfrm>
            <a:off x="4400025" y="5959426"/>
            <a:ext cx="96917" cy="612912"/>
          </a:xfrm>
          <a:custGeom>
            <a:avLst/>
            <a:gdLst>
              <a:gd name="connsiteX0" fmla="*/ 79900 w 96917"/>
              <a:gd name="connsiteY0" fmla="*/ 49 h 612912"/>
              <a:gd name="connsiteX1" fmla="*/ 73550 w 96917"/>
              <a:gd name="connsiteY1" fmla="*/ 263574 h 612912"/>
              <a:gd name="connsiteX2" fmla="*/ 70375 w 96917"/>
              <a:gd name="connsiteY2" fmla="*/ 371524 h 612912"/>
              <a:gd name="connsiteX3" fmla="*/ 6875 w 96917"/>
              <a:gd name="connsiteY3" fmla="*/ 523924 h 612912"/>
              <a:gd name="connsiteX4" fmla="*/ 76725 w 96917"/>
              <a:gd name="connsiteY4" fmla="*/ 612824 h 612912"/>
              <a:gd name="connsiteX5" fmla="*/ 13225 w 96917"/>
              <a:gd name="connsiteY5" fmla="*/ 539799 h 612912"/>
              <a:gd name="connsiteX6" fmla="*/ 6875 w 96917"/>
              <a:gd name="connsiteY6" fmla="*/ 504874 h 612912"/>
              <a:gd name="connsiteX7" fmla="*/ 92600 w 96917"/>
              <a:gd name="connsiteY7" fmla="*/ 381049 h 612912"/>
              <a:gd name="connsiteX8" fmla="*/ 83075 w 96917"/>
              <a:gd name="connsiteY8" fmla="*/ 285799 h 612912"/>
              <a:gd name="connsiteX9" fmla="*/ 79900 w 96917"/>
              <a:gd name="connsiteY9" fmla="*/ 49 h 61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917" h="612912">
                <a:moveTo>
                  <a:pt x="79900" y="49"/>
                </a:moveTo>
                <a:cubicBezTo>
                  <a:pt x="78313" y="-3655"/>
                  <a:pt x="75137" y="201662"/>
                  <a:pt x="73550" y="263574"/>
                </a:cubicBezTo>
                <a:cubicBezTo>
                  <a:pt x="71963" y="325486"/>
                  <a:pt x="81487" y="328132"/>
                  <a:pt x="70375" y="371524"/>
                </a:cubicBezTo>
                <a:cubicBezTo>
                  <a:pt x="59263" y="414916"/>
                  <a:pt x="5817" y="483707"/>
                  <a:pt x="6875" y="523924"/>
                </a:cubicBezTo>
                <a:cubicBezTo>
                  <a:pt x="7933" y="564141"/>
                  <a:pt x="75667" y="610178"/>
                  <a:pt x="76725" y="612824"/>
                </a:cubicBezTo>
                <a:cubicBezTo>
                  <a:pt x="77783" y="615470"/>
                  <a:pt x="24867" y="557791"/>
                  <a:pt x="13225" y="539799"/>
                </a:cubicBezTo>
                <a:cubicBezTo>
                  <a:pt x="1583" y="521807"/>
                  <a:pt x="-6354" y="531332"/>
                  <a:pt x="6875" y="504874"/>
                </a:cubicBezTo>
                <a:cubicBezTo>
                  <a:pt x="20104" y="478416"/>
                  <a:pt x="79900" y="417562"/>
                  <a:pt x="92600" y="381049"/>
                </a:cubicBezTo>
                <a:cubicBezTo>
                  <a:pt x="105300" y="344537"/>
                  <a:pt x="86250" y="342420"/>
                  <a:pt x="83075" y="285799"/>
                </a:cubicBezTo>
                <a:cubicBezTo>
                  <a:pt x="79900" y="229178"/>
                  <a:pt x="81487" y="3753"/>
                  <a:pt x="79900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E0F6583F-599B-5F77-92EE-AF8DF0A8179C}"/>
              </a:ext>
            </a:extLst>
          </p:cNvPr>
          <p:cNvSpPr/>
          <p:nvPr/>
        </p:nvSpPr>
        <p:spPr>
          <a:xfrm>
            <a:off x="4276526" y="6353109"/>
            <a:ext cx="70721" cy="306037"/>
          </a:xfrm>
          <a:custGeom>
            <a:avLst/>
            <a:gdLst>
              <a:gd name="connsiteX0" fmla="*/ 16074 w 70721"/>
              <a:gd name="connsiteY0" fmla="*/ 66 h 306037"/>
              <a:gd name="connsiteX1" fmla="*/ 16074 w 70721"/>
              <a:gd name="connsiteY1" fmla="*/ 139766 h 306037"/>
              <a:gd name="connsiteX2" fmla="*/ 12899 w 70721"/>
              <a:gd name="connsiteY2" fmla="*/ 190566 h 306037"/>
              <a:gd name="connsiteX3" fmla="*/ 70049 w 70721"/>
              <a:gd name="connsiteY3" fmla="*/ 304866 h 306037"/>
              <a:gd name="connsiteX4" fmla="*/ 41474 w 70721"/>
              <a:gd name="connsiteY4" fmla="*/ 244541 h 306037"/>
              <a:gd name="connsiteX5" fmla="*/ 199 w 70721"/>
              <a:gd name="connsiteY5" fmla="*/ 158816 h 306037"/>
              <a:gd name="connsiteX6" fmla="*/ 16074 w 70721"/>
              <a:gd name="connsiteY6" fmla="*/ 66 h 30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721" h="306037">
                <a:moveTo>
                  <a:pt x="16074" y="66"/>
                </a:moveTo>
                <a:cubicBezTo>
                  <a:pt x="18720" y="-3109"/>
                  <a:pt x="16603" y="108016"/>
                  <a:pt x="16074" y="139766"/>
                </a:cubicBezTo>
                <a:cubicBezTo>
                  <a:pt x="15545" y="171516"/>
                  <a:pt x="3903" y="163049"/>
                  <a:pt x="12899" y="190566"/>
                </a:cubicBezTo>
                <a:cubicBezTo>
                  <a:pt x="21895" y="218083"/>
                  <a:pt x="65287" y="295870"/>
                  <a:pt x="70049" y="304866"/>
                </a:cubicBezTo>
                <a:cubicBezTo>
                  <a:pt x="74811" y="313862"/>
                  <a:pt x="53116" y="268883"/>
                  <a:pt x="41474" y="244541"/>
                </a:cubicBezTo>
                <a:cubicBezTo>
                  <a:pt x="29832" y="220199"/>
                  <a:pt x="2316" y="193741"/>
                  <a:pt x="199" y="158816"/>
                </a:cubicBezTo>
                <a:cubicBezTo>
                  <a:pt x="-1918" y="123891"/>
                  <a:pt x="13428" y="3241"/>
                  <a:pt x="16074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CB8820C0-A59D-2B9E-3280-F6582AC3B0E2}"/>
              </a:ext>
            </a:extLst>
          </p:cNvPr>
          <p:cNvSpPr/>
          <p:nvPr/>
        </p:nvSpPr>
        <p:spPr>
          <a:xfrm>
            <a:off x="4537048" y="6318248"/>
            <a:ext cx="87334" cy="200030"/>
          </a:xfrm>
          <a:custGeom>
            <a:avLst/>
            <a:gdLst>
              <a:gd name="connsiteX0" fmla="*/ 57177 w 87334"/>
              <a:gd name="connsiteY0" fmla="*/ 2 h 200030"/>
              <a:gd name="connsiteX1" fmla="*/ 85752 w 87334"/>
              <a:gd name="connsiteY1" fmla="*/ 111127 h 200030"/>
              <a:gd name="connsiteX2" fmla="*/ 27 w 87334"/>
              <a:gd name="connsiteY2" fmla="*/ 200027 h 200030"/>
              <a:gd name="connsiteX3" fmla="*/ 76227 w 87334"/>
              <a:gd name="connsiteY3" fmla="*/ 114302 h 200030"/>
              <a:gd name="connsiteX4" fmla="*/ 57177 w 87334"/>
              <a:gd name="connsiteY4" fmla="*/ 2 h 20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34" h="200030">
                <a:moveTo>
                  <a:pt x="57177" y="2"/>
                </a:moveTo>
                <a:cubicBezTo>
                  <a:pt x="58764" y="-527"/>
                  <a:pt x="95277" y="77790"/>
                  <a:pt x="85752" y="111127"/>
                </a:cubicBezTo>
                <a:cubicBezTo>
                  <a:pt x="76227" y="144465"/>
                  <a:pt x="1614" y="199498"/>
                  <a:pt x="27" y="200027"/>
                </a:cubicBezTo>
                <a:cubicBezTo>
                  <a:pt x="-1560" y="200556"/>
                  <a:pt x="66173" y="142877"/>
                  <a:pt x="76227" y="114302"/>
                </a:cubicBezTo>
                <a:cubicBezTo>
                  <a:pt x="86281" y="85727"/>
                  <a:pt x="55590" y="531"/>
                  <a:pt x="5717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8905995-EA74-DCB5-869C-9C01AC663CC3}"/>
              </a:ext>
            </a:extLst>
          </p:cNvPr>
          <p:cNvSpPr/>
          <p:nvPr/>
        </p:nvSpPr>
        <p:spPr>
          <a:xfrm>
            <a:off x="4482315" y="6451532"/>
            <a:ext cx="99972" cy="232627"/>
          </a:xfrm>
          <a:custGeom>
            <a:avLst/>
            <a:gdLst>
              <a:gd name="connsiteX0" fmla="*/ 3960 w 99972"/>
              <a:gd name="connsiteY0" fmla="*/ 68 h 232627"/>
              <a:gd name="connsiteX1" fmla="*/ 19835 w 99972"/>
              <a:gd name="connsiteY1" fmla="*/ 69918 h 232627"/>
              <a:gd name="connsiteX2" fmla="*/ 86510 w 99972"/>
              <a:gd name="connsiteY2" fmla="*/ 146118 h 232627"/>
              <a:gd name="connsiteX3" fmla="*/ 54760 w 99972"/>
              <a:gd name="connsiteY3" fmla="*/ 184218 h 232627"/>
              <a:gd name="connsiteX4" fmla="*/ 785 w 99972"/>
              <a:gd name="connsiteY4" fmla="*/ 231843 h 232627"/>
              <a:gd name="connsiteX5" fmla="*/ 99210 w 99972"/>
              <a:gd name="connsiteY5" fmla="*/ 142943 h 232627"/>
              <a:gd name="connsiteX6" fmla="*/ 45235 w 99972"/>
              <a:gd name="connsiteY6" fmla="*/ 95318 h 232627"/>
              <a:gd name="connsiteX7" fmla="*/ 23010 w 99972"/>
              <a:gd name="connsiteY7" fmla="*/ 82618 h 232627"/>
              <a:gd name="connsiteX8" fmla="*/ 3960 w 99972"/>
              <a:gd name="connsiteY8" fmla="*/ 68 h 23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72" h="232627">
                <a:moveTo>
                  <a:pt x="3960" y="68"/>
                </a:moveTo>
                <a:cubicBezTo>
                  <a:pt x="3431" y="-2049"/>
                  <a:pt x="6077" y="45576"/>
                  <a:pt x="19835" y="69918"/>
                </a:cubicBezTo>
                <a:cubicBezTo>
                  <a:pt x="33593" y="94260"/>
                  <a:pt x="80689" y="127068"/>
                  <a:pt x="86510" y="146118"/>
                </a:cubicBezTo>
                <a:cubicBezTo>
                  <a:pt x="92331" y="165168"/>
                  <a:pt x="69047" y="169931"/>
                  <a:pt x="54760" y="184218"/>
                </a:cubicBezTo>
                <a:cubicBezTo>
                  <a:pt x="40473" y="198505"/>
                  <a:pt x="-6623" y="238722"/>
                  <a:pt x="785" y="231843"/>
                </a:cubicBezTo>
                <a:cubicBezTo>
                  <a:pt x="8193" y="224964"/>
                  <a:pt x="91802" y="165697"/>
                  <a:pt x="99210" y="142943"/>
                </a:cubicBezTo>
                <a:cubicBezTo>
                  <a:pt x="106618" y="120189"/>
                  <a:pt x="57935" y="105372"/>
                  <a:pt x="45235" y="95318"/>
                </a:cubicBezTo>
                <a:cubicBezTo>
                  <a:pt x="32535" y="85264"/>
                  <a:pt x="28302" y="94260"/>
                  <a:pt x="23010" y="82618"/>
                </a:cubicBezTo>
                <a:cubicBezTo>
                  <a:pt x="17718" y="70976"/>
                  <a:pt x="4489" y="2185"/>
                  <a:pt x="3960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B34ED073-222D-4CCD-6B51-AF9D471C0D03}"/>
              </a:ext>
            </a:extLst>
          </p:cNvPr>
          <p:cNvSpPr/>
          <p:nvPr/>
        </p:nvSpPr>
        <p:spPr>
          <a:xfrm>
            <a:off x="4413250" y="6130828"/>
            <a:ext cx="28639" cy="254113"/>
          </a:xfrm>
          <a:custGeom>
            <a:avLst/>
            <a:gdLst>
              <a:gd name="connsiteX0" fmla="*/ 28575 w 28639"/>
              <a:gd name="connsiteY0" fmla="*/ 97 h 254113"/>
              <a:gd name="connsiteX1" fmla="*/ 12700 w 28639"/>
              <a:gd name="connsiteY1" fmla="*/ 181072 h 254113"/>
              <a:gd name="connsiteX2" fmla="*/ 0 w 28639"/>
              <a:gd name="connsiteY2" fmla="*/ 254097 h 254113"/>
              <a:gd name="connsiteX3" fmla="*/ 12700 w 28639"/>
              <a:gd name="connsiteY3" fmla="*/ 187422 h 254113"/>
              <a:gd name="connsiteX4" fmla="*/ 6350 w 28639"/>
              <a:gd name="connsiteY4" fmla="*/ 155672 h 254113"/>
              <a:gd name="connsiteX5" fmla="*/ 28575 w 28639"/>
              <a:gd name="connsiteY5" fmla="*/ 97 h 25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39" h="254113">
                <a:moveTo>
                  <a:pt x="28575" y="97"/>
                </a:moveTo>
                <a:cubicBezTo>
                  <a:pt x="29633" y="4330"/>
                  <a:pt x="17462" y="138739"/>
                  <a:pt x="12700" y="181072"/>
                </a:cubicBezTo>
                <a:cubicBezTo>
                  <a:pt x="7938" y="223405"/>
                  <a:pt x="0" y="253039"/>
                  <a:pt x="0" y="254097"/>
                </a:cubicBezTo>
                <a:cubicBezTo>
                  <a:pt x="0" y="255155"/>
                  <a:pt x="11642" y="203826"/>
                  <a:pt x="12700" y="187422"/>
                </a:cubicBezTo>
                <a:cubicBezTo>
                  <a:pt x="13758" y="171018"/>
                  <a:pt x="5292" y="180014"/>
                  <a:pt x="6350" y="155672"/>
                </a:cubicBezTo>
                <a:cubicBezTo>
                  <a:pt x="7408" y="131330"/>
                  <a:pt x="27517" y="-4136"/>
                  <a:pt x="28575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022321E8-DF77-4635-5B58-D25485D6C47F}"/>
              </a:ext>
            </a:extLst>
          </p:cNvPr>
          <p:cNvSpPr/>
          <p:nvPr/>
        </p:nvSpPr>
        <p:spPr>
          <a:xfrm>
            <a:off x="4355735" y="6403846"/>
            <a:ext cx="45329" cy="155709"/>
          </a:xfrm>
          <a:custGeom>
            <a:avLst/>
            <a:gdLst>
              <a:gd name="connsiteX0" fmla="*/ 44815 w 45329"/>
              <a:gd name="connsiteY0" fmla="*/ 129 h 155709"/>
              <a:gd name="connsiteX1" fmla="*/ 25765 w 45329"/>
              <a:gd name="connsiteY1" fmla="*/ 73154 h 155709"/>
              <a:gd name="connsiteX2" fmla="*/ 13065 w 45329"/>
              <a:gd name="connsiteY2" fmla="*/ 92204 h 155709"/>
              <a:gd name="connsiteX3" fmla="*/ 32115 w 45329"/>
              <a:gd name="connsiteY3" fmla="*/ 155704 h 155709"/>
              <a:gd name="connsiteX4" fmla="*/ 365 w 45329"/>
              <a:gd name="connsiteY4" fmla="*/ 95379 h 155709"/>
              <a:gd name="connsiteX5" fmla="*/ 44815 w 45329"/>
              <a:gd name="connsiteY5" fmla="*/ 129 h 15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29" h="155709">
                <a:moveTo>
                  <a:pt x="44815" y="129"/>
                </a:moveTo>
                <a:cubicBezTo>
                  <a:pt x="49048" y="-3575"/>
                  <a:pt x="25765" y="73154"/>
                  <a:pt x="25765" y="73154"/>
                </a:cubicBezTo>
                <a:cubicBezTo>
                  <a:pt x="20473" y="88500"/>
                  <a:pt x="12007" y="78446"/>
                  <a:pt x="13065" y="92204"/>
                </a:cubicBezTo>
                <a:cubicBezTo>
                  <a:pt x="14123" y="105962"/>
                  <a:pt x="34232" y="155175"/>
                  <a:pt x="32115" y="155704"/>
                </a:cubicBezTo>
                <a:cubicBezTo>
                  <a:pt x="29998" y="156233"/>
                  <a:pt x="-3868" y="118133"/>
                  <a:pt x="365" y="95379"/>
                </a:cubicBezTo>
                <a:cubicBezTo>
                  <a:pt x="4598" y="72625"/>
                  <a:pt x="40582" y="3833"/>
                  <a:pt x="44815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70578743-5D53-BC06-3D2B-D0CE9A381680}"/>
              </a:ext>
            </a:extLst>
          </p:cNvPr>
          <p:cNvSpPr/>
          <p:nvPr/>
        </p:nvSpPr>
        <p:spPr>
          <a:xfrm>
            <a:off x="4359256" y="6499222"/>
            <a:ext cx="140025" cy="139741"/>
          </a:xfrm>
          <a:custGeom>
            <a:avLst/>
            <a:gdLst>
              <a:gd name="connsiteX0" fmla="*/ 104794 w 140025"/>
              <a:gd name="connsiteY0" fmla="*/ 3 h 139741"/>
              <a:gd name="connsiteX1" fmla="*/ 63519 w 140025"/>
              <a:gd name="connsiteY1" fmla="*/ 76203 h 139741"/>
              <a:gd name="connsiteX2" fmla="*/ 19 w 140025"/>
              <a:gd name="connsiteY2" fmla="*/ 117478 h 139741"/>
              <a:gd name="connsiteX3" fmla="*/ 57169 w 140025"/>
              <a:gd name="connsiteY3" fmla="*/ 88903 h 139741"/>
              <a:gd name="connsiteX4" fmla="*/ 88919 w 140025"/>
              <a:gd name="connsiteY4" fmla="*/ 111128 h 139741"/>
              <a:gd name="connsiteX5" fmla="*/ 139719 w 140025"/>
              <a:gd name="connsiteY5" fmla="*/ 139703 h 139741"/>
              <a:gd name="connsiteX6" fmla="*/ 107969 w 140025"/>
              <a:gd name="connsiteY6" fmla="*/ 104778 h 139741"/>
              <a:gd name="connsiteX7" fmla="*/ 63519 w 140025"/>
              <a:gd name="connsiteY7" fmla="*/ 73028 h 139741"/>
              <a:gd name="connsiteX8" fmla="*/ 104794 w 140025"/>
              <a:gd name="connsiteY8" fmla="*/ 3 h 13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025" h="139741">
                <a:moveTo>
                  <a:pt x="104794" y="3"/>
                </a:moveTo>
                <a:cubicBezTo>
                  <a:pt x="104794" y="532"/>
                  <a:pt x="80981" y="56624"/>
                  <a:pt x="63519" y="76203"/>
                </a:cubicBezTo>
                <a:cubicBezTo>
                  <a:pt x="46057" y="95782"/>
                  <a:pt x="1077" y="115361"/>
                  <a:pt x="19" y="117478"/>
                </a:cubicBezTo>
                <a:cubicBezTo>
                  <a:pt x="-1039" y="119595"/>
                  <a:pt x="42352" y="89961"/>
                  <a:pt x="57169" y="88903"/>
                </a:cubicBezTo>
                <a:cubicBezTo>
                  <a:pt x="71986" y="87845"/>
                  <a:pt x="75161" y="102661"/>
                  <a:pt x="88919" y="111128"/>
                </a:cubicBezTo>
                <a:cubicBezTo>
                  <a:pt x="102677" y="119595"/>
                  <a:pt x="136544" y="140761"/>
                  <a:pt x="139719" y="139703"/>
                </a:cubicBezTo>
                <a:cubicBezTo>
                  <a:pt x="142894" y="138645"/>
                  <a:pt x="120669" y="115890"/>
                  <a:pt x="107969" y="104778"/>
                </a:cubicBezTo>
                <a:cubicBezTo>
                  <a:pt x="95269" y="93666"/>
                  <a:pt x="65636" y="83611"/>
                  <a:pt x="63519" y="73028"/>
                </a:cubicBezTo>
                <a:cubicBezTo>
                  <a:pt x="61402" y="62445"/>
                  <a:pt x="104794" y="-526"/>
                  <a:pt x="10479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EA8C0182-F2A8-8A15-139E-90D09CC5C1E5}"/>
              </a:ext>
            </a:extLst>
          </p:cNvPr>
          <p:cNvSpPr/>
          <p:nvPr/>
        </p:nvSpPr>
        <p:spPr>
          <a:xfrm>
            <a:off x="4352880" y="6626164"/>
            <a:ext cx="156991" cy="134377"/>
          </a:xfrm>
          <a:custGeom>
            <a:avLst/>
            <a:gdLst>
              <a:gd name="connsiteX0" fmla="*/ 45 w 156991"/>
              <a:gd name="connsiteY0" fmla="*/ 61 h 134377"/>
              <a:gd name="connsiteX1" fmla="*/ 88945 w 156991"/>
              <a:gd name="connsiteY1" fmla="*/ 31811 h 134377"/>
              <a:gd name="connsiteX2" fmla="*/ 114345 w 156991"/>
              <a:gd name="connsiteY2" fmla="*/ 41336 h 134377"/>
              <a:gd name="connsiteX3" fmla="*/ 155620 w 156991"/>
              <a:gd name="connsiteY3" fmla="*/ 133411 h 134377"/>
              <a:gd name="connsiteX4" fmla="*/ 142920 w 156991"/>
              <a:gd name="connsiteY4" fmla="*/ 85786 h 134377"/>
              <a:gd name="connsiteX5" fmla="*/ 101645 w 156991"/>
              <a:gd name="connsiteY5" fmla="*/ 25461 h 134377"/>
              <a:gd name="connsiteX6" fmla="*/ 45 w 156991"/>
              <a:gd name="connsiteY6" fmla="*/ 61 h 134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991" h="134377">
                <a:moveTo>
                  <a:pt x="45" y="61"/>
                </a:moveTo>
                <a:cubicBezTo>
                  <a:pt x="-2072" y="1119"/>
                  <a:pt x="69895" y="24932"/>
                  <a:pt x="88945" y="31811"/>
                </a:cubicBezTo>
                <a:cubicBezTo>
                  <a:pt x="107995" y="38690"/>
                  <a:pt x="103233" y="24403"/>
                  <a:pt x="114345" y="41336"/>
                </a:cubicBezTo>
                <a:cubicBezTo>
                  <a:pt x="125457" y="58269"/>
                  <a:pt x="150858" y="126003"/>
                  <a:pt x="155620" y="133411"/>
                </a:cubicBezTo>
                <a:cubicBezTo>
                  <a:pt x="160383" y="140819"/>
                  <a:pt x="151916" y="103778"/>
                  <a:pt x="142920" y="85786"/>
                </a:cubicBezTo>
                <a:cubicBezTo>
                  <a:pt x="133924" y="67794"/>
                  <a:pt x="118578" y="39219"/>
                  <a:pt x="101645" y="25461"/>
                </a:cubicBezTo>
                <a:cubicBezTo>
                  <a:pt x="84712" y="11703"/>
                  <a:pt x="2162" y="-997"/>
                  <a:pt x="45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096E90E9-5DF3-6ACF-3A19-10272F3A6742}"/>
              </a:ext>
            </a:extLst>
          </p:cNvPr>
          <p:cNvSpPr/>
          <p:nvPr/>
        </p:nvSpPr>
        <p:spPr>
          <a:xfrm>
            <a:off x="4121033" y="6530961"/>
            <a:ext cx="54304" cy="190522"/>
          </a:xfrm>
          <a:custGeom>
            <a:avLst/>
            <a:gdLst>
              <a:gd name="connsiteX0" fmla="*/ 54092 w 54304"/>
              <a:gd name="connsiteY0" fmla="*/ 14 h 190522"/>
              <a:gd name="connsiteX1" fmla="*/ 19167 w 54304"/>
              <a:gd name="connsiteY1" fmla="*/ 79389 h 190522"/>
              <a:gd name="connsiteX2" fmla="*/ 25517 w 54304"/>
              <a:gd name="connsiteY2" fmla="*/ 149239 h 190522"/>
              <a:gd name="connsiteX3" fmla="*/ 41392 w 54304"/>
              <a:gd name="connsiteY3" fmla="*/ 190514 h 190522"/>
              <a:gd name="connsiteX4" fmla="*/ 31867 w 54304"/>
              <a:gd name="connsiteY4" fmla="*/ 146064 h 190522"/>
              <a:gd name="connsiteX5" fmla="*/ 117 w 54304"/>
              <a:gd name="connsiteY5" fmla="*/ 85739 h 190522"/>
              <a:gd name="connsiteX6" fmla="*/ 54092 w 54304"/>
              <a:gd name="connsiteY6" fmla="*/ 14 h 19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04" h="190522">
                <a:moveTo>
                  <a:pt x="54092" y="14"/>
                </a:moveTo>
                <a:cubicBezTo>
                  <a:pt x="57267" y="-1044"/>
                  <a:pt x="23929" y="54518"/>
                  <a:pt x="19167" y="79389"/>
                </a:cubicBezTo>
                <a:cubicBezTo>
                  <a:pt x="14405" y="104260"/>
                  <a:pt x="21813" y="130718"/>
                  <a:pt x="25517" y="149239"/>
                </a:cubicBezTo>
                <a:cubicBezTo>
                  <a:pt x="29221" y="167760"/>
                  <a:pt x="40334" y="191043"/>
                  <a:pt x="41392" y="190514"/>
                </a:cubicBezTo>
                <a:cubicBezTo>
                  <a:pt x="42450" y="189985"/>
                  <a:pt x="38746" y="163526"/>
                  <a:pt x="31867" y="146064"/>
                </a:cubicBezTo>
                <a:cubicBezTo>
                  <a:pt x="24988" y="128602"/>
                  <a:pt x="-2000" y="106906"/>
                  <a:pt x="117" y="85739"/>
                </a:cubicBezTo>
                <a:cubicBezTo>
                  <a:pt x="2234" y="64572"/>
                  <a:pt x="50917" y="1072"/>
                  <a:pt x="54092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79A29440-3A00-2E57-9498-1AB3BEBEFB9A}"/>
              </a:ext>
            </a:extLst>
          </p:cNvPr>
          <p:cNvSpPr/>
          <p:nvPr/>
        </p:nvSpPr>
        <p:spPr>
          <a:xfrm>
            <a:off x="4594007" y="6268518"/>
            <a:ext cx="74137" cy="370901"/>
          </a:xfrm>
          <a:custGeom>
            <a:avLst/>
            <a:gdLst>
              <a:gd name="connsiteX0" fmla="*/ 31968 w 74137"/>
              <a:gd name="connsiteY0" fmla="*/ 2107 h 370901"/>
              <a:gd name="connsiteX1" fmla="*/ 51018 w 74137"/>
              <a:gd name="connsiteY1" fmla="*/ 132282 h 370901"/>
              <a:gd name="connsiteX2" fmla="*/ 41493 w 74137"/>
              <a:gd name="connsiteY2" fmla="*/ 233882 h 370901"/>
              <a:gd name="connsiteX3" fmla="*/ 73243 w 74137"/>
              <a:gd name="connsiteY3" fmla="*/ 192607 h 370901"/>
              <a:gd name="connsiteX4" fmla="*/ 218 w 74137"/>
              <a:gd name="connsiteY4" fmla="*/ 370407 h 370901"/>
              <a:gd name="connsiteX5" fmla="*/ 51018 w 74137"/>
              <a:gd name="connsiteY5" fmla="*/ 243407 h 370901"/>
              <a:gd name="connsiteX6" fmla="*/ 60543 w 74137"/>
              <a:gd name="connsiteY6" fmla="*/ 173557 h 370901"/>
              <a:gd name="connsiteX7" fmla="*/ 44668 w 74137"/>
              <a:gd name="connsiteY7" fmla="*/ 59257 h 370901"/>
              <a:gd name="connsiteX8" fmla="*/ 31968 w 74137"/>
              <a:gd name="connsiteY8" fmla="*/ 2107 h 37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37" h="370901">
                <a:moveTo>
                  <a:pt x="31968" y="2107"/>
                </a:moveTo>
                <a:cubicBezTo>
                  <a:pt x="33026" y="14278"/>
                  <a:pt x="49431" y="93653"/>
                  <a:pt x="51018" y="132282"/>
                </a:cubicBezTo>
                <a:cubicBezTo>
                  <a:pt x="52605" y="170911"/>
                  <a:pt x="37789" y="223828"/>
                  <a:pt x="41493" y="233882"/>
                </a:cubicBezTo>
                <a:cubicBezTo>
                  <a:pt x="45197" y="243936"/>
                  <a:pt x="80122" y="169853"/>
                  <a:pt x="73243" y="192607"/>
                </a:cubicBezTo>
                <a:cubicBezTo>
                  <a:pt x="66364" y="215361"/>
                  <a:pt x="3922" y="361940"/>
                  <a:pt x="218" y="370407"/>
                </a:cubicBezTo>
                <a:cubicBezTo>
                  <a:pt x="-3486" y="378874"/>
                  <a:pt x="40964" y="276215"/>
                  <a:pt x="51018" y="243407"/>
                </a:cubicBezTo>
                <a:cubicBezTo>
                  <a:pt x="61072" y="210599"/>
                  <a:pt x="61601" y="204249"/>
                  <a:pt x="60543" y="173557"/>
                </a:cubicBezTo>
                <a:cubicBezTo>
                  <a:pt x="59485" y="142865"/>
                  <a:pt x="48901" y="85186"/>
                  <a:pt x="44668" y="59257"/>
                </a:cubicBezTo>
                <a:cubicBezTo>
                  <a:pt x="40435" y="33328"/>
                  <a:pt x="30910" y="-10064"/>
                  <a:pt x="31968" y="2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1C06297B-9A9B-9207-44FA-102AB0C63253}"/>
              </a:ext>
            </a:extLst>
          </p:cNvPr>
          <p:cNvSpPr/>
          <p:nvPr/>
        </p:nvSpPr>
        <p:spPr>
          <a:xfrm>
            <a:off x="4803575" y="6483325"/>
            <a:ext cx="54262" cy="219127"/>
          </a:xfrm>
          <a:custGeom>
            <a:avLst/>
            <a:gdLst>
              <a:gd name="connsiteX0" fmla="*/ 16075 w 54262"/>
              <a:gd name="connsiteY0" fmla="*/ 25 h 219127"/>
              <a:gd name="connsiteX1" fmla="*/ 35125 w 54262"/>
              <a:gd name="connsiteY1" fmla="*/ 107975 h 219127"/>
              <a:gd name="connsiteX2" fmla="*/ 200 w 54262"/>
              <a:gd name="connsiteY2" fmla="*/ 219100 h 219127"/>
              <a:gd name="connsiteX3" fmla="*/ 54175 w 54262"/>
              <a:gd name="connsiteY3" fmla="*/ 117500 h 219127"/>
              <a:gd name="connsiteX4" fmla="*/ 16075 w 54262"/>
              <a:gd name="connsiteY4" fmla="*/ 25 h 2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62" h="219127">
                <a:moveTo>
                  <a:pt x="16075" y="25"/>
                </a:moveTo>
                <a:cubicBezTo>
                  <a:pt x="12900" y="-1562"/>
                  <a:pt x="37771" y="71463"/>
                  <a:pt x="35125" y="107975"/>
                </a:cubicBezTo>
                <a:cubicBezTo>
                  <a:pt x="32479" y="144487"/>
                  <a:pt x="-2975" y="217513"/>
                  <a:pt x="200" y="219100"/>
                </a:cubicBezTo>
                <a:cubicBezTo>
                  <a:pt x="3375" y="220687"/>
                  <a:pt x="52058" y="153483"/>
                  <a:pt x="54175" y="117500"/>
                </a:cubicBezTo>
                <a:cubicBezTo>
                  <a:pt x="56292" y="81517"/>
                  <a:pt x="19250" y="1612"/>
                  <a:pt x="1607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8CB8C287-81D5-BBAF-24A3-9552585F3DF0}"/>
              </a:ext>
            </a:extLst>
          </p:cNvPr>
          <p:cNvSpPr/>
          <p:nvPr/>
        </p:nvSpPr>
        <p:spPr>
          <a:xfrm>
            <a:off x="4215807" y="6390994"/>
            <a:ext cx="96642" cy="290788"/>
          </a:xfrm>
          <a:custGeom>
            <a:avLst/>
            <a:gdLst>
              <a:gd name="connsiteX0" fmla="*/ 38693 w 96642"/>
              <a:gd name="connsiteY0" fmla="*/ 281 h 290788"/>
              <a:gd name="connsiteX1" fmla="*/ 48218 w 96642"/>
              <a:gd name="connsiteY1" fmla="*/ 130456 h 290788"/>
              <a:gd name="connsiteX2" fmla="*/ 64093 w 96642"/>
              <a:gd name="connsiteY2" fmla="*/ 203481 h 290788"/>
              <a:gd name="connsiteX3" fmla="*/ 92668 w 96642"/>
              <a:gd name="connsiteY3" fmla="*/ 289206 h 290788"/>
              <a:gd name="connsiteX4" fmla="*/ 86318 w 96642"/>
              <a:gd name="connsiteY4" fmla="*/ 260631 h 290788"/>
              <a:gd name="connsiteX5" fmla="*/ 593 w 96642"/>
              <a:gd name="connsiteY5" fmla="*/ 279681 h 290788"/>
              <a:gd name="connsiteX6" fmla="*/ 48218 w 96642"/>
              <a:gd name="connsiteY6" fmla="*/ 251106 h 290788"/>
              <a:gd name="connsiteX7" fmla="*/ 45043 w 96642"/>
              <a:gd name="connsiteY7" fmla="*/ 187606 h 290788"/>
              <a:gd name="connsiteX8" fmla="*/ 32343 w 96642"/>
              <a:gd name="connsiteY8" fmla="*/ 168556 h 290788"/>
              <a:gd name="connsiteX9" fmla="*/ 38693 w 96642"/>
              <a:gd name="connsiteY9" fmla="*/ 281 h 29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642" h="290788">
                <a:moveTo>
                  <a:pt x="38693" y="281"/>
                </a:moveTo>
                <a:cubicBezTo>
                  <a:pt x="41339" y="-6069"/>
                  <a:pt x="43985" y="96589"/>
                  <a:pt x="48218" y="130456"/>
                </a:cubicBezTo>
                <a:cubicBezTo>
                  <a:pt x="52451" y="164323"/>
                  <a:pt x="56685" y="177023"/>
                  <a:pt x="64093" y="203481"/>
                </a:cubicBezTo>
                <a:cubicBezTo>
                  <a:pt x="71501" y="229939"/>
                  <a:pt x="88964" y="279681"/>
                  <a:pt x="92668" y="289206"/>
                </a:cubicBezTo>
                <a:cubicBezTo>
                  <a:pt x="96372" y="298731"/>
                  <a:pt x="101664" y="262219"/>
                  <a:pt x="86318" y="260631"/>
                </a:cubicBezTo>
                <a:cubicBezTo>
                  <a:pt x="70972" y="259044"/>
                  <a:pt x="6943" y="281269"/>
                  <a:pt x="593" y="279681"/>
                </a:cubicBezTo>
                <a:cubicBezTo>
                  <a:pt x="-5757" y="278094"/>
                  <a:pt x="40810" y="266452"/>
                  <a:pt x="48218" y="251106"/>
                </a:cubicBezTo>
                <a:cubicBezTo>
                  <a:pt x="55626" y="235760"/>
                  <a:pt x="47689" y="201364"/>
                  <a:pt x="45043" y="187606"/>
                </a:cubicBezTo>
                <a:cubicBezTo>
                  <a:pt x="42397" y="173848"/>
                  <a:pt x="31814" y="193956"/>
                  <a:pt x="32343" y="168556"/>
                </a:cubicBezTo>
                <a:cubicBezTo>
                  <a:pt x="32872" y="143156"/>
                  <a:pt x="36047" y="6631"/>
                  <a:pt x="38693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B64BC0EE-3221-B427-D09B-9267B2570DAF}"/>
              </a:ext>
            </a:extLst>
          </p:cNvPr>
          <p:cNvSpPr/>
          <p:nvPr/>
        </p:nvSpPr>
        <p:spPr>
          <a:xfrm>
            <a:off x="4565075" y="6600852"/>
            <a:ext cx="236903" cy="80811"/>
          </a:xfrm>
          <a:custGeom>
            <a:avLst/>
            <a:gdLst>
              <a:gd name="connsiteX0" fmla="*/ 575 w 236903"/>
              <a:gd name="connsiteY0" fmla="*/ 60298 h 80811"/>
              <a:gd name="connsiteX1" fmla="*/ 79950 w 236903"/>
              <a:gd name="connsiteY1" fmla="*/ 19023 h 80811"/>
              <a:gd name="connsiteX2" fmla="*/ 79950 w 236903"/>
              <a:gd name="connsiteY2" fmla="*/ 3148 h 80811"/>
              <a:gd name="connsiteX3" fmla="*/ 232350 w 236903"/>
              <a:gd name="connsiteY3" fmla="*/ 79348 h 80811"/>
              <a:gd name="connsiteX4" fmla="*/ 191075 w 236903"/>
              <a:gd name="connsiteY4" fmla="*/ 50773 h 80811"/>
              <a:gd name="connsiteX5" fmla="*/ 130750 w 236903"/>
              <a:gd name="connsiteY5" fmla="*/ 19023 h 80811"/>
              <a:gd name="connsiteX6" fmla="*/ 575 w 236903"/>
              <a:gd name="connsiteY6" fmla="*/ 60298 h 8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03" h="80811">
                <a:moveTo>
                  <a:pt x="575" y="60298"/>
                </a:moveTo>
                <a:cubicBezTo>
                  <a:pt x="-7892" y="60298"/>
                  <a:pt x="79950" y="19023"/>
                  <a:pt x="79950" y="19023"/>
                </a:cubicBezTo>
                <a:cubicBezTo>
                  <a:pt x="93179" y="9498"/>
                  <a:pt x="54550" y="-6906"/>
                  <a:pt x="79950" y="3148"/>
                </a:cubicBezTo>
                <a:cubicBezTo>
                  <a:pt x="105350" y="13202"/>
                  <a:pt x="213829" y="71411"/>
                  <a:pt x="232350" y="79348"/>
                </a:cubicBezTo>
                <a:cubicBezTo>
                  <a:pt x="250871" y="87285"/>
                  <a:pt x="208008" y="60827"/>
                  <a:pt x="191075" y="50773"/>
                </a:cubicBezTo>
                <a:cubicBezTo>
                  <a:pt x="174142" y="40719"/>
                  <a:pt x="160383" y="17436"/>
                  <a:pt x="130750" y="19023"/>
                </a:cubicBezTo>
                <a:cubicBezTo>
                  <a:pt x="101117" y="20610"/>
                  <a:pt x="9042" y="60298"/>
                  <a:pt x="575" y="60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BE6E534C-9689-F1C1-3C82-FA7BBE60F06E}"/>
              </a:ext>
            </a:extLst>
          </p:cNvPr>
          <p:cNvSpPr/>
          <p:nvPr/>
        </p:nvSpPr>
        <p:spPr>
          <a:xfrm>
            <a:off x="4355665" y="6682934"/>
            <a:ext cx="93707" cy="124747"/>
          </a:xfrm>
          <a:custGeom>
            <a:avLst/>
            <a:gdLst>
              <a:gd name="connsiteX0" fmla="*/ 435 w 93707"/>
              <a:gd name="connsiteY0" fmla="*/ 441 h 124747"/>
              <a:gd name="connsiteX1" fmla="*/ 54410 w 93707"/>
              <a:gd name="connsiteY1" fmla="*/ 51241 h 124747"/>
              <a:gd name="connsiteX2" fmla="*/ 89335 w 93707"/>
              <a:gd name="connsiteY2" fmla="*/ 124266 h 124747"/>
              <a:gd name="connsiteX3" fmla="*/ 86160 w 93707"/>
              <a:gd name="connsiteY3" fmla="*/ 79816 h 124747"/>
              <a:gd name="connsiteX4" fmla="*/ 435 w 93707"/>
              <a:gd name="connsiteY4" fmla="*/ 441 h 12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07" h="124747">
                <a:moveTo>
                  <a:pt x="435" y="441"/>
                </a:moveTo>
                <a:cubicBezTo>
                  <a:pt x="-4857" y="-4322"/>
                  <a:pt x="39593" y="30604"/>
                  <a:pt x="54410" y="51241"/>
                </a:cubicBezTo>
                <a:cubicBezTo>
                  <a:pt x="69227" y="71878"/>
                  <a:pt x="84043" y="119504"/>
                  <a:pt x="89335" y="124266"/>
                </a:cubicBezTo>
                <a:cubicBezTo>
                  <a:pt x="94627" y="129029"/>
                  <a:pt x="96743" y="97279"/>
                  <a:pt x="86160" y="79816"/>
                </a:cubicBezTo>
                <a:cubicBezTo>
                  <a:pt x="75577" y="62354"/>
                  <a:pt x="5727" y="5204"/>
                  <a:pt x="435" y="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CEFC31C4-604D-0750-BC6D-8679114A9FE9}"/>
              </a:ext>
            </a:extLst>
          </p:cNvPr>
          <p:cNvSpPr/>
          <p:nvPr/>
        </p:nvSpPr>
        <p:spPr>
          <a:xfrm>
            <a:off x="4355424" y="5683248"/>
            <a:ext cx="26086" cy="384178"/>
          </a:xfrm>
          <a:custGeom>
            <a:avLst/>
            <a:gdLst>
              <a:gd name="connsiteX0" fmla="*/ 3851 w 26086"/>
              <a:gd name="connsiteY0" fmla="*/ 2 h 384178"/>
              <a:gd name="connsiteX1" fmla="*/ 7026 w 26086"/>
              <a:gd name="connsiteY1" fmla="*/ 165102 h 384178"/>
              <a:gd name="connsiteX2" fmla="*/ 676 w 26086"/>
              <a:gd name="connsiteY2" fmla="*/ 384177 h 384178"/>
              <a:gd name="connsiteX3" fmla="*/ 26076 w 26086"/>
              <a:gd name="connsiteY3" fmla="*/ 161927 h 384178"/>
              <a:gd name="connsiteX4" fmla="*/ 3851 w 26086"/>
              <a:gd name="connsiteY4" fmla="*/ 2 h 38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86" h="384178">
                <a:moveTo>
                  <a:pt x="3851" y="2"/>
                </a:moveTo>
                <a:cubicBezTo>
                  <a:pt x="676" y="531"/>
                  <a:pt x="7555" y="101073"/>
                  <a:pt x="7026" y="165102"/>
                </a:cubicBezTo>
                <a:cubicBezTo>
                  <a:pt x="6497" y="229131"/>
                  <a:pt x="-2499" y="384706"/>
                  <a:pt x="676" y="384177"/>
                </a:cubicBezTo>
                <a:cubicBezTo>
                  <a:pt x="3851" y="383648"/>
                  <a:pt x="25547" y="224369"/>
                  <a:pt x="26076" y="161927"/>
                </a:cubicBezTo>
                <a:cubicBezTo>
                  <a:pt x="26605" y="99485"/>
                  <a:pt x="7026" y="-527"/>
                  <a:pt x="385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A476AF69-4E27-D5EF-0693-B28C23BD9C7A}"/>
              </a:ext>
            </a:extLst>
          </p:cNvPr>
          <p:cNvSpPr/>
          <p:nvPr/>
        </p:nvSpPr>
        <p:spPr>
          <a:xfrm>
            <a:off x="4524339" y="5444923"/>
            <a:ext cx="79439" cy="352794"/>
          </a:xfrm>
          <a:custGeom>
            <a:avLst/>
            <a:gdLst>
              <a:gd name="connsiteX0" fmla="*/ 79411 w 79439"/>
              <a:gd name="connsiteY0" fmla="*/ 202 h 352794"/>
              <a:gd name="connsiteX1" fmla="*/ 38136 w 79439"/>
              <a:gd name="connsiteY1" fmla="*/ 178002 h 352794"/>
              <a:gd name="connsiteX2" fmla="*/ 36 w 79439"/>
              <a:gd name="connsiteY2" fmla="*/ 352627 h 352794"/>
              <a:gd name="connsiteX3" fmla="*/ 31786 w 79439"/>
              <a:gd name="connsiteY3" fmla="*/ 146252 h 352794"/>
              <a:gd name="connsiteX4" fmla="*/ 79411 w 79439"/>
              <a:gd name="connsiteY4" fmla="*/ 202 h 35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39" h="352794">
                <a:moveTo>
                  <a:pt x="79411" y="202"/>
                </a:moveTo>
                <a:cubicBezTo>
                  <a:pt x="80469" y="5493"/>
                  <a:pt x="51365" y="119265"/>
                  <a:pt x="38136" y="178002"/>
                </a:cubicBezTo>
                <a:cubicBezTo>
                  <a:pt x="24907" y="236739"/>
                  <a:pt x="1094" y="357918"/>
                  <a:pt x="36" y="352627"/>
                </a:cubicBezTo>
                <a:cubicBezTo>
                  <a:pt x="-1022" y="347336"/>
                  <a:pt x="21203" y="198110"/>
                  <a:pt x="31786" y="146252"/>
                </a:cubicBezTo>
                <a:cubicBezTo>
                  <a:pt x="42369" y="94394"/>
                  <a:pt x="78353" y="-5089"/>
                  <a:pt x="79411" y="2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FB2A438F-C3F6-DBC6-D94B-A6BD92E75756}"/>
              </a:ext>
            </a:extLst>
          </p:cNvPr>
          <p:cNvSpPr/>
          <p:nvPr/>
        </p:nvSpPr>
        <p:spPr>
          <a:xfrm>
            <a:off x="4621211" y="5796577"/>
            <a:ext cx="23826" cy="427992"/>
          </a:xfrm>
          <a:custGeom>
            <a:avLst/>
            <a:gdLst>
              <a:gd name="connsiteX0" fmla="*/ 4764 w 23826"/>
              <a:gd name="connsiteY0" fmla="*/ 973 h 427992"/>
              <a:gd name="connsiteX1" fmla="*/ 4764 w 23826"/>
              <a:gd name="connsiteY1" fmla="*/ 204173 h 427992"/>
              <a:gd name="connsiteX2" fmla="*/ 23814 w 23826"/>
              <a:gd name="connsiteY2" fmla="*/ 426423 h 427992"/>
              <a:gd name="connsiteX3" fmla="*/ 1589 w 23826"/>
              <a:gd name="connsiteY3" fmla="*/ 289898 h 427992"/>
              <a:gd name="connsiteX4" fmla="*/ 4764 w 23826"/>
              <a:gd name="connsiteY4" fmla="*/ 973 h 42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26" h="427992">
                <a:moveTo>
                  <a:pt x="4764" y="973"/>
                </a:moveTo>
                <a:cubicBezTo>
                  <a:pt x="5293" y="-13315"/>
                  <a:pt x="1589" y="133265"/>
                  <a:pt x="4764" y="204173"/>
                </a:cubicBezTo>
                <a:cubicBezTo>
                  <a:pt x="7939" y="275081"/>
                  <a:pt x="24343" y="412136"/>
                  <a:pt x="23814" y="426423"/>
                </a:cubicBezTo>
                <a:cubicBezTo>
                  <a:pt x="23285" y="440711"/>
                  <a:pt x="6351" y="354456"/>
                  <a:pt x="1589" y="289898"/>
                </a:cubicBezTo>
                <a:cubicBezTo>
                  <a:pt x="-3173" y="225340"/>
                  <a:pt x="4235" y="15261"/>
                  <a:pt x="4764" y="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86DB084-B048-C56D-0762-1473BF85E1A8}"/>
              </a:ext>
            </a:extLst>
          </p:cNvPr>
          <p:cNvSpPr/>
          <p:nvPr/>
        </p:nvSpPr>
        <p:spPr>
          <a:xfrm>
            <a:off x="4663750" y="6404999"/>
            <a:ext cx="175592" cy="129808"/>
          </a:xfrm>
          <a:custGeom>
            <a:avLst/>
            <a:gdLst>
              <a:gd name="connsiteX0" fmla="*/ 325 w 175592"/>
              <a:gd name="connsiteY0" fmla="*/ 129151 h 129808"/>
              <a:gd name="connsiteX1" fmla="*/ 67000 w 175592"/>
              <a:gd name="connsiteY1" fmla="*/ 52951 h 129808"/>
              <a:gd name="connsiteX2" fmla="*/ 67000 w 175592"/>
              <a:gd name="connsiteY2" fmla="*/ 21201 h 129808"/>
              <a:gd name="connsiteX3" fmla="*/ 174950 w 175592"/>
              <a:gd name="connsiteY3" fmla="*/ 59301 h 129808"/>
              <a:gd name="connsiteX4" fmla="*/ 114625 w 175592"/>
              <a:gd name="connsiteY4" fmla="*/ 18026 h 129808"/>
              <a:gd name="connsiteX5" fmla="*/ 98750 w 175592"/>
              <a:gd name="connsiteY5" fmla="*/ 5326 h 129808"/>
              <a:gd name="connsiteX6" fmla="*/ 325 w 175592"/>
              <a:gd name="connsiteY6" fmla="*/ 129151 h 12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592" h="129808">
                <a:moveTo>
                  <a:pt x="325" y="129151"/>
                </a:moveTo>
                <a:cubicBezTo>
                  <a:pt x="-4967" y="137088"/>
                  <a:pt x="55888" y="70942"/>
                  <a:pt x="67000" y="52951"/>
                </a:cubicBezTo>
                <a:cubicBezTo>
                  <a:pt x="78112" y="34960"/>
                  <a:pt x="49009" y="20143"/>
                  <a:pt x="67000" y="21201"/>
                </a:cubicBezTo>
                <a:cubicBezTo>
                  <a:pt x="84991" y="22259"/>
                  <a:pt x="167013" y="59830"/>
                  <a:pt x="174950" y="59301"/>
                </a:cubicBezTo>
                <a:cubicBezTo>
                  <a:pt x="182888" y="58772"/>
                  <a:pt x="114625" y="18026"/>
                  <a:pt x="114625" y="18026"/>
                </a:cubicBezTo>
                <a:cubicBezTo>
                  <a:pt x="101925" y="9030"/>
                  <a:pt x="113037" y="-8961"/>
                  <a:pt x="98750" y="5326"/>
                </a:cubicBezTo>
                <a:cubicBezTo>
                  <a:pt x="84463" y="19613"/>
                  <a:pt x="5617" y="121214"/>
                  <a:pt x="325" y="129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8CC35FEA-EDB3-7963-6B4D-95819C662CAB}"/>
              </a:ext>
            </a:extLst>
          </p:cNvPr>
          <p:cNvSpPr/>
          <p:nvPr/>
        </p:nvSpPr>
        <p:spPr>
          <a:xfrm>
            <a:off x="4746591" y="6473802"/>
            <a:ext cx="47820" cy="139737"/>
          </a:xfrm>
          <a:custGeom>
            <a:avLst/>
            <a:gdLst>
              <a:gd name="connsiteX0" fmla="*/ 47659 w 47820"/>
              <a:gd name="connsiteY0" fmla="*/ 23 h 139737"/>
              <a:gd name="connsiteX1" fmla="*/ 15909 w 47820"/>
              <a:gd name="connsiteY1" fmla="*/ 57173 h 139737"/>
              <a:gd name="connsiteX2" fmla="*/ 25434 w 47820"/>
              <a:gd name="connsiteY2" fmla="*/ 139723 h 139737"/>
              <a:gd name="connsiteX3" fmla="*/ 34 w 47820"/>
              <a:gd name="connsiteY3" fmla="*/ 63523 h 139737"/>
              <a:gd name="connsiteX4" fmla="*/ 47659 w 47820"/>
              <a:gd name="connsiteY4" fmla="*/ 23 h 13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20" h="139737">
                <a:moveTo>
                  <a:pt x="47659" y="23"/>
                </a:moveTo>
                <a:cubicBezTo>
                  <a:pt x="50305" y="-1035"/>
                  <a:pt x="19613" y="33890"/>
                  <a:pt x="15909" y="57173"/>
                </a:cubicBezTo>
                <a:cubicBezTo>
                  <a:pt x="12205" y="80456"/>
                  <a:pt x="28080" y="138665"/>
                  <a:pt x="25434" y="139723"/>
                </a:cubicBezTo>
                <a:cubicBezTo>
                  <a:pt x="22788" y="140781"/>
                  <a:pt x="-1024" y="82044"/>
                  <a:pt x="34" y="63523"/>
                </a:cubicBezTo>
                <a:cubicBezTo>
                  <a:pt x="1092" y="45002"/>
                  <a:pt x="45013" y="1081"/>
                  <a:pt x="47659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83BA9FC4-0B7F-26E1-4C13-D6CD281E502B}"/>
              </a:ext>
            </a:extLst>
          </p:cNvPr>
          <p:cNvSpPr/>
          <p:nvPr/>
        </p:nvSpPr>
        <p:spPr>
          <a:xfrm>
            <a:off x="4533818" y="6861127"/>
            <a:ext cx="54117" cy="202617"/>
          </a:xfrm>
          <a:custGeom>
            <a:avLst/>
            <a:gdLst>
              <a:gd name="connsiteX0" fmla="*/ 82 w 54117"/>
              <a:gd name="connsiteY0" fmla="*/ 48 h 202617"/>
              <a:gd name="connsiteX1" fmla="*/ 41357 w 54117"/>
              <a:gd name="connsiteY1" fmla="*/ 107998 h 202617"/>
              <a:gd name="connsiteX2" fmla="*/ 25482 w 54117"/>
              <a:gd name="connsiteY2" fmla="*/ 165148 h 202617"/>
              <a:gd name="connsiteX3" fmla="*/ 9607 w 54117"/>
              <a:gd name="connsiteY3" fmla="*/ 200073 h 202617"/>
              <a:gd name="connsiteX4" fmla="*/ 54057 w 54117"/>
              <a:gd name="connsiteY4" fmla="*/ 95298 h 202617"/>
              <a:gd name="connsiteX5" fmla="*/ 82 w 54117"/>
              <a:gd name="connsiteY5" fmla="*/ 48 h 20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17" h="202617">
                <a:moveTo>
                  <a:pt x="82" y="48"/>
                </a:moveTo>
                <a:cubicBezTo>
                  <a:pt x="-2035" y="2165"/>
                  <a:pt x="37124" y="80481"/>
                  <a:pt x="41357" y="107998"/>
                </a:cubicBezTo>
                <a:cubicBezTo>
                  <a:pt x="45590" y="135515"/>
                  <a:pt x="30774" y="149802"/>
                  <a:pt x="25482" y="165148"/>
                </a:cubicBezTo>
                <a:cubicBezTo>
                  <a:pt x="20190" y="180494"/>
                  <a:pt x="4845" y="211715"/>
                  <a:pt x="9607" y="200073"/>
                </a:cubicBezTo>
                <a:cubicBezTo>
                  <a:pt x="14369" y="188431"/>
                  <a:pt x="51940" y="125460"/>
                  <a:pt x="54057" y="95298"/>
                </a:cubicBezTo>
                <a:cubicBezTo>
                  <a:pt x="56174" y="65136"/>
                  <a:pt x="2199" y="-2069"/>
                  <a:pt x="82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E5803D5D-0BD2-2A39-5E9E-2F7D09234E79}"/>
              </a:ext>
            </a:extLst>
          </p:cNvPr>
          <p:cNvSpPr/>
          <p:nvPr/>
        </p:nvSpPr>
        <p:spPr>
          <a:xfrm>
            <a:off x="4364789" y="6857998"/>
            <a:ext cx="64369" cy="211047"/>
          </a:xfrm>
          <a:custGeom>
            <a:avLst/>
            <a:gdLst>
              <a:gd name="connsiteX0" fmla="*/ 64336 w 64369"/>
              <a:gd name="connsiteY0" fmla="*/ 2 h 211047"/>
              <a:gd name="connsiteX1" fmla="*/ 10361 w 64369"/>
              <a:gd name="connsiteY1" fmla="*/ 123827 h 211047"/>
              <a:gd name="connsiteX2" fmla="*/ 57986 w 64369"/>
              <a:gd name="connsiteY2" fmla="*/ 209552 h 211047"/>
              <a:gd name="connsiteX3" fmla="*/ 26236 w 64369"/>
              <a:gd name="connsiteY3" fmla="*/ 174627 h 211047"/>
              <a:gd name="connsiteX4" fmla="*/ 836 w 64369"/>
              <a:gd name="connsiteY4" fmla="*/ 127002 h 211047"/>
              <a:gd name="connsiteX5" fmla="*/ 64336 w 64369"/>
              <a:gd name="connsiteY5" fmla="*/ 2 h 21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69" h="211047">
                <a:moveTo>
                  <a:pt x="64336" y="2"/>
                </a:moveTo>
                <a:cubicBezTo>
                  <a:pt x="65923" y="-527"/>
                  <a:pt x="11419" y="88902"/>
                  <a:pt x="10361" y="123827"/>
                </a:cubicBezTo>
                <a:cubicBezTo>
                  <a:pt x="9303" y="158752"/>
                  <a:pt x="55340" y="201085"/>
                  <a:pt x="57986" y="209552"/>
                </a:cubicBezTo>
                <a:cubicBezTo>
                  <a:pt x="60632" y="218019"/>
                  <a:pt x="35761" y="188385"/>
                  <a:pt x="26236" y="174627"/>
                </a:cubicBezTo>
                <a:cubicBezTo>
                  <a:pt x="16711" y="160869"/>
                  <a:pt x="-4456" y="151873"/>
                  <a:pt x="836" y="127002"/>
                </a:cubicBezTo>
                <a:cubicBezTo>
                  <a:pt x="6128" y="102131"/>
                  <a:pt x="62749" y="531"/>
                  <a:pt x="6433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E6E953E5-2DAB-4333-4667-85C2FA563F09}"/>
              </a:ext>
            </a:extLst>
          </p:cNvPr>
          <p:cNvSpPr/>
          <p:nvPr/>
        </p:nvSpPr>
        <p:spPr>
          <a:xfrm>
            <a:off x="3939839" y="7083294"/>
            <a:ext cx="527292" cy="57863"/>
          </a:xfrm>
          <a:custGeom>
            <a:avLst/>
            <a:gdLst>
              <a:gd name="connsiteX0" fmla="*/ 336 w 527292"/>
              <a:gd name="connsiteY0" fmla="*/ 57281 h 57863"/>
              <a:gd name="connsiteX1" fmla="*/ 308311 w 527292"/>
              <a:gd name="connsiteY1" fmla="*/ 25531 h 57863"/>
              <a:gd name="connsiteX2" fmla="*/ 397211 w 527292"/>
              <a:gd name="connsiteY2" fmla="*/ 25531 h 57863"/>
              <a:gd name="connsiteX3" fmla="*/ 524211 w 527292"/>
              <a:gd name="connsiteY3" fmla="*/ 47756 h 57863"/>
              <a:gd name="connsiteX4" fmla="*/ 479761 w 527292"/>
              <a:gd name="connsiteY4" fmla="*/ 28706 h 57863"/>
              <a:gd name="connsiteX5" fmla="*/ 387686 w 527292"/>
              <a:gd name="connsiteY5" fmla="*/ 131 h 57863"/>
              <a:gd name="connsiteX6" fmla="*/ 416261 w 527292"/>
              <a:gd name="connsiteY6" fmla="*/ 19181 h 57863"/>
              <a:gd name="connsiteX7" fmla="*/ 251161 w 527292"/>
              <a:gd name="connsiteY7" fmla="*/ 44581 h 57863"/>
              <a:gd name="connsiteX8" fmla="*/ 336 w 527292"/>
              <a:gd name="connsiteY8" fmla="*/ 57281 h 5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292" h="57863">
                <a:moveTo>
                  <a:pt x="336" y="57281"/>
                </a:moveTo>
                <a:cubicBezTo>
                  <a:pt x="9861" y="54106"/>
                  <a:pt x="242165" y="30823"/>
                  <a:pt x="308311" y="25531"/>
                </a:cubicBezTo>
                <a:cubicBezTo>
                  <a:pt x="374457" y="20239"/>
                  <a:pt x="361228" y="21827"/>
                  <a:pt x="397211" y="25531"/>
                </a:cubicBezTo>
                <a:cubicBezTo>
                  <a:pt x="433194" y="29235"/>
                  <a:pt x="510453" y="47227"/>
                  <a:pt x="524211" y="47756"/>
                </a:cubicBezTo>
                <a:cubicBezTo>
                  <a:pt x="537969" y="48285"/>
                  <a:pt x="502515" y="36643"/>
                  <a:pt x="479761" y="28706"/>
                </a:cubicBezTo>
                <a:cubicBezTo>
                  <a:pt x="457007" y="20768"/>
                  <a:pt x="398269" y="1718"/>
                  <a:pt x="387686" y="131"/>
                </a:cubicBezTo>
                <a:cubicBezTo>
                  <a:pt x="377103" y="-1457"/>
                  <a:pt x="439015" y="11773"/>
                  <a:pt x="416261" y="19181"/>
                </a:cubicBezTo>
                <a:cubicBezTo>
                  <a:pt x="393507" y="26589"/>
                  <a:pt x="316248" y="39289"/>
                  <a:pt x="251161" y="44581"/>
                </a:cubicBezTo>
                <a:cubicBezTo>
                  <a:pt x="186074" y="49873"/>
                  <a:pt x="-9189" y="60456"/>
                  <a:pt x="336" y="57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FD1EF9BE-F7F6-8A26-9C28-8A6EC0E7B9BF}"/>
              </a:ext>
            </a:extLst>
          </p:cNvPr>
          <p:cNvSpPr/>
          <p:nvPr/>
        </p:nvSpPr>
        <p:spPr>
          <a:xfrm>
            <a:off x="4454190" y="7102167"/>
            <a:ext cx="705463" cy="63983"/>
          </a:xfrm>
          <a:custGeom>
            <a:avLst/>
            <a:gdLst>
              <a:gd name="connsiteX0" fmla="*/ 335 w 705463"/>
              <a:gd name="connsiteY0" fmla="*/ 63808 h 63983"/>
              <a:gd name="connsiteX1" fmla="*/ 187660 w 705463"/>
              <a:gd name="connsiteY1" fmla="*/ 19358 h 63983"/>
              <a:gd name="connsiteX2" fmla="*/ 362285 w 705463"/>
              <a:gd name="connsiteY2" fmla="*/ 22533 h 63983"/>
              <a:gd name="connsiteX3" fmla="*/ 343235 w 705463"/>
              <a:gd name="connsiteY3" fmla="*/ 32058 h 63983"/>
              <a:gd name="connsiteX4" fmla="*/ 527385 w 705463"/>
              <a:gd name="connsiteY4" fmla="*/ 32058 h 63983"/>
              <a:gd name="connsiteX5" fmla="*/ 616285 w 705463"/>
              <a:gd name="connsiteY5" fmla="*/ 32058 h 63983"/>
              <a:gd name="connsiteX6" fmla="*/ 702010 w 705463"/>
              <a:gd name="connsiteY6" fmla="*/ 63808 h 63983"/>
              <a:gd name="connsiteX7" fmla="*/ 657560 w 705463"/>
              <a:gd name="connsiteY7" fmla="*/ 38408 h 63983"/>
              <a:gd name="connsiteX8" fmla="*/ 384510 w 705463"/>
              <a:gd name="connsiteY8" fmla="*/ 25708 h 63983"/>
              <a:gd name="connsiteX9" fmla="*/ 235285 w 705463"/>
              <a:gd name="connsiteY9" fmla="*/ 308 h 63983"/>
              <a:gd name="connsiteX10" fmla="*/ 335 w 705463"/>
              <a:gd name="connsiteY10" fmla="*/ 63808 h 6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5463" h="63983">
                <a:moveTo>
                  <a:pt x="335" y="63808"/>
                </a:moveTo>
                <a:cubicBezTo>
                  <a:pt x="-7603" y="66983"/>
                  <a:pt x="127335" y="26237"/>
                  <a:pt x="187660" y="19358"/>
                </a:cubicBezTo>
                <a:cubicBezTo>
                  <a:pt x="247985" y="12479"/>
                  <a:pt x="336356" y="20416"/>
                  <a:pt x="362285" y="22533"/>
                </a:cubicBezTo>
                <a:cubicBezTo>
                  <a:pt x="388214" y="24650"/>
                  <a:pt x="315718" y="30471"/>
                  <a:pt x="343235" y="32058"/>
                </a:cubicBezTo>
                <a:cubicBezTo>
                  <a:pt x="370752" y="33645"/>
                  <a:pt x="527385" y="32058"/>
                  <a:pt x="527385" y="32058"/>
                </a:cubicBezTo>
                <a:cubicBezTo>
                  <a:pt x="572893" y="32058"/>
                  <a:pt x="587181" y="26766"/>
                  <a:pt x="616285" y="32058"/>
                </a:cubicBezTo>
                <a:cubicBezTo>
                  <a:pt x="645389" y="37350"/>
                  <a:pt x="695131" y="62750"/>
                  <a:pt x="702010" y="63808"/>
                </a:cubicBezTo>
                <a:cubicBezTo>
                  <a:pt x="708889" y="64866"/>
                  <a:pt x="710477" y="44758"/>
                  <a:pt x="657560" y="38408"/>
                </a:cubicBezTo>
                <a:cubicBezTo>
                  <a:pt x="604643" y="32058"/>
                  <a:pt x="454889" y="32058"/>
                  <a:pt x="384510" y="25708"/>
                </a:cubicBezTo>
                <a:cubicBezTo>
                  <a:pt x="314131" y="19358"/>
                  <a:pt x="293493" y="-2867"/>
                  <a:pt x="235285" y="308"/>
                </a:cubicBezTo>
                <a:cubicBezTo>
                  <a:pt x="177077" y="3483"/>
                  <a:pt x="8273" y="60633"/>
                  <a:pt x="335" y="63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2CD51701-2862-98E9-BEC9-5BC5B029FC18}"/>
              </a:ext>
            </a:extLst>
          </p:cNvPr>
          <p:cNvSpPr/>
          <p:nvPr/>
        </p:nvSpPr>
        <p:spPr>
          <a:xfrm>
            <a:off x="4025890" y="7181779"/>
            <a:ext cx="439526" cy="200658"/>
          </a:xfrm>
          <a:custGeom>
            <a:avLst/>
            <a:gdLst>
              <a:gd name="connsiteX0" fmla="*/ 10 w 439526"/>
              <a:gd name="connsiteY0" fmla="*/ 71 h 200658"/>
              <a:gd name="connsiteX1" fmla="*/ 228610 w 439526"/>
              <a:gd name="connsiteY1" fmla="*/ 146121 h 200658"/>
              <a:gd name="connsiteX2" fmla="*/ 438160 w 439526"/>
              <a:gd name="connsiteY2" fmla="*/ 200096 h 200658"/>
              <a:gd name="connsiteX3" fmla="*/ 314335 w 439526"/>
              <a:gd name="connsiteY3" fmla="*/ 171521 h 200658"/>
              <a:gd name="connsiteX4" fmla="*/ 219085 w 439526"/>
              <a:gd name="connsiteY4" fmla="*/ 127071 h 200658"/>
              <a:gd name="connsiteX5" fmla="*/ 10 w 439526"/>
              <a:gd name="connsiteY5" fmla="*/ 71 h 20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526" h="200658">
                <a:moveTo>
                  <a:pt x="10" y="71"/>
                </a:moveTo>
                <a:cubicBezTo>
                  <a:pt x="1597" y="3246"/>
                  <a:pt x="155585" y="112784"/>
                  <a:pt x="228610" y="146121"/>
                </a:cubicBezTo>
                <a:cubicBezTo>
                  <a:pt x="301635" y="179458"/>
                  <a:pt x="423873" y="195863"/>
                  <a:pt x="438160" y="200096"/>
                </a:cubicBezTo>
                <a:cubicBezTo>
                  <a:pt x="452447" y="204329"/>
                  <a:pt x="350847" y="183692"/>
                  <a:pt x="314335" y="171521"/>
                </a:cubicBezTo>
                <a:cubicBezTo>
                  <a:pt x="277823" y="159350"/>
                  <a:pt x="267768" y="153529"/>
                  <a:pt x="219085" y="127071"/>
                </a:cubicBezTo>
                <a:cubicBezTo>
                  <a:pt x="170402" y="100613"/>
                  <a:pt x="-1577" y="-3104"/>
                  <a:pt x="10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F756B58C-5618-4573-535A-D56DE3BFD338}"/>
              </a:ext>
            </a:extLst>
          </p:cNvPr>
          <p:cNvSpPr/>
          <p:nvPr/>
        </p:nvSpPr>
        <p:spPr>
          <a:xfrm>
            <a:off x="4454525" y="7153139"/>
            <a:ext cx="616065" cy="228736"/>
          </a:xfrm>
          <a:custGeom>
            <a:avLst/>
            <a:gdLst>
              <a:gd name="connsiteX0" fmla="*/ 0 w 616065"/>
              <a:gd name="connsiteY0" fmla="*/ 228736 h 228736"/>
              <a:gd name="connsiteX1" fmla="*/ 282575 w 616065"/>
              <a:gd name="connsiteY1" fmla="*/ 143011 h 228736"/>
              <a:gd name="connsiteX2" fmla="*/ 215900 w 616065"/>
              <a:gd name="connsiteY2" fmla="*/ 196986 h 228736"/>
              <a:gd name="connsiteX3" fmla="*/ 485775 w 616065"/>
              <a:gd name="connsiteY3" fmla="*/ 73161 h 228736"/>
              <a:gd name="connsiteX4" fmla="*/ 615950 w 616065"/>
              <a:gd name="connsiteY4" fmla="*/ 136 h 228736"/>
              <a:gd name="connsiteX5" fmla="*/ 504825 w 616065"/>
              <a:gd name="connsiteY5" fmla="*/ 57286 h 228736"/>
              <a:gd name="connsiteX6" fmla="*/ 307975 w 616065"/>
              <a:gd name="connsiteY6" fmla="*/ 139836 h 228736"/>
              <a:gd name="connsiteX7" fmla="*/ 349250 w 616065"/>
              <a:gd name="connsiteY7" fmla="*/ 95386 h 228736"/>
              <a:gd name="connsiteX8" fmla="*/ 196850 w 616065"/>
              <a:gd name="connsiteY8" fmla="*/ 158886 h 228736"/>
              <a:gd name="connsiteX9" fmla="*/ 0 w 616065"/>
              <a:gd name="connsiteY9" fmla="*/ 228736 h 22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065" h="228736">
                <a:moveTo>
                  <a:pt x="0" y="228736"/>
                </a:moveTo>
                <a:cubicBezTo>
                  <a:pt x="123296" y="188519"/>
                  <a:pt x="246592" y="148303"/>
                  <a:pt x="282575" y="143011"/>
                </a:cubicBezTo>
                <a:cubicBezTo>
                  <a:pt x="318558" y="137719"/>
                  <a:pt x="182033" y="208628"/>
                  <a:pt x="215900" y="196986"/>
                </a:cubicBezTo>
                <a:cubicBezTo>
                  <a:pt x="249767" y="185344"/>
                  <a:pt x="419100" y="105969"/>
                  <a:pt x="485775" y="73161"/>
                </a:cubicBezTo>
                <a:cubicBezTo>
                  <a:pt x="552450" y="40353"/>
                  <a:pt x="612775" y="2782"/>
                  <a:pt x="615950" y="136"/>
                </a:cubicBezTo>
                <a:cubicBezTo>
                  <a:pt x="619125" y="-2510"/>
                  <a:pt x="556154" y="34003"/>
                  <a:pt x="504825" y="57286"/>
                </a:cubicBezTo>
                <a:cubicBezTo>
                  <a:pt x="453496" y="80569"/>
                  <a:pt x="333904" y="133486"/>
                  <a:pt x="307975" y="139836"/>
                </a:cubicBezTo>
                <a:cubicBezTo>
                  <a:pt x="282046" y="146186"/>
                  <a:pt x="367771" y="92211"/>
                  <a:pt x="349250" y="95386"/>
                </a:cubicBezTo>
                <a:cubicBezTo>
                  <a:pt x="330729" y="98561"/>
                  <a:pt x="196850" y="158886"/>
                  <a:pt x="196850" y="158886"/>
                </a:cubicBezTo>
                <a:lnTo>
                  <a:pt x="0" y="22873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1007A678-5F1D-D2C2-F36B-812BF91915C8}"/>
              </a:ext>
            </a:extLst>
          </p:cNvPr>
          <p:cNvSpPr/>
          <p:nvPr/>
        </p:nvSpPr>
        <p:spPr>
          <a:xfrm>
            <a:off x="3971884" y="7136336"/>
            <a:ext cx="500014" cy="90284"/>
          </a:xfrm>
          <a:custGeom>
            <a:avLst/>
            <a:gdLst>
              <a:gd name="connsiteX0" fmla="*/ 41 w 500014"/>
              <a:gd name="connsiteY0" fmla="*/ 1064 h 90284"/>
              <a:gd name="connsiteX1" fmla="*/ 311191 w 500014"/>
              <a:gd name="connsiteY1" fmla="*/ 20114 h 90284"/>
              <a:gd name="connsiteX2" fmla="*/ 435016 w 500014"/>
              <a:gd name="connsiteY2" fmla="*/ 58214 h 90284"/>
              <a:gd name="connsiteX3" fmla="*/ 406441 w 500014"/>
              <a:gd name="connsiteY3" fmla="*/ 39164 h 90284"/>
              <a:gd name="connsiteX4" fmla="*/ 498516 w 500014"/>
              <a:gd name="connsiteY4" fmla="*/ 89964 h 90284"/>
              <a:gd name="connsiteX5" fmla="*/ 454066 w 500014"/>
              <a:gd name="connsiteY5" fmla="*/ 58214 h 90284"/>
              <a:gd name="connsiteX6" fmla="*/ 333416 w 500014"/>
              <a:gd name="connsiteY6" fmla="*/ 7414 h 90284"/>
              <a:gd name="connsiteX7" fmla="*/ 41 w 500014"/>
              <a:gd name="connsiteY7" fmla="*/ 1064 h 9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14" h="90284">
                <a:moveTo>
                  <a:pt x="41" y="1064"/>
                </a:moveTo>
                <a:cubicBezTo>
                  <a:pt x="-3663" y="3181"/>
                  <a:pt x="238695" y="10589"/>
                  <a:pt x="311191" y="20114"/>
                </a:cubicBezTo>
                <a:cubicBezTo>
                  <a:pt x="383687" y="29639"/>
                  <a:pt x="419141" y="55039"/>
                  <a:pt x="435016" y="58214"/>
                </a:cubicBezTo>
                <a:cubicBezTo>
                  <a:pt x="450891" y="61389"/>
                  <a:pt x="395858" y="33872"/>
                  <a:pt x="406441" y="39164"/>
                </a:cubicBezTo>
                <a:cubicBezTo>
                  <a:pt x="417024" y="44456"/>
                  <a:pt x="490578" y="86789"/>
                  <a:pt x="498516" y="89964"/>
                </a:cubicBezTo>
                <a:cubicBezTo>
                  <a:pt x="506454" y="93139"/>
                  <a:pt x="481583" y="71972"/>
                  <a:pt x="454066" y="58214"/>
                </a:cubicBezTo>
                <a:cubicBezTo>
                  <a:pt x="426549" y="44456"/>
                  <a:pt x="401679" y="15352"/>
                  <a:pt x="333416" y="7414"/>
                </a:cubicBezTo>
                <a:cubicBezTo>
                  <a:pt x="265154" y="-524"/>
                  <a:pt x="3745" y="-1053"/>
                  <a:pt x="41" y="1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F6A630BF-8397-BCB6-1532-EE58EBE93F3C}"/>
              </a:ext>
            </a:extLst>
          </p:cNvPr>
          <p:cNvSpPr/>
          <p:nvPr/>
        </p:nvSpPr>
        <p:spPr>
          <a:xfrm>
            <a:off x="4424010" y="7137259"/>
            <a:ext cx="599203" cy="78027"/>
          </a:xfrm>
          <a:custGeom>
            <a:avLst/>
            <a:gdLst>
              <a:gd name="connsiteX0" fmla="*/ 14640 w 599203"/>
              <a:gd name="connsiteY0" fmla="*/ 73166 h 78027"/>
              <a:gd name="connsiteX1" fmla="*/ 322615 w 599203"/>
              <a:gd name="connsiteY1" fmla="*/ 25541 h 78027"/>
              <a:gd name="connsiteX2" fmla="*/ 433740 w 599203"/>
              <a:gd name="connsiteY2" fmla="*/ 35066 h 78027"/>
              <a:gd name="connsiteX3" fmla="*/ 598840 w 599203"/>
              <a:gd name="connsiteY3" fmla="*/ 141 h 78027"/>
              <a:gd name="connsiteX4" fmla="*/ 475015 w 599203"/>
              <a:gd name="connsiteY4" fmla="*/ 22366 h 78027"/>
              <a:gd name="connsiteX5" fmla="*/ 370240 w 599203"/>
              <a:gd name="connsiteY5" fmla="*/ 12841 h 78027"/>
              <a:gd name="connsiteX6" fmla="*/ 252765 w 599203"/>
              <a:gd name="connsiteY6" fmla="*/ 19191 h 78027"/>
              <a:gd name="connsiteX7" fmla="*/ 68615 w 599203"/>
              <a:gd name="connsiteY7" fmla="*/ 69991 h 78027"/>
              <a:gd name="connsiteX8" fmla="*/ 14640 w 599203"/>
              <a:gd name="connsiteY8" fmla="*/ 73166 h 7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203" h="78027">
                <a:moveTo>
                  <a:pt x="14640" y="73166"/>
                </a:moveTo>
                <a:cubicBezTo>
                  <a:pt x="56973" y="65758"/>
                  <a:pt x="252765" y="31891"/>
                  <a:pt x="322615" y="25541"/>
                </a:cubicBezTo>
                <a:cubicBezTo>
                  <a:pt x="392465" y="19191"/>
                  <a:pt x="387703" y="39299"/>
                  <a:pt x="433740" y="35066"/>
                </a:cubicBezTo>
                <a:cubicBezTo>
                  <a:pt x="479778" y="30833"/>
                  <a:pt x="591961" y="2258"/>
                  <a:pt x="598840" y="141"/>
                </a:cubicBezTo>
                <a:cubicBezTo>
                  <a:pt x="605719" y="-1976"/>
                  <a:pt x="513115" y="20249"/>
                  <a:pt x="475015" y="22366"/>
                </a:cubicBezTo>
                <a:cubicBezTo>
                  <a:pt x="436915" y="24483"/>
                  <a:pt x="407282" y="13370"/>
                  <a:pt x="370240" y="12841"/>
                </a:cubicBezTo>
                <a:cubicBezTo>
                  <a:pt x="333198" y="12312"/>
                  <a:pt x="303036" y="9666"/>
                  <a:pt x="252765" y="19191"/>
                </a:cubicBezTo>
                <a:cubicBezTo>
                  <a:pt x="202494" y="28716"/>
                  <a:pt x="105657" y="60466"/>
                  <a:pt x="68615" y="69991"/>
                </a:cubicBezTo>
                <a:cubicBezTo>
                  <a:pt x="31573" y="79516"/>
                  <a:pt x="-27693" y="80574"/>
                  <a:pt x="14640" y="73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FD719526-FC4D-2185-BBF1-4E3EC100557C}"/>
              </a:ext>
            </a:extLst>
          </p:cNvPr>
          <p:cNvSpPr/>
          <p:nvPr/>
        </p:nvSpPr>
        <p:spPr>
          <a:xfrm>
            <a:off x="4152899" y="7210262"/>
            <a:ext cx="349964" cy="83423"/>
          </a:xfrm>
          <a:custGeom>
            <a:avLst/>
            <a:gdLst>
              <a:gd name="connsiteX0" fmla="*/ 1 w 349964"/>
              <a:gd name="connsiteY0" fmla="*/ 163 h 83423"/>
              <a:gd name="connsiteX1" fmla="*/ 187326 w 349964"/>
              <a:gd name="connsiteY1" fmla="*/ 41438 h 83423"/>
              <a:gd name="connsiteX2" fmla="*/ 346076 w 349964"/>
              <a:gd name="connsiteY2" fmla="*/ 82713 h 83423"/>
              <a:gd name="connsiteX3" fmla="*/ 292101 w 349964"/>
              <a:gd name="connsiteY3" fmla="*/ 66838 h 83423"/>
              <a:gd name="connsiteX4" fmla="*/ 190501 w 349964"/>
              <a:gd name="connsiteY4" fmla="*/ 57313 h 83423"/>
              <a:gd name="connsiteX5" fmla="*/ 1 w 349964"/>
              <a:gd name="connsiteY5" fmla="*/ 163 h 8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964" h="83423">
                <a:moveTo>
                  <a:pt x="1" y="163"/>
                </a:moveTo>
                <a:cubicBezTo>
                  <a:pt x="-528" y="-2483"/>
                  <a:pt x="129647" y="27680"/>
                  <a:pt x="187326" y="41438"/>
                </a:cubicBezTo>
                <a:cubicBezTo>
                  <a:pt x="245005" y="55196"/>
                  <a:pt x="328614" y="78480"/>
                  <a:pt x="346076" y="82713"/>
                </a:cubicBezTo>
                <a:cubicBezTo>
                  <a:pt x="363538" y="86946"/>
                  <a:pt x="318030" y="71071"/>
                  <a:pt x="292101" y="66838"/>
                </a:cubicBezTo>
                <a:cubicBezTo>
                  <a:pt x="266172" y="62605"/>
                  <a:pt x="233893" y="65251"/>
                  <a:pt x="190501" y="57313"/>
                </a:cubicBezTo>
                <a:cubicBezTo>
                  <a:pt x="147109" y="49375"/>
                  <a:pt x="530" y="2809"/>
                  <a:pt x="1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EAFB316B-51FC-F9E8-7F8B-D8CE2A18AE9C}"/>
              </a:ext>
            </a:extLst>
          </p:cNvPr>
          <p:cNvSpPr/>
          <p:nvPr/>
        </p:nvSpPr>
        <p:spPr>
          <a:xfrm>
            <a:off x="4421799" y="7146290"/>
            <a:ext cx="647600" cy="162560"/>
          </a:xfrm>
          <a:custGeom>
            <a:avLst/>
            <a:gdLst>
              <a:gd name="connsiteX0" fmla="*/ 976 w 647600"/>
              <a:gd name="connsiteY0" fmla="*/ 162560 h 162560"/>
              <a:gd name="connsiteX1" fmla="*/ 334351 w 647600"/>
              <a:gd name="connsiteY1" fmla="*/ 102235 h 162560"/>
              <a:gd name="connsiteX2" fmla="*/ 474051 w 647600"/>
              <a:gd name="connsiteY2" fmla="*/ 70485 h 162560"/>
              <a:gd name="connsiteX3" fmla="*/ 645501 w 647600"/>
              <a:gd name="connsiteY3" fmla="*/ 635 h 162560"/>
              <a:gd name="connsiteX4" fmla="*/ 556601 w 647600"/>
              <a:gd name="connsiteY4" fmla="*/ 38735 h 162560"/>
              <a:gd name="connsiteX5" fmla="*/ 369276 w 647600"/>
              <a:gd name="connsiteY5" fmla="*/ 86360 h 162560"/>
              <a:gd name="connsiteX6" fmla="*/ 166076 w 647600"/>
              <a:gd name="connsiteY6" fmla="*/ 92710 h 162560"/>
              <a:gd name="connsiteX7" fmla="*/ 229576 w 647600"/>
              <a:gd name="connsiteY7" fmla="*/ 102235 h 162560"/>
              <a:gd name="connsiteX8" fmla="*/ 976 w 647600"/>
              <a:gd name="connsiteY8" fmla="*/ 162560 h 1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600" h="162560">
                <a:moveTo>
                  <a:pt x="976" y="162560"/>
                </a:moveTo>
                <a:cubicBezTo>
                  <a:pt x="18438" y="162560"/>
                  <a:pt x="255505" y="117581"/>
                  <a:pt x="334351" y="102235"/>
                </a:cubicBezTo>
                <a:cubicBezTo>
                  <a:pt x="413197" y="86889"/>
                  <a:pt x="422193" y="87418"/>
                  <a:pt x="474051" y="70485"/>
                </a:cubicBezTo>
                <a:cubicBezTo>
                  <a:pt x="525909" y="53552"/>
                  <a:pt x="631743" y="5927"/>
                  <a:pt x="645501" y="635"/>
                </a:cubicBezTo>
                <a:cubicBezTo>
                  <a:pt x="659259" y="-4657"/>
                  <a:pt x="602638" y="24448"/>
                  <a:pt x="556601" y="38735"/>
                </a:cubicBezTo>
                <a:cubicBezTo>
                  <a:pt x="510564" y="53022"/>
                  <a:pt x="434363" y="77364"/>
                  <a:pt x="369276" y="86360"/>
                </a:cubicBezTo>
                <a:cubicBezTo>
                  <a:pt x="304189" y="95356"/>
                  <a:pt x="189359" y="90064"/>
                  <a:pt x="166076" y="92710"/>
                </a:cubicBezTo>
                <a:cubicBezTo>
                  <a:pt x="142793" y="95356"/>
                  <a:pt x="253389" y="91122"/>
                  <a:pt x="229576" y="102235"/>
                </a:cubicBezTo>
                <a:cubicBezTo>
                  <a:pt x="205764" y="113347"/>
                  <a:pt x="-16486" y="162560"/>
                  <a:pt x="976" y="162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0BE71848-1753-76AA-B731-3443CEC6EB01}"/>
              </a:ext>
            </a:extLst>
          </p:cNvPr>
          <p:cNvSpPr/>
          <p:nvPr/>
        </p:nvSpPr>
        <p:spPr>
          <a:xfrm>
            <a:off x="4558916" y="7216230"/>
            <a:ext cx="468001" cy="176410"/>
          </a:xfrm>
          <a:custGeom>
            <a:avLst/>
            <a:gdLst>
              <a:gd name="connsiteX0" fmla="*/ 467109 w 468001"/>
              <a:gd name="connsiteY0" fmla="*/ 545 h 176410"/>
              <a:gd name="connsiteX1" fmla="*/ 171834 w 468001"/>
              <a:gd name="connsiteY1" fmla="*/ 149770 h 176410"/>
              <a:gd name="connsiteX2" fmla="*/ 384 w 468001"/>
              <a:gd name="connsiteY2" fmla="*/ 175170 h 176410"/>
              <a:gd name="connsiteX3" fmla="*/ 216284 w 468001"/>
              <a:gd name="connsiteY3" fmla="*/ 133895 h 176410"/>
              <a:gd name="connsiteX4" fmla="*/ 305184 w 468001"/>
              <a:gd name="connsiteY4" fmla="*/ 83095 h 176410"/>
              <a:gd name="connsiteX5" fmla="*/ 263909 w 468001"/>
              <a:gd name="connsiteY5" fmla="*/ 98970 h 176410"/>
              <a:gd name="connsiteX6" fmla="*/ 467109 w 468001"/>
              <a:gd name="connsiteY6" fmla="*/ 545 h 17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001" h="176410">
                <a:moveTo>
                  <a:pt x="467109" y="545"/>
                </a:moveTo>
                <a:cubicBezTo>
                  <a:pt x="451763" y="9012"/>
                  <a:pt x="249621" y="120666"/>
                  <a:pt x="171834" y="149770"/>
                </a:cubicBezTo>
                <a:cubicBezTo>
                  <a:pt x="94047" y="178874"/>
                  <a:pt x="-7024" y="177816"/>
                  <a:pt x="384" y="175170"/>
                </a:cubicBezTo>
                <a:cubicBezTo>
                  <a:pt x="7792" y="172524"/>
                  <a:pt x="165484" y="149241"/>
                  <a:pt x="216284" y="133895"/>
                </a:cubicBezTo>
                <a:cubicBezTo>
                  <a:pt x="267084" y="118549"/>
                  <a:pt x="297247" y="88916"/>
                  <a:pt x="305184" y="83095"/>
                </a:cubicBezTo>
                <a:cubicBezTo>
                  <a:pt x="313121" y="77274"/>
                  <a:pt x="232688" y="113258"/>
                  <a:pt x="263909" y="98970"/>
                </a:cubicBezTo>
                <a:cubicBezTo>
                  <a:pt x="295130" y="84683"/>
                  <a:pt x="482455" y="-7922"/>
                  <a:pt x="467109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01C84461-769A-32AE-66FE-86733B110D0C}"/>
              </a:ext>
            </a:extLst>
          </p:cNvPr>
          <p:cNvSpPr/>
          <p:nvPr/>
        </p:nvSpPr>
        <p:spPr>
          <a:xfrm>
            <a:off x="4190815" y="7327895"/>
            <a:ext cx="321466" cy="98557"/>
          </a:xfrm>
          <a:custGeom>
            <a:avLst/>
            <a:gdLst>
              <a:gd name="connsiteX0" fmla="*/ 185 w 321466"/>
              <a:gd name="connsiteY0" fmla="*/ 5 h 98557"/>
              <a:gd name="connsiteX1" fmla="*/ 212910 w 321466"/>
              <a:gd name="connsiteY1" fmla="*/ 57155 h 98557"/>
              <a:gd name="connsiteX2" fmla="*/ 320860 w 321466"/>
              <a:gd name="connsiteY2" fmla="*/ 98430 h 98557"/>
              <a:gd name="connsiteX3" fmla="*/ 254185 w 321466"/>
              <a:gd name="connsiteY3" fmla="*/ 69855 h 98557"/>
              <a:gd name="connsiteX4" fmla="*/ 200210 w 321466"/>
              <a:gd name="connsiteY4" fmla="*/ 63505 h 98557"/>
              <a:gd name="connsiteX5" fmla="*/ 127185 w 321466"/>
              <a:gd name="connsiteY5" fmla="*/ 63505 h 98557"/>
              <a:gd name="connsiteX6" fmla="*/ 174810 w 321466"/>
              <a:gd name="connsiteY6" fmla="*/ 60330 h 98557"/>
              <a:gd name="connsiteX7" fmla="*/ 185 w 321466"/>
              <a:gd name="connsiteY7" fmla="*/ 5 h 9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466" h="98557">
                <a:moveTo>
                  <a:pt x="185" y="5"/>
                </a:moveTo>
                <a:cubicBezTo>
                  <a:pt x="6535" y="-524"/>
                  <a:pt x="159464" y="40751"/>
                  <a:pt x="212910" y="57155"/>
                </a:cubicBezTo>
                <a:cubicBezTo>
                  <a:pt x="266356" y="73559"/>
                  <a:pt x="313981" y="96313"/>
                  <a:pt x="320860" y="98430"/>
                </a:cubicBezTo>
                <a:cubicBezTo>
                  <a:pt x="327739" y="100547"/>
                  <a:pt x="274293" y="75676"/>
                  <a:pt x="254185" y="69855"/>
                </a:cubicBezTo>
                <a:cubicBezTo>
                  <a:pt x="234077" y="64034"/>
                  <a:pt x="221377" y="64563"/>
                  <a:pt x="200210" y="63505"/>
                </a:cubicBezTo>
                <a:cubicBezTo>
                  <a:pt x="179043" y="62447"/>
                  <a:pt x="131418" y="64034"/>
                  <a:pt x="127185" y="63505"/>
                </a:cubicBezTo>
                <a:cubicBezTo>
                  <a:pt x="122952" y="62976"/>
                  <a:pt x="197035" y="70384"/>
                  <a:pt x="174810" y="60330"/>
                </a:cubicBezTo>
                <a:cubicBezTo>
                  <a:pt x="152585" y="50276"/>
                  <a:pt x="-6165" y="534"/>
                  <a:pt x="18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E93DB89B-E9BD-E850-34AE-6AFC45D8EE64}"/>
              </a:ext>
            </a:extLst>
          </p:cNvPr>
          <p:cNvSpPr/>
          <p:nvPr/>
        </p:nvSpPr>
        <p:spPr>
          <a:xfrm>
            <a:off x="3571527" y="4403675"/>
            <a:ext cx="444864" cy="708901"/>
          </a:xfrm>
          <a:custGeom>
            <a:avLst/>
            <a:gdLst>
              <a:gd name="connsiteX0" fmla="*/ 444848 w 444864"/>
              <a:gd name="connsiteY0" fmla="*/ 50 h 708901"/>
              <a:gd name="connsiteX1" fmla="*/ 321023 w 444864"/>
              <a:gd name="connsiteY1" fmla="*/ 231825 h 708901"/>
              <a:gd name="connsiteX2" fmla="*/ 352773 w 444864"/>
              <a:gd name="connsiteY2" fmla="*/ 206425 h 708901"/>
              <a:gd name="connsiteX3" fmla="*/ 162273 w 444864"/>
              <a:gd name="connsiteY3" fmla="*/ 463600 h 708901"/>
              <a:gd name="connsiteX4" fmla="*/ 174973 w 444864"/>
              <a:gd name="connsiteY4" fmla="*/ 428675 h 708901"/>
              <a:gd name="connsiteX5" fmla="*/ 16223 w 444864"/>
              <a:gd name="connsiteY5" fmla="*/ 689025 h 708901"/>
              <a:gd name="connsiteX6" fmla="*/ 28923 w 444864"/>
              <a:gd name="connsiteY6" fmla="*/ 650925 h 708901"/>
              <a:gd name="connsiteX7" fmla="*/ 225773 w 444864"/>
              <a:gd name="connsiteY7" fmla="*/ 333425 h 708901"/>
              <a:gd name="connsiteX8" fmla="*/ 311498 w 444864"/>
              <a:gd name="connsiteY8" fmla="*/ 254050 h 708901"/>
              <a:gd name="connsiteX9" fmla="*/ 444848 w 444864"/>
              <a:gd name="connsiteY9" fmla="*/ 50 h 70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4864" h="708901">
                <a:moveTo>
                  <a:pt x="444848" y="50"/>
                </a:moveTo>
                <a:cubicBezTo>
                  <a:pt x="446435" y="-3654"/>
                  <a:pt x="336369" y="197429"/>
                  <a:pt x="321023" y="231825"/>
                </a:cubicBezTo>
                <a:cubicBezTo>
                  <a:pt x="305677" y="266221"/>
                  <a:pt x="379231" y="167796"/>
                  <a:pt x="352773" y="206425"/>
                </a:cubicBezTo>
                <a:cubicBezTo>
                  <a:pt x="326315" y="245054"/>
                  <a:pt x="191906" y="426558"/>
                  <a:pt x="162273" y="463600"/>
                </a:cubicBezTo>
                <a:cubicBezTo>
                  <a:pt x="132640" y="500642"/>
                  <a:pt x="199315" y="391104"/>
                  <a:pt x="174973" y="428675"/>
                </a:cubicBezTo>
                <a:cubicBezTo>
                  <a:pt x="150631" y="466246"/>
                  <a:pt x="40565" y="651983"/>
                  <a:pt x="16223" y="689025"/>
                </a:cubicBezTo>
                <a:cubicBezTo>
                  <a:pt x="-8119" y="726067"/>
                  <a:pt x="-6002" y="710192"/>
                  <a:pt x="28923" y="650925"/>
                </a:cubicBezTo>
                <a:cubicBezTo>
                  <a:pt x="63848" y="591658"/>
                  <a:pt x="178677" y="399571"/>
                  <a:pt x="225773" y="333425"/>
                </a:cubicBezTo>
                <a:cubicBezTo>
                  <a:pt x="272869" y="267279"/>
                  <a:pt x="276573" y="302733"/>
                  <a:pt x="311498" y="254050"/>
                </a:cubicBezTo>
                <a:cubicBezTo>
                  <a:pt x="346423" y="205367"/>
                  <a:pt x="443261" y="3754"/>
                  <a:pt x="444848" y="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99ABA606-6D63-C633-F775-D7647FCDE198}"/>
              </a:ext>
            </a:extLst>
          </p:cNvPr>
          <p:cNvSpPr/>
          <p:nvPr/>
        </p:nvSpPr>
        <p:spPr>
          <a:xfrm>
            <a:off x="3187612" y="5467344"/>
            <a:ext cx="127264" cy="636292"/>
          </a:xfrm>
          <a:custGeom>
            <a:avLst/>
            <a:gdLst>
              <a:gd name="connsiteX0" fmla="*/ 127088 w 127264"/>
              <a:gd name="connsiteY0" fmla="*/ 6 h 636292"/>
              <a:gd name="connsiteX1" fmla="*/ 57238 w 127264"/>
              <a:gd name="connsiteY1" fmla="*/ 187331 h 636292"/>
              <a:gd name="connsiteX2" fmla="*/ 19138 w 127264"/>
              <a:gd name="connsiteY2" fmla="*/ 301631 h 636292"/>
              <a:gd name="connsiteX3" fmla="*/ 41363 w 127264"/>
              <a:gd name="connsiteY3" fmla="*/ 622306 h 636292"/>
              <a:gd name="connsiteX4" fmla="*/ 25488 w 127264"/>
              <a:gd name="connsiteY4" fmla="*/ 555631 h 636292"/>
              <a:gd name="connsiteX5" fmla="*/ 88 w 127264"/>
              <a:gd name="connsiteY5" fmla="*/ 346081 h 636292"/>
              <a:gd name="connsiteX6" fmla="*/ 35013 w 127264"/>
              <a:gd name="connsiteY6" fmla="*/ 193681 h 636292"/>
              <a:gd name="connsiteX7" fmla="*/ 127088 w 127264"/>
              <a:gd name="connsiteY7" fmla="*/ 6 h 63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64" h="636292">
                <a:moveTo>
                  <a:pt x="127088" y="6"/>
                </a:moveTo>
                <a:cubicBezTo>
                  <a:pt x="130792" y="-1052"/>
                  <a:pt x="75230" y="137060"/>
                  <a:pt x="57238" y="187331"/>
                </a:cubicBezTo>
                <a:cubicBezTo>
                  <a:pt x="39246" y="237602"/>
                  <a:pt x="21784" y="229135"/>
                  <a:pt x="19138" y="301631"/>
                </a:cubicBezTo>
                <a:cubicBezTo>
                  <a:pt x="16492" y="374127"/>
                  <a:pt x="40305" y="579973"/>
                  <a:pt x="41363" y="622306"/>
                </a:cubicBezTo>
                <a:cubicBezTo>
                  <a:pt x="42421" y="664639"/>
                  <a:pt x="32367" y="601669"/>
                  <a:pt x="25488" y="555631"/>
                </a:cubicBezTo>
                <a:cubicBezTo>
                  <a:pt x="18609" y="509594"/>
                  <a:pt x="-1499" y="406406"/>
                  <a:pt x="88" y="346081"/>
                </a:cubicBezTo>
                <a:cubicBezTo>
                  <a:pt x="1675" y="285756"/>
                  <a:pt x="14905" y="246598"/>
                  <a:pt x="35013" y="193681"/>
                </a:cubicBezTo>
                <a:cubicBezTo>
                  <a:pt x="55121" y="140764"/>
                  <a:pt x="123384" y="1064"/>
                  <a:pt x="12708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AC384E73-11CB-61B9-A159-CC53AAAC79B1}"/>
              </a:ext>
            </a:extLst>
          </p:cNvPr>
          <p:cNvSpPr/>
          <p:nvPr/>
        </p:nvSpPr>
        <p:spPr>
          <a:xfrm>
            <a:off x="3230854" y="6164138"/>
            <a:ext cx="181662" cy="642682"/>
          </a:xfrm>
          <a:custGeom>
            <a:avLst/>
            <a:gdLst>
              <a:gd name="connsiteX0" fmla="*/ 1296 w 181662"/>
              <a:gd name="connsiteY0" fmla="*/ 1712 h 642682"/>
              <a:gd name="connsiteX1" fmla="*/ 96546 w 181662"/>
              <a:gd name="connsiteY1" fmla="*/ 420812 h 642682"/>
              <a:gd name="connsiteX2" fmla="*/ 179096 w 181662"/>
              <a:gd name="connsiteY2" fmla="*/ 633537 h 642682"/>
              <a:gd name="connsiteX3" fmla="*/ 150521 w 181662"/>
              <a:gd name="connsiteY3" fmla="*/ 579562 h 642682"/>
              <a:gd name="connsiteX4" fmla="*/ 48921 w 181662"/>
              <a:gd name="connsiteY4" fmla="*/ 360487 h 642682"/>
              <a:gd name="connsiteX5" fmla="*/ 64796 w 181662"/>
              <a:gd name="connsiteY5" fmla="*/ 401762 h 642682"/>
              <a:gd name="connsiteX6" fmla="*/ 17171 w 181662"/>
              <a:gd name="connsiteY6" fmla="*/ 201737 h 642682"/>
              <a:gd name="connsiteX7" fmla="*/ 39396 w 181662"/>
              <a:gd name="connsiteY7" fmla="*/ 268412 h 642682"/>
              <a:gd name="connsiteX8" fmla="*/ 1296 w 181662"/>
              <a:gd name="connsiteY8" fmla="*/ 1712 h 64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662" h="642682">
                <a:moveTo>
                  <a:pt x="1296" y="1712"/>
                </a:moveTo>
                <a:cubicBezTo>
                  <a:pt x="10821" y="27112"/>
                  <a:pt x="66913" y="315508"/>
                  <a:pt x="96546" y="420812"/>
                </a:cubicBezTo>
                <a:cubicBezTo>
                  <a:pt x="126179" y="526116"/>
                  <a:pt x="170100" y="607079"/>
                  <a:pt x="179096" y="633537"/>
                </a:cubicBezTo>
                <a:cubicBezTo>
                  <a:pt x="188092" y="659995"/>
                  <a:pt x="172217" y="625070"/>
                  <a:pt x="150521" y="579562"/>
                </a:cubicBezTo>
                <a:cubicBezTo>
                  <a:pt x="128825" y="534054"/>
                  <a:pt x="63209" y="390120"/>
                  <a:pt x="48921" y="360487"/>
                </a:cubicBezTo>
                <a:cubicBezTo>
                  <a:pt x="34633" y="330854"/>
                  <a:pt x="70088" y="428220"/>
                  <a:pt x="64796" y="401762"/>
                </a:cubicBezTo>
                <a:cubicBezTo>
                  <a:pt x="59504" y="375304"/>
                  <a:pt x="21404" y="223962"/>
                  <a:pt x="17171" y="201737"/>
                </a:cubicBezTo>
                <a:cubicBezTo>
                  <a:pt x="12938" y="179512"/>
                  <a:pt x="40983" y="295399"/>
                  <a:pt x="39396" y="268412"/>
                </a:cubicBezTo>
                <a:cubicBezTo>
                  <a:pt x="37809" y="241425"/>
                  <a:pt x="-8229" y="-23688"/>
                  <a:pt x="1296" y="1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4C7E9A54-9924-5813-EBB7-A7DD2E2DF604}"/>
              </a:ext>
            </a:extLst>
          </p:cNvPr>
          <p:cNvSpPr/>
          <p:nvPr/>
        </p:nvSpPr>
        <p:spPr>
          <a:xfrm>
            <a:off x="3450027" y="7020652"/>
            <a:ext cx="231392" cy="468835"/>
          </a:xfrm>
          <a:custGeom>
            <a:avLst/>
            <a:gdLst>
              <a:gd name="connsiteX0" fmla="*/ 1198 w 231392"/>
              <a:gd name="connsiteY0" fmla="*/ 2448 h 468835"/>
              <a:gd name="connsiteX1" fmla="*/ 226623 w 231392"/>
              <a:gd name="connsiteY1" fmla="*/ 462823 h 468835"/>
              <a:gd name="connsiteX2" fmla="*/ 153598 w 231392"/>
              <a:gd name="connsiteY2" fmla="*/ 265973 h 468835"/>
              <a:gd name="connsiteX3" fmla="*/ 137723 w 231392"/>
              <a:gd name="connsiteY3" fmla="*/ 278673 h 468835"/>
              <a:gd name="connsiteX4" fmla="*/ 1198 w 231392"/>
              <a:gd name="connsiteY4" fmla="*/ 2448 h 46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392" h="468835">
                <a:moveTo>
                  <a:pt x="1198" y="2448"/>
                </a:moveTo>
                <a:cubicBezTo>
                  <a:pt x="16015" y="33140"/>
                  <a:pt x="201223" y="418902"/>
                  <a:pt x="226623" y="462823"/>
                </a:cubicBezTo>
                <a:cubicBezTo>
                  <a:pt x="252023" y="506744"/>
                  <a:pt x="168415" y="296665"/>
                  <a:pt x="153598" y="265973"/>
                </a:cubicBezTo>
                <a:cubicBezTo>
                  <a:pt x="138781" y="235281"/>
                  <a:pt x="162065" y="318361"/>
                  <a:pt x="137723" y="278673"/>
                </a:cubicBezTo>
                <a:cubicBezTo>
                  <a:pt x="113381" y="238986"/>
                  <a:pt x="-13619" y="-28244"/>
                  <a:pt x="1198" y="24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259A9A6B-735C-39FD-AF88-18785AFF571D}"/>
              </a:ext>
            </a:extLst>
          </p:cNvPr>
          <p:cNvSpPr/>
          <p:nvPr/>
        </p:nvSpPr>
        <p:spPr>
          <a:xfrm>
            <a:off x="3390890" y="6978547"/>
            <a:ext cx="168791" cy="295673"/>
          </a:xfrm>
          <a:custGeom>
            <a:avLst/>
            <a:gdLst>
              <a:gd name="connsiteX0" fmla="*/ 10 w 168791"/>
              <a:gd name="connsiteY0" fmla="*/ 103 h 295673"/>
              <a:gd name="connsiteX1" fmla="*/ 104785 w 168791"/>
              <a:gd name="connsiteY1" fmla="*/ 177903 h 295673"/>
              <a:gd name="connsiteX2" fmla="*/ 168285 w 168791"/>
              <a:gd name="connsiteY2" fmla="*/ 295378 h 295673"/>
              <a:gd name="connsiteX3" fmla="*/ 133360 w 168791"/>
              <a:gd name="connsiteY3" fmla="*/ 209653 h 295673"/>
              <a:gd name="connsiteX4" fmla="*/ 111135 w 168791"/>
              <a:gd name="connsiteY4" fmla="*/ 152503 h 295673"/>
              <a:gd name="connsiteX5" fmla="*/ 10 w 168791"/>
              <a:gd name="connsiteY5" fmla="*/ 103 h 29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791" h="295673">
                <a:moveTo>
                  <a:pt x="10" y="103"/>
                </a:moveTo>
                <a:cubicBezTo>
                  <a:pt x="-1048" y="4336"/>
                  <a:pt x="76739" y="128691"/>
                  <a:pt x="104785" y="177903"/>
                </a:cubicBezTo>
                <a:cubicBezTo>
                  <a:pt x="132831" y="227115"/>
                  <a:pt x="163523" y="290086"/>
                  <a:pt x="168285" y="295378"/>
                </a:cubicBezTo>
                <a:cubicBezTo>
                  <a:pt x="173048" y="300670"/>
                  <a:pt x="142885" y="233466"/>
                  <a:pt x="133360" y="209653"/>
                </a:cubicBezTo>
                <a:cubicBezTo>
                  <a:pt x="123835" y="185841"/>
                  <a:pt x="131243" y="182666"/>
                  <a:pt x="111135" y="152503"/>
                </a:cubicBezTo>
                <a:cubicBezTo>
                  <a:pt x="91027" y="122340"/>
                  <a:pt x="1068" y="-4130"/>
                  <a:pt x="10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0A733D74-A732-8B57-9AE1-CAFF8322475C}"/>
              </a:ext>
            </a:extLst>
          </p:cNvPr>
          <p:cNvSpPr/>
          <p:nvPr/>
        </p:nvSpPr>
        <p:spPr>
          <a:xfrm>
            <a:off x="3781235" y="7603828"/>
            <a:ext cx="582711" cy="391066"/>
          </a:xfrm>
          <a:custGeom>
            <a:avLst/>
            <a:gdLst>
              <a:gd name="connsiteX0" fmla="*/ 190 w 582711"/>
              <a:gd name="connsiteY0" fmla="*/ 297 h 391066"/>
              <a:gd name="connsiteX1" fmla="*/ 266890 w 582711"/>
              <a:gd name="connsiteY1" fmla="*/ 257472 h 391066"/>
              <a:gd name="connsiteX2" fmla="*/ 581215 w 582711"/>
              <a:gd name="connsiteY2" fmla="*/ 390822 h 391066"/>
              <a:gd name="connsiteX3" fmla="*/ 390715 w 582711"/>
              <a:gd name="connsiteY3" fmla="*/ 292397 h 391066"/>
              <a:gd name="connsiteX4" fmla="*/ 511365 w 582711"/>
              <a:gd name="connsiteY4" fmla="*/ 365422 h 391066"/>
              <a:gd name="connsiteX5" fmla="*/ 333565 w 582711"/>
              <a:gd name="connsiteY5" fmla="*/ 270172 h 391066"/>
              <a:gd name="connsiteX6" fmla="*/ 225615 w 582711"/>
              <a:gd name="connsiteY6" fmla="*/ 206672 h 391066"/>
              <a:gd name="connsiteX7" fmla="*/ 190 w 582711"/>
              <a:gd name="connsiteY7" fmla="*/ 297 h 39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2711" h="391066">
                <a:moveTo>
                  <a:pt x="190" y="297"/>
                </a:moveTo>
                <a:cubicBezTo>
                  <a:pt x="7069" y="8764"/>
                  <a:pt x="170053" y="192385"/>
                  <a:pt x="266890" y="257472"/>
                </a:cubicBezTo>
                <a:cubicBezTo>
                  <a:pt x="363727" y="322559"/>
                  <a:pt x="560578" y="385001"/>
                  <a:pt x="581215" y="390822"/>
                </a:cubicBezTo>
                <a:cubicBezTo>
                  <a:pt x="601852" y="396643"/>
                  <a:pt x="402357" y="296630"/>
                  <a:pt x="390715" y="292397"/>
                </a:cubicBezTo>
                <a:cubicBezTo>
                  <a:pt x="379073" y="288164"/>
                  <a:pt x="520890" y="369126"/>
                  <a:pt x="511365" y="365422"/>
                </a:cubicBezTo>
                <a:cubicBezTo>
                  <a:pt x="501840" y="361718"/>
                  <a:pt x="381190" y="296630"/>
                  <a:pt x="333565" y="270172"/>
                </a:cubicBezTo>
                <a:cubicBezTo>
                  <a:pt x="285940" y="243714"/>
                  <a:pt x="276944" y="246889"/>
                  <a:pt x="225615" y="206672"/>
                </a:cubicBezTo>
                <a:cubicBezTo>
                  <a:pt x="174286" y="166455"/>
                  <a:pt x="-6689" y="-8170"/>
                  <a:pt x="190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7A5D24B2-DE93-EB1D-1623-FE542855C1F0}"/>
              </a:ext>
            </a:extLst>
          </p:cNvPr>
          <p:cNvSpPr/>
          <p:nvPr/>
        </p:nvSpPr>
        <p:spPr>
          <a:xfrm>
            <a:off x="4378308" y="7718232"/>
            <a:ext cx="680374" cy="305161"/>
          </a:xfrm>
          <a:custGeom>
            <a:avLst/>
            <a:gdLst>
              <a:gd name="connsiteX0" fmla="*/ 679467 w 680374"/>
              <a:gd name="connsiteY0" fmla="*/ 193 h 305161"/>
              <a:gd name="connsiteX1" fmla="*/ 355617 w 680374"/>
              <a:gd name="connsiteY1" fmla="*/ 197043 h 305161"/>
              <a:gd name="connsiteX2" fmla="*/ 196867 w 680374"/>
              <a:gd name="connsiteY2" fmla="*/ 260543 h 305161"/>
              <a:gd name="connsiteX3" fmla="*/ 17 w 680374"/>
              <a:gd name="connsiteY3" fmla="*/ 304993 h 305161"/>
              <a:gd name="connsiteX4" fmla="*/ 184167 w 680374"/>
              <a:gd name="connsiteY4" fmla="*/ 244668 h 305161"/>
              <a:gd name="connsiteX5" fmla="*/ 444517 w 680374"/>
              <a:gd name="connsiteY5" fmla="*/ 162118 h 305161"/>
              <a:gd name="connsiteX6" fmla="*/ 679467 w 680374"/>
              <a:gd name="connsiteY6" fmla="*/ 193 h 30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0374" h="305161">
                <a:moveTo>
                  <a:pt x="679467" y="193"/>
                </a:moveTo>
                <a:cubicBezTo>
                  <a:pt x="664650" y="6014"/>
                  <a:pt x="436050" y="153651"/>
                  <a:pt x="355617" y="197043"/>
                </a:cubicBezTo>
                <a:cubicBezTo>
                  <a:pt x="275184" y="240435"/>
                  <a:pt x="256134" y="242551"/>
                  <a:pt x="196867" y="260543"/>
                </a:cubicBezTo>
                <a:cubicBezTo>
                  <a:pt x="137600" y="278535"/>
                  <a:pt x="2134" y="307639"/>
                  <a:pt x="17" y="304993"/>
                </a:cubicBezTo>
                <a:cubicBezTo>
                  <a:pt x="-2100" y="302347"/>
                  <a:pt x="184167" y="244668"/>
                  <a:pt x="184167" y="244668"/>
                </a:cubicBezTo>
                <a:cubicBezTo>
                  <a:pt x="258250" y="220856"/>
                  <a:pt x="365142" y="202864"/>
                  <a:pt x="444517" y="162118"/>
                </a:cubicBezTo>
                <a:cubicBezTo>
                  <a:pt x="523892" y="121372"/>
                  <a:pt x="694284" y="-5628"/>
                  <a:pt x="679467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9A9B97DE-74CF-B4A3-E720-C1EEE9C9FDD0}"/>
              </a:ext>
            </a:extLst>
          </p:cNvPr>
          <p:cNvSpPr/>
          <p:nvPr/>
        </p:nvSpPr>
        <p:spPr>
          <a:xfrm>
            <a:off x="5516202" y="7004295"/>
            <a:ext cx="371817" cy="490772"/>
          </a:xfrm>
          <a:custGeom>
            <a:avLst/>
            <a:gdLst>
              <a:gd name="connsiteX0" fmla="*/ 370248 w 371817"/>
              <a:gd name="connsiteY0" fmla="*/ 2930 h 490772"/>
              <a:gd name="connsiteX1" fmla="*/ 8298 w 371817"/>
              <a:gd name="connsiteY1" fmla="*/ 482355 h 490772"/>
              <a:gd name="connsiteX2" fmla="*/ 135298 w 371817"/>
              <a:gd name="connsiteY2" fmla="*/ 288680 h 490772"/>
              <a:gd name="connsiteX3" fmla="*/ 370248 w 371817"/>
              <a:gd name="connsiteY3" fmla="*/ 2930 h 49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817" h="490772">
                <a:moveTo>
                  <a:pt x="370248" y="2930"/>
                </a:moveTo>
                <a:cubicBezTo>
                  <a:pt x="349081" y="35209"/>
                  <a:pt x="47456" y="434730"/>
                  <a:pt x="8298" y="482355"/>
                </a:cubicBezTo>
                <a:cubicBezTo>
                  <a:pt x="-30860" y="529980"/>
                  <a:pt x="78148" y="363293"/>
                  <a:pt x="135298" y="288680"/>
                </a:cubicBezTo>
                <a:cubicBezTo>
                  <a:pt x="192448" y="214068"/>
                  <a:pt x="391415" y="-29349"/>
                  <a:pt x="370248" y="2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7CE8FEDB-D925-784A-9428-247AC5F6A38C}"/>
              </a:ext>
            </a:extLst>
          </p:cNvPr>
          <p:cNvSpPr/>
          <p:nvPr/>
        </p:nvSpPr>
        <p:spPr>
          <a:xfrm>
            <a:off x="5044811" y="7358847"/>
            <a:ext cx="280525" cy="457194"/>
          </a:xfrm>
          <a:custGeom>
            <a:avLst/>
            <a:gdLst>
              <a:gd name="connsiteX0" fmla="*/ 279664 w 280525"/>
              <a:gd name="connsiteY0" fmla="*/ 803 h 457194"/>
              <a:gd name="connsiteX1" fmla="*/ 159014 w 280525"/>
              <a:gd name="connsiteY1" fmla="*/ 226228 h 457194"/>
              <a:gd name="connsiteX2" fmla="*/ 3439 w 280525"/>
              <a:gd name="connsiteY2" fmla="*/ 454828 h 457194"/>
              <a:gd name="connsiteX3" fmla="*/ 63764 w 280525"/>
              <a:gd name="connsiteY3" fmla="*/ 334178 h 457194"/>
              <a:gd name="connsiteX4" fmla="*/ 206639 w 280525"/>
              <a:gd name="connsiteY4" fmla="*/ 156378 h 457194"/>
              <a:gd name="connsiteX5" fmla="*/ 279664 w 280525"/>
              <a:gd name="connsiteY5" fmla="*/ 803 h 45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525" h="457194">
                <a:moveTo>
                  <a:pt x="279664" y="803"/>
                </a:moveTo>
                <a:cubicBezTo>
                  <a:pt x="271726" y="12445"/>
                  <a:pt x="205051" y="150557"/>
                  <a:pt x="159014" y="226228"/>
                </a:cubicBezTo>
                <a:cubicBezTo>
                  <a:pt x="112976" y="301899"/>
                  <a:pt x="19314" y="436836"/>
                  <a:pt x="3439" y="454828"/>
                </a:cubicBezTo>
                <a:cubicBezTo>
                  <a:pt x="-12436" y="472820"/>
                  <a:pt x="29897" y="383920"/>
                  <a:pt x="63764" y="334178"/>
                </a:cubicBezTo>
                <a:cubicBezTo>
                  <a:pt x="97631" y="284436"/>
                  <a:pt x="174360" y="205590"/>
                  <a:pt x="206639" y="156378"/>
                </a:cubicBezTo>
                <a:cubicBezTo>
                  <a:pt x="238918" y="107166"/>
                  <a:pt x="287602" y="-10839"/>
                  <a:pt x="279664" y="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29E64F04-21EE-1C37-8EDB-F2DAF77AA797}"/>
              </a:ext>
            </a:extLst>
          </p:cNvPr>
          <p:cNvSpPr/>
          <p:nvPr/>
        </p:nvSpPr>
        <p:spPr>
          <a:xfrm>
            <a:off x="5908675" y="6441821"/>
            <a:ext cx="130175" cy="483427"/>
          </a:xfrm>
          <a:custGeom>
            <a:avLst/>
            <a:gdLst>
              <a:gd name="connsiteX0" fmla="*/ 130175 w 130175"/>
              <a:gd name="connsiteY0" fmla="*/ 254 h 483427"/>
              <a:gd name="connsiteX1" fmla="*/ 53975 w 130175"/>
              <a:gd name="connsiteY1" fmla="*/ 324104 h 483427"/>
              <a:gd name="connsiteX2" fmla="*/ 0 w 130175"/>
              <a:gd name="connsiteY2" fmla="*/ 482854 h 483427"/>
              <a:gd name="connsiteX3" fmla="*/ 53975 w 130175"/>
              <a:gd name="connsiteY3" fmla="*/ 273304 h 483427"/>
              <a:gd name="connsiteX4" fmla="*/ 130175 w 130175"/>
              <a:gd name="connsiteY4" fmla="*/ 254 h 48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75" h="483427">
                <a:moveTo>
                  <a:pt x="130175" y="254"/>
                </a:moveTo>
                <a:cubicBezTo>
                  <a:pt x="130175" y="8721"/>
                  <a:pt x="75671" y="243671"/>
                  <a:pt x="53975" y="324104"/>
                </a:cubicBezTo>
                <a:cubicBezTo>
                  <a:pt x="32279" y="404537"/>
                  <a:pt x="0" y="491321"/>
                  <a:pt x="0" y="482854"/>
                </a:cubicBezTo>
                <a:cubicBezTo>
                  <a:pt x="0" y="474387"/>
                  <a:pt x="29104" y="349504"/>
                  <a:pt x="53975" y="273304"/>
                </a:cubicBezTo>
                <a:cubicBezTo>
                  <a:pt x="78846" y="197104"/>
                  <a:pt x="130175" y="-8213"/>
                  <a:pt x="130175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997E4CA6-E8A8-1E10-18CF-F919293C3F0B}"/>
              </a:ext>
            </a:extLst>
          </p:cNvPr>
          <p:cNvSpPr/>
          <p:nvPr/>
        </p:nvSpPr>
        <p:spPr>
          <a:xfrm>
            <a:off x="5529712" y="6245137"/>
            <a:ext cx="410716" cy="499362"/>
          </a:xfrm>
          <a:custGeom>
            <a:avLst/>
            <a:gdLst>
              <a:gd name="connsiteX0" fmla="*/ 410713 w 410716"/>
              <a:gd name="connsiteY0" fmla="*/ 88 h 499362"/>
              <a:gd name="connsiteX1" fmla="*/ 315463 w 410716"/>
              <a:gd name="connsiteY1" fmla="*/ 263613 h 499362"/>
              <a:gd name="connsiteX2" fmla="*/ 1138 w 410716"/>
              <a:gd name="connsiteY2" fmla="*/ 498563 h 499362"/>
              <a:gd name="connsiteX3" fmla="*/ 213863 w 410716"/>
              <a:gd name="connsiteY3" fmla="*/ 336638 h 499362"/>
              <a:gd name="connsiteX4" fmla="*/ 318638 w 410716"/>
              <a:gd name="connsiteY4" fmla="*/ 235038 h 499362"/>
              <a:gd name="connsiteX5" fmla="*/ 410713 w 410716"/>
              <a:gd name="connsiteY5" fmla="*/ 88 h 49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716" h="499362">
                <a:moveTo>
                  <a:pt x="410713" y="88"/>
                </a:moveTo>
                <a:cubicBezTo>
                  <a:pt x="410184" y="4851"/>
                  <a:pt x="383725" y="180534"/>
                  <a:pt x="315463" y="263613"/>
                </a:cubicBezTo>
                <a:cubicBezTo>
                  <a:pt x="247201" y="346692"/>
                  <a:pt x="18071" y="486392"/>
                  <a:pt x="1138" y="498563"/>
                </a:cubicBezTo>
                <a:cubicBezTo>
                  <a:pt x="-15795" y="510734"/>
                  <a:pt x="160946" y="380559"/>
                  <a:pt x="213863" y="336638"/>
                </a:cubicBezTo>
                <a:cubicBezTo>
                  <a:pt x="266780" y="292717"/>
                  <a:pt x="286359" y="285309"/>
                  <a:pt x="318638" y="235038"/>
                </a:cubicBezTo>
                <a:cubicBezTo>
                  <a:pt x="350917" y="184767"/>
                  <a:pt x="411242" y="-4675"/>
                  <a:pt x="410713" y="8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51654FC7-71E1-74F0-D62C-C3B704FF2A5E}"/>
              </a:ext>
            </a:extLst>
          </p:cNvPr>
          <p:cNvSpPr/>
          <p:nvPr/>
        </p:nvSpPr>
        <p:spPr>
          <a:xfrm>
            <a:off x="5072833" y="6184767"/>
            <a:ext cx="609585" cy="162080"/>
          </a:xfrm>
          <a:custGeom>
            <a:avLst/>
            <a:gdLst>
              <a:gd name="connsiteX0" fmla="*/ 817 w 609585"/>
              <a:gd name="connsiteY0" fmla="*/ 123958 h 162080"/>
              <a:gd name="connsiteX1" fmla="*/ 299267 w 609585"/>
              <a:gd name="connsiteY1" fmla="*/ 146183 h 162080"/>
              <a:gd name="connsiteX2" fmla="*/ 607242 w 609585"/>
              <a:gd name="connsiteY2" fmla="*/ 133 h 162080"/>
              <a:gd name="connsiteX3" fmla="*/ 429442 w 609585"/>
              <a:gd name="connsiteY3" fmla="*/ 120783 h 162080"/>
              <a:gd name="connsiteX4" fmla="*/ 216717 w 609585"/>
              <a:gd name="connsiteY4" fmla="*/ 162058 h 162080"/>
              <a:gd name="connsiteX5" fmla="*/ 817 w 609585"/>
              <a:gd name="connsiteY5" fmla="*/ 123958 h 16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585" h="162080">
                <a:moveTo>
                  <a:pt x="817" y="123958"/>
                </a:moveTo>
                <a:cubicBezTo>
                  <a:pt x="14575" y="121312"/>
                  <a:pt x="198196" y="166821"/>
                  <a:pt x="299267" y="146183"/>
                </a:cubicBezTo>
                <a:cubicBezTo>
                  <a:pt x="400338" y="125546"/>
                  <a:pt x="585546" y="4366"/>
                  <a:pt x="607242" y="133"/>
                </a:cubicBezTo>
                <a:cubicBezTo>
                  <a:pt x="628938" y="-4100"/>
                  <a:pt x="494529" y="93796"/>
                  <a:pt x="429442" y="120783"/>
                </a:cubicBezTo>
                <a:cubicBezTo>
                  <a:pt x="364355" y="147770"/>
                  <a:pt x="282863" y="161000"/>
                  <a:pt x="216717" y="162058"/>
                </a:cubicBezTo>
                <a:cubicBezTo>
                  <a:pt x="150571" y="163116"/>
                  <a:pt x="-12941" y="126604"/>
                  <a:pt x="817" y="12395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A5369A83-F6B1-2599-F80B-939CB8A24024}"/>
              </a:ext>
            </a:extLst>
          </p:cNvPr>
          <p:cNvSpPr/>
          <p:nvPr/>
        </p:nvSpPr>
        <p:spPr>
          <a:xfrm>
            <a:off x="4987432" y="6426154"/>
            <a:ext cx="226727" cy="139946"/>
          </a:xfrm>
          <a:custGeom>
            <a:avLst/>
            <a:gdLst>
              <a:gd name="connsiteX0" fmla="*/ 493 w 226727"/>
              <a:gd name="connsiteY0" fmla="*/ 46 h 139946"/>
              <a:gd name="connsiteX1" fmla="*/ 108443 w 226727"/>
              <a:gd name="connsiteY1" fmla="*/ 92121 h 139946"/>
              <a:gd name="connsiteX2" fmla="*/ 225918 w 226727"/>
              <a:gd name="connsiteY2" fmla="*/ 139746 h 139946"/>
              <a:gd name="connsiteX3" fmla="*/ 152893 w 226727"/>
              <a:gd name="connsiteY3" fmla="*/ 104821 h 139946"/>
              <a:gd name="connsiteX4" fmla="*/ 493 w 226727"/>
              <a:gd name="connsiteY4" fmla="*/ 46 h 13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27" h="139946">
                <a:moveTo>
                  <a:pt x="493" y="46"/>
                </a:moveTo>
                <a:cubicBezTo>
                  <a:pt x="-6915" y="-2071"/>
                  <a:pt x="70872" y="68838"/>
                  <a:pt x="108443" y="92121"/>
                </a:cubicBezTo>
                <a:cubicBezTo>
                  <a:pt x="146014" y="115404"/>
                  <a:pt x="218510" y="137629"/>
                  <a:pt x="225918" y="139746"/>
                </a:cubicBezTo>
                <a:cubicBezTo>
                  <a:pt x="233326" y="141863"/>
                  <a:pt x="188347" y="127046"/>
                  <a:pt x="152893" y="104821"/>
                </a:cubicBezTo>
                <a:cubicBezTo>
                  <a:pt x="117439" y="82596"/>
                  <a:pt x="7901" y="2163"/>
                  <a:pt x="493" y="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1266B008-5439-317A-BE1E-7A701493A3E6}"/>
              </a:ext>
            </a:extLst>
          </p:cNvPr>
          <p:cNvSpPr/>
          <p:nvPr/>
        </p:nvSpPr>
        <p:spPr>
          <a:xfrm>
            <a:off x="3933638" y="6149893"/>
            <a:ext cx="98871" cy="197019"/>
          </a:xfrm>
          <a:custGeom>
            <a:avLst/>
            <a:gdLst>
              <a:gd name="connsiteX0" fmla="*/ 98612 w 98871"/>
              <a:gd name="connsiteY0" fmla="*/ 82 h 197019"/>
              <a:gd name="connsiteX1" fmla="*/ 38287 w 98871"/>
              <a:gd name="connsiteY1" fmla="*/ 92157 h 197019"/>
              <a:gd name="connsiteX2" fmla="*/ 3362 w 98871"/>
              <a:gd name="connsiteY2" fmla="*/ 196932 h 197019"/>
              <a:gd name="connsiteX3" fmla="*/ 12887 w 98871"/>
              <a:gd name="connsiteY3" fmla="*/ 108032 h 197019"/>
              <a:gd name="connsiteX4" fmla="*/ 98612 w 98871"/>
              <a:gd name="connsiteY4" fmla="*/ 82 h 19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71" h="197019">
                <a:moveTo>
                  <a:pt x="98612" y="82"/>
                </a:moveTo>
                <a:cubicBezTo>
                  <a:pt x="102845" y="-2564"/>
                  <a:pt x="54162" y="59349"/>
                  <a:pt x="38287" y="92157"/>
                </a:cubicBezTo>
                <a:cubicBezTo>
                  <a:pt x="22412" y="124965"/>
                  <a:pt x="7595" y="194286"/>
                  <a:pt x="3362" y="196932"/>
                </a:cubicBezTo>
                <a:cubicBezTo>
                  <a:pt x="-871" y="199578"/>
                  <a:pt x="-4046" y="141369"/>
                  <a:pt x="12887" y="108032"/>
                </a:cubicBezTo>
                <a:cubicBezTo>
                  <a:pt x="29820" y="74695"/>
                  <a:pt x="94379" y="2728"/>
                  <a:pt x="98612" y="8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D2BD6C4B-EB95-2BF3-AE5C-EFBE2A9812E4}"/>
              </a:ext>
            </a:extLst>
          </p:cNvPr>
          <p:cNvSpPr/>
          <p:nvPr/>
        </p:nvSpPr>
        <p:spPr>
          <a:xfrm>
            <a:off x="3362212" y="5956299"/>
            <a:ext cx="60766" cy="261403"/>
          </a:xfrm>
          <a:custGeom>
            <a:avLst/>
            <a:gdLst>
              <a:gd name="connsiteX0" fmla="*/ 60438 w 60766"/>
              <a:gd name="connsiteY0" fmla="*/ 1 h 261403"/>
              <a:gd name="connsiteX1" fmla="*/ 25513 w 60766"/>
              <a:gd name="connsiteY1" fmla="*/ 133351 h 261403"/>
              <a:gd name="connsiteX2" fmla="*/ 54088 w 60766"/>
              <a:gd name="connsiteY2" fmla="*/ 260351 h 261403"/>
              <a:gd name="connsiteX3" fmla="*/ 35038 w 60766"/>
              <a:gd name="connsiteY3" fmla="*/ 190501 h 261403"/>
              <a:gd name="connsiteX4" fmla="*/ 113 w 60766"/>
              <a:gd name="connsiteY4" fmla="*/ 130176 h 261403"/>
              <a:gd name="connsiteX5" fmla="*/ 60438 w 60766"/>
              <a:gd name="connsiteY5" fmla="*/ 1 h 26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66" h="261403">
                <a:moveTo>
                  <a:pt x="60438" y="1"/>
                </a:moveTo>
                <a:cubicBezTo>
                  <a:pt x="64671" y="530"/>
                  <a:pt x="26571" y="89959"/>
                  <a:pt x="25513" y="133351"/>
                </a:cubicBezTo>
                <a:cubicBezTo>
                  <a:pt x="24455" y="176743"/>
                  <a:pt x="52500" y="250826"/>
                  <a:pt x="54088" y="260351"/>
                </a:cubicBezTo>
                <a:cubicBezTo>
                  <a:pt x="55675" y="269876"/>
                  <a:pt x="44034" y="212197"/>
                  <a:pt x="35038" y="190501"/>
                </a:cubicBezTo>
                <a:cubicBezTo>
                  <a:pt x="26042" y="168805"/>
                  <a:pt x="-2004" y="156105"/>
                  <a:pt x="113" y="130176"/>
                </a:cubicBezTo>
                <a:cubicBezTo>
                  <a:pt x="2230" y="104247"/>
                  <a:pt x="56205" y="-528"/>
                  <a:pt x="60438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A7309676-811B-3C17-7773-41F4D93B929A}"/>
              </a:ext>
            </a:extLst>
          </p:cNvPr>
          <p:cNvSpPr/>
          <p:nvPr/>
        </p:nvSpPr>
        <p:spPr>
          <a:xfrm>
            <a:off x="3580551" y="6320928"/>
            <a:ext cx="68386" cy="221131"/>
          </a:xfrm>
          <a:custGeom>
            <a:avLst/>
            <a:gdLst>
              <a:gd name="connsiteX0" fmla="*/ 23074 w 68386"/>
              <a:gd name="connsiteY0" fmla="*/ 497 h 221131"/>
              <a:gd name="connsiteX1" fmla="*/ 13549 w 68386"/>
              <a:gd name="connsiteY1" fmla="*/ 95747 h 221131"/>
              <a:gd name="connsiteX2" fmla="*/ 64349 w 68386"/>
              <a:gd name="connsiteY2" fmla="*/ 216397 h 221131"/>
              <a:gd name="connsiteX3" fmla="*/ 57999 w 68386"/>
              <a:gd name="connsiteY3" fmla="*/ 190997 h 221131"/>
              <a:gd name="connsiteX4" fmla="*/ 849 w 68386"/>
              <a:gd name="connsiteY4" fmla="*/ 137022 h 221131"/>
              <a:gd name="connsiteX5" fmla="*/ 23074 w 68386"/>
              <a:gd name="connsiteY5" fmla="*/ 497 h 221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86" h="221131">
                <a:moveTo>
                  <a:pt x="23074" y="497"/>
                </a:moveTo>
                <a:cubicBezTo>
                  <a:pt x="25191" y="-6382"/>
                  <a:pt x="6670" y="59764"/>
                  <a:pt x="13549" y="95747"/>
                </a:cubicBezTo>
                <a:cubicBezTo>
                  <a:pt x="20428" y="131730"/>
                  <a:pt x="56941" y="200522"/>
                  <a:pt x="64349" y="216397"/>
                </a:cubicBezTo>
                <a:cubicBezTo>
                  <a:pt x="71757" y="232272"/>
                  <a:pt x="68582" y="204226"/>
                  <a:pt x="57999" y="190997"/>
                </a:cubicBezTo>
                <a:cubicBezTo>
                  <a:pt x="47416" y="177768"/>
                  <a:pt x="6670" y="168243"/>
                  <a:pt x="849" y="137022"/>
                </a:cubicBezTo>
                <a:cubicBezTo>
                  <a:pt x="-4972" y="105801"/>
                  <a:pt x="20957" y="7376"/>
                  <a:pt x="23074" y="49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0B261467-C862-B4C1-5FE3-D2E811109A55}"/>
              </a:ext>
            </a:extLst>
          </p:cNvPr>
          <p:cNvSpPr/>
          <p:nvPr/>
        </p:nvSpPr>
        <p:spPr>
          <a:xfrm>
            <a:off x="3651229" y="6622848"/>
            <a:ext cx="47970" cy="133725"/>
          </a:xfrm>
          <a:custGeom>
            <a:avLst/>
            <a:gdLst>
              <a:gd name="connsiteX0" fmla="*/ 21 w 47970"/>
              <a:gd name="connsiteY0" fmla="*/ 202 h 133725"/>
              <a:gd name="connsiteX1" fmla="*/ 41296 w 47970"/>
              <a:gd name="connsiteY1" fmla="*/ 73227 h 133725"/>
              <a:gd name="connsiteX2" fmla="*/ 28596 w 47970"/>
              <a:gd name="connsiteY2" fmla="*/ 133552 h 133725"/>
              <a:gd name="connsiteX3" fmla="*/ 47646 w 47970"/>
              <a:gd name="connsiteY3" fmla="*/ 54177 h 133725"/>
              <a:gd name="connsiteX4" fmla="*/ 21 w 47970"/>
              <a:gd name="connsiteY4" fmla="*/ 202 h 13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70" h="133725">
                <a:moveTo>
                  <a:pt x="21" y="202"/>
                </a:moveTo>
                <a:cubicBezTo>
                  <a:pt x="-1037" y="3377"/>
                  <a:pt x="36534" y="51002"/>
                  <a:pt x="41296" y="73227"/>
                </a:cubicBezTo>
                <a:cubicBezTo>
                  <a:pt x="46059" y="95452"/>
                  <a:pt x="27538" y="136727"/>
                  <a:pt x="28596" y="133552"/>
                </a:cubicBezTo>
                <a:cubicBezTo>
                  <a:pt x="29654" y="130377"/>
                  <a:pt x="50821" y="76402"/>
                  <a:pt x="47646" y="54177"/>
                </a:cubicBezTo>
                <a:cubicBezTo>
                  <a:pt x="44471" y="31952"/>
                  <a:pt x="1079" y="-2973"/>
                  <a:pt x="21" y="2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7192A0D5-6070-4BFC-35AF-F6E07B265685}"/>
              </a:ext>
            </a:extLst>
          </p:cNvPr>
          <p:cNvSpPr/>
          <p:nvPr/>
        </p:nvSpPr>
        <p:spPr>
          <a:xfrm>
            <a:off x="3434341" y="6447722"/>
            <a:ext cx="113985" cy="380217"/>
          </a:xfrm>
          <a:custGeom>
            <a:avLst/>
            <a:gdLst>
              <a:gd name="connsiteX0" fmla="*/ 7359 w 113985"/>
              <a:gd name="connsiteY0" fmla="*/ 703 h 380217"/>
              <a:gd name="connsiteX1" fmla="*/ 10534 w 113985"/>
              <a:gd name="connsiteY1" fmla="*/ 153103 h 380217"/>
              <a:gd name="connsiteX2" fmla="*/ 112134 w 113985"/>
              <a:gd name="connsiteY2" fmla="*/ 375353 h 380217"/>
              <a:gd name="connsiteX3" fmla="*/ 70859 w 113985"/>
              <a:gd name="connsiteY3" fmla="*/ 299153 h 380217"/>
              <a:gd name="connsiteX4" fmla="*/ 4184 w 113985"/>
              <a:gd name="connsiteY4" fmla="*/ 213428 h 380217"/>
              <a:gd name="connsiteX5" fmla="*/ 7359 w 113985"/>
              <a:gd name="connsiteY5" fmla="*/ 703 h 38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85" h="380217">
                <a:moveTo>
                  <a:pt x="7359" y="703"/>
                </a:moveTo>
                <a:cubicBezTo>
                  <a:pt x="8417" y="-9351"/>
                  <a:pt x="-6928" y="90661"/>
                  <a:pt x="10534" y="153103"/>
                </a:cubicBezTo>
                <a:cubicBezTo>
                  <a:pt x="27996" y="215545"/>
                  <a:pt x="102080" y="351011"/>
                  <a:pt x="112134" y="375353"/>
                </a:cubicBezTo>
                <a:cubicBezTo>
                  <a:pt x="122188" y="399695"/>
                  <a:pt x="88851" y="326140"/>
                  <a:pt x="70859" y="299153"/>
                </a:cubicBezTo>
                <a:cubicBezTo>
                  <a:pt x="52867" y="272166"/>
                  <a:pt x="14767" y="257349"/>
                  <a:pt x="4184" y="213428"/>
                </a:cubicBezTo>
                <a:cubicBezTo>
                  <a:pt x="-6399" y="169507"/>
                  <a:pt x="6301" y="10757"/>
                  <a:pt x="7359" y="70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B685BECB-58C3-75B0-7260-0F6A27298453}"/>
              </a:ext>
            </a:extLst>
          </p:cNvPr>
          <p:cNvSpPr/>
          <p:nvPr/>
        </p:nvSpPr>
        <p:spPr>
          <a:xfrm>
            <a:off x="3849200" y="6451536"/>
            <a:ext cx="87803" cy="203305"/>
          </a:xfrm>
          <a:custGeom>
            <a:avLst/>
            <a:gdLst>
              <a:gd name="connsiteX0" fmla="*/ 87800 w 87803"/>
              <a:gd name="connsiteY0" fmla="*/ 64 h 203305"/>
              <a:gd name="connsiteX1" fmla="*/ 8425 w 87803"/>
              <a:gd name="connsiteY1" fmla="*/ 92139 h 203305"/>
              <a:gd name="connsiteX2" fmla="*/ 8425 w 87803"/>
              <a:gd name="connsiteY2" fmla="*/ 203264 h 203305"/>
              <a:gd name="connsiteX3" fmla="*/ 5250 w 87803"/>
              <a:gd name="connsiteY3" fmla="*/ 79439 h 203305"/>
              <a:gd name="connsiteX4" fmla="*/ 87800 w 87803"/>
              <a:gd name="connsiteY4" fmla="*/ 64 h 20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03" h="203305">
                <a:moveTo>
                  <a:pt x="87800" y="64"/>
                </a:moveTo>
                <a:cubicBezTo>
                  <a:pt x="88329" y="2181"/>
                  <a:pt x="21654" y="58272"/>
                  <a:pt x="8425" y="92139"/>
                </a:cubicBezTo>
                <a:cubicBezTo>
                  <a:pt x="-4804" y="126006"/>
                  <a:pt x="8954" y="205381"/>
                  <a:pt x="8425" y="203264"/>
                </a:cubicBezTo>
                <a:cubicBezTo>
                  <a:pt x="7896" y="201147"/>
                  <a:pt x="-7979" y="110131"/>
                  <a:pt x="5250" y="79439"/>
                </a:cubicBezTo>
                <a:cubicBezTo>
                  <a:pt x="18479" y="48747"/>
                  <a:pt x="87271" y="-2053"/>
                  <a:pt x="87800" y="6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3F2550E6-58C3-848E-4B7E-7B00AC78C794}"/>
              </a:ext>
            </a:extLst>
          </p:cNvPr>
          <p:cNvSpPr/>
          <p:nvPr/>
        </p:nvSpPr>
        <p:spPr>
          <a:xfrm>
            <a:off x="4636815" y="5587861"/>
            <a:ext cx="56178" cy="277585"/>
          </a:xfrm>
          <a:custGeom>
            <a:avLst/>
            <a:gdLst>
              <a:gd name="connsiteX0" fmla="*/ 1860 w 56178"/>
              <a:gd name="connsiteY0" fmla="*/ 139 h 277585"/>
              <a:gd name="connsiteX1" fmla="*/ 20910 w 56178"/>
              <a:gd name="connsiteY1" fmla="*/ 174764 h 277585"/>
              <a:gd name="connsiteX2" fmla="*/ 55835 w 56178"/>
              <a:gd name="connsiteY2" fmla="*/ 276364 h 277585"/>
              <a:gd name="connsiteX3" fmla="*/ 36785 w 56178"/>
              <a:gd name="connsiteY3" fmla="*/ 225564 h 277585"/>
              <a:gd name="connsiteX4" fmla="*/ 5035 w 56178"/>
              <a:gd name="connsiteY4" fmla="*/ 146189 h 277585"/>
              <a:gd name="connsiteX5" fmla="*/ 1860 w 56178"/>
              <a:gd name="connsiteY5" fmla="*/ 139 h 27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78" h="277585">
                <a:moveTo>
                  <a:pt x="1860" y="139"/>
                </a:moveTo>
                <a:cubicBezTo>
                  <a:pt x="4506" y="4901"/>
                  <a:pt x="11914" y="128727"/>
                  <a:pt x="20910" y="174764"/>
                </a:cubicBezTo>
                <a:cubicBezTo>
                  <a:pt x="29906" y="220801"/>
                  <a:pt x="53189" y="267897"/>
                  <a:pt x="55835" y="276364"/>
                </a:cubicBezTo>
                <a:cubicBezTo>
                  <a:pt x="58481" y="284831"/>
                  <a:pt x="45252" y="247260"/>
                  <a:pt x="36785" y="225564"/>
                </a:cubicBezTo>
                <a:cubicBezTo>
                  <a:pt x="28318" y="203868"/>
                  <a:pt x="11385" y="178468"/>
                  <a:pt x="5035" y="146189"/>
                </a:cubicBezTo>
                <a:cubicBezTo>
                  <a:pt x="-1315" y="113910"/>
                  <a:pt x="-786" y="-4623"/>
                  <a:pt x="1860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5E0742D1-92CA-E6F6-F92A-D94C6435AC53}"/>
              </a:ext>
            </a:extLst>
          </p:cNvPr>
          <p:cNvSpPr/>
          <p:nvPr/>
        </p:nvSpPr>
        <p:spPr>
          <a:xfrm>
            <a:off x="4251319" y="5562587"/>
            <a:ext cx="73040" cy="403451"/>
          </a:xfrm>
          <a:custGeom>
            <a:avLst/>
            <a:gdLst>
              <a:gd name="connsiteX0" fmla="*/ 6 w 73040"/>
              <a:gd name="connsiteY0" fmla="*/ 13 h 403451"/>
              <a:gd name="connsiteX1" fmla="*/ 41281 w 73040"/>
              <a:gd name="connsiteY1" fmla="*/ 184163 h 403451"/>
              <a:gd name="connsiteX2" fmla="*/ 47631 w 73040"/>
              <a:gd name="connsiteY2" fmla="*/ 311163 h 403451"/>
              <a:gd name="connsiteX3" fmla="*/ 73031 w 73040"/>
              <a:gd name="connsiteY3" fmla="*/ 403238 h 403451"/>
              <a:gd name="connsiteX4" fmla="*/ 44456 w 73040"/>
              <a:gd name="connsiteY4" fmla="*/ 285763 h 403451"/>
              <a:gd name="connsiteX5" fmla="*/ 44456 w 73040"/>
              <a:gd name="connsiteY5" fmla="*/ 174638 h 403451"/>
              <a:gd name="connsiteX6" fmla="*/ 6 w 73040"/>
              <a:gd name="connsiteY6" fmla="*/ 13 h 40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40" h="403451">
                <a:moveTo>
                  <a:pt x="6" y="13"/>
                </a:moveTo>
                <a:cubicBezTo>
                  <a:pt x="-523" y="1600"/>
                  <a:pt x="33344" y="132305"/>
                  <a:pt x="41281" y="184163"/>
                </a:cubicBezTo>
                <a:cubicBezTo>
                  <a:pt x="49218" y="236021"/>
                  <a:pt x="42339" y="274650"/>
                  <a:pt x="47631" y="311163"/>
                </a:cubicBezTo>
                <a:cubicBezTo>
                  <a:pt x="52923" y="347676"/>
                  <a:pt x="73560" y="407471"/>
                  <a:pt x="73031" y="403238"/>
                </a:cubicBezTo>
                <a:cubicBezTo>
                  <a:pt x="72502" y="399005"/>
                  <a:pt x="49219" y="323863"/>
                  <a:pt x="44456" y="285763"/>
                </a:cubicBezTo>
                <a:cubicBezTo>
                  <a:pt x="39694" y="247663"/>
                  <a:pt x="50806" y="215913"/>
                  <a:pt x="44456" y="174638"/>
                </a:cubicBezTo>
                <a:cubicBezTo>
                  <a:pt x="38106" y="133363"/>
                  <a:pt x="535" y="-1574"/>
                  <a:pt x="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F21F6973-FA7B-F423-CDA7-8E1834E7404B}"/>
              </a:ext>
            </a:extLst>
          </p:cNvPr>
          <p:cNvSpPr/>
          <p:nvPr/>
        </p:nvSpPr>
        <p:spPr>
          <a:xfrm>
            <a:off x="5781430" y="5775255"/>
            <a:ext cx="48115" cy="146192"/>
          </a:xfrm>
          <a:custGeom>
            <a:avLst/>
            <a:gdLst>
              <a:gd name="connsiteX0" fmla="*/ 19295 w 48115"/>
              <a:gd name="connsiteY0" fmla="*/ 70 h 146192"/>
              <a:gd name="connsiteX1" fmla="*/ 28820 w 48115"/>
              <a:gd name="connsiteY1" fmla="*/ 79445 h 146192"/>
              <a:gd name="connsiteX2" fmla="*/ 245 w 48115"/>
              <a:gd name="connsiteY2" fmla="*/ 146120 h 146192"/>
              <a:gd name="connsiteX3" fmla="*/ 47870 w 48115"/>
              <a:gd name="connsiteY3" fmla="*/ 66745 h 146192"/>
              <a:gd name="connsiteX4" fmla="*/ 19295 w 48115"/>
              <a:gd name="connsiteY4" fmla="*/ 70 h 14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15" h="146192">
                <a:moveTo>
                  <a:pt x="19295" y="70"/>
                </a:moveTo>
                <a:cubicBezTo>
                  <a:pt x="16120" y="2187"/>
                  <a:pt x="31995" y="55103"/>
                  <a:pt x="28820" y="79445"/>
                </a:cubicBezTo>
                <a:cubicBezTo>
                  <a:pt x="25645" y="103787"/>
                  <a:pt x="-2930" y="148237"/>
                  <a:pt x="245" y="146120"/>
                </a:cubicBezTo>
                <a:cubicBezTo>
                  <a:pt x="3420" y="144003"/>
                  <a:pt x="44695" y="89499"/>
                  <a:pt x="47870" y="66745"/>
                </a:cubicBezTo>
                <a:cubicBezTo>
                  <a:pt x="51045" y="43991"/>
                  <a:pt x="22470" y="-2047"/>
                  <a:pt x="19295" y="7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EA5FC0CE-4E2D-B022-C6EE-49A0860E3941}"/>
              </a:ext>
            </a:extLst>
          </p:cNvPr>
          <p:cNvSpPr/>
          <p:nvPr/>
        </p:nvSpPr>
        <p:spPr>
          <a:xfrm>
            <a:off x="5845153" y="5320512"/>
            <a:ext cx="45861" cy="198808"/>
          </a:xfrm>
          <a:custGeom>
            <a:avLst/>
            <a:gdLst>
              <a:gd name="connsiteX0" fmla="*/ 22 w 45861"/>
              <a:gd name="connsiteY0" fmla="*/ 788 h 198808"/>
              <a:gd name="connsiteX1" fmla="*/ 44472 w 45861"/>
              <a:gd name="connsiteY1" fmla="*/ 134138 h 198808"/>
              <a:gd name="connsiteX2" fmla="*/ 34947 w 45861"/>
              <a:gd name="connsiteY2" fmla="*/ 197638 h 198808"/>
              <a:gd name="connsiteX3" fmla="*/ 38122 w 45861"/>
              <a:gd name="connsiteY3" fmla="*/ 83338 h 198808"/>
              <a:gd name="connsiteX4" fmla="*/ 22 w 45861"/>
              <a:gd name="connsiteY4" fmla="*/ 788 h 19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61" h="198808">
                <a:moveTo>
                  <a:pt x="22" y="788"/>
                </a:moveTo>
                <a:cubicBezTo>
                  <a:pt x="1080" y="9255"/>
                  <a:pt x="38651" y="101330"/>
                  <a:pt x="44472" y="134138"/>
                </a:cubicBezTo>
                <a:cubicBezTo>
                  <a:pt x="50293" y="166946"/>
                  <a:pt x="36005" y="206105"/>
                  <a:pt x="34947" y="197638"/>
                </a:cubicBezTo>
                <a:cubicBezTo>
                  <a:pt x="33889" y="189171"/>
                  <a:pt x="40768" y="112442"/>
                  <a:pt x="38122" y="83338"/>
                </a:cubicBezTo>
                <a:cubicBezTo>
                  <a:pt x="35476" y="54234"/>
                  <a:pt x="-1036" y="-7679"/>
                  <a:pt x="22" y="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90DFCA71-24A4-21C0-8452-740CF08C96E1}"/>
              </a:ext>
            </a:extLst>
          </p:cNvPr>
          <p:cNvSpPr/>
          <p:nvPr/>
        </p:nvSpPr>
        <p:spPr>
          <a:xfrm>
            <a:off x="3644864" y="7111928"/>
            <a:ext cx="152821" cy="200136"/>
          </a:xfrm>
          <a:custGeom>
            <a:avLst/>
            <a:gdLst>
              <a:gd name="connsiteX0" fmla="*/ 36 w 152821"/>
              <a:gd name="connsiteY0" fmla="*/ 72 h 200136"/>
              <a:gd name="connsiteX1" fmla="*/ 114336 w 152821"/>
              <a:gd name="connsiteY1" fmla="*/ 85797 h 200136"/>
              <a:gd name="connsiteX2" fmla="*/ 152436 w 152821"/>
              <a:gd name="connsiteY2" fmla="*/ 200097 h 200136"/>
              <a:gd name="connsiteX3" fmla="*/ 127036 w 152821"/>
              <a:gd name="connsiteY3" fmla="*/ 73097 h 200136"/>
              <a:gd name="connsiteX4" fmla="*/ 36 w 152821"/>
              <a:gd name="connsiteY4" fmla="*/ 72 h 20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21" h="200136">
                <a:moveTo>
                  <a:pt x="36" y="72"/>
                </a:moveTo>
                <a:cubicBezTo>
                  <a:pt x="-2081" y="2189"/>
                  <a:pt x="88936" y="52460"/>
                  <a:pt x="114336" y="85797"/>
                </a:cubicBezTo>
                <a:cubicBezTo>
                  <a:pt x="139736" y="119134"/>
                  <a:pt x="150319" y="202214"/>
                  <a:pt x="152436" y="200097"/>
                </a:cubicBezTo>
                <a:cubicBezTo>
                  <a:pt x="154553" y="197980"/>
                  <a:pt x="148203" y="103789"/>
                  <a:pt x="127036" y="73097"/>
                </a:cubicBezTo>
                <a:cubicBezTo>
                  <a:pt x="105869" y="42405"/>
                  <a:pt x="2153" y="-2045"/>
                  <a:pt x="36" y="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3B061750-B33A-6B2B-5444-95C03E4293F2}"/>
              </a:ext>
            </a:extLst>
          </p:cNvPr>
          <p:cNvSpPr/>
          <p:nvPr/>
        </p:nvSpPr>
        <p:spPr>
          <a:xfrm>
            <a:off x="4120979" y="7486490"/>
            <a:ext cx="638197" cy="265528"/>
          </a:xfrm>
          <a:custGeom>
            <a:avLst/>
            <a:gdLst>
              <a:gd name="connsiteX0" fmla="*/ 171 w 638197"/>
              <a:gd name="connsiteY0" fmla="*/ 160 h 265528"/>
              <a:gd name="connsiteX1" fmla="*/ 162096 w 638197"/>
              <a:gd name="connsiteY1" fmla="*/ 73185 h 265528"/>
              <a:gd name="connsiteX2" fmla="*/ 381171 w 638197"/>
              <a:gd name="connsiteY2" fmla="*/ 95410 h 265528"/>
              <a:gd name="connsiteX3" fmla="*/ 635171 w 638197"/>
              <a:gd name="connsiteY3" fmla="*/ 263685 h 265528"/>
              <a:gd name="connsiteX4" fmla="*/ 511346 w 638197"/>
              <a:gd name="connsiteY4" fmla="*/ 177960 h 265528"/>
              <a:gd name="connsiteX5" fmla="*/ 365296 w 638197"/>
              <a:gd name="connsiteY5" fmla="*/ 66835 h 265528"/>
              <a:gd name="connsiteX6" fmla="*/ 136696 w 638197"/>
              <a:gd name="connsiteY6" fmla="*/ 54135 h 265528"/>
              <a:gd name="connsiteX7" fmla="*/ 171 w 638197"/>
              <a:gd name="connsiteY7" fmla="*/ 160 h 26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197" h="265528">
                <a:moveTo>
                  <a:pt x="171" y="160"/>
                </a:moveTo>
                <a:cubicBezTo>
                  <a:pt x="4404" y="3335"/>
                  <a:pt x="98596" y="57310"/>
                  <a:pt x="162096" y="73185"/>
                </a:cubicBezTo>
                <a:cubicBezTo>
                  <a:pt x="225596" y="89060"/>
                  <a:pt x="302325" y="63660"/>
                  <a:pt x="381171" y="95410"/>
                </a:cubicBezTo>
                <a:cubicBezTo>
                  <a:pt x="460017" y="127160"/>
                  <a:pt x="613475" y="249927"/>
                  <a:pt x="635171" y="263685"/>
                </a:cubicBezTo>
                <a:cubicBezTo>
                  <a:pt x="656867" y="277443"/>
                  <a:pt x="556325" y="210768"/>
                  <a:pt x="511346" y="177960"/>
                </a:cubicBezTo>
                <a:cubicBezTo>
                  <a:pt x="466367" y="145152"/>
                  <a:pt x="427738" y="87473"/>
                  <a:pt x="365296" y="66835"/>
                </a:cubicBezTo>
                <a:cubicBezTo>
                  <a:pt x="302854" y="46197"/>
                  <a:pt x="202313" y="66306"/>
                  <a:pt x="136696" y="54135"/>
                </a:cubicBezTo>
                <a:cubicBezTo>
                  <a:pt x="71079" y="41964"/>
                  <a:pt x="-4062" y="-3015"/>
                  <a:pt x="171" y="16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28C54848-9A27-F99E-F69F-19E8C22E86FF}"/>
              </a:ext>
            </a:extLst>
          </p:cNvPr>
          <p:cNvSpPr/>
          <p:nvPr/>
        </p:nvSpPr>
        <p:spPr>
          <a:xfrm>
            <a:off x="3787765" y="7388221"/>
            <a:ext cx="127115" cy="146058"/>
          </a:xfrm>
          <a:custGeom>
            <a:avLst/>
            <a:gdLst>
              <a:gd name="connsiteX0" fmla="*/ 10 w 127115"/>
              <a:gd name="connsiteY0" fmla="*/ 4 h 146058"/>
              <a:gd name="connsiteX1" fmla="*/ 98435 w 127115"/>
              <a:gd name="connsiteY1" fmla="*/ 76204 h 146058"/>
              <a:gd name="connsiteX2" fmla="*/ 127010 w 127115"/>
              <a:gd name="connsiteY2" fmla="*/ 146054 h 146058"/>
              <a:gd name="connsiteX3" fmla="*/ 104785 w 127115"/>
              <a:gd name="connsiteY3" fmla="*/ 73029 h 146058"/>
              <a:gd name="connsiteX4" fmla="*/ 10 w 127115"/>
              <a:gd name="connsiteY4" fmla="*/ 4 h 146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115" h="146058">
                <a:moveTo>
                  <a:pt x="10" y="4"/>
                </a:moveTo>
                <a:cubicBezTo>
                  <a:pt x="-1048" y="533"/>
                  <a:pt x="77268" y="51862"/>
                  <a:pt x="98435" y="76204"/>
                </a:cubicBezTo>
                <a:cubicBezTo>
                  <a:pt x="119602" y="100546"/>
                  <a:pt x="125952" y="146583"/>
                  <a:pt x="127010" y="146054"/>
                </a:cubicBezTo>
                <a:cubicBezTo>
                  <a:pt x="128068" y="145525"/>
                  <a:pt x="121189" y="95783"/>
                  <a:pt x="104785" y="73029"/>
                </a:cubicBezTo>
                <a:cubicBezTo>
                  <a:pt x="88381" y="50275"/>
                  <a:pt x="1068" y="-525"/>
                  <a:pt x="10" y="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C57E3304-0B4D-33D8-FB00-CD6F54F8B3A4}"/>
              </a:ext>
            </a:extLst>
          </p:cNvPr>
          <p:cNvSpPr/>
          <p:nvPr/>
        </p:nvSpPr>
        <p:spPr>
          <a:xfrm>
            <a:off x="4243526" y="7708074"/>
            <a:ext cx="223837" cy="195381"/>
          </a:xfrm>
          <a:custGeom>
            <a:avLst/>
            <a:gdLst>
              <a:gd name="connsiteX0" fmla="*/ 1449 w 223837"/>
              <a:gd name="connsiteY0" fmla="*/ 826 h 195381"/>
              <a:gd name="connsiteX1" fmla="*/ 68124 w 223837"/>
              <a:gd name="connsiteY1" fmla="*/ 32576 h 195381"/>
              <a:gd name="connsiteX2" fmla="*/ 223699 w 223837"/>
              <a:gd name="connsiteY2" fmla="*/ 67501 h 195381"/>
              <a:gd name="connsiteX3" fmla="*/ 96699 w 223837"/>
              <a:gd name="connsiteY3" fmla="*/ 99251 h 195381"/>
              <a:gd name="connsiteX4" fmla="*/ 150674 w 223837"/>
              <a:gd name="connsiteY4" fmla="*/ 194501 h 195381"/>
              <a:gd name="connsiteX5" fmla="*/ 118924 w 223837"/>
              <a:gd name="connsiteY5" fmla="*/ 143701 h 195381"/>
              <a:gd name="connsiteX6" fmla="*/ 109399 w 223837"/>
              <a:gd name="connsiteY6" fmla="*/ 92901 h 195381"/>
              <a:gd name="connsiteX7" fmla="*/ 128449 w 223837"/>
              <a:gd name="connsiteY7" fmla="*/ 92901 h 195381"/>
              <a:gd name="connsiteX8" fmla="*/ 125274 w 223837"/>
              <a:gd name="connsiteY8" fmla="*/ 67501 h 195381"/>
              <a:gd name="connsiteX9" fmla="*/ 1449 w 223837"/>
              <a:gd name="connsiteY9" fmla="*/ 826 h 19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837" h="195381">
                <a:moveTo>
                  <a:pt x="1449" y="826"/>
                </a:moveTo>
                <a:cubicBezTo>
                  <a:pt x="-8076" y="-4995"/>
                  <a:pt x="31082" y="21464"/>
                  <a:pt x="68124" y="32576"/>
                </a:cubicBezTo>
                <a:cubicBezTo>
                  <a:pt x="105166" y="43688"/>
                  <a:pt x="218937" y="56389"/>
                  <a:pt x="223699" y="67501"/>
                </a:cubicBezTo>
                <a:cubicBezTo>
                  <a:pt x="228461" y="78613"/>
                  <a:pt x="108870" y="78084"/>
                  <a:pt x="96699" y="99251"/>
                </a:cubicBezTo>
                <a:cubicBezTo>
                  <a:pt x="84528" y="120418"/>
                  <a:pt x="146970" y="187093"/>
                  <a:pt x="150674" y="194501"/>
                </a:cubicBezTo>
                <a:cubicBezTo>
                  <a:pt x="154378" y="201909"/>
                  <a:pt x="125803" y="160634"/>
                  <a:pt x="118924" y="143701"/>
                </a:cubicBezTo>
                <a:cubicBezTo>
                  <a:pt x="112045" y="126768"/>
                  <a:pt x="109399" y="92901"/>
                  <a:pt x="109399" y="92901"/>
                </a:cubicBezTo>
                <a:cubicBezTo>
                  <a:pt x="110986" y="84434"/>
                  <a:pt x="125803" y="97134"/>
                  <a:pt x="128449" y="92901"/>
                </a:cubicBezTo>
                <a:cubicBezTo>
                  <a:pt x="131095" y="88668"/>
                  <a:pt x="141149" y="79672"/>
                  <a:pt x="125274" y="67501"/>
                </a:cubicBezTo>
                <a:cubicBezTo>
                  <a:pt x="109399" y="55330"/>
                  <a:pt x="10974" y="6647"/>
                  <a:pt x="1449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69E3B171-327C-58BE-B50E-BF4EACC68F5B}"/>
              </a:ext>
            </a:extLst>
          </p:cNvPr>
          <p:cNvSpPr/>
          <p:nvPr/>
        </p:nvSpPr>
        <p:spPr>
          <a:xfrm>
            <a:off x="3682792" y="6111760"/>
            <a:ext cx="127257" cy="114489"/>
          </a:xfrm>
          <a:custGeom>
            <a:avLst/>
            <a:gdLst>
              <a:gd name="connsiteX0" fmla="*/ 127208 w 127257"/>
              <a:gd name="connsiteY0" fmla="*/ 115 h 114489"/>
              <a:gd name="connsiteX1" fmla="*/ 41483 w 127257"/>
              <a:gd name="connsiteY1" fmla="*/ 54090 h 114489"/>
              <a:gd name="connsiteX2" fmla="*/ 208 w 127257"/>
              <a:gd name="connsiteY2" fmla="*/ 114415 h 114489"/>
              <a:gd name="connsiteX3" fmla="*/ 28783 w 127257"/>
              <a:gd name="connsiteY3" fmla="*/ 41390 h 114489"/>
              <a:gd name="connsiteX4" fmla="*/ 127208 w 127257"/>
              <a:gd name="connsiteY4" fmla="*/ 115 h 1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57" h="114489">
                <a:moveTo>
                  <a:pt x="127208" y="115"/>
                </a:moveTo>
                <a:cubicBezTo>
                  <a:pt x="129325" y="2232"/>
                  <a:pt x="62649" y="35040"/>
                  <a:pt x="41483" y="54090"/>
                </a:cubicBezTo>
                <a:cubicBezTo>
                  <a:pt x="20317" y="73140"/>
                  <a:pt x="2325" y="116532"/>
                  <a:pt x="208" y="114415"/>
                </a:cubicBezTo>
                <a:cubicBezTo>
                  <a:pt x="-1909" y="112298"/>
                  <a:pt x="12379" y="57265"/>
                  <a:pt x="28783" y="41390"/>
                </a:cubicBezTo>
                <a:cubicBezTo>
                  <a:pt x="45187" y="25515"/>
                  <a:pt x="125091" y="-2002"/>
                  <a:pt x="127208" y="11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F2EA9C02-B091-04A5-CB8F-042C1FD7DCA9}"/>
              </a:ext>
            </a:extLst>
          </p:cNvPr>
          <p:cNvSpPr/>
          <p:nvPr/>
        </p:nvSpPr>
        <p:spPr>
          <a:xfrm>
            <a:off x="3758466" y="6721442"/>
            <a:ext cx="115289" cy="160560"/>
          </a:xfrm>
          <a:custGeom>
            <a:avLst/>
            <a:gdLst>
              <a:gd name="connsiteX0" fmla="*/ 76934 w 115289"/>
              <a:gd name="connsiteY0" fmla="*/ 33 h 160560"/>
              <a:gd name="connsiteX1" fmla="*/ 64234 w 115289"/>
              <a:gd name="connsiteY1" fmla="*/ 79408 h 160560"/>
              <a:gd name="connsiteX2" fmla="*/ 111859 w 115289"/>
              <a:gd name="connsiteY2" fmla="*/ 158783 h 160560"/>
              <a:gd name="connsiteX3" fmla="*/ 99159 w 115289"/>
              <a:gd name="connsiteY3" fmla="*/ 130208 h 160560"/>
              <a:gd name="connsiteX4" fmla="*/ 734 w 115289"/>
              <a:gd name="connsiteY4" fmla="*/ 79408 h 160560"/>
              <a:gd name="connsiteX5" fmla="*/ 54709 w 115289"/>
              <a:gd name="connsiteY5" fmla="*/ 88933 h 160560"/>
              <a:gd name="connsiteX6" fmla="*/ 76934 w 115289"/>
              <a:gd name="connsiteY6" fmla="*/ 33 h 16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89" h="160560">
                <a:moveTo>
                  <a:pt x="76934" y="33"/>
                </a:moveTo>
                <a:cubicBezTo>
                  <a:pt x="78521" y="-1554"/>
                  <a:pt x="58413" y="52950"/>
                  <a:pt x="64234" y="79408"/>
                </a:cubicBezTo>
                <a:cubicBezTo>
                  <a:pt x="70055" y="105866"/>
                  <a:pt x="106038" y="150316"/>
                  <a:pt x="111859" y="158783"/>
                </a:cubicBezTo>
                <a:cubicBezTo>
                  <a:pt x="117680" y="167250"/>
                  <a:pt x="117680" y="143437"/>
                  <a:pt x="99159" y="130208"/>
                </a:cubicBezTo>
                <a:cubicBezTo>
                  <a:pt x="80638" y="116979"/>
                  <a:pt x="8142" y="86287"/>
                  <a:pt x="734" y="79408"/>
                </a:cubicBezTo>
                <a:cubicBezTo>
                  <a:pt x="-6674" y="72529"/>
                  <a:pt x="44126" y="97929"/>
                  <a:pt x="54709" y="88933"/>
                </a:cubicBezTo>
                <a:cubicBezTo>
                  <a:pt x="65292" y="79937"/>
                  <a:pt x="75347" y="1620"/>
                  <a:pt x="76934" y="3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D712C188-CFCB-3409-ECD1-0D970EE3E83C}"/>
              </a:ext>
            </a:extLst>
          </p:cNvPr>
          <p:cNvSpPr/>
          <p:nvPr/>
        </p:nvSpPr>
        <p:spPr>
          <a:xfrm>
            <a:off x="3514685" y="6559546"/>
            <a:ext cx="67447" cy="130183"/>
          </a:xfrm>
          <a:custGeom>
            <a:avLst/>
            <a:gdLst>
              <a:gd name="connsiteX0" fmla="*/ 40 w 67447"/>
              <a:gd name="connsiteY0" fmla="*/ 4 h 130183"/>
              <a:gd name="connsiteX1" fmla="*/ 54015 w 67447"/>
              <a:gd name="connsiteY1" fmla="*/ 63504 h 130183"/>
              <a:gd name="connsiteX2" fmla="*/ 63540 w 67447"/>
              <a:gd name="connsiteY2" fmla="*/ 130179 h 130183"/>
              <a:gd name="connsiteX3" fmla="*/ 63540 w 67447"/>
              <a:gd name="connsiteY3" fmla="*/ 66679 h 130183"/>
              <a:gd name="connsiteX4" fmla="*/ 40 w 67447"/>
              <a:gd name="connsiteY4" fmla="*/ 4 h 13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47" h="130183">
                <a:moveTo>
                  <a:pt x="40" y="4"/>
                </a:moveTo>
                <a:cubicBezTo>
                  <a:pt x="-1547" y="-525"/>
                  <a:pt x="43432" y="41808"/>
                  <a:pt x="54015" y="63504"/>
                </a:cubicBezTo>
                <a:cubicBezTo>
                  <a:pt x="64598" y="85200"/>
                  <a:pt x="61953" y="129650"/>
                  <a:pt x="63540" y="130179"/>
                </a:cubicBezTo>
                <a:cubicBezTo>
                  <a:pt x="65127" y="130708"/>
                  <a:pt x="71478" y="86258"/>
                  <a:pt x="63540" y="66679"/>
                </a:cubicBezTo>
                <a:cubicBezTo>
                  <a:pt x="55602" y="47100"/>
                  <a:pt x="1627" y="533"/>
                  <a:pt x="40" y="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E3AA7723-FD7F-69EE-0F3A-D7230EFE1B70}"/>
              </a:ext>
            </a:extLst>
          </p:cNvPr>
          <p:cNvSpPr/>
          <p:nvPr/>
        </p:nvSpPr>
        <p:spPr>
          <a:xfrm>
            <a:off x="3511351" y="6848105"/>
            <a:ext cx="76597" cy="175006"/>
          </a:xfrm>
          <a:custGeom>
            <a:avLst/>
            <a:gdLst>
              <a:gd name="connsiteX0" fmla="*/ 199 w 76597"/>
              <a:gd name="connsiteY0" fmla="*/ 370 h 175006"/>
              <a:gd name="connsiteX1" fmla="*/ 47824 w 76597"/>
              <a:gd name="connsiteY1" fmla="*/ 86095 h 175006"/>
              <a:gd name="connsiteX2" fmla="*/ 60524 w 76597"/>
              <a:gd name="connsiteY2" fmla="*/ 174995 h 175006"/>
              <a:gd name="connsiteX3" fmla="*/ 76399 w 76597"/>
              <a:gd name="connsiteY3" fmla="*/ 92445 h 175006"/>
              <a:gd name="connsiteX4" fmla="*/ 66874 w 76597"/>
              <a:gd name="connsiteY4" fmla="*/ 124195 h 175006"/>
              <a:gd name="connsiteX5" fmla="*/ 31949 w 76597"/>
              <a:gd name="connsiteY5" fmla="*/ 57520 h 175006"/>
              <a:gd name="connsiteX6" fmla="*/ 199 w 76597"/>
              <a:gd name="connsiteY6" fmla="*/ 370 h 17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97" h="175006">
                <a:moveTo>
                  <a:pt x="199" y="370"/>
                </a:moveTo>
                <a:cubicBezTo>
                  <a:pt x="2845" y="5132"/>
                  <a:pt x="37770" y="56991"/>
                  <a:pt x="47824" y="86095"/>
                </a:cubicBezTo>
                <a:cubicBezTo>
                  <a:pt x="57878" y="115199"/>
                  <a:pt x="55762" y="173937"/>
                  <a:pt x="60524" y="174995"/>
                </a:cubicBezTo>
                <a:cubicBezTo>
                  <a:pt x="65286" y="176053"/>
                  <a:pt x="75341" y="100912"/>
                  <a:pt x="76399" y="92445"/>
                </a:cubicBezTo>
                <a:cubicBezTo>
                  <a:pt x="77457" y="83978"/>
                  <a:pt x="74282" y="130016"/>
                  <a:pt x="66874" y="124195"/>
                </a:cubicBezTo>
                <a:cubicBezTo>
                  <a:pt x="59466" y="118374"/>
                  <a:pt x="42003" y="77099"/>
                  <a:pt x="31949" y="57520"/>
                </a:cubicBezTo>
                <a:cubicBezTo>
                  <a:pt x="21895" y="37941"/>
                  <a:pt x="-2447" y="-4392"/>
                  <a:pt x="199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86D7D113-4A59-8A5C-FEA9-C3156C3BA94C}"/>
              </a:ext>
            </a:extLst>
          </p:cNvPr>
          <p:cNvSpPr/>
          <p:nvPr/>
        </p:nvSpPr>
        <p:spPr>
          <a:xfrm>
            <a:off x="5057697" y="6629314"/>
            <a:ext cx="260978" cy="126219"/>
          </a:xfrm>
          <a:custGeom>
            <a:avLst/>
            <a:gdLst>
              <a:gd name="connsiteX0" fmla="*/ 78 w 260978"/>
              <a:gd name="connsiteY0" fmla="*/ 86 h 126219"/>
              <a:gd name="connsiteX1" fmla="*/ 104853 w 260978"/>
              <a:gd name="connsiteY1" fmla="*/ 101686 h 126219"/>
              <a:gd name="connsiteX2" fmla="*/ 257253 w 260978"/>
              <a:gd name="connsiteY2" fmla="*/ 117561 h 126219"/>
              <a:gd name="connsiteX3" fmla="*/ 206453 w 260978"/>
              <a:gd name="connsiteY3" fmla="*/ 117561 h 126219"/>
              <a:gd name="connsiteX4" fmla="*/ 120728 w 260978"/>
              <a:gd name="connsiteY4" fmla="*/ 120736 h 126219"/>
              <a:gd name="connsiteX5" fmla="*/ 78 w 260978"/>
              <a:gd name="connsiteY5" fmla="*/ 86 h 12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978" h="126219">
                <a:moveTo>
                  <a:pt x="78" y="86"/>
                </a:moveTo>
                <a:cubicBezTo>
                  <a:pt x="-2568" y="-3089"/>
                  <a:pt x="61991" y="82107"/>
                  <a:pt x="104853" y="101686"/>
                </a:cubicBezTo>
                <a:cubicBezTo>
                  <a:pt x="147716" y="121265"/>
                  <a:pt x="240320" y="114915"/>
                  <a:pt x="257253" y="117561"/>
                </a:cubicBezTo>
                <a:cubicBezTo>
                  <a:pt x="274186" y="120207"/>
                  <a:pt x="229207" y="117032"/>
                  <a:pt x="206453" y="117561"/>
                </a:cubicBezTo>
                <a:cubicBezTo>
                  <a:pt x="183699" y="118090"/>
                  <a:pt x="151420" y="134494"/>
                  <a:pt x="120728" y="120736"/>
                </a:cubicBezTo>
                <a:cubicBezTo>
                  <a:pt x="90036" y="106978"/>
                  <a:pt x="2724" y="3261"/>
                  <a:pt x="78" y="8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AD6835AD-8B14-B9E4-BFA5-03260A0F05AF}"/>
              </a:ext>
            </a:extLst>
          </p:cNvPr>
          <p:cNvSpPr/>
          <p:nvPr/>
        </p:nvSpPr>
        <p:spPr>
          <a:xfrm>
            <a:off x="3927074" y="6908800"/>
            <a:ext cx="191127" cy="98425"/>
          </a:xfrm>
          <a:custGeom>
            <a:avLst/>
            <a:gdLst>
              <a:gd name="connsiteX0" fmla="*/ 190901 w 191127"/>
              <a:gd name="connsiteY0" fmla="*/ 0 h 98425"/>
              <a:gd name="connsiteX1" fmla="*/ 92476 w 191127"/>
              <a:gd name="connsiteY1" fmla="*/ 53975 h 98425"/>
              <a:gd name="connsiteX2" fmla="*/ 401 w 191127"/>
              <a:gd name="connsiteY2" fmla="*/ 98425 h 98425"/>
              <a:gd name="connsiteX3" fmla="*/ 63901 w 191127"/>
              <a:gd name="connsiteY3" fmla="*/ 53975 h 98425"/>
              <a:gd name="connsiteX4" fmla="*/ 190901 w 191127"/>
              <a:gd name="connsiteY4" fmla="*/ 0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7" h="98425">
                <a:moveTo>
                  <a:pt x="190901" y="0"/>
                </a:moveTo>
                <a:cubicBezTo>
                  <a:pt x="195663" y="0"/>
                  <a:pt x="124226" y="37571"/>
                  <a:pt x="92476" y="53975"/>
                </a:cubicBezTo>
                <a:cubicBezTo>
                  <a:pt x="60726" y="70379"/>
                  <a:pt x="5163" y="98425"/>
                  <a:pt x="401" y="98425"/>
                </a:cubicBezTo>
                <a:cubicBezTo>
                  <a:pt x="-4361" y="98425"/>
                  <a:pt x="34268" y="67204"/>
                  <a:pt x="63901" y="53975"/>
                </a:cubicBezTo>
                <a:cubicBezTo>
                  <a:pt x="93534" y="40746"/>
                  <a:pt x="186139" y="0"/>
                  <a:pt x="1909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D89A2399-4C55-1C99-9661-295D6D95086C}"/>
              </a:ext>
            </a:extLst>
          </p:cNvPr>
          <p:cNvSpPr/>
          <p:nvPr/>
        </p:nvSpPr>
        <p:spPr>
          <a:xfrm>
            <a:off x="4660880" y="6864350"/>
            <a:ext cx="47882" cy="155575"/>
          </a:xfrm>
          <a:custGeom>
            <a:avLst/>
            <a:gdLst>
              <a:gd name="connsiteX0" fmla="*/ 9545 w 47882"/>
              <a:gd name="connsiteY0" fmla="*/ 0 h 155575"/>
              <a:gd name="connsiteX1" fmla="*/ 41295 w 47882"/>
              <a:gd name="connsiteY1" fmla="*/ 73025 h 155575"/>
              <a:gd name="connsiteX2" fmla="*/ 20 w 47882"/>
              <a:gd name="connsiteY2" fmla="*/ 155575 h 155575"/>
              <a:gd name="connsiteX3" fmla="*/ 47645 w 47882"/>
              <a:gd name="connsiteY3" fmla="*/ 73025 h 155575"/>
              <a:gd name="connsiteX4" fmla="*/ 9545 w 47882"/>
              <a:gd name="connsiteY4" fmla="*/ 0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82" h="155575">
                <a:moveTo>
                  <a:pt x="9545" y="0"/>
                </a:moveTo>
                <a:cubicBezTo>
                  <a:pt x="8487" y="0"/>
                  <a:pt x="42883" y="47096"/>
                  <a:pt x="41295" y="73025"/>
                </a:cubicBezTo>
                <a:cubicBezTo>
                  <a:pt x="39708" y="98954"/>
                  <a:pt x="-1038" y="155575"/>
                  <a:pt x="20" y="155575"/>
                </a:cubicBezTo>
                <a:cubicBezTo>
                  <a:pt x="1078" y="155575"/>
                  <a:pt x="43941" y="95779"/>
                  <a:pt x="47645" y="73025"/>
                </a:cubicBezTo>
                <a:cubicBezTo>
                  <a:pt x="51349" y="50271"/>
                  <a:pt x="10603" y="0"/>
                  <a:pt x="954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46B722DA-D701-C191-7CC2-F6AA1EA8FDA4}"/>
              </a:ext>
            </a:extLst>
          </p:cNvPr>
          <p:cNvSpPr/>
          <p:nvPr/>
        </p:nvSpPr>
        <p:spPr>
          <a:xfrm>
            <a:off x="4265860" y="6854765"/>
            <a:ext cx="64969" cy="155739"/>
          </a:xfrm>
          <a:custGeom>
            <a:avLst/>
            <a:gdLst>
              <a:gd name="connsiteX0" fmla="*/ 64840 w 64969"/>
              <a:gd name="connsiteY0" fmla="*/ 60 h 155739"/>
              <a:gd name="connsiteX1" fmla="*/ 20390 w 64969"/>
              <a:gd name="connsiteY1" fmla="*/ 79435 h 155739"/>
              <a:gd name="connsiteX2" fmla="*/ 14040 w 64969"/>
              <a:gd name="connsiteY2" fmla="*/ 155635 h 155739"/>
              <a:gd name="connsiteX3" fmla="*/ 7690 w 64969"/>
              <a:gd name="connsiteY3" fmla="*/ 95310 h 155739"/>
              <a:gd name="connsiteX4" fmla="*/ 4515 w 64969"/>
              <a:gd name="connsiteY4" fmla="*/ 66735 h 155739"/>
              <a:gd name="connsiteX5" fmla="*/ 64840 w 64969"/>
              <a:gd name="connsiteY5" fmla="*/ 60 h 15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69" h="155739">
                <a:moveTo>
                  <a:pt x="64840" y="60"/>
                </a:moveTo>
                <a:cubicBezTo>
                  <a:pt x="67486" y="2177"/>
                  <a:pt x="28857" y="53506"/>
                  <a:pt x="20390" y="79435"/>
                </a:cubicBezTo>
                <a:cubicBezTo>
                  <a:pt x="11923" y="105364"/>
                  <a:pt x="16157" y="152989"/>
                  <a:pt x="14040" y="155635"/>
                </a:cubicBezTo>
                <a:cubicBezTo>
                  <a:pt x="11923" y="158281"/>
                  <a:pt x="9277" y="110127"/>
                  <a:pt x="7690" y="95310"/>
                </a:cubicBezTo>
                <a:cubicBezTo>
                  <a:pt x="6103" y="80493"/>
                  <a:pt x="-6598" y="81023"/>
                  <a:pt x="4515" y="66735"/>
                </a:cubicBezTo>
                <a:cubicBezTo>
                  <a:pt x="15627" y="52448"/>
                  <a:pt x="62194" y="-2057"/>
                  <a:pt x="64840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069FE65F-F727-9820-10D5-263F6B5F7AA8}"/>
              </a:ext>
            </a:extLst>
          </p:cNvPr>
          <p:cNvSpPr/>
          <p:nvPr/>
        </p:nvSpPr>
        <p:spPr>
          <a:xfrm>
            <a:off x="4489442" y="6854647"/>
            <a:ext cx="28599" cy="174994"/>
          </a:xfrm>
          <a:custGeom>
            <a:avLst/>
            <a:gdLst>
              <a:gd name="connsiteX0" fmla="*/ 8 w 28599"/>
              <a:gd name="connsiteY0" fmla="*/ 178 h 174994"/>
              <a:gd name="connsiteX1" fmla="*/ 25408 w 28599"/>
              <a:gd name="connsiteY1" fmla="*/ 98603 h 174994"/>
              <a:gd name="connsiteX2" fmla="*/ 15883 w 28599"/>
              <a:gd name="connsiteY2" fmla="*/ 174803 h 174994"/>
              <a:gd name="connsiteX3" fmla="*/ 28583 w 28599"/>
              <a:gd name="connsiteY3" fmla="*/ 76378 h 174994"/>
              <a:gd name="connsiteX4" fmla="*/ 8 w 28599"/>
              <a:gd name="connsiteY4" fmla="*/ 178 h 17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9" h="174994">
                <a:moveTo>
                  <a:pt x="8" y="178"/>
                </a:moveTo>
                <a:cubicBezTo>
                  <a:pt x="-521" y="3882"/>
                  <a:pt x="22762" y="69499"/>
                  <a:pt x="25408" y="98603"/>
                </a:cubicBezTo>
                <a:cubicBezTo>
                  <a:pt x="28054" y="127707"/>
                  <a:pt x="15354" y="178507"/>
                  <a:pt x="15883" y="174803"/>
                </a:cubicBezTo>
                <a:cubicBezTo>
                  <a:pt x="16412" y="171099"/>
                  <a:pt x="29112" y="101249"/>
                  <a:pt x="28583" y="76378"/>
                </a:cubicBezTo>
                <a:cubicBezTo>
                  <a:pt x="28054" y="51507"/>
                  <a:pt x="537" y="-3526"/>
                  <a:pt x="8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CE431D12-8514-98C5-1DFE-D5BC783680C8}"/>
              </a:ext>
            </a:extLst>
          </p:cNvPr>
          <p:cNvSpPr/>
          <p:nvPr/>
        </p:nvSpPr>
        <p:spPr>
          <a:xfrm>
            <a:off x="4420192" y="6892925"/>
            <a:ext cx="43974" cy="146067"/>
          </a:xfrm>
          <a:custGeom>
            <a:avLst/>
            <a:gdLst>
              <a:gd name="connsiteX0" fmla="*/ 43858 w 43974"/>
              <a:gd name="connsiteY0" fmla="*/ 0 h 146067"/>
              <a:gd name="connsiteX1" fmla="*/ 15283 w 43974"/>
              <a:gd name="connsiteY1" fmla="*/ 82550 h 146067"/>
              <a:gd name="connsiteX2" fmla="*/ 24808 w 43974"/>
              <a:gd name="connsiteY2" fmla="*/ 146050 h 146067"/>
              <a:gd name="connsiteX3" fmla="*/ 2583 w 43974"/>
              <a:gd name="connsiteY3" fmla="*/ 88900 h 146067"/>
              <a:gd name="connsiteX4" fmla="*/ 2583 w 43974"/>
              <a:gd name="connsiteY4" fmla="*/ 82550 h 146067"/>
              <a:gd name="connsiteX5" fmla="*/ 43858 w 43974"/>
              <a:gd name="connsiteY5" fmla="*/ 0 h 14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74" h="146067">
                <a:moveTo>
                  <a:pt x="43858" y="0"/>
                </a:moveTo>
                <a:cubicBezTo>
                  <a:pt x="45975" y="0"/>
                  <a:pt x="18458" y="58208"/>
                  <a:pt x="15283" y="82550"/>
                </a:cubicBezTo>
                <a:cubicBezTo>
                  <a:pt x="12108" y="106892"/>
                  <a:pt x="26925" y="144992"/>
                  <a:pt x="24808" y="146050"/>
                </a:cubicBezTo>
                <a:cubicBezTo>
                  <a:pt x="22691" y="147108"/>
                  <a:pt x="6287" y="99483"/>
                  <a:pt x="2583" y="88900"/>
                </a:cubicBezTo>
                <a:cubicBezTo>
                  <a:pt x="-1121" y="78317"/>
                  <a:pt x="-592" y="94721"/>
                  <a:pt x="2583" y="82550"/>
                </a:cubicBezTo>
                <a:cubicBezTo>
                  <a:pt x="5758" y="70379"/>
                  <a:pt x="41741" y="0"/>
                  <a:pt x="438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62EECE2A-2E57-4881-8003-59DED2448460}"/>
              </a:ext>
            </a:extLst>
          </p:cNvPr>
          <p:cNvSpPr/>
          <p:nvPr/>
        </p:nvSpPr>
        <p:spPr>
          <a:xfrm>
            <a:off x="4237628" y="5054598"/>
            <a:ext cx="140754" cy="225772"/>
          </a:xfrm>
          <a:custGeom>
            <a:avLst/>
            <a:gdLst>
              <a:gd name="connsiteX0" fmla="*/ 140697 w 140754"/>
              <a:gd name="connsiteY0" fmla="*/ 2 h 225772"/>
              <a:gd name="connsiteX1" fmla="*/ 83547 w 140754"/>
              <a:gd name="connsiteY1" fmla="*/ 117477 h 225772"/>
              <a:gd name="connsiteX2" fmla="*/ 124822 w 140754"/>
              <a:gd name="connsiteY2" fmla="*/ 222252 h 225772"/>
              <a:gd name="connsiteX3" fmla="*/ 112122 w 140754"/>
              <a:gd name="connsiteY3" fmla="*/ 196852 h 225772"/>
              <a:gd name="connsiteX4" fmla="*/ 997 w 140754"/>
              <a:gd name="connsiteY4" fmla="*/ 155577 h 225772"/>
              <a:gd name="connsiteX5" fmla="*/ 58147 w 140754"/>
              <a:gd name="connsiteY5" fmla="*/ 174627 h 225772"/>
              <a:gd name="connsiteX6" fmla="*/ 70847 w 140754"/>
              <a:gd name="connsiteY6" fmla="*/ 120652 h 225772"/>
              <a:gd name="connsiteX7" fmla="*/ 140697 w 140754"/>
              <a:gd name="connsiteY7" fmla="*/ 2 h 22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754" h="225772">
                <a:moveTo>
                  <a:pt x="140697" y="2"/>
                </a:moveTo>
                <a:cubicBezTo>
                  <a:pt x="142814" y="-527"/>
                  <a:pt x="86193" y="80435"/>
                  <a:pt x="83547" y="117477"/>
                </a:cubicBezTo>
                <a:cubicBezTo>
                  <a:pt x="80901" y="154519"/>
                  <a:pt x="124822" y="222252"/>
                  <a:pt x="124822" y="222252"/>
                </a:cubicBezTo>
                <a:cubicBezTo>
                  <a:pt x="129584" y="235481"/>
                  <a:pt x="132759" y="207964"/>
                  <a:pt x="112122" y="196852"/>
                </a:cubicBezTo>
                <a:cubicBezTo>
                  <a:pt x="91485" y="185740"/>
                  <a:pt x="9993" y="159281"/>
                  <a:pt x="997" y="155577"/>
                </a:cubicBezTo>
                <a:cubicBezTo>
                  <a:pt x="-7999" y="151873"/>
                  <a:pt x="46505" y="180448"/>
                  <a:pt x="58147" y="174627"/>
                </a:cubicBezTo>
                <a:cubicBezTo>
                  <a:pt x="69789" y="168806"/>
                  <a:pt x="60793" y="147110"/>
                  <a:pt x="70847" y="120652"/>
                </a:cubicBezTo>
                <a:cubicBezTo>
                  <a:pt x="80901" y="94194"/>
                  <a:pt x="138580" y="531"/>
                  <a:pt x="140697" y="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F49EB4CD-82E4-8BBB-6D5D-B481BCBA6ED8}"/>
              </a:ext>
            </a:extLst>
          </p:cNvPr>
          <p:cNvSpPr/>
          <p:nvPr/>
        </p:nvSpPr>
        <p:spPr>
          <a:xfrm>
            <a:off x="4560860" y="4819649"/>
            <a:ext cx="74653" cy="178024"/>
          </a:xfrm>
          <a:custGeom>
            <a:avLst/>
            <a:gdLst>
              <a:gd name="connsiteX0" fmla="*/ 74640 w 74653"/>
              <a:gd name="connsiteY0" fmla="*/ 1 h 178024"/>
              <a:gd name="connsiteX1" fmla="*/ 7965 w 74653"/>
              <a:gd name="connsiteY1" fmla="*/ 142876 h 178024"/>
              <a:gd name="connsiteX2" fmla="*/ 39715 w 74653"/>
              <a:gd name="connsiteY2" fmla="*/ 177801 h 178024"/>
              <a:gd name="connsiteX3" fmla="*/ 20665 w 74653"/>
              <a:gd name="connsiteY3" fmla="*/ 158751 h 178024"/>
              <a:gd name="connsiteX4" fmla="*/ 1615 w 74653"/>
              <a:gd name="connsiteY4" fmla="*/ 139701 h 178024"/>
              <a:gd name="connsiteX5" fmla="*/ 74640 w 74653"/>
              <a:gd name="connsiteY5" fmla="*/ 1 h 17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53" h="178024">
                <a:moveTo>
                  <a:pt x="74640" y="1"/>
                </a:moveTo>
                <a:cubicBezTo>
                  <a:pt x="75698" y="530"/>
                  <a:pt x="13786" y="113243"/>
                  <a:pt x="7965" y="142876"/>
                </a:cubicBezTo>
                <a:cubicBezTo>
                  <a:pt x="2144" y="172509"/>
                  <a:pt x="39715" y="177801"/>
                  <a:pt x="39715" y="177801"/>
                </a:cubicBezTo>
                <a:cubicBezTo>
                  <a:pt x="41832" y="180447"/>
                  <a:pt x="20665" y="158751"/>
                  <a:pt x="20665" y="158751"/>
                </a:cubicBezTo>
                <a:cubicBezTo>
                  <a:pt x="14315" y="152401"/>
                  <a:pt x="-5793" y="160868"/>
                  <a:pt x="1615" y="139701"/>
                </a:cubicBezTo>
                <a:cubicBezTo>
                  <a:pt x="9023" y="118534"/>
                  <a:pt x="73582" y="-528"/>
                  <a:pt x="74640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A4E6DC95-97B9-C93D-2CD0-DD6C056B73E0}"/>
              </a:ext>
            </a:extLst>
          </p:cNvPr>
          <p:cNvSpPr/>
          <p:nvPr/>
        </p:nvSpPr>
        <p:spPr>
          <a:xfrm>
            <a:off x="3587724" y="5098986"/>
            <a:ext cx="384720" cy="38609"/>
          </a:xfrm>
          <a:custGeom>
            <a:avLst/>
            <a:gdLst>
              <a:gd name="connsiteX0" fmla="*/ 26 w 384720"/>
              <a:gd name="connsiteY0" fmla="*/ 38164 h 38609"/>
              <a:gd name="connsiteX1" fmla="*/ 187351 w 384720"/>
              <a:gd name="connsiteY1" fmla="*/ 64 h 38609"/>
              <a:gd name="connsiteX2" fmla="*/ 381026 w 384720"/>
              <a:gd name="connsiteY2" fmla="*/ 28639 h 38609"/>
              <a:gd name="connsiteX3" fmla="*/ 295301 w 384720"/>
              <a:gd name="connsiteY3" fmla="*/ 12764 h 38609"/>
              <a:gd name="connsiteX4" fmla="*/ 63526 w 384720"/>
              <a:gd name="connsiteY4" fmla="*/ 28639 h 38609"/>
              <a:gd name="connsiteX5" fmla="*/ 200051 w 384720"/>
              <a:gd name="connsiteY5" fmla="*/ 22289 h 38609"/>
              <a:gd name="connsiteX6" fmla="*/ 26 w 384720"/>
              <a:gd name="connsiteY6" fmla="*/ 38164 h 3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720" h="38609">
                <a:moveTo>
                  <a:pt x="26" y="38164"/>
                </a:moveTo>
                <a:cubicBezTo>
                  <a:pt x="-2091" y="34460"/>
                  <a:pt x="123851" y="1651"/>
                  <a:pt x="187351" y="64"/>
                </a:cubicBezTo>
                <a:cubicBezTo>
                  <a:pt x="250851" y="-1523"/>
                  <a:pt x="363034" y="26522"/>
                  <a:pt x="381026" y="28639"/>
                </a:cubicBezTo>
                <a:cubicBezTo>
                  <a:pt x="399018" y="30756"/>
                  <a:pt x="348218" y="12764"/>
                  <a:pt x="295301" y="12764"/>
                </a:cubicBezTo>
                <a:cubicBezTo>
                  <a:pt x="242384" y="12764"/>
                  <a:pt x="79401" y="27051"/>
                  <a:pt x="63526" y="28639"/>
                </a:cubicBezTo>
                <a:cubicBezTo>
                  <a:pt x="47651" y="30226"/>
                  <a:pt x="203755" y="23347"/>
                  <a:pt x="200051" y="22289"/>
                </a:cubicBezTo>
                <a:cubicBezTo>
                  <a:pt x="196347" y="21231"/>
                  <a:pt x="2143" y="41868"/>
                  <a:pt x="26" y="3816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91E30FE5-3838-E06A-E9C1-7EDE96E3F1C8}"/>
              </a:ext>
            </a:extLst>
          </p:cNvPr>
          <p:cNvSpPr/>
          <p:nvPr/>
        </p:nvSpPr>
        <p:spPr>
          <a:xfrm>
            <a:off x="4863595" y="5025985"/>
            <a:ext cx="629994" cy="38614"/>
          </a:xfrm>
          <a:custGeom>
            <a:avLst/>
            <a:gdLst>
              <a:gd name="connsiteX0" fmla="*/ 505 w 629994"/>
              <a:gd name="connsiteY0" fmla="*/ 38140 h 38614"/>
              <a:gd name="connsiteX1" fmla="*/ 321180 w 629994"/>
              <a:gd name="connsiteY1" fmla="*/ 9565 h 38614"/>
              <a:gd name="connsiteX2" fmla="*/ 622805 w 629994"/>
              <a:gd name="connsiteY2" fmla="*/ 38140 h 38614"/>
              <a:gd name="connsiteX3" fmla="*/ 524380 w 629994"/>
              <a:gd name="connsiteY3" fmla="*/ 25440 h 38614"/>
              <a:gd name="connsiteX4" fmla="*/ 397380 w 629994"/>
              <a:gd name="connsiteY4" fmla="*/ 40 h 38614"/>
              <a:gd name="connsiteX5" fmla="*/ 505 w 629994"/>
              <a:gd name="connsiteY5" fmla="*/ 38140 h 3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994" h="38614">
                <a:moveTo>
                  <a:pt x="505" y="38140"/>
                </a:moveTo>
                <a:cubicBezTo>
                  <a:pt x="-12195" y="39727"/>
                  <a:pt x="217463" y="9565"/>
                  <a:pt x="321180" y="9565"/>
                </a:cubicBezTo>
                <a:cubicBezTo>
                  <a:pt x="424897" y="9565"/>
                  <a:pt x="588938" y="35494"/>
                  <a:pt x="622805" y="38140"/>
                </a:cubicBezTo>
                <a:cubicBezTo>
                  <a:pt x="656672" y="40786"/>
                  <a:pt x="561951" y="31790"/>
                  <a:pt x="524380" y="25440"/>
                </a:cubicBezTo>
                <a:cubicBezTo>
                  <a:pt x="486809" y="19090"/>
                  <a:pt x="478872" y="-1018"/>
                  <a:pt x="397380" y="40"/>
                </a:cubicBezTo>
                <a:cubicBezTo>
                  <a:pt x="315888" y="1098"/>
                  <a:pt x="13205" y="36553"/>
                  <a:pt x="505" y="381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87B788A9-F3ED-88EE-286A-2C508807DE7A}"/>
              </a:ext>
            </a:extLst>
          </p:cNvPr>
          <p:cNvSpPr/>
          <p:nvPr/>
        </p:nvSpPr>
        <p:spPr>
          <a:xfrm>
            <a:off x="4193989" y="4527549"/>
            <a:ext cx="187568" cy="301628"/>
          </a:xfrm>
          <a:custGeom>
            <a:avLst/>
            <a:gdLst>
              <a:gd name="connsiteX0" fmla="*/ 187511 w 187568"/>
              <a:gd name="connsiteY0" fmla="*/ 1 h 301628"/>
              <a:gd name="connsiteX1" fmla="*/ 70036 w 187568"/>
              <a:gd name="connsiteY1" fmla="*/ 155576 h 301628"/>
              <a:gd name="connsiteX2" fmla="*/ 186 w 187568"/>
              <a:gd name="connsiteY2" fmla="*/ 301626 h 301628"/>
              <a:gd name="connsiteX3" fmla="*/ 54161 w 187568"/>
              <a:gd name="connsiteY3" fmla="*/ 158751 h 301628"/>
              <a:gd name="connsiteX4" fmla="*/ 187511 w 187568"/>
              <a:gd name="connsiteY4" fmla="*/ 1 h 30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568" h="301628">
                <a:moveTo>
                  <a:pt x="187511" y="1"/>
                </a:moveTo>
                <a:cubicBezTo>
                  <a:pt x="190157" y="-528"/>
                  <a:pt x="101257" y="105305"/>
                  <a:pt x="70036" y="155576"/>
                </a:cubicBezTo>
                <a:cubicBezTo>
                  <a:pt x="38815" y="205847"/>
                  <a:pt x="2832" y="301097"/>
                  <a:pt x="186" y="301626"/>
                </a:cubicBezTo>
                <a:cubicBezTo>
                  <a:pt x="-2460" y="302155"/>
                  <a:pt x="23469" y="206376"/>
                  <a:pt x="54161" y="158751"/>
                </a:cubicBezTo>
                <a:cubicBezTo>
                  <a:pt x="84853" y="111126"/>
                  <a:pt x="184865" y="530"/>
                  <a:pt x="187511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CE5583EE-2981-0B13-AC9B-CE64BB51C913}"/>
              </a:ext>
            </a:extLst>
          </p:cNvPr>
          <p:cNvSpPr/>
          <p:nvPr/>
        </p:nvSpPr>
        <p:spPr>
          <a:xfrm>
            <a:off x="4146550" y="4108456"/>
            <a:ext cx="873595" cy="241294"/>
          </a:xfrm>
          <a:custGeom>
            <a:avLst/>
            <a:gdLst>
              <a:gd name="connsiteX0" fmla="*/ 0 w 873595"/>
              <a:gd name="connsiteY0" fmla="*/ 241294 h 241294"/>
              <a:gd name="connsiteX1" fmla="*/ 403225 w 873595"/>
              <a:gd name="connsiteY1" fmla="*/ 177794 h 241294"/>
              <a:gd name="connsiteX2" fmla="*/ 355600 w 873595"/>
              <a:gd name="connsiteY2" fmla="*/ 209544 h 241294"/>
              <a:gd name="connsiteX3" fmla="*/ 688975 w 873595"/>
              <a:gd name="connsiteY3" fmla="*/ 139694 h 241294"/>
              <a:gd name="connsiteX4" fmla="*/ 866775 w 873595"/>
              <a:gd name="connsiteY4" fmla="*/ 3169 h 241294"/>
              <a:gd name="connsiteX5" fmla="*/ 815975 w 873595"/>
              <a:gd name="connsiteY5" fmla="*/ 53969 h 241294"/>
              <a:gd name="connsiteX6" fmla="*/ 622300 w 873595"/>
              <a:gd name="connsiteY6" fmla="*/ 171444 h 241294"/>
              <a:gd name="connsiteX7" fmla="*/ 647700 w 873595"/>
              <a:gd name="connsiteY7" fmla="*/ 136519 h 241294"/>
              <a:gd name="connsiteX8" fmla="*/ 412750 w 873595"/>
              <a:gd name="connsiteY8" fmla="*/ 165094 h 241294"/>
              <a:gd name="connsiteX9" fmla="*/ 558800 w 873595"/>
              <a:gd name="connsiteY9" fmla="*/ 155569 h 241294"/>
              <a:gd name="connsiteX10" fmla="*/ 476250 w 873595"/>
              <a:gd name="connsiteY10" fmla="*/ 177794 h 241294"/>
              <a:gd name="connsiteX11" fmla="*/ 342900 w 873595"/>
              <a:gd name="connsiteY11" fmla="*/ 196844 h 241294"/>
              <a:gd name="connsiteX12" fmla="*/ 0 w 873595"/>
              <a:gd name="connsiteY12" fmla="*/ 241294 h 24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3595" h="241294">
                <a:moveTo>
                  <a:pt x="0" y="241294"/>
                </a:moveTo>
                <a:cubicBezTo>
                  <a:pt x="171979" y="212190"/>
                  <a:pt x="343958" y="183086"/>
                  <a:pt x="403225" y="177794"/>
                </a:cubicBezTo>
                <a:cubicBezTo>
                  <a:pt x="462492" y="172502"/>
                  <a:pt x="307975" y="215894"/>
                  <a:pt x="355600" y="209544"/>
                </a:cubicBezTo>
                <a:cubicBezTo>
                  <a:pt x="403225" y="203194"/>
                  <a:pt x="603779" y="174090"/>
                  <a:pt x="688975" y="139694"/>
                </a:cubicBezTo>
                <a:cubicBezTo>
                  <a:pt x="774171" y="105298"/>
                  <a:pt x="845608" y="17456"/>
                  <a:pt x="866775" y="3169"/>
                </a:cubicBezTo>
                <a:cubicBezTo>
                  <a:pt x="887942" y="-11119"/>
                  <a:pt x="856721" y="25923"/>
                  <a:pt x="815975" y="53969"/>
                </a:cubicBezTo>
                <a:cubicBezTo>
                  <a:pt x="775229" y="82015"/>
                  <a:pt x="650346" y="157686"/>
                  <a:pt x="622300" y="171444"/>
                </a:cubicBezTo>
                <a:cubicBezTo>
                  <a:pt x="594254" y="185202"/>
                  <a:pt x="682625" y="137577"/>
                  <a:pt x="647700" y="136519"/>
                </a:cubicBezTo>
                <a:cubicBezTo>
                  <a:pt x="612775" y="135461"/>
                  <a:pt x="427567" y="161919"/>
                  <a:pt x="412750" y="165094"/>
                </a:cubicBezTo>
                <a:cubicBezTo>
                  <a:pt x="397933" y="168269"/>
                  <a:pt x="548217" y="153452"/>
                  <a:pt x="558800" y="155569"/>
                </a:cubicBezTo>
                <a:cubicBezTo>
                  <a:pt x="569383" y="157686"/>
                  <a:pt x="512233" y="170915"/>
                  <a:pt x="476250" y="177794"/>
                </a:cubicBezTo>
                <a:cubicBezTo>
                  <a:pt x="440267" y="184673"/>
                  <a:pt x="342900" y="196844"/>
                  <a:pt x="342900" y="196844"/>
                </a:cubicBezTo>
                <a:lnTo>
                  <a:pt x="0" y="24129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E7CEC289-6070-ADCB-2501-078693623D04}"/>
              </a:ext>
            </a:extLst>
          </p:cNvPr>
          <p:cNvSpPr/>
          <p:nvPr/>
        </p:nvSpPr>
        <p:spPr>
          <a:xfrm>
            <a:off x="4543422" y="4460774"/>
            <a:ext cx="107991" cy="159167"/>
          </a:xfrm>
          <a:custGeom>
            <a:avLst/>
            <a:gdLst>
              <a:gd name="connsiteX0" fmla="*/ 3 w 107991"/>
              <a:gd name="connsiteY0" fmla="*/ 101 h 159167"/>
              <a:gd name="connsiteX1" fmla="*/ 85728 w 107991"/>
              <a:gd name="connsiteY1" fmla="*/ 114401 h 159167"/>
              <a:gd name="connsiteX2" fmla="*/ 107953 w 107991"/>
              <a:gd name="connsiteY2" fmla="*/ 158851 h 159167"/>
              <a:gd name="connsiteX3" fmla="*/ 82553 w 107991"/>
              <a:gd name="connsiteY3" fmla="*/ 95351 h 159167"/>
              <a:gd name="connsiteX4" fmla="*/ 3 w 107991"/>
              <a:gd name="connsiteY4" fmla="*/ 101 h 15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91" h="159167">
                <a:moveTo>
                  <a:pt x="3" y="101"/>
                </a:moveTo>
                <a:cubicBezTo>
                  <a:pt x="532" y="3276"/>
                  <a:pt x="67736" y="87943"/>
                  <a:pt x="85728" y="114401"/>
                </a:cubicBezTo>
                <a:cubicBezTo>
                  <a:pt x="103720" y="140859"/>
                  <a:pt x="108482" y="162026"/>
                  <a:pt x="107953" y="158851"/>
                </a:cubicBezTo>
                <a:cubicBezTo>
                  <a:pt x="107424" y="155676"/>
                  <a:pt x="98957" y="121280"/>
                  <a:pt x="82553" y="95351"/>
                </a:cubicBezTo>
                <a:cubicBezTo>
                  <a:pt x="66149" y="69422"/>
                  <a:pt x="-526" y="-3074"/>
                  <a:pt x="3" y="1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9BE9B5EE-EF2C-E733-3CEE-7AAF4D211323}"/>
              </a:ext>
            </a:extLst>
          </p:cNvPr>
          <p:cNvSpPr/>
          <p:nvPr/>
        </p:nvSpPr>
        <p:spPr>
          <a:xfrm>
            <a:off x="4805611" y="4295711"/>
            <a:ext cx="198321" cy="246282"/>
          </a:xfrm>
          <a:custGeom>
            <a:avLst/>
            <a:gdLst>
              <a:gd name="connsiteX0" fmla="*/ 198189 w 198321"/>
              <a:gd name="connsiteY0" fmla="*/ 64 h 246282"/>
              <a:gd name="connsiteX1" fmla="*/ 71189 w 198321"/>
              <a:gd name="connsiteY1" fmla="*/ 88964 h 246282"/>
              <a:gd name="connsiteX2" fmla="*/ 1339 w 198321"/>
              <a:gd name="connsiteY2" fmla="*/ 244539 h 246282"/>
              <a:gd name="connsiteX3" fmla="*/ 26739 w 198321"/>
              <a:gd name="connsiteY3" fmla="*/ 168339 h 246282"/>
              <a:gd name="connsiteX4" fmla="*/ 45789 w 198321"/>
              <a:gd name="connsiteY4" fmla="*/ 101664 h 246282"/>
              <a:gd name="connsiteX5" fmla="*/ 198189 w 198321"/>
              <a:gd name="connsiteY5" fmla="*/ 64 h 24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321" h="246282">
                <a:moveTo>
                  <a:pt x="198189" y="64"/>
                </a:moveTo>
                <a:cubicBezTo>
                  <a:pt x="202422" y="-2053"/>
                  <a:pt x="103997" y="48218"/>
                  <a:pt x="71189" y="88964"/>
                </a:cubicBezTo>
                <a:cubicBezTo>
                  <a:pt x="38381" y="129710"/>
                  <a:pt x="8747" y="231310"/>
                  <a:pt x="1339" y="244539"/>
                </a:cubicBezTo>
                <a:cubicBezTo>
                  <a:pt x="-6069" y="257768"/>
                  <a:pt x="19331" y="192152"/>
                  <a:pt x="26739" y="168339"/>
                </a:cubicBezTo>
                <a:cubicBezTo>
                  <a:pt x="34147" y="144527"/>
                  <a:pt x="16685" y="125476"/>
                  <a:pt x="45789" y="101664"/>
                </a:cubicBezTo>
                <a:cubicBezTo>
                  <a:pt x="74893" y="77852"/>
                  <a:pt x="193956" y="2181"/>
                  <a:pt x="198189" y="6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9AC2FBC8-07D4-0898-5D7D-909EECAF3594}"/>
              </a:ext>
            </a:extLst>
          </p:cNvPr>
          <p:cNvSpPr/>
          <p:nvPr/>
        </p:nvSpPr>
        <p:spPr>
          <a:xfrm>
            <a:off x="5139748" y="4580964"/>
            <a:ext cx="298078" cy="262272"/>
          </a:xfrm>
          <a:custGeom>
            <a:avLst/>
            <a:gdLst>
              <a:gd name="connsiteX0" fmla="*/ 577 w 298078"/>
              <a:gd name="connsiteY0" fmla="*/ 561 h 262272"/>
              <a:gd name="connsiteX1" fmla="*/ 89477 w 298078"/>
              <a:gd name="connsiteY1" fmla="*/ 124386 h 262272"/>
              <a:gd name="connsiteX2" fmla="*/ 289502 w 298078"/>
              <a:gd name="connsiteY2" fmla="*/ 257736 h 262272"/>
              <a:gd name="connsiteX3" fmla="*/ 248227 w 298078"/>
              <a:gd name="connsiteY3" fmla="*/ 225986 h 262272"/>
              <a:gd name="connsiteX4" fmla="*/ 127577 w 298078"/>
              <a:gd name="connsiteY4" fmla="*/ 175186 h 262272"/>
              <a:gd name="connsiteX5" fmla="*/ 577 w 298078"/>
              <a:gd name="connsiteY5" fmla="*/ 561 h 26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078" h="262272">
                <a:moveTo>
                  <a:pt x="577" y="561"/>
                </a:moveTo>
                <a:cubicBezTo>
                  <a:pt x="-5773" y="-7906"/>
                  <a:pt x="41323" y="81524"/>
                  <a:pt x="89477" y="124386"/>
                </a:cubicBezTo>
                <a:cubicBezTo>
                  <a:pt x="137631" y="167248"/>
                  <a:pt x="263044" y="240803"/>
                  <a:pt x="289502" y="257736"/>
                </a:cubicBezTo>
                <a:cubicBezTo>
                  <a:pt x="315960" y="274669"/>
                  <a:pt x="275215" y="239744"/>
                  <a:pt x="248227" y="225986"/>
                </a:cubicBezTo>
                <a:cubicBezTo>
                  <a:pt x="221240" y="212228"/>
                  <a:pt x="166206" y="205878"/>
                  <a:pt x="127577" y="175186"/>
                </a:cubicBezTo>
                <a:cubicBezTo>
                  <a:pt x="88948" y="144494"/>
                  <a:pt x="6927" y="9028"/>
                  <a:pt x="577" y="56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9F2E4233-15F7-1D8B-1B79-7C838E2021D6}"/>
              </a:ext>
            </a:extLst>
          </p:cNvPr>
          <p:cNvSpPr/>
          <p:nvPr/>
        </p:nvSpPr>
        <p:spPr>
          <a:xfrm>
            <a:off x="5933945" y="5467350"/>
            <a:ext cx="35061" cy="606425"/>
          </a:xfrm>
          <a:custGeom>
            <a:avLst/>
            <a:gdLst>
              <a:gd name="connsiteX0" fmla="*/ 130 w 35061"/>
              <a:gd name="connsiteY0" fmla="*/ 0 h 606425"/>
              <a:gd name="connsiteX1" fmla="*/ 22355 w 35061"/>
              <a:gd name="connsiteY1" fmla="*/ 317500 h 606425"/>
              <a:gd name="connsiteX2" fmla="*/ 130 w 35061"/>
              <a:gd name="connsiteY2" fmla="*/ 606425 h 606425"/>
              <a:gd name="connsiteX3" fmla="*/ 35055 w 35061"/>
              <a:gd name="connsiteY3" fmla="*/ 317500 h 606425"/>
              <a:gd name="connsiteX4" fmla="*/ 130 w 35061"/>
              <a:gd name="connsiteY4" fmla="*/ 0 h 60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61" h="606425">
                <a:moveTo>
                  <a:pt x="130" y="0"/>
                </a:moveTo>
                <a:cubicBezTo>
                  <a:pt x="-1987" y="0"/>
                  <a:pt x="22355" y="216429"/>
                  <a:pt x="22355" y="317500"/>
                </a:cubicBezTo>
                <a:cubicBezTo>
                  <a:pt x="22355" y="418571"/>
                  <a:pt x="-1987" y="606425"/>
                  <a:pt x="130" y="606425"/>
                </a:cubicBezTo>
                <a:cubicBezTo>
                  <a:pt x="2247" y="606425"/>
                  <a:pt x="34526" y="414337"/>
                  <a:pt x="35055" y="317500"/>
                </a:cubicBezTo>
                <a:cubicBezTo>
                  <a:pt x="35584" y="220663"/>
                  <a:pt x="2247" y="0"/>
                  <a:pt x="1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78641ED3-50F0-B93C-8D3D-688B32E09294}"/>
              </a:ext>
            </a:extLst>
          </p:cNvPr>
          <p:cNvSpPr/>
          <p:nvPr/>
        </p:nvSpPr>
        <p:spPr>
          <a:xfrm>
            <a:off x="5056241" y="5992085"/>
            <a:ext cx="467107" cy="76757"/>
          </a:xfrm>
          <a:custGeom>
            <a:avLst/>
            <a:gdLst>
              <a:gd name="connsiteX0" fmla="*/ 668 w 467107"/>
              <a:gd name="connsiteY0" fmla="*/ 76206 h 76757"/>
              <a:gd name="connsiteX1" fmla="*/ 125359 w 467107"/>
              <a:gd name="connsiteY1" fmla="*/ 48497 h 76757"/>
              <a:gd name="connsiteX2" fmla="*/ 201559 w 467107"/>
              <a:gd name="connsiteY2" fmla="*/ 6 h 76757"/>
              <a:gd name="connsiteX3" fmla="*/ 454404 w 467107"/>
              <a:gd name="connsiteY3" fmla="*/ 45033 h 76757"/>
              <a:gd name="connsiteX4" fmla="*/ 409377 w 467107"/>
              <a:gd name="connsiteY4" fmla="*/ 34642 h 76757"/>
              <a:gd name="connsiteX5" fmla="*/ 236195 w 467107"/>
              <a:gd name="connsiteY5" fmla="*/ 24251 h 76757"/>
              <a:gd name="connsiteX6" fmla="*/ 243123 w 467107"/>
              <a:gd name="connsiteY6" fmla="*/ 10397 h 76757"/>
              <a:gd name="connsiteX7" fmla="*/ 184241 w 467107"/>
              <a:gd name="connsiteY7" fmla="*/ 24251 h 76757"/>
              <a:gd name="connsiteX8" fmla="*/ 668 w 467107"/>
              <a:gd name="connsiteY8" fmla="*/ 76206 h 7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107" h="76757">
                <a:moveTo>
                  <a:pt x="668" y="76206"/>
                </a:moveTo>
                <a:cubicBezTo>
                  <a:pt x="-9146" y="80247"/>
                  <a:pt x="91877" y="61197"/>
                  <a:pt x="125359" y="48497"/>
                </a:cubicBezTo>
                <a:cubicBezTo>
                  <a:pt x="158841" y="35797"/>
                  <a:pt x="146718" y="583"/>
                  <a:pt x="201559" y="6"/>
                </a:cubicBezTo>
                <a:cubicBezTo>
                  <a:pt x="256400" y="-571"/>
                  <a:pt x="419768" y="39260"/>
                  <a:pt x="454404" y="45033"/>
                </a:cubicBezTo>
                <a:cubicBezTo>
                  <a:pt x="489040" y="50806"/>
                  <a:pt x="445745" y="38106"/>
                  <a:pt x="409377" y="34642"/>
                </a:cubicBezTo>
                <a:cubicBezTo>
                  <a:pt x="373009" y="31178"/>
                  <a:pt x="236195" y="24251"/>
                  <a:pt x="236195" y="24251"/>
                </a:cubicBezTo>
                <a:cubicBezTo>
                  <a:pt x="208486" y="20210"/>
                  <a:pt x="251782" y="10397"/>
                  <a:pt x="243123" y="10397"/>
                </a:cubicBezTo>
                <a:cubicBezTo>
                  <a:pt x="234464" y="10397"/>
                  <a:pt x="223496" y="11551"/>
                  <a:pt x="184241" y="24251"/>
                </a:cubicBezTo>
                <a:cubicBezTo>
                  <a:pt x="144986" y="36951"/>
                  <a:pt x="10482" y="72165"/>
                  <a:pt x="668" y="7620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7D91B395-7898-4EEC-8502-5842BB87D7FC}"/>
              </a:ext>
            </a:extLst>
          </p:cNvPr>
          <p:cNvSpPr/>
          <p:nvPr/>
        </p:nvSpPr>
        <p:spPr>
          <a:xfrm>
            <a:off x="4693176" y="5898355"/>
            <a:ext cx="54929" cy="357121"/>
          </a:xfrm>
          <a:custGeom>
            <a:avLst/>
            <a:gdLst>
              <a:gd name="connsiteX0" fmla="*/ 51 w 54929"/>
              <a:gd name="connsiteY0" fmla="*/ 218 h 357121"/>
              <a:gd name="connsiteX1" fmla="*/ 41615 w 54929"/>
              <a:gd name="connsiteY1" fmla="*/ 197645 h 357121"/>
              <a:gd name="connsiteX2" fmla="*/ 3515 w 54929"/>
              <a:gd name="connsiteY2" fmla="*/ 356972 h 357121"/>
              <a:gd name="connsiteX3" fmla="*/ 41615 w 54929"/>
              <a:gd name="connsiteY3" fmla="*/ 225354 h 357121"/>
              <a:gd name="connsiteX4" fmla="*/ 52006 w 54929"/>
              <a:gd name="connsiteY4" fmla="*/ 159545 h 357121"/>
              <a:gd name="connsiteX5" fmla="*/ 51 w 54929"/>
              <a:gd name="connsiteY5" fmla="*/ 218 h 35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29" h="357121">
                <a:moveTo>
                  <a:pt x="51" y="218"/>
                </a:moveTo>
                <a:cubicBezTo>
                  <a:pt x="-1681" y="6568"/>
                  <a:pt x="41038" y="138186"/>
                  <a:pt x="41615" y="197645"/>
                </a:cubicBezTo>
                <a:cubicBezTo>
                  <a:pt x="42192" y="257104"/>
                  <a:pt x="3515" y="352354"/>
                  <a:pt x="3515" y="356972"/>
                </a:cubicBezTo>
                <a:cubicBezTo>
                  <a:pt x="3515" y="361590"/>
                  <a:pt x="33533" y="258258"/>
                  <a:pt x="41615" y="225354"/>
                </a:cubicBezTo>
                <a:cubicBezTo>
                  <a:pt x="49697" y="192450"/>
                  <a:pt x="60088" y="191295"/>
                  <a:pt x="52006" y="159545"/>
                </a:cubicBezTo>
                <a:cubicBezTo>
                  <a:pt x="43924" y="127795"/>
                  <a:pt x="1783" y="-6132"/>
                  <a:pt x="51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BEA1D9DE-EC25-E8FA-939F-3E6EC0C7A8BB}"/>
              </a:ext>
            </a:extLst>
          </p:cNvPr>
          <p:cNvSpPr/>
          <p:nvPr/>
        </p:nvSpPr>
        <p:spPr>
          <a:xfrm>
            <a:off x="4738210" y="5541809"/>
            <a:ext cx="48642" cy="344727"/>
          </a:xfrm>
          <a:custGeom>
            <a:avLst/>
            <a:gdLst>
              <a:gd name="connsiteX0" fmla="*/ 48535 w 48642"/>
              <a:gd name="connsiteY0" fmla="*/ 9 h 344727"/>
              <a:gd name="connsiteX1" fmla="*/ 13899 w 48642"/>
              <a:gd name="connsiteY1" fmla="*/ 155873 h 344727"/>
              <a:gd name="connsiteX2" fmla="*/ 41608 w 48642"/>
              <a:gd name="connsiteY2" fmla="*/ 342909 h 344727"/>
              <a:gd name="connsiteX3" fmla="*/ 34681 w 48642"/>
              <a:gd name="connsiteY3" fmla="*/ 245927 h 344727"/>
              <a:gd name="connsiteX4" fmla="*/ 45 w 48642"/>
              <a:gd name="connsiteY4" fmla="*/ 162800 h 344727"/>
              <a:gd name="connsiteX5" fmla="*/ 48535 w 48642"/>
              <a:gd name="connsiteY5" fmla="*/ 9 h 34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42" h="344727">
                <a:moveTo>
                  <a:pt x="48535" y="9"/>
                </a:moveTo>
                <a:cubicBezTo>
                  <a:pt x="50844" y="-1146"/>
                  <a:pt x="15053" y="98723"/>
                  <a:pt x="13899" y="155873"/>
                </a:cubicBezTo>
                <a:cubicBezTo>
                  <a:pt x="12744" y="213023"/>
                  <a:pt x="38144" y="327900"/>
                  <a:pt x="41608" y="342909"/>
                </a:cubicBezTo>
                <a:cubicBezTo>
                  <a:pt x="45072" y="357918"/>
                  <a:pt x="41608" y="275945"/>
                  <a:pt x="34681" y="245927"/>
                </a:cubicBezTo>
                <a:cubicBezTo>
                  <a:pt x="27754" y="215909"/>
                  <a:pt x="1777" y="204363"/>
                  <a:pt x="45" y="162800"/>
                </a:cubicBezTo>
                <a:cubicBezTo>
                  <a:pt x="-1687" y="121237"/>
                  <a:pt x="46226" y="1164"/>
                  <a:pt x="48535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6BD82BB4-EEC1-5CE2-6B0C-BB3B86CFAEB8}"/>
              </a:ext>
            </a:extLst>
          </p:cNvPr>
          <p:cNvSpPr/>
          <p:nvPr/>
        </p:nvSpPr>
        <p:spPr>
          <a:xfrm>
            <a:off x="4794951" y="5548445"/>
            <a:ext cx="64701" cy="308015"/>
          </a:xfrm>
          <a:custGeom>
            <a:avLst/>
            <a:gdLst>
              <a:gd name="connsiteX0" fmla="*/ 64531 w 64701"/>
              <a:gd name="connsiteY0" fmla="*/ 300 h 308015"/>
              <a:gd name="connsiteX1" fmla="*/ 26431 w 64701"/>
              <a:gd name="connsiteY1" fmla="*/ 142310 h 308015"/>
              <a:gd name="connsiteX2" fmla="*/ 26431 w 64701"/>
              <a:gd name="connsiteY2" fmla="*/ 204655 h 308015"/>
              <a:gd name="connsiteX3" fmla="*/ 33358 w 64701"/>
              <a:gd name="connsiteY3" fmla="*/ 305100 h 308015"/>
              <a:gd name="connsiteX4" fmla="*/ 33358 w 64701"/>
              <a:gd name="connsiteY4" fmla="*/ 267000 h 308015"/>
              <a:gd name="connsiteX5" fmla="*/ 2185 w 64701"/>
              <a:gd name="connsiteY5" fmla="*/ 124991 h 308015"/>
              <a:gd name="connsiteX6" fmla="*/ 9113 w 64701"/>
              <a:gd name="connsiteY6" fmla="*/ 183873 h 308015"/>
              <a:gd name="connsiteX7" fmla="*/ 64531 w 64701"/>
              <a:gd name="connsiteY7" fmla="*/ 300 h 30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01" h="308015">
                <a:moveTo>
                  <a:pt x="64531" y="300"/>
                </a:moveTo>
                <a:cubicBezTo>
                  <a:pt x="67417" y="-6627"/>
                  <a:pt x="32781" y="108251"/>
                  <a:pt x="26431" y="142310"/>
                </a:cubicBezTo>
                <a:cubicBezTo>
                  <a:pt x="20081" y="176369"/>
                  <a:pt x="25277" y="177523"/>
                  <a:pt x="26431" y="204655"/>
                </a:cubicBezTo>
                <a:cubicBezTo>
                  <a:pt x="27585" y="231787"/>
                  <a:pt x="32204" y="294709"/>
                  <a:pt x="33358" y="305100"/>
                </a:cubicBezTo>
                <a:cubicBezTo>
                  <a:pt x="34512" y="315491"/>
                  <a:pt x="38553" y="297018"/>
                  <a:pt x="33358" y="267000"/>
                </a:cubicBezTo>
                <a:cubicBezTo>
                  <a:pt x="28163" y="236982"/>
                  <a:pt x="6226" y="138845"/>
                  <a:pt x="2185" y="124991"/>
                </a:cubicBezTo>
                <a:cubicBezTo>
                  <a:pt x="-1856" y="111137"/>
                  <a:pt x="-701" y="199459"/>
                  <a:pt x="9113" y="183873"/>
                </a:cubicBezTo>
                <a:cubicBezTo>
                  <a:pt x="18927" y="168287"/>
                  <a:pt x="61645" y="7227"/>
                  <a:pt x="64531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E0E969D6-DC27-F266-5CD8-3C10577C1039}"/>
              </a:ext>
            </a:extLst>
          </p:cNvPr>
          <p:cNvSpPr/>
          <p:nvPr/>
        </p:nvSpPr>
        <p:spPr>
          <a:xfrm>
            <a:off x="4945305" y="5846596"/>
            <a:ext cx="453464" cy="69328"/>
          </a:xfrm>
          <a:custGeom>
            <a:avLst/>
            <a:gdLst>
              <a:gd name="connsiteX0" fmla="*/ 768 w 453464"/>
              <a:gd name="connsiteY0" fmla="*/ 22 h 69328"/>
              <a:gd name="connsiteX1" fmla="*/ 270931 w 453464"/>
              <a:gd name="connsiteY1" fmla="*/ 55440 h 69328"/>
              <a:gd name="connsiteX2" fmla="*/ 447577 w 453464"/>
              <a:gd name="connsiteY2" fmla="*/ 69295 h 69328"/>
              <a:gd name="connsiteX3" fmla="*/ 385231 w 453464"/>
              <a:gd name="connsiteY3" fmla="*/ 58904 h 69328"/>
              <a:gd name="connsiteX4" fmla="*/ 132386 w 453464"/>
              <a:gd name="connsiteY4" fmla="*/ 45049 h 69328"/>
              <a:gd name="connsiteX5" fmla="*/ 187804 w 453464"/>
              <a:gd name="connsiteY5" fmla="*/ 48513 h 69328"/>
              <a:gd name="connsiteX6" fmla="*/ 768 w 453464"/>
              <a:gd name="connsiteY6" fmla="*/ 22 h 6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3464" h="69328">
                <a:moveTo>
                  <a:pt x="768" y="22"/>
                </a:moveTo>
                <a:cubicBezTo>
                  <a:pt x="14622" y="1176"/>
                  <a:pt x="196463" y="43895"/>
                  <a:pt x="270931" y="55440"/>
                </a:cubicBezTo>
                <a:cubicBezTo>
                  <a:pt x="345399" y="66986"/>
                  <a:pt x="428527" y="68718"/>
                  <a:pt x="447577" y="69295"/>
                </a:cubicBezTo>
                <a:cubicBezTo>
                  <a:pt x="466627" y="69872"/>
                  <a:pt x="437763" y="62945"/>
                  <a:pt x="385231" y="58904"/>
                </a:cubicBezTo>
                <a:cubicBezTo>
                  <a:pt x="332699" y="54863"/>
                  <a:pt x="165290" y="46781"/>
                  <a:pt x="132386" y="45049"/>
                </a:cubicBezTo>
                <a:cubicBezTo>
                  <a:pt x="99482" y="43317"/>
                  <a:pt x="210895" y="53708"/>
                  <a:pt x="187804" y="48513"/>
                </a:cubicBezTo>
                <a:cubicBezTo>
                  <a:pt x="164713" y="43318"/>
                  <a:pt x="-13086" y="-1132"/>
                  <a:pt x="768" y="2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062747DB-3AF6-BFED-5B83-2725A0CBE8FC}"/>
              </a:ext>
            </a:extLst>
          </p:cNvPr>
          <p:cNvSpPr/>
          <p:nvPr/>
        </p:nvSpPr>
        <p:spPr>
          <a:xfrm>
            <a:off x="4803928" y="6043905"/>
            <a:ext cx="42079" cy="156124"/>
          </a:xfrm>
          <a:custGeom>
            <a:avLst/>
            <a:gdLst>
              <a:gd name="connsiteX0" fmla="*/ 13990 w 42079"/>
              <a:gd name="connsiteY0" fmla="*/ 140 h 156124"/>
              <a:gd name="connsiteX1" fmla="*/ 27845 w 42079"/>
              <a:gd name="connsiteY1" fmla="*/ 83268 h 156124"/>
              <a:gd name="connsiteX2" fmla="*/ 136 w 42079"/>
              <a:gd name="connsiteY2" fmla="*/ 156004 h 156124"/>
              <a:gd name="connsiteX3" fmla="*/ 41699 w 42079"/>
              <a:gd name="connsiteY3" fmla="*/ 65950 h 156124"/>
              <a:gd name="connsiteX4" fmla="*/ 13990 w 42079"/>
              <a:gd name="connsiteY4" fmla="*/ 140 h 15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9" h="156124">
                <a:moveTo>
                  <a:pt x="13990" y="140"/>
                </a:moveTo>
                <a:cubicBezTo>
                  <a:pt x="11681" y="3026"/>
                  <a:pt x="30154" y="57291"/>
                  <a:pt x="27845" y="83268"/>
                </a:cubicBezTo>
                <a:cubicBezTo>
                  <a:pt x="25536" y="109245"/>
                  <a:pt x="-2173" y="158890"/>
                  <a:pt x="136" y="156004"/>
                </a:cubicBezTo>
                <a:cubicBezTo>
                  <a:pt x="2445" y="153118"/>
                  <a:pt x="37658" y="92504"/>
                  <a:pt x="41699" y="65950"/>
                </a:cubicBezTo>
                <a:cubicBezTo>
                  <a:pt x="45740" y="39396"/>
                  <a:pt x="16299" y="-2746"/>
                  <a:pt x="13990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1E99A723-58FB-8EE9-3F8E-880C395452F9}"/>
              </a:ext>
            </a:extLst>
          </p:cNvPr>
          <p:cNvSpPr/>
          <p:nvPr/>
        </p:nvSpPr>
        <p:spPr>
          <a:xfrm>
            <a:off x="4284375" y="6120221"/>
            <a:ext cx="52163" cy="187061"/>
          </a:xfrm>
          <a:custGeom>
            <a:avLst/>
            <a:gdLst>
              <a:gd name="connsiteX0" fmla="*/ 52098 w 52163"/>
              <a:gd name="connsiteY0" fmla="*/ 24 h 187061"/>
              <a:gd name="connsiteX1" fmla="*/ 13998 w 52163"/>
              <a:gd name="connsiteY1" fmla="*/ 110861 h 187061"/>
              <a:gd name="connsiteX2" fmla="*/ 10534 w 52163"/>
              <a:gd name="connsiteY2" fmla="*/ 187061 h 187061"/>
              <a:gd name="connsiteX3" fmla="*/ 3607 w 52163"/>
              <a:gd name="connsiteY3" fmla="*/ 110861 h 187061"/>
              <a:gd name="connsiteX4" fmla="*/ 3607 w 52163"/>
              <a:gd name="connsiteY4" fmla="*/ 100470 h 187061"/>
              <a:gd name="connsiteX5" fmla="*/ 52098 w 52163"/>
              <a:gd name="connsiteY5" fmla="*/ 24 h 18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63" h="187061">
                <a:moveTo>
                  <a:pt x="52098" y="24"/>
                </a:moveTo>
                <a:cubicBezTo>
                  <a:pt x="53830" y="1756"/>
                  <a:pt x="20925" y="79688"/>
                  <a:pt x="13998" y="110861"/>
                </a:cubicBezTo>
                <a:cubicBezTo>
                  <a:pt x="7071" y="142034"/>
                  <a:pt x="12266" y="187061"/>
                  <a:pt x="10534" y="187061"/>
                </a:cubicBezTo>
                <a:cubicBezTo>
                  <a:pt x="8802" y="187061"/>
                  <a:pt x="3607" y="110861"/>
                  <a:pt x="3607" y="110861"/>
                </a:cubicBezTo>
                <a:cubicBezTo>
                  <a:pt x="2453" y="96429"/>
                  <a:pt x="-3898" y="113747"/>
                  <a:pt x="3607" y="100470"/>
                </a:cubicBezTo>
                <a:cubicBezTo>
                  <a:pt x="11111" y="87193"/>
                  <a:pt x="50366" y="-1708"/>
                  <a:pt x="52098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AE467361-F6EC-8281-7941-B4A471176551}"/>
              </a:ext>
            </a:extLst>
          </p:cNvPr>
          <p:cNvSpPr/>
          <p:nvPr/>
        </p:nvSpPr>
        <p:spPr>
          <a:xfrm>
            <a:off x="4391891" y="5361537"/>
            <a:ext cx="55802" cy="159499"/>
          </a:xfrm>
          <a:custGeom>
            <a:avLst/>
            <a:gdLst>
              <a:gd name="connsiteX0" fmla="*/ 0 w 55802"/>
              <a:gd name="connsiteY0" fmla="*/ 172 h 159499"/>
              <a:gd name="connsiteX1" fmla="*/ 51954 w 55802"/>
              <a:gd name="connsiteY1" fmla="*/ 111008 h 159499"/>
              <a:gd name="connsiteX2" fmla="*/ 51954 w 55802"/>
              <a:gd name="connsiteY2" fmla="*/ 159499 h 159499"/>
              <a:gd name="connsiteX3" fmla="*/ 51954 w 55802"/>
              <a:gd name="connsiteY3" fmla="*/ 86763 h 159499"/>
              <a:gd name="connsiteX4" fmla="*/ 0 w 55802"/>
              <a:gd name="connsiteY4" fmla="*/ 172 h 15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02" h="159499">
                <a:moveTo>
                  <a:pt x="0" y="172"/>
                </a:moveTo>
                <a:cubicBezTo>
                  <a:pt x="0" y="4213"/>
                  <a:pt x="43295" y="84454"/>
                  <a:pt x="51954" y="111008"/>
                </a:cubicBezTo>
                <a:cubicBezTo>
                  <a:pt x="60613" y="137562"/>
                  <a:pt x="51954" y="159499"/>
                  <a:pt x="51954" y="159499"/>
                </a:cubicBezTo>
                <a:cubicBezTo>
                  <a:pt x="51954" y="155458"/>
                  <a:pt x="58304" y="109276"/>
                  <a:pt x="51954" y="86763"/>
                </a:cubicBezTo>
                <a:cubicBezTo>
                  <a:pt x="45604" y="64250"/>
                  <a:pt x="0" y="-3869"/>
                  <a:pt x="0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4A1A8E42-93ED-85F3-F1CD-DFBF23D9E85A}"/>
              </a:ext>
            </a:extLst>
          </p:cNvPr>
          <p:cNvSpPr/>
          <p:nvPr/>
        </p:nvSpPr>
        <p:spPr>
          <a:xfrm>
            <a:off x="4211470" y="5302684"/>
            <a:ext cx="171611" cy="303486"/>
          </a:xfrm>
          <a:custGeom>
            <a:avLst/>
            <a:gdLst>
              <a:gd name="connsiteX0" fmla="*/ 312 w 171611"/>
              <a:gd name="connsiteY0" fmla="*/ 143 h 303486"/>
              <a:gd name="connsiteX1" fmla="*/ 114612 w 171611"/>
              <a:gd name="connsiteY1" fmla="*/ 128298 h 303486"/>
              <a:gd name="connsiteX2" fmla="*/ 170030 w 171611"/>
              <a:gd name="connsiteY2" fmla="*/ 301480 h 303486"/>
              <a:gd name="connsiteX3" fmla="*/ 156175 w 171611"/>
              <a:gd name="connsiteY3" fmla="*/ 218352 h 303486"/>
              <a:gd name="connsiteX4" fmla="*/ 152712 w 171611"/>
              <a:gd name="connsiteY4" fmla="*/ 152543 h 303486"/>
              <a:gd name="connsiteX5" fmla="*/ 312 w 171611"/>
              <a:gd name="connsiteY5" fmla="*/ 143 h 30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611" h="303486">
                <a:moveTo>
                  <a:pt x="312" y="143"/>
                </a:moveTo>
                <a:cubicBezTo>
                  <a:pt x="-6038" y="-3898"/>
                  <a:pt x="86326" y="78075"/>
                  <a:pt x="114612" y="128298"/>
                </a:cubicBezTo>
                <a:cubicBezTo>
                  <a:pt x="142898" y="178521"/>
                  <a:pt x="163103" y="286471"/>
                  <a:pt x="170030" y="301480"/>
                </a:cubicBezTo>
                <a:cubicBezTo>
                  <a:pt x="176957" y="316489"/>
                  <a:pt x="159061" y="243175"/>
                  <a:pt x="156175" y="218352"/>
                </a:cubicBezTo>
                <a:cubicBezTo>
                  <a:pt x="153289" y="193529"/>
                  <a:pt x="174071" y="183716"/>
                  <a:pt x="152712" y="152543"/>
                </a:cubicBezTo>
                <a:cubicBezTo>
                  <a:pt x="131353" y="121370"/>
                  <a:pt x="6662" y="4184"/>
                  <a:pt x="312" y="14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4A0E22AC-2204-C72A-68BB-F059AA172788}"/>
              </a:ext>
            </a:extLst>
          </p:cNvPr>
          <p:cNvSpPr/>
          <p:nvPr/>
        </p:nvSpPr>
        <p:spPr>
          <a:xfrm>
            <a:off x="4499261" y="5202288"/>
            <a:ext cx="84415" cy="197798"/>
          </a:xfrm>
          <a:custGeom>
            <a:avLst/>
            <a:gdLst>
              <a:gd name="connsiteX0" fmla="*/ 3 w 84415"/>
              <a:gd name="connsiteY0" fmla="*/ 94 h 197798"/>
              <a:gd name="connsiteX1" fmla="*/ 76203 w 84415"/>
              <a:gd name="connsiteY1" fmla="*/ 138639 h 197798"/>
              <a:gd name="connsiteX2" fmla="*/ 79666 w 84415"/>
              <a:gd name="connsiteY2" fmla="*/ 197521 h 197798"/>
              <a:gd name="connsiteX3" fmla="*/ 79666 w 84415"/>
              <a:gd name="connsiteY3" fmla="*/ 117857 h 197798"/>
              <a:gd name="connsiteX4" fmla="*/ 3 w 84415"/>
              <a:gd name="connsiteY4" fmla="*/ 94 h 19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15" h="197798">
                <a:moveTo>
                  <a:pt x="3" y="94"/>
                </a:moveTo>
                <a:cubicBezTo>
                  <a:pt x="-574" y="3558"/>
                  <a:pt x="62926" y="105735"/>
                  <a:pt x="76203" y="138639"/>
                </a:cubicBezTo>
                <a:cubicBezTo>
                  <a:pt x="89480" y="171544"/>
                  <a:pt x="79089" y="200985"/>
                  <a:pt x="79666" y="197521"/>
                </a:cubicBezTo>
                <a:cubicBezTo>
                  <a:pt x="80243" y="194057"/>
                  <a:pt x="90057" y="146721"/>
                  <a:pt x="79666" y="117857"/>
                </a:cubicBezTo>
                <a:cubicBezTo>
                  <a:pt x="69275" y="88993"/>
                  <a:pt x="580" y="-3370"/>
                  <a:pt x="3" y="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D380979C-E4C7-319E-007D-2299C3BD93B7}"/>
              </a:ext>
            </a:extLst>
          </p:cNvPr>
          <p:cNvSpPr/>
          <p:nvPr/>
        </p:nvSpPr>
        <p:spPr>
          <a:xfrm>
            <a:off x="5505813" y="6643303"/>
            <a:ext cx="380742" cy="440453"/>
          </a:xfrm>
          <a:custGeom>
            <a:avLst/>
            <a:gdLst>
              <a:gd name="connsiteX0" fmla="*/ 379080 w 380742"/>
              <a:gd name="connsiteY0" fmla="*/ 2997 h 440453"/>
              <a:gd name="connsiteX1" fmla="*/ 258109 w 380742"/>
              <a:gd name="connsiteY1" fmla="*/ 84831 h 440453"/>
              <a:gd name="connsiteX2" fmla="*/ 9051 w 380742"/>
              <a:gd name="connsiteY2" fmla="*/ 429955 h 440453"/>
              <a:gd name="connsiteX3" fmla="*/ 65978 w 380742"/>
              <a:gd name="connsiteY3" fmla="*/ 333889 h 440453"/>
              <a:gd name="connsiteX4" fmla="*/ 176276 w 380742"/>
              <a:gd name="connsiteY4" fmla="*/ 155990 h 440453"/>
              <a:gd name="connsiteX5" fmla="*/ 379080 w 380742"/>
              <a:gd name="connsiteY5" fmla="*/ 2997 h 44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742" h="440453">
                <a:moveTo>
                  <a:pt x="379080" y="2997"/>
                </a:moveTo>
                <a:cubicBezTo>
                  <a:pt x="392719" y="-8863"/>
                  <a:pt x="319780" y="13671"/>
                  <a:pt x="258109" y="84831"/>
                </a:cubicBezTo>
                <a:cubicBezTo>
                  <a:pt x="196438" y="155991"/>
                  <a:pt x="41073" y="388445"/>
                  <a:pt x="9051" y="429955"/>
                </a:cubicBezTo>
                <a:cubicBezTo>
                  <a:pt x="-22971" y="471465"/>
                  <a:pt x="38107" y="379550"/>
                  <a:pt x="65978" y="333889"/>
                </a:cubicBezTo>
                <a:cubicBezTo>
                  <a:pt x="93849" y="288228"/>
                  <a:pt x="130615" y="210546"/>
                  <a:pt x="176276" y="155990"/>
                </a:cubicBezTo>
                <a:cubicBezTo>
                  <a:pt x="221937" y="101434"/>
                  <a:pt x="365441" y="14857"/>
                  <a:pt x="379080" y="29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94F46AFC-FE4E-B182-AF8C-B25685D808DC}"/>
              </a:ext>
            </a:extLst>
          </p:cNvPr>
          <p:cNvSpPr/>
          <p:nvPr/>
        </p:nvSpPr>
        <p:spPr>
          <a:xfrm>
            <a:off x="5251486" y="6888207"/>
            <a:ext cx="92612" cy="270462"/>
          </a:xfrm>
          <a:custGeom>
            <a:avLst/>
            <a:gdLst>
              <a:gd name="connsiteX0" fmla="*/ 88 w 92612"/>
              <a:gd name="connsiteY0" fmla="*/ 36 h 270462"/>
              <a:gd name="connsiteX1" fmla="*/ 74805 w 92612"/>
              <a:gd name="connsiteY1" fmla="*/ 113891 h 270462"/>
              <a:gd name="connsiteX2" fmla="*/ 32109 w 92612"/>
              <a:gd name="connsiteY2" fmla="*/ 270442 h 270462"/>
              <a:gd name="connsiteX3" fmla="*/ 92595 w 92612"/>
              <a:gd name="connsiteY3" fmla="*/ 103217 h 270462"/>
              <a:gd name="connsiteX4" fmla="*/ 88 w 92612"/>
              <a:gd name="connsiteY4" fmla="*/ 36 h 2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612" h="270462">
                <a:moveTo>
                  <a:pt x="88" y="36"/>
                </a:moveTo>
                <a:cubicBezTo>
                  <a:pt x="-2877" y="1815"/>
                  <a:pt x="69468" y="68823"/>
                  <a:pt x="74805" y="113891"/>
                </a:cubicBezTo>
                <a:cubicBezTo>
                  <a:pt x="80142" y="158959"/>
                  <a:pt x="29144" y="272221"/>
                  <a:pt x="32109" y="270442"/>
                </a:cubicBezTo>
                <a:cubicBezTo>
                  <a:pt x="35074" y="268663"/>
                  <a:pt x="93781" y="144134"/>
                  <a:pt x="92595" y="103217"/>
                </a:cubicBezTo>
                <a:cubicBezTo>
                  <a:pt x="91409" y="62300"/>
                  <a:pt x="3053" y="-1743"/>
                  <a:pt x="88" y="3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3322904C-18FE-1989-65B6-F7EBB74FF586}"/>
              </a:ext>
            </a:extLst>
          </p:cNvPr>
          <p:cNvSpPr/>
          <p:nvPr/>
        </p:nvSpPr>
        <p:spPr>
          <a:xfrm>
            <a:off x="4966932" y="7283110"/>
            <a:ext cx="313107" cy="299117"/>
          </a:xfrm>
          <a:custGeom>
            <a:avLst/>
            <a:gdLst>
              <a:gd name="connsiteX0" fmla="*/ 3 w 313107"/>
              <a:gd name="connsiteY0" fmla="*/ 298938 h 299117"/>
              <a:gd name="connsiteX1" fmla="*/ 142322 w 313107"/>
              <a:gd name="connsiteY1" fmla="*/ 181525 h 299117"/>
              <a:gd name="connsiteX2" fmla="*/ 313105 w 313107"/>
              <a:gd name="connsiteY2" fmla="*/ 68 h 299117"/>
              <a:gd name="connsiteX3" fmla="*/ 138764 w 313107"/>
              <a:gd name="connsiteY3" fmla="*/ 202873 h 299117"/>
              <a:gd name="connsiteX4" fmla="*/ 3 w 313107"/>
              <a:gd name="connsiteY4" fmla="*/ 298938 h 29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107" h="299117">
                <a:moveTo>
                  <a:pt x="3" y="298938"/>
                </a:moveTo>
                <a:cubicBezTo>
                  <a:pt x="596" y="295380"/>
                  <a:pt x="90138" y="231337"/>
                  <a:pt x="142322" y="181525"/>
                </a:cubicBezTo>
                <a:cubicBezTo>
                  <a:pt x="194506" y="131713"/>
                  <a:pt x="313698" y="-3490"/>
                  <a:pt x="313105" y="68"/>
                </a:cubicBezTo>
                <a:cubicBezTo>
                  <a:pt x="312512" y="3626"/>
                  <a:pt x="192727" y="153061"/>
                  <a:pt x="138764" y="202873"/>
                </a:cubicBezTo>
                <a:cubicBezTo>
                  <a:pt x="84801" y="252685"/>
                  <a:pt x="-590" y="302496"/>
                  <a:pt x="3" y="298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C7902F16-7889-4702-D0B3-8948976E67D1}"/>
              </a:ext>
            </a:extLst>
          </p:cNvPr>
          <p:cNvSpPr/>
          <p:nvPr/>
        </p:nvSpPr>
        <p:spPr>
          <a:xfrm>
            <a:off x="5464379" y="6326028"/>
            <a:ext cx="332088" cy="206858"/>
          </a:xfrm>
          <a:custGeom>
            <a:avLst/>
            <a:gdLst>
              <a:gd name="connsiteX0" fmla="*/ 331565 w 332088"/>
              <a:gd name="connsiteY0" fmla="*/ 54 h 206858"/>
              <a:gd name="connsiteX1" fmla="*/ 178572 w 332088"/>
              <a:gd name="connsiteY1" fmla="*/ 149490 h 206858"/>
              <a:gd name="connsiteX2" fmla="*/ 673 w 332088"/>
              <a:gd name="connsiteY2" fmla="*/ 206417 h 206858"/>
              <a:gd name="connsiteX3" fmla="*/ 125202 w 332088"/>
              <a:gd name="connsiteY3" fmla="*/ 167279 h 206858"/>
              <a:gd name="connsiteX4" fmla="*/ 331565 w 332088"/>
              <a:gd name="connsiteY4" fmla="*/ 54 h 20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088" h="206858">
                <a:moveTo>
                  <a:pt x="331565" y="54"/>
                </a:moveTo>
                <a:cubicBezTo>
                  <a:pt x="340460" y="-2911"/>
                  <a:pt x="233721" y="115096"/>
                  <a:pt x="178572" y="149490"/>
                </a:cubicBezTo>
                <a:cubicBezTo>
                  <a:pt x="123423" y="183884"/>
                  <a:pt x="9568" y="203452"/>
                  <a:pt x="673" y="206417"/>
                </a:cubicBezTo>
                <a:cubicBezTo>
                  <a:pt x="-8222" y="209382"/>
                  <a:pt x="73018" y="197522"/>
                  <a:pt x="125202" y="167279"/>
                </a:cubicBezTo>
                <a:cubicBezTo>
                  <a:pt x="177386" y="137036"/>
                  <a:pt x="322670" y="3019"/>
                  <a:pt x="331565" y="5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9F9E6E1F-E4C4-AC97-75B0-A3A1FBEEB2CA}"/>
              </a:ext>
            </a:extLst>
          </p:cNvPr>
          <p:cNvSpPr/>
          <p:nvPr/>
        </p:nvSpPr>
        <p:spPr>
          <a:xfrm>
            <a:off x="4906425" y="6849105"/>
            <a:ext cx="112009" cy="185015"/>
          </a:xfrm>
          <a:custGeom>
            <a:avLst/>
            <a:gdLst>
              <a:gd name="connsiteX0" fmla="*/ 25 w 112009"/>
              <a:gd name="connsiteY0" fmla="*/ 0 h 185015"/>
              <a:gd name="connsiteX1" fmla="*/ 99648 w 112009"/>
              <a:gd name="connsiteY1" fmla="*/ 106739 h 185015"/>
              <a:gd name="connsiteX2" fmla="*/ 60510 w 112009"/>
              <a:gd name="connsiteY2" fmla="*/ 185015 h 185015"/>
              <a:gd name="connsiteX3" fmla="*/ 110322 w 112009"/>
              <a:gd name="connsiteY3" fmla="*/ 106739 h 185015"/>
              <a:gd name="connsiteX4" fmla="*/ 25 w 112009"/>
              <a:gd name="connsiteY4" fmla="*/ 0 h 18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09" h="185015">
                <a:moveTo>
                  <a:pt x="25" y="0"/>
                </a:moveTo>
                <a:cubicBezTo>
                  <a:pt x="-1754" y="0"/>
                  <a:pt x="89567" y="75903"/>
                  <a:pt x="99648" y="106739"/>
                </a:cubicBezTo>
                <a:cubicBezTo>
                  <a:pt x="109729" y="137575"/>
                  <a:pt x="58731" y="185015"/>
                  <a:pt x="60510" y="185015"/>
                </a:cubicBezTo>
                <a:cubicBezTo>
                  <a:pt x="62289" y="185015"/>
                  <a:pt x="122775" y="135203"/>
                  <a:pt x="110322" y="106739"/>
                </a:cubicBezTo>
                <a:cubicBezTo>
                  <a:pt x="97869" y="78275"/>
                  <a:pt x="1804" y="0"/>
                  <a:pt x="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BF061D59-42F5-4765-1B10-69D05254B5A8}"/>
              </a:ext>
            </a:extLst>
          </p:cNvPr>
          <p:cNvSpPr/>
          <p:nvPr/>
        </p:nvSpPr>
        <p:spPr>
          <a:xfrm>
            <a:off x="4980365" y="7055304"/>
            <a:ext cx="193767" cy="96241"/>
          </a:xfrm>
          <a:custGeom>
            <a:avLst/>
            <a:gdLst>
              <a:gd name="connsiteX0" fmla="*/ 802 w 193767"/>
              <a:gd name="connsiteY0" fmla="*/ 46417 h 96241"/>
              <a:gd name="connsiteX1" fmla="*/ 107542 w 193767"/>
              <a:gd name="connsiteY1" fmla="*/ 42859 h 96241"/>
              <a:gd name="connsiteX2" fmla="*/ 111100 w 193767"/>
              <a:gd name="connsiteY2" fmla="*/ 164 h 96241"/>
              <a:gd name="connsiteX3" fmla="*/ 160911 w 193767"/>
              <a:gd name="connsiteY3" fmla="*/ 60649 h 96241"/>
              <a:gd name="connsiteX4" fmla="*/ 192933 w 193767"/>
              <a:gd name="connsiteY4" fmla="*/ 96229 h 96241"/>
              <a:gd name="connsiteX5" fmla="*/ 171585 w 193767"/>
              <a:gd name="connsiteY5" fmla="*/ 57091 h 96241"/>
              <a:gd name="connsiteX6" fmla="*/ 802 w 193767"/>
              <a:gd name="connsiteY6" fmla="*/ 46417 h 9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767" h="96241">
                <a:moveTo>
                  <a:pt x="802" y="46417"/>
                </a:moveTo>
                <a:cubicBezTo>
                  <a:pt x="-9872" y="44045"/>
                  <a:pt x="89159" y="50568"/>
                  <a:pt x="107542" y="42859"/>
                </a:cubicBezTo>
                <a:cubicBezTo>
                  <a:pt x="125925" y="35150"/>
                  <a:pt x="102205" y="-2801"/>
                  <a:pt x="111100" y="164"/>
                </a:cubicBezTo>
                <a:cubicBezTo>
                  <a:pt x="119995" y="3129"/>
                  <a:pt x="147272" y="44638"/>
                  <a:pt x="160911" y="60649"/>
                </a:cubicBezTo>
                <a:cubicBezTo>
                  <a:pt x="174550" y="76660"/>
                  <a:pt x="191154" y="96822"/>
                  <a:pt x="192933" y="96229"/>
                </a:cubicBezTo>
                <a:cubicBezTo>
                  <a:pt x="194712" y="95636"/>
                  <a:pt x="195898" y="64800"/>
                  <a:pt x="171585" y="57091"/>
                </a:cubicBezTo>
                <a:cubicBezTo>
                  <a:pt x="147272" y="49382"/>
                  <a:pt x="11476" y="48789"/>
                  <a:pt x="802" y="46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F440360A-AA1A-FE00-667A-65D8B0D3AA94}"/>
              </a:ext>
            </a:extLst>
          </p:cNvPr>
          <p:cNvSpPr/>
          <p:nvPr/>
        </p:nvSpPr>
        <p:spPr>
          <a:xfrm>
            <a:off x="3881618" y="7030533"/>
            <a:ext cx="132238" cy="170817"/>
          </a:xfrm>
          <a:custGeom>
            <a:avLst/>
            <a:gdLst>
              <a:gd name="connsiteX0" fmla="*/ 135 w 132238"/>
              <a:gd name="connsiteY0" fmla="*/ 29 h 170817"/>
              <a:gd name="connsiteX1" fmla="*/ 71294 w 132238"/>
              <a:gd name="connsiteY1" fmla="*/ 103210 h 170817"/>
              <a:gd name="connsiteX2" fmla="*/ 42830 w 132238"/>
              <a:gd name="connsiteY2" fmla="*/ 156580 h 170817"/>
              <a:gd name="connsiteX3" fmla="*/ 67736 w 132238"/>
              <a:gd name="connsiteY3" fmla="*/ 117442 h 170817"/>
              <a:gd name="connsiteX4" fmla="*/ 131780 w 132238"/>
              <a:gd name="connsiteY4" fmla="*/ 170812 h 170817"/>
              <a:gd name="connsiteX5" fmla="*/ 92642 w 132238"/>
              <a:gd name="connsiteY5" fmla="*/ 113884 h 170817"/>
              <a:gd name="connsiteX6" fmla="*/ 135 w 132238"/>
              <a:gd name="connsiteY6" fmla="*/ 29 h 17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238" h="170817">
                <a:moveTo>
                  <a:pt x="135" y="29"/>
                </a:moveTo>
                <a:cubicBezTo>
                  <a:pt x="-3423" y="-1750"/>
                  <a:pt x="64178" y="77118"/>
                  <a:pt x="71294" y="103210"/>
                </a:cubicBezTo>
                <a:cubicBezTo>
                  <a:pt x="78410" y="129302"/>
                  <a:pt x="43423" y="154208"/>
                  <a:pt x="42830" y="156580"/>
                </a:cubicBezTo>
                <a:cubicBezTo>
                  <a:pt x="42237" y="158952"/>
                  <a:pt x="52911" y="115070"/>
                  <a:pt x="67736" y="117442"/>
                </a:cubicBezTo>
                <a:cubicBezTo>
                  <a:pt x="82561" y="119814"/>
                  <a:pt x="127629" y="171405"/>
                  <a:pt x="131780" y="170812"/>
                </a:cubicBezTo>
                <a:cubicBezTo>
                  <a:pt x="135931" y="170219"/>
                  <a:pt x="111025" y="139383"/>
                  <a:pt x="92642" y="113884"/>
                </a:cubicBezTo>
                <a:cubicBezTo>
                  <a:pt x="74259" y="88385"/>
                  <a:pt x="3693" y="1808"/>
                  <a:pt x="135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5F2B9BCF-FECC-353C-854A-953E9D1C2415}"/>
              </a:ext>
            </a:extLst>
          </p:cNvPr>
          <p:cNvSpPr/>
          <p:nvPr/>
        </p:nvSpPr>
        <p:spPr>
          <a:xfrm>
            <a:off x="4098416" y="6361659"/>
            <a:ext cx="53833" cy="220601"/>
          </a:xfrm>
          <a:custGeom>
            <a:avLst/>
            <a:gdLst>
              <a:gd name="connsiteX0" fmla="*/ 53743 w 53833"/>
              <a:gd name="connsiteY0" fmla="*/ 3 h 220601"/>
              <a:gd name="connsiteX1" fmla="*/ 21721 w 53833"/>
              <a:gd name="connsiteY1" fmla="*/ 113859 h 220601"/>
              <a:gd name="connsiteX2" fmla="*/ 373 w 53833"/>
              <a:gd name="connsiteY2" fmla="*/ 220598 h 220601"/>
              <a:gd name="connsiteX3" fmla="*/ 11047 w 53833"/>
              <a:gd name="connsiteY3" fmla="*/ 110301 h 220601"/>
              <a:gd name="connsiteX4" fmla="*/ 53743 w 53833"/>
              <a:gd name="connsiteY4" fmla="*/ 3 h 22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3" h="220601">
                <a:moveTo>
                  <a:pt x="53743" y="3"/>
                </a:moveTo>
                <a:cubicBezTo>
                  <a:pt x="55522" y="596"/>
                  <a:pt x="30616" y="77093"/>
                  <a:pt x="21721" y="113859"/>
                </a:cubicBezTo>
                <a:cubicBezTo>
                  <a:pt x="12826" y="150625"/>
                  <a:pt x="2152" y="221191"/>
                  <a:pt x="373" y="220598"/>
                </a:cubicBezTo>
                <a:cubicBezTo>
                  <a:pt x="-1406" y="220005"/>
                  <a:pt x="3338" y="142916"/>
                  <a:pt x="11047" y="110301"/>
                </a:cubicBezTo>
                <a:cubicBezTo>
                  <a:pt x="18756" y="77686"/>
                  <a:pt x="51964" y="-590"/>
                  <a:pt x="5374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E8C2BD41-79D3-5038-3E48-A4D9B2617B79}"/>
              </a:ext>
            </a:extLst>
          </p:cNvPr>
          <p:cNvSpPr/>
          <p:nvPr/>
        </p:nvSpPr>
        <p:spPr>
          <a:xfrm>
            <a:off x="3504286" y="5819682"/>
            <a:ext cx="695942" cy="162028"/>
          </a:xfrm>
          <a:custGeom>
            <a:avLst/>
            <a:gdLst>
              <a:gd name="connsiteX0" fmla="*/ 914 w 695942"/>
              <a:gd name="connsiteY0" fmla="*/ 93 h 162028"/>
              <a:gd name="connsiteX1" fmla="*/ 264439 w 695942"/>
              <a:gd name="connsiteY1" fmla="*/ 76293 h 162028"/>
              <a:gd name="connsiteX2" fmla="*/ 185064 w 695942"/>
              <a:gd name="connsiteY2" fmla="*/ 85818 h 162028"/>
              <a:gd name="connsiteX3" fmla="*/ 458114 w 695942"/>
              <a:gd name="connsiteY3" fmla="*/ 85818 h 162028"/>
              <a:gd name="connsiteX4" fmla="*/ 378739 w 695942"/>
              <a:gd name="connsiteY4" fmla="*/ 82643 h 162028"/>
              <a:gd name="connsiteX5" fmla="*/ 626389 w 695942"/>
              <a:gd name="connsiteY5" fmla="*/ 22318 h 162028"/>
              <a:gd name="connsiteX6" fmla="*/ 442239 w 695942"/>
              <a:gd name="connsiteY6" fmla="*/ 73118 h 162028"/>
              <a:gd name="connsiteX7" fmla="*/ 693064 w 695942"/>
              <a:gd name="connsiteY7" fmla="*/ 22318 h 162028"/>
              <a:gd name="connsiteX8" fmla="*/ 585114 w 695942"/>
              <a:gd name="connsiteY8" fmla="*/ 66768 h 162028"/>
              <a:gd name="connsiteX9" fmla="*/ 334289 w 695942"/>
              <a:gd name="connsiteY9" fmla="*/ 162018 h 162028"/>
              <a:gd name="connsiteX10" fmla="*/ 499389 w 695942"/>
              <a:gd name="connsiteY10" fmla="*/ 73118 h 162028"/>
              <a:gd name="connsiteX11" fmla="*/ 299364 w 695942"/>
              <a:gd name="connsiteY11" fmla="*/ 82643 h 162028"/>
              <a:gd name="connsiteX12" fmla="*/ 131089 w 695942"/>
              <a:gd name="connsiteY12" fmla="*/ 54068 h 162028"/>
              <a:gd name="connsiteX13" fmla="*/ 175539 w 695942"/>
              <a:gd name="connsiteY13" fmla="*/ 60418 h 162028"/>
              <a:gd name="connsiteX14" fmla="*/ 914 w 695942"/>
              <a:gd name="connsiteY14" fmla="*/ 93 h 16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5942" h="162028">
                <a:moveTo>
                  <a:pt x="914" y="93"/>
                </a:moveTo>
                <a:cubicBezTo>
                  <a:pt x="15731" y="2739"/>
                  <a:pt x="233747" y="62006"/>
                  <a:pt x="264439" y="76293"/>
                </a:cubicBezTo>
                <a:cubicBezTo>
                  <a:pt x="295131" y="90580"/>
                  <a:pt x="152785" y="84231"/>
                  <a:pt x="185064" y="85818"/>
                </a:cubicBezTo>
                <a:cubicBezTo>
                  <a:pt x="217343" y="87405"/>
                  <a:pt x="425835" y="86347"/>
                  <a:pt x="458114" y="85818"/>
                </a:cubicBezTo>
                <a:cubicBezTo>
                  <a:pt x="490393" y="85289"/>
                  <a:pt x="350693" y="93226"/>
                  <a:pt x="378739" y="82643"/>
                </a:cubicBezTo>
                <a:cubicBezTo>
                  <a:pt x="406785" y="72060"/>
                  <a:pt x="615806" y="23906"/>
                  <a:pt x="626389" y="22318"/>
                </a:cubicBezTo>
                <a:cubicBezTo>
                  <a:pt x="636972" y="20731"/>
                  <a:pt x="431127" y="73118"/>
                  <a:pt x="442239" y="73118"/>
                </a:cubicBezTo>
                <a:cubicBezTo>
                  <a:pt x="453351" y="73118"/>
                  <a:pt x="669252" y="23376"/>
                  <a:pt x="693064" y="22318"/>
                </a:cubicBezTo>
                <a:cubicBezTo>
                  <a:pt x="716876" y="21260"/>
                  <a:pt x="585114" y="66768"/>
                  <a:pt x="585114" y="66768"/>
                </a:cubicBezTo>
                <a:cubicBezTo>
                  <a:pt x="525318" y="90051"/>
                  <a:pt x="348576" y="160960"/>
                  <a:pt x="334289" y="162018"/>
                </a:cubicBezTo>
                <a:cubicBezTo>
                  <a:pt x="320002" y="163076"/>
                  <a:pt x="505210" y="86347"/>
                  <a:pt x="499389" y="73118"/>
                </a:cubicBezTo>
                <a:cubicBezTo>
                  <a:pt x="493568" y="59889"/>
                  <a:pt x="360747" y="85818"/>
                  <a:pt x="299364" y="82643"/>
                </a:cubicBezTo>
                <a:cubicBezTo>
                  <a:pt x="237981" y="79468"/>
                  <a:pt x="151727" y="57772"/>
                  <a:pt x="131089" y="54068"/>
                </a:cubicBezTo>
                <a:cubicBezTo>
                  <a:pt x="110451" y="50364"/>
                  <a:pt x="195118" y="68885"/>
                  <a:pt x="175539" y="60418"/>
                </a:cubicBezTo>
                <a:cubicBezTo>
                  <a:pt x="155960" y="51951"/>
                  <a:pt x="-13903" y="-2553"/>
                  <a:pt x="914" y="9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1DB21D2A-5979-8013-6453-97F024AC70C0}"/>
              </a:ext>
            </a:extLst>
          </p:cNvPr>
          <p:cNvSpPr/>
          <p:nvPr/>
        </p:nvSpPr>
        <p:spPr>
          <a:xfrm>
            <a:off x="4136929" y="5467316"/>
            <a:ext cx="85924" cy="435009"/>
          </a:xfrm>
          <a:custGeom>
            <a:avLst/>
            <a:gdLst>
              <a:gd name="connsiteX0" fmla="*/ 96 w 85924"/>
              <a:gd name="connsiteY0" fmla="*/ 34 h 435009"/>
              <a:gd name="connsiteX1" fmla="*/ 63596 w 85924"/>
              <a:gd name="connsiteY1" fmla="*/ 146084 h 435009"/>
              <a:gd name="connsiteX2" fmla="*/ 82646 w 85924"/>
              <a:gd name="connsiteY2" fmla="*/ 308009 h 435009"/>
              <a:gd name="connsiteX3" fmla="*/ 85821 w 85924"/>
              <a:gd name="connsiteY3" fmla="*/ 260384 h 435009"/>
              <a:gd name="connsiteX4" fmla="*/ 82646 w 85924"/>
              <a:gd name="connsiteY4" fmla="*/ 393734 h 435009"/>
              <a:gd name="connsiteX5" fmla="*/ 82646 w 85924"/>
              <a:gd name="connsiteY5" fmla="*/ 435009 h 435009"/>
              <a:gd name="connsiteX6" fmla="*/ 82646 w 85924"/>
              <a:gd name="connsiteY6" fmla="*/ 288959 h 435009"/>
              <a:gd name="connsiteX7" fmla="*/ 79471 w 85924"/>
              <a:gd name="connsiteY7" fmla="*/ 158784 h 435009"/>
              <a:gd name="connsiteX8" fmla="*/ 96 w 85924"/>
              <a:gd name="connsiteY8" fmla="*/ 34 h 43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924" h="435009">
                <a:moveTo>
                  <a:pt x="96" y="34"/>
                </a:moveTo>
                <a:cubicBezTo>
                  <a:pt x="-2550" y="-2083"/>
                  <a:pt x="49838" y="94755"/>
                  <a:pt x="63596" y="146084"/>
                </a:cubicBezTo>
                <a:cubicBezTo>
                  <a:pt x="77354" y="197413"/>
                  <a:pt x="78942" y="288959"/>
                  <a:pt x="82646" y="308009"/>
                </a:cubicBezTo>
                <a:cubicBezTo>
                  <a:pt x="86350" y="327059"/>
                  <a:pt x="85821" y="246097"/>
                  <a:pt x="85821" y="260384"/>
                </a:cubicBezTo>
                <a:cubicBezTo>
                  <a:pt x="85821" y="274671"/>
                  <a:pt x="83175" y="364630"/>
                  <a:pt x="82646" y="393734"/>
                </a:cubicBezTo>
                <a:cubicBezTo>
                  <a:pt x="82117" y="422838"/>
                  <a:pt x="82646" y="435009"/>
                  <a:pt x="82646" y="435009"/>
                </a:cubicBezTo>
                <a:cubicBezTo>
                  <a:pt x="82646" y="417547"/>
                  <a:pt x="83175" y="334996"/>
                  <a:pt x="82646" y="288959"/>
                </a:cubicBezTo>
                <a:cubicBezTo>
                  <a:pt x="82117" y="242922"/>
                  <a:pt x="92171" y="202705"/>
                  <a:pt x="79471" y="158784"/>
                </a:cubicBezTo>
                <a:cubicBezTo>
                  <a:pt x="66771" y="114863"/>
                  <a:pt x="2742" y="2151"/>
                  <a:pt x="96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0644BD0C-695B-F308-2D40-712E00490D0A}"/>
              </a:ext>
            </a:extLst>
          </p:cNvPr>
          <p:cNvSpPr/>
          <p:nvPr/>
        </p:nvSpPr>
        <p:spPr>
          <a:xfrm>
            <a:off x="3346656" y="5470413"/>
            <a:ext cx="111047" cy="225329"/>
          </a:xfrm>
          <a:custGeom>
            <a:avLst/>
            <a:gdLst>
              <a:gd name="connsiteX0" fmla="*/ 110919 w 111047"/>
              <a:gd name="connsiteY0" fmla="*/ 112 h 225329"/>
              <a:gd name="connsiteX1" fmla="*/ 25194 w 111047"/>
              <a:gd name="connsiteY1" fmla="*/ 98537 h 225329"/>
              <a:gd name="connsiteX2" fmla="*/ 41069 w 111047"/>
              <a:gd name="connsiteY2" fmla="*/ 222362 h 225329"/>
              <a:gd name="connsiteX3" fmla="*/ 28369 w 111047"/>
              <a:gd name="connsiteY3" fmla="*/ 181087 h 225329"/>
              <a:gd name="connsiteX4" fmla="*/ 2969 w 111047"/>
              <a:gd name="connsiteY4" fmla="*/ 117587 h 225329"/>
              <a:gd name="connsiteX5" fmla="*/ 110919 w 111047"/>
              <a:gd name="connsiteY5" fmla="*/ 112 h 2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047" h="225329">
                <a:moveTo>
                  <a:pt x="110919" y="112"/>
                </a:moveTo>
                <a:cubicBezTo>
                  <a:pt x="114623" y="-3063"/>
                  <a:pt x="36836" y="61495"/>
                  <a:pt x="25194" y="98537"/>
                </a:cubicBezTo>
                <a:cubicBezTo>
                  <a:pt x="13552" y="135579"/>
                  <a:pt x="40540" y="208604"/>
                  <a:pt x="41069" y="222362"/>
                </a:cubicBezTo>
                <a:cubicBezTo>
                  <a:pt x="41598" y="236120"/>
                  <a:pt x="34719" y="198549"/>
                  <a:pt x="28369" y="181087"/>
                </a:cubicBezTo>
                <a:cubicBezTo>
                  <a:pt x="22019" y="163625"/>
                  <a:pt x="-9731" y="148279"/>
                  <a:pt x="2969" y="117587"/>
                </a:cubicBezTo>
                <a:cubicBezTo>
                  <a:pt x="15669" y="86895"/>
                  <a:pt x="107215" y="3287"/>
                  <a:pt x="110919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E1FA59C4-CCC0-F1B0-3B35-6F6CC046AE52}"/>
              </a:ext>
            </a:extLst>
          </p:cNvPr>
          <p:cNvSpPr/>
          <p:nvPr/>
        </p:nvSpPr>
        <p:spPr>
          <a:xfrm>
            <a:off x="3691683" y="5484242"/>
            <a:ext cx="441403" cy="208160"/>
          </a:xfrm>
          <a:custGeom>
            <a:avLst/>
            <a:gdLst>
              <a:gd name="connsiteX0" fmla="*/ 842 w 441403"/>
              <a:gd name="connsiteY0" fmla="*/ 2158 h 208160"/>
              <a:gd name="connsiteX1" fmla="*/ 216742 w 441403"/>
              <a:gd name="connsiteY1" fmla="*/ 14858 h 208160"/>
              <a:gd name="connsiteX2" fmla="*/ 353267 w 441403"/>
              <a:gd name="connsiteY2" fmla="*/ 91058 h 208160"/>
              <a:gd name="connsiteX3" fmla="*/ 331042 w 441403"/>
              <a:gd name="connsiteY3" fmla="*/ 43433 h 208160"/>
              <a:gd name="connsiteX4" fmla="*/ 438992 w 441403"/>
              <a:gd name="connsiteY4" fmla="*/ 205358 h 208160"/>
              <a:gd name="connsiteX5" fmla="*/ 397717 w 441403"/>
              <a:gd name="connsiteY5" fmla="*/ 138683 h 208160"/>
              <a:gd name="connsiteX6" fmla="*/ 302467 w 441403"/>
              <a:gd name="connsiteY6" fmla="*/ 43433 h 208160"/>
              <a:gd name="connsiteX7" fmla="*/ 842 w 441403"/>
              <a:gd name="connsiteY7" fmla="*/ 2158 h 20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403" h="208160">
                <a:moveTo>
                  <a:pt x="842" y="2158"/>
                </a:moveTo>
                <a:cubicBezTo>
                  <a:pt x="-13446" y="-2605"/>
                  <a:pt x="158004" y="41"/>
                  <a:pt x="216742" y="14858"/>
                </a:cubicBezTo>
                <a:cubicBezTo>
                  <a:pt x="275480" y="29675"/>
                  <a:pt x="334217" y="86296"/>
                  <a:pt x="353267" y="91058"/>
                </a:cubicBezTo>
                <a:cubicBezTo>
                  <a:pt x="372317" y="95820"/>
                  <a:pt x="316755" y="24383"/>
                  <a:pt x="331042" y="43433"/>
                </a:cubicBezTo>
                <a:cubicBezTo>
                  <a:pt x="345330" y="62483"/>
                  <a:pt x="427880" y="189483"/>
                  <a:pt x="438992" y="205358"/>
                </a:cubicBezTo>
                <a:cubicBezTo>
                  <a:pt x="450105" y="221233"/>
                  <a:pt x="420471" y="165671"/>
                  <a:pt x="397717" y="138683"/>
                </a:cubicBezTo>
                <a:cubicBezTo>
                  <a:pt x="374963" y="111696"/>
                  <a:pt x="362792" y="68833"/>
                  <a:pt x="302467" y="43433"/>
                </a:cubicBezTo>
                <a:cubicBezTo>
                  <a:pt x="242142" y="18033"/>
                  <a:pt x="15130" y="6921"/>
                  <a:pt x="842" y="2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CC40F8BC-8525-37C7-2697-43C85270C4D5}"/>
              </a:ext>
            </a:extLst>
          </p:cNvPr>
          <p:cNvSpPr/>
          <p:nvPr/>
        </p:nvSpPr>
        <p:spPr>
          <a:xfrm>
            <a:off x="4739862" y="5394040"/>
            <a:ext cx="140124" cy="149603"/>
          </a:xfrm>
          <a:custGeom>
            <a:avLst/>
            <a:gdLst>
              <a:gd name="connsiteX0" fmla="*/ 140113 w 140124"/>
              <a:gd name="connsiteY0" fmla="*/ 285 h 149603"/>
              <a:gd name="connsiteX1" fmla="*/ 48038 w 140124"/>
              <a:gd name="connsiteY1" fmla="*/ 63785 h 149603"/>
              <a:gd name="connsiteX2" fmla="*/ 413 w 140124"/>
              <a:gd name="connsiteY2" fmla="*/ 149510 h 149603"/>
              <a:gd name="connsiteX3" fmla="*/ 25813 w 140124"/>
              <a:gd name="connsiteY3" fmla="*/ 79660 h 149603"/>
              <a:gd name="connsiteX4" fmla="*/ 41688 w 140124"/>
              <a:gd name="connsiteY4" fmla="*/ 41560 h 149603"/>
              <a:gd name="connsiteX5" fmla="*/ 140113 w 140124"/>
              <a:gd name="connsiteY5" fmla="*/ 285 h 14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124" h="149603">
                <a:moveTo>
                  <a:pt x="140113" y="285"/>
                </a:moveTo>
                <a:cubicBezTo>
                  <a:pt x="141171" y="3989"/>
                  <a:pt x="71321" y="38914"/>
                  <a:pt x="48038" y="63785"/>
                </a:cubicBezTo>
                <a:cubicBezTo>
                  <a:pt x="24755" y="88656"/>
                  <a:pt x="4117" y="146864"/>
                  <a:pt x="413" y="149510"/>
                </a:cubicBezTo>
                <a:cubicBezTo>
                  <a:pt x="-3291" y="152156"/>
                  <a:pt x="18934" y="97652"/>
                  <a:pt x="25813" y="79660"/>
                </a:cubicBezTo>
                <a:cubicBezTo>
                  <a:pt x="32692" y="61668"/>
                  <a:pt x="22638" y="53202"/>
                  <a:pt x="41688" y="41560"/>
                </a:cubicBezTo>
                <a:cubicBezTo>
                  <a:pt x="60738" y="29918"/>
                  <a:pt x="139055" y="-3419"/>
                  <a:pt x="140113" y="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541A6C7B-21B1-3DB1-2CC5-F3539F5F54E7}"/>
              </a:ext>
            </a:extLst>
          </p:cNvPr>
          <p:cNvSpPr/>
          <p:nvPr/>
        </p:nvSpPr>
        <p:spPr>
          <a:xfrm>
            <a:off x="5149850" y="5310073"/>
            <a:ext cx="473946" cy="37115"/>
          </a:xfrm>
          <a:custGeom>
            <a:avLst/>
            <a:gdLst>
              <a:gd name="connsiteX0" fmla="*/ 0 w 473946"/>
              <a:gd name="connsiteY0" fmla="*/ 1702 h 37115"/>
              <a:gd name="connsiteX1" fmla="*/ 269875 w 473946"/>
              <a:gd name="connsiteY1" fmla="*/ 4877 h 37115"/>
              <a:gd name="connsiteX2" fmla="*/ 466725 w 473946"/>
              <a:gd name="connsiteY2" fmla="*/ 36627 h 37115"/>
              <a:gd name="connsiteX3" fmla="*/ 415925 w 473946"/>
              <a:gd name="connsiteY3" fmla="*/ 23927 h 37115"/>
              <a:gd name="connsiteX4" fmla="*/ 269875 w 473946"/>
              <a:gd name="connsiteY4" fmla="*/ 20752 h 37115"/>
              <a:gd name="connsiteX5" fmla="*/ 0 w 473946"/>
              <a:gd name="connsiteY5" fmla="*/ 1702 h 3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946" h="37115">
                <a:moveTo>
                  <a:pt x="0" y="1702"/>
                </a:moveTo>
                <a:cubicBezTo>
                  <a:pt x="0" y="-944"/>
                  <a:pt x="192087" y="-944"/>
                  <a:pt x="269875" y="4877"/>
                </a:cubicBezTo>
                <a:cubicBezTo>
                  <a:pt x="347663" y="10698"/>
                  <a:pt x="442383" y="33452"/>
                  <a:pt x="466725" y="36627"/>
                </a:cubicBezTo>
                <a:cubicBezTo>
                  <a:pt x="491067" y="39802"/>
                  <a:pt x="448733" y="26573"/>
                  <a:pt x="415925" y="23927"/>
                </a:cubicBezTo>
                <a:cubicBezTo>
                  <a:pt x="383117" y="21281"/>
                  <a:pt x="331787" y="24456"/>
                  <a:pt x="269875" y="20752"/>
                </a:cubicBezTo>
                <a:cubicBezTo>
                  <a:pt x="207963" y="17048"/>
                  <a:pt x="0" y="4348"/>
                  <a:pt x="0" y="1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7B6AED76-D5E6-5F61-9FF8-19C1AAD9CBF6}"/>
              </a:ext>
            </a:extLst>
          </p:cNvPr>
          <p:cNvSpPr/>
          <p:nvPr/>
        </p:nvSpPr>
        <p:spPr>
          <a:xfrm>
            <a:off x="4902188" y="5406158"/>
            <a:ext cx="727256" cy="115176"/>
          </a:xfrm>
          <a:custGeom>
            <a:avLst/>
            <a:gdLst>
              <a:gd name="connsiteX0" fmla="*/ 12 w 727256"/>
              <a:gd name="connsiteY0" fmla="*/ 115167 h 115176"/>
              <a:gd name="connsiteX1" fmla="*/ 206387 w 727256"/>
              <a:gd name="connsiteY1" fmla="*/ 19917 h 115176"/>
              <a:gd name="connsiteX2" fmla="*/ 434987 w 727256"/>
              <a:gd name="connsiteY2" fmla="*/ 38967 h 115176"/>
              <a:gd name="connsiteX3" fmla="*/ 403237 w 727256"/>
              <a:gd name="connsiteY3" fmla="*/ 13567 h 115176"/>
              <a:gd name="connsiteX4" fmla="*/ 723912 w 727256"/>
              <a:gd name="connsiteY4" fmla="*/ 108817 h 115176"/>
              <a:gd name="connsiteX5" fmla="*/ 555637 w 727256"/>
              <a:gd name="connsiteY5" fmla="*/ 61192 h 115176"/>
              <a:gd name="connsiteX6" fmla="*/ 314337 w 727256"/>
              <a:gd name="connsiteY6" fmla="*/ 13567 h 115176"/>
              <a:gd name="connsiteX7" fmla="*/ 295287 w 727256"/>
              <a:gd name="connsiteY7" fmla="*/ 867 h 115176"/>
              <a:gd name="connsiteX8" fmla="*/ 196862 w 727256"/>
              <a:gd name="connsiteY8" fmla="*/ 13567 h 115176"/>
              <a:gd name="connsiteX9" fmla="*/ 12 w 727256"/>
              <a:gd name="connsiteY9" fmla="*/ 115167 h 11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7256" h="115176">
                <a:moveTo>
                  <a:pt x="12" y="115167"/>
                </a:moveTo>
                <a:cubicBezTo>
                  <a:pt x="1600" y="116225"/>
                  <a:pt x="133891" y="32617"/>
                  <a:pt x="206387" y="19917"/>
                </a:cubicBezTo>
                <a:cubicBezTo>
                  <a:pt x="278883" y="7217"/>
                  <a:pt x="402179" y="40025"/>
                  <a:pt x="434987" y="38967"/>
                </a:cubicBezTo>
                <a:cubicBezTo>
                  <a:pt x="467795" y="37909"/>
                  <a:pt x="355083" y="1925"/>
                  <a:pt x="403237" y="13567"/>
                </a:cubicBezTo>
                <a:cubicBezTo>
                  <a:pt x="451391" y="25209"/>
                  <a:pt x="698512" y="100880"/>
                  <a:pt x="723912" y="108817"/>
                </a:cubicBezTo>
                <a:cubicBezTo>
                  <a:pt x="749312" y="116754"/>
                  <a:pt x="623899" y="77067"/>
                  <a:pt x="555637" y="61192"/>
                </a:cubicBezTo>
                <a:cubicBezTo>
                  <a:pt x="487375" y="45317"/>
                  <a:pt x="357729" y="23621"/>
                  <a:pt x="314337" y="13567"/>
                </a:cubicBezTo>
                <a:cubicBezTo>
                  <a:pt x="270945" y="3513"/>
                  <a:pt x="314866" y="867"/>
                  <a:pt x="295287" y="867"/>
                </a:cubicBezTo>
                <a:cubicBezTo>
                  <a:pt x="275708" y="867"/>
                  <a:pt x="248191" y="-4954"/>
                  <a:pt x="196862" y="13567"/>
                </a:cubicBezTo>
                <a:cubicBezTo>
                  <a:pt x="145533" y="32088"/>
                  <a:pt x="-1576" y="114109"/>
                  <a:pt x="12" y="115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F4F267FA-A337-C5F6-A996-7A217D7CCEF4}"/>
              </a:ext>
            </a:extLst>
          </p:cNvPr>
          <p:cNvSpPr/>
          <p:nvPr/>
        </p:nvSpPr>
        <p:spPr>
          <a:xfrm>
            <a:off x="5606891" y="5576474"/>
            <a:ext cx="150699" cy="151334"/>
          </a:xfrm>
          <a:custGeom>
            <a:avLst/>
            <a:gdLst>
              <a:gd name="connsiteX0" fmla="*/ 159 w 150699"/>
              <a:gd name="connsiteY0" fmla="*/ 21051 h 151334"/>
              <a:gd name="connsiteX1" fmla="*/ 66834 w 150699"/>
              <a:gd name="connsiteY1" fmla="*/ 40101 h 151334"/>
              <a:gd name="connsiteX2" fmla="*/ 149384 w 150699"/>
              <a:gd name="connsiteY2" fmla="*/ 2001 h 151334"/>
              <a:gd name="connsiteX3" fmla="*/ 111284 w 150699"/>
              <a:gd name="connsiteY3" fmla="*/ 21051 h 151334"/>
              <a:gd name="connsiteX4" fmla="*/ 28734 w 150699"/>
              <a:gd name="connsiteY4" fmla="*/ 151226 h 151334"/>
              <a:gd name="connsiteX5" fmla="*/ 85884 w 150699"/>
              <a:gd name="connsiteY5" fmla="*/ 43276 h 151334"/>
              <a:gd name="connsiteX6" fmla="*/ 159 w 150699"/>
              <a:gd name="connsiteY6" fmla="*/ 21051 h 15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99" h="151334">
                <a:moveTo>
                  <a:pt x="159" y="21051"/>
                </a:moveTo>
                <a:cubicBezTo>
                  <a:pt x="-3016" y="20522"/>
                  <a:pt x="41963" y="43276"/>
                  <a:pt x="66834" y="40101"/>
                </a:cubicBezTo>
                <a:cubicBezTo>
                  <a:pt x="91705" y="36926"/>
                  <a:pt x="141976" y="5176"/>
                  <a:pt x="149384" y="2001"/>
                </a:cubicBezTo>
                <a:cubicBezTo>
                  <a:pt x="156792" y="-1174"/>
                  <a:pt x="131392" y="-3820"/>
                  <a:pt x="111284" y="21051"/>
                </a:cubicBezTo>
                <a:cubicBezTo>
                  <a:pt x="91176" y="45922"/>
                  <a:pt x="32967" y="147522"/>
                  <a:pt x="28734" y="151226"/>
                </a:cubicBezTo>
                <a:cubicBezTo>
                  <a:pt x="24501" y="154930"/>
                  <a:pt x="88001" y="62326"/>
                  <a:pt x="85884" y="43276"/>
                </a:cubicBezTo>
                <a:cubicBezTo>
                  <a:pt x="83767" y="24226"/>
                  <a:pt x="3334" y="21580"/>
                  <a:pt x="159" y="21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D92614F3-71F6-3502-F457-64FC170BFF54}"/>
              </a:ext>
            </a:extLst>
          </p:cNvPr>
          <p:cNvSpPr/>
          <p:nvPr/>
        </p:nvSpPr>
        <p:spPr>
          <a:xfrm>
            <a:off x="5762601" y="5384390"/>
            <a:ext cx="93229" cy="290559"/>
          </a:xfrm>
          <a:custGeom>
            <a:avLst/>
            <a:gdLst>
              <a:gd name="connsiteX0" fmla="*/ 24 w 93229"/>
              <a:gd name="connsiteY0" fmla="*/ 410 h 290559"/>
              <a:gd name="connsiteX1" fmla="*/ 82574 w 93229"/>
              <a:gd name="connsiteY1" fmla="*/ 213135 h 290559"/>
              <a:gd name="connsiteX2" fmla="*/ 57174 w 93229"/>
              <a:gd name="connsiteY2" fmla="*/ 289335 h 290559"/>
              <a:gd name="connsiteX3" fmla="*/ 92099 w 93229"/>
              <a:gd name="connsiteY3" fmla="*/ 162335 h 290559"/>
              <a:gd name="connsiteX4" fmla="*/ 24 w 93229"/>
              <a:gd name="connsiteY4" fmla="*/ 410 h 290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29" h="290559">
                <a:moveTo>
                  <a:pt x="24" y="410"/>
                </a:moveTo>
                <a:cubicBezTo>
                  <a:pt x="-1563" y="8877"/>
                  <a:pt x="73049" y="164981"/>
                  <a:pt x="82574" y="213135"/>
                </a:cubicBezTo>
                <a:cubicBezTo>
                  <a:pt x="92099" y="261289"/>
                  <a:pt x="55587" y="297802"/>
                  <a:pt x="57174" y="289335"/>
                </a:cubicBezTo>
                <a:cubicBezTo>
                  <a:pt x="58761" y="280868"/>
                  <a:pt x="100566" y="207843"/>
                  <a:pt x="92099" y="162335"/>
                </a:cubicBezTo>
                <a:cubicBezTo>
                  <a:pt x="83632" y="116827"/>
                  <a:pt x="1611" y="-8057"/>
                  <a:pt x="24" y="4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BCCB062C-3CDB-D3FB-944B-5DEB7DE454F6}"/>
              </a:ext>
            </a:extLst>
          </p:cNvPr>
          <p:cNvSpPr/>
          <p:nvPr/>
        </p:nvSpPr>
        <p:spPr>
          <a:xfrm>
            <a:off x="5435220" y="4920706"/>
            <a:ext cx="377668" cy="312054"/>
          </a:xfrm>
          <a:custGeom>
            <a:avLst/>
            <a:gdLst>
              <a:gd name="connsiteX0" fmla="*/ 380 w 377668"/>
              <a:gd name="connsiteY0" fmla="*/ 544 h 312054"/>
              <a:gd name="connsiteX1" fmla="*/ 330580 w 377668"/>
              <a:gd name="connsiteY1" fmla="*/ 238669 h 312054"/>
              <a:gd name="connsiteX2" fmla="*/ 375030 w 377668"/>
              <a:gd name="connsiteY2" fmla="*/ 311694 h 312054"/>
              <a:gd name="connsiteX3" fmla="*/ 327405 w 377668"/>
              <a:gd name="connsiteY3" fmla="*/ 216444 h 312054"/>
              <a:gd name="connsiteX4" fmla="*/ 248030 w 377668"/>
              <a:gd name="connsiteY4" fmla="*/ 149769 h 312054"/>
              <a:gd name="connsiteX5" fmla="*/ 263905 w 377668"/>
              <a:gd name="connsiteY5" fmla="*/ 171994 h 312054"/>
              <a:gd name="connsiteX6" fmla="*/ 380 w 377668"/>
              <a:gd name="connsiteY6" fmla="*/ 544 h 31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668" h="312054">
                <a:moveTo>
                  <a:pt x="380" y="544"/>
                </a:moveTo>
                <a:cubicBezTo>
                  <a:pt x="11492" y="11656"/>
                  <a:pt x="268138" y="186811"/>
                  <a:pt x="330580" y="238669"/>
                </a:cubicBezTo>
                <a:cubicBezTo>
                  <a:pt x="393022" y="290527"/>
                  <a:pt x="375559" y="315398"/>
                  <a:pt x="375030" y="311694"/>
                </a:cubicBezTo>
                <a:cubicBezTo>
                  <a:pt x="374501" y="307990"/>
                  <a:pt x="348572" y="243432"/>
                  <a:pt x="327405" y="216444"/>
                </a:cubicBezTo>
                <a:cubicBezTo>
                  <a:pt x="306238" y="189457"/>
                  <a:pt x="258613" y="157177"/>
                  <a:pt x="248030" y="149769"/>
                </a:cubicBezTo>
                <a:cubicBezTo>
                  <a:pt x="237447" y="142361"/>
                  <a:pt x="303063" y="192102"/>
                  <a:pt x="263905" y="171994"/>
                </a:cubicBezTo>
                <a:cubicBezTo>
                  <a:pt x="224747" y="151886"/>
                  <a:pt x="-10732" y="-10568"/>
                  <a:pt x="380" y="54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2CF37C35-F875-1815-95C4-CB09DEB84ABE}"/>
              </a:ext>
            </a:extLst>
          </p:cNvPr>
          <p:cNvSpPr/>
          <p:nvPr/>
        </p:nvSpPr>
        <p:spPr>
          <a:xfrm>
            <a:off x="3810583" y="4031919"/>
            <a:ext cx="1145974" cy="368044"/>
          </a:xfrm>
          <a:custGeom>
            <a:avLst/>
            <a:gdLst>
              <a:gd name="connsiteX0" fmla="*/ 1139242 w 1145974"/>
              <a:gd name="connsiteY0" fmla="*/ 6681 h 368044"/>
              <a:gd name="connsiteX1" fmla="*/ 913817 w 1145974"/>
              <a:gd name="connsiteY1" fmla="*/ 19381 h 368044"/>
              <a:gd name="connsiteX2" fmla="*/ 615367 w 1145974"/>
              <a:gd name="connsiteY2" fmla="*/ 165431 h 368044"/>
              <a:gd name="connsiteX3" fmla="*/ 675692 w 1145974"/>
              <a:gd name="connsiteY3" fmla="*/ 114631 h 368044"/>
              <a:gd name="connsiteX4" fmla="*/ 335967 w 1145974"/>
              <a:gd name="connsiteY4" fmla="*/ 213056 h 368044"/>
              <a:gd name="connsiteX5" fmla="*/ 396292 w 1145974"/>
              <a:gd name="connsiteY5" fmla="*/ 171781 h 368044"/>
              <a:gd name="connsiteX6" fmla="*/ 24817 w 1145974"/>
              <a:gd name="connsiteY6" fmla="*/ 362281 h 368044"/>
              <a:gd name="connsiteX7" fmla="*/ 110542 w 1145974"/>
              <a:gd name="connsiteY7" fmla="*/ 298781 h 368044"/>
              <a:gd name="connsiteX8" fmla="*/ 723317 w 1145974"/>
              <a:gd name="connsiteY8" fmla="*/ 98756 h 368044"/>
              <a:gd name="connsiteX9" fmla="*/ 650292 w 1145974"/>
              <a:gd name="connsiteY9" fmla="*/ 67006 h 368044"/>
              <a:gd name="connsiteX10" fmla="*/ 1139242 w 1145974"/>
              <a:gd name="connsiteY10" fmla="*/ 6681 h 36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5974" h="368044">
                <a:moveTo>
                  <a:pt x="1139242" y="6681"/>
                </a:moveTo>
                <a:cubicBezTo>
                  <a:pt x="1183163" y="-1257"/>
                  <a:pt x="1001129" y="-7077"/>
                  <a:pt x="913817" y="19381"/>
                </a:cubicBezTo>
                <a:cubicBezTo>
                  <a:pt x="826505" y="45839"/>
                  <a:pt x="655054" y="149556"/>
                  <a:pt x="615367" y="165431"/>
                </a:cubicBezTo>
                <a:cubicBezTo>
                  <a:pt x="575680" y="181306"/>
                  <a:pt x="722259" y="106694"/>
                  <a:pt x="675692" y="114631"/>
                </a:cubicBezTo>
                <a:cubicBezTo>
                  <a:pt x="629125" y="122568"/>
                  <a:pt x="382534" y="203531"/>
                  <a:pt x="335967" y="213056"/>
                </a:cubicBezTo>
                <a:cubicBezTo>
                  <a:pt x="289400" y="222581"/>
                  <a:pt x="448150" y="146910"/>
                  <a:pt x="396292" y="171781"/>
                </a:cubicBezTo>
                <a:cubicBezTo>
                  <a:pt x="344434" y="196652"/>
                  <a:pt x="72442" y="341114"/>
                  <a:pt x="24817" y="362281"/>
                </a:cubicBezTo>
                <a:cubicBezTo>
                  <a:pt x="-22808" y="383448"/>
                  <a:pt x="-5875" y="342702"/>
                  <a:pt x="110542" y="298781"/>
                </a:cubicBezTo>
                <a:cubicBezTo>
                  <a:pt x="226959" y="254860"/>
                  <a:pt x="633359" y="137385"/>
                  <a:pt x="723317" y="98756"/>
                </a:cubicBezTo>
                <a:cubicBezTo>
                  <a:pt x="813275" y="60127"/>
                  <a:pt x="587850" y="80764"/>
                  <a:pt x="650292" y="67006"/>
                </a:cubicBezTo>
                <a:cubicBezTo>
                  <a:pt x="712734" y="53248"/>
                  <a:pt x="1095321" y="14619"/>
                  <a:pt x="1139242" y="6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EE1EA1AF-68C3-7EFB-A54A-42B144F5C2E5}"/>
              </a:ext>
            </a:extLst>
          </p:cNvPr>
          <p:cNvSpPr/>
          <p:nvPr/>
        </p:nvSpPr>
        <p:spPr>
          <a:xfrm>
            <a:off x="3399987" y="2850053"/>
            <a:ext cx="1453554" cy="553599"/>
          </a:xfrm>
          <a:custGeom>
            <a:avLst/>
            <a:gdLst>
              <a:gd name="connsiteX0" fmla="*/ 1446833 w 1453554"/>
              <a:gd name="connsiteY0" fmla="*/ 122996 h 553599"/>
              <a:gd name="connsiteX1" fmla="*/ 1206990 w 1453554"/>
              <a:gd name="connsiteY1" fmla="*/ 68032 h 553599"/>
              <a:gd name="connsiteX2" fmla="*/ 762282 w 1453554"/>
              <a:gd name="connsiteY2" fmla="*/ 63036 h 553599"/>
              <a:gd name="connsiteX3" fmla="*/ 847226 w 1453554"/>
              <a:gd name="connsiteY3" fmla="*/ 88019 h 553599"/>
              <a:gd name="connsiteX4" fmla="*/ 402518 w 1453554"/>
              <a:gd name="connsiteY4" fmla="*/ 267901 h 553599"/>
              <a:gd name="connsiteX5" fmla="*/ 492459 w 1453554"/>
              <a:gd name="connsiteY5" fmla="*/ 232924 h 553599"/>
              <a:gd name="connsiteX6" fmla="*/ 2780 w 1453554"/>
              <a:gd name="connsiteY6" fmla="*/ 552714 h 553599"/>
              <a:gd name="connsiteX7" fmla="*/ 332564 w 1453554"/>
              <a:gd name="connsiteY7" fmla="*/ 317868 h 553599"/>
              <a:gd name="connsiteX8" fmla="*/ 1127043 w 1453554"/>
              <a:gd name="connsiteY8" fmla="*/ 13068 h 553599"/>
              <a:gd name="connsiteX9" fmla="*/ 1162020 w 1453554"/>
              <a:gd name="connsiteY9" fmla="*/ 53042 h 553599"/>
              <a:gd name="connsiteX10" fmla="*/ 952157 w 1453554"/>
              <a:gd name="connsiteY10" fmla="*/ 28058 h 553599"/>
              <a:gd name="connsiteX11" fmla="*/ 1446833 w 1453554"/>
              <a:gd name="connsiteY11" fmla="*/ 122996 h 55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3554" h="553599">
                <a:moveTo>
                  <a:pt x="1446833" y="122996"/>
                </a:moveTo>
                <a:cubicBezTo>
                  <a:pt x="1489305" y="129658"/>
                  <a:pt x="1321082" y="78025"/>
                  <a:pt x="1206990" y="68032"/>
                </a:cubicBezTo>
                <a:cubicBezTo>
                  <a:pt x="1092898" y="58039"/>
                  <a:pt x="822243" y="59705"/>
                  <a:pt x="762282" y="63036"/>
                </a:cubicBezTo>
                <a:cubicBezTo>
                  <a:pt x="702321" y="66367"/>
                  <a:pt x="907187" y="53875"/>
                  <a:pt x="847226" y="88019"/>
                </a:cubicBezTo>
                <a:cubicBezTo>
                  <a:pt x="787265" y="122163"/>
                  <a:pt x="461646" y="243750"/>
                  <a:pt x="402518" y="267901"/>
                </a:cubicBezTo>
                <a:cubicBezTo>
                  <a:pt x="343390" y="292052"/>
                  <a:pt x="559082" y="185455"/>
                  <a:pt x="492459" y="232924"/>
                </a:cubicBezTo>
                <a:cubicBezTo>
                  <a:pt x="425836" y="280393"/>
                  <a:pt x="29429" y="538557"/>
                  <a:pt x="2780" y="552714"/>
                </a:cubicBezTo>
                <a:cubicBezTo>
                  <a:pt x="-23869" y="566871"/>
                  <a:pt x="145187" y="407809"/>
                  <a:pt x="332564" y="317868"/>
                </a:cubicBezTo>
                <a:cubicBezTo>
                  <a:pt x="519941" y="227927"/>
                  <a:pt x="988800" y="57206"/>
                  <a:pt x="1127043" y="13068"/>
                </a:cubicBezTo>
                <a:cubicBezTo>
                  <a:pt x="1265286" y="-31070"/>
                  <a:pt x="1191168" y="50544"/>
                  <a:pt x="1162020" y="53042"/>
                </a:cubicBezTo>
                <a:cubicBezTo>
                  <a:pt x="1132872" y="55540"/>
                  <a:pt x="906354" y="19730"/>
                  <a:pt x="952157" y="28058"/>
                </a:cubicBezTo>
                <a:cubicBezTo>
                  <a:pt x="997960" y="36386"/>
                  <a:pt x="1404361" y="116334"/>
                  <a:pt x="1446833" y="122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0EED179D-E3A6-1BB8-23AA-756696DBD58F}"/>
              </a:ext>
            </a:extLst>
          </p:cNvPr>
          <p:cNvSpPr/>
          <p:nvPr/>
        </p:nvSpPr>
        <p:spPr>
          <a:xfrm>
            <a:off x="3620537" y="3927357"/>
            <a:ext cx="1372630" cy="892035"/>
          </a:xfrm>
          <a:custGeom>
            <a:avLst/>
            <a:gdLst>
              <a:gd name="connsiteX0" fmla="*/ 1371188 w 1372630"/>
              <a:gd name="connsiteY0" fmla="*/ 66 h 892035"/>
              <a:gd name="connsiteX1" fmla="*/ 921483 w 1372630"/>
              <a:gd name="connsiteY1" fmla="*/ 40040 h 892035"/>
              <a:gd name="connsiteX2" fmla="*/ 481771 w 1372630"/>
              <a:gd name="connsiteY2" fmla="*/ 194938 h 892035"/>
              <a:gd name="connsiteX3" fmla="*/ 606689 w 1372630"/>
              <a:gd name="connsiteY3" fmla="*/ 154964 h 892035"/>
              <a:gd name="connsiteX4" fmla="*/ 301889 w 1372630"/>
              <a:gd name="connsiteY4" fmla="*/ 394807 h 892035"/>
              <a:gd name="connsiteX5" fmla="*/ 381837 w 1372630"/>
              <a:gd name="connsiteY5" fmla="*/ 294873 h 892035"/>
              <a:gd name="connsiteX6" fmla="*/ 7083 w 1372630"/>
              <a:gd name="connsiteY6" fmla="*/ 879489 h 892035"/>
              <a:gd name="connsiteX7" fmla="*/ 127004 w 1372630"/>
              <a:gd name="connsiteY7" fmla="*/ 709600 h 892035"/>
              <a:gd name="connsiteX8" fmla="*/ 571712 w 1372630"/>
              <a:gd name="connsiteY8" fmla="*/ 95004 h 892035"/>
              <a:gd name="connsiteX9" fmla="*/ 451791 w 1372630"/>
              <a:gd name="connsiteY9" fmla="*/ 219922 h 892035"/>
              <a:gd name="connsiteX10" fmla="*/ 896499 w 1372630"/>
              <a:gd name="connsiteY10" fmla="*/ 20053 h 892035"/>
              <a:gd name="connsiteX11" fmla="*/ 766584 w 1372630"/>
              <a:gd name="connsiteY11" fmla="*/ 30046 h 892035"/>
              <a:gd name="connsiteX12" fmla="*/ 1371188 w 1372630"/>
              <a:gd name="connsiteY12" fmla="*/ 66 h 89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630" h="892035">
                <a:moveTo>
                  <a:pt x="1371188" y="66"/>
                </a:moveTo>
                <a:cubicBezTo>
                  <a:pt x="1397004" y="1732"/>
                  <a:pt x="1069719" y="7561"/>
                  <a:pt x="921483" y="40040"/>
                </a:cubicBezTo>
                <a:cubicBezTo>
                  <a:pt x="773247" y="72519"/>
                  <a:pt x="534237" y="175784"/>
                  <a:pt x="481771" y="194938"/>
                </a:cubicBezTo>
                <a:cubicBezTo>
                  <a:pt x="429305" y="214092"/>
                  <a:pt x="636669" y="121653"/>
                  <a:pt x="606689" y="154964"/>
                </a:cubicBezTo>
                <a:cubicBezTo>
                  <a:pt x="576709" y="188275"/>
                  <a:pt x="339364" y="371489"/>
                  <a:pt x="301889" y="394807"/>
                </a:cubicBezTo>
                <a:cubicBezTo>
                  <a:pt x="264414" y="418125"/>
                  <a:pt x="430971" y="214093"/>
                  <a:pt x="381837" y="294873"/>
                </a:cubicBezTo>
                <a:cubicBezTo>
                  <a:pt x="332703" y="375653"/>
                  <a:pt x="49555" y="810368"/>
                  <a:pt x="7083" y="879489"/>
                </a:cubicBezTo>
                <a:cubicBezTo>
                  <a:pt x="-35389" y="948610"/>
                  <a:pt x="127004" y="709600"/>
                  <a:pt x="127004" y="709600"/>
                </a:cubicBezTo>
                <a:cubicBezTo>
                  <a:pt x="221109" y="578853"/>
                  <a:pt x="517581" y="176617"/>
                  <a:pt x="571712" y="95004"/>
                </a:cubicBezTo>
                <a:cubicBezTo>
                  <a:pt x="625843" y="13391"/>
                  <a:pt x="397660" y="232414"/>
                  <a:pt x="451791" y="219922"/>
                </a:cubicBezTo>
                <a:cubicBezTo>
                  <a:pt x="505922" y="207430"/>
                  <a:pt x="844033" y="51699"/>
                  <a:pt x="896499" y="20053"/>
                </a:cubicBezTo>
                <a:cubicBezTo>
                  <a:pt x="948964" y="-11593"/>
                  <a:pt x="689135" y="31712"/>
                  <a:pt x="766584" y="30046"/>
                </a:cubicBezTo>
                <a:cubicBezTo>
                  <a:pt x="844033" y="28380"/>
                  <a:pt x="1345372" y="-1600"/>
                  <a:pt x="1371188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FD1F8799-AC48-DF51-500D-18A04C4881CB}"/>
              </a:ext>
            </a:extLst>
          </p:cNvPr>
          <p:cNvSpPr/>
          <p:nvPr/>
        </p:nvSpPr>
        <p:spPr>
          <a:xfrm>
            <a:off x="2636045" y="3288464"/>
            <a:ext cx="1089904" cy="1683484"/>
          </a:xfrm>
          <a:custGeom>
            <a:avLst/>
            <a:gdLst>
              <a:gd name="connsiteX0" fmla="*/ 1086512 w 1089904"/>
              <a:gd name="connsiteY0" fmla="*/ 4375 h 1683484"/>
              <a:gd name="connsiteX1" fmla="*/ 591837 w 1089904"/>
              <a:gd name="connsiteY1" fmla="*/ 444087 h 1683484"/>
              <a:gd name="connsiteX2" fmla="*/ 651798 w 1089904"/>
              <a:gd name="connsiteY2" fmla="*/ 394120 h 1683484"/>
              <a:gd name="connsiteX3" fmla="*/ 327011 w 1089904"/>
              <a:gd name="connsiteY3" fmla="*/ 893792 h 1683484"/>
              <a:gd name="connsiteX4" fmla="*/ 356991 w 1089904"/>
              <a:gd name="connsiteY4" fmla="*/ 853818 h 1683484"/>
              <a:gd name="connsiteX5" fmla="*/ 22211 w 1089904"/>
              <a:gd name="connsiteY5" fmla="*/ 1638303 h 1683484"/>
              <a:gd name="connsiteX6" fmla="*/ 82171 w 1089904"/>
              <a:gd name="connsiteY6" fmla="*/ 1473411 h 1683484"/>
              <a:gd name="connsiteX7" fmla="*/ 491903 w 1089904"/>
              <a:gd name="connsiteY7" fmla="*/ 519038 h 1683484"/>
              <a:gd name="connsiteX8" fmla="*/ 611824 w 1089904"/>
              <a:gd name="connsiteY8" fmla="*/ 404113 h 1683484"/>
              <a:gd name="connsiteX9" fmla="*/ 416952 w 1089904"/>
              <a:gd name="connsiteY9" fmla="*/ 728900 h 1683484"/>
              <a:gd name="connsiteX10" fmla="*/ 736742 w 1089904"/>
              <a:gd name="connsiteY10" fmla="*/ 199247 h 1683484"/>
              <a:gd name="connsiteX11" fmla="*/ 322014 w 1089904"/>
              <a:gd name="connsiteY11" fmla="*/ 793857 h 1683484"/>
              <a:gd name="connsiteX12" fmla="*/ 711758 w 1089904"/>
              <a:gd name="connsiteY12" fmla="*/ 354146 h 1683484"/>
              <a:gd name="connsiteX13" fmla="*/ 806696 w 1089904"/>
              <a:gd name="connsiteY13" fmla="*/ 224231 h 1683484"/>
              <a:gd name="connsiteX14" fmla="*/ 1086512 w 1089904"/>
              <a:gd name="connsiteY14" fmla="*/ 4375 h 168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9904" h="1683484">
                <a:moveTo>
                  <a:pt x="1086512" y="4375"/>
                </a:moveTo>
                <a:cubicBezTo>
                  <a:pt x="1050702" y="41018"/>
                  <a:pt x="664289" y="379130"/>
                  <a:pt x="591837" y="444087"/>
                </a:cubicBezTo>
                <a:cubicBezTo>
                  <a:pt x="519385" y="509045"/>
                  <a:pt x="695936" y="319169"/>
                  <a:pt x="651798" y="394120"/>
                </a:cubicBezTo>
                <a:cubicBezTo>
                  <a:pt x="607660" y="469071"/>
                  <a:pt x="376145" y="817176"/>
                  <a:pt x="327011" y="893792"/>
                </a:cubicBezTo>
                <a:cubicBezTo>
                  <a:pt x="277877" y="970408"/>
                  <a:pt x="407791" y="729733"/>
                  <a:pt x="356991" y="853818"/>
                </a:cubicBezTo>
                <a:cubicBezTo>
                  <a:pt x="306191" y="977903"/>
                  <a:pt x="68014" y="1535037"/>
                  <a:pt x="22211" y="1638303"/>
                </a:cubicBezTo>
                <a:cubicBezTo>
                  <a:pt x="-23592" y="1741569"/>
                  <a:pt x="3889" y="1659955"/>
                  <a:pt x="82171" y="1473411"/>
                </a:cubicBezTo>
                <a:cubicBezTo>
                  <a:pt x="160453" y="1286867"/>
                  <a:pt x="403627" y="697254"/>
                  <a:pt x="491903" y="519038"/>
                </a:cubicBezTo>
                <a:cubicBezTo>
                  <a:pt x="580179" y="340822"/>
                  <a:pt x="624316" y="369136"/>
                  <a:pt x="611824" y="404113"/>
                </a:cubicBezTo>
                <a:cubicBezTo>
                  <a:pt x="599332" y="439090"/>
                  <a:pt x="396132" y="763044"/>
                  <a:pt x="416952" y="728900"/>
                </a:cubicBezTo>
                <a:cubicBezTo>
                  <a:pt x="437772" y="694756"/>
                  <a:pt x="752565" y="188421"/>
                  <a:pt x="736742" y="199247"/>
                </a:cubicBezTo>
                <a:cubicBezTo>
                  <a:pt x="720919" y="210073"/>
                  <a:pt x="326178" y="768041"/>
                  <a:pt x="322014" y="793857"/>
                </a:cubicBezTo>
                <a:cubicBezTo>
                  <a:pt x="317850" y="819673"/>
                  <a:pt x="630978" y="449084"/>
                  <a:pt x="711758" y="354146"/>
                </a:cubicBezTo>
                <a:cubicBezTo>
                  <a:pt x="792538" y="259208"/>
                  <a:pt x="749234" y="276697"/>
                  <a:pt x="806696" y="224231"/>
                </a:cubicBezTo>
                <a:cubicBezTo>
                  <a:pt x="864158" y="171765"/>
                  <a:pt x="1122322" y="-32268"/>
                  <a:pt x="1086512" y="4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D14DB0D7-21AC-12D6-0D18-2D13A6B6C583}"/>
              </a:ext>
            </a:extLst>
          </p:cNvPr>
          <p:cNvSpPr/>
          <p:nvPr/>
        </p:nvSpPr>
        <p:spPr>
          <a:xfrm>
            <a:off x="3106235" y="4746143"/>
            <a:ext cx="471465" cy="1456884"/>
          </a:xfrm>
          <a:custGeom>
            <a:avLst/>
            <a:gdLst>
              <a:gd name="connsiteX0" fmla="*/ 471417 w 471465"/>
              <a:gd name="connsiteY0" fmla="*/ 742 h 1456884"/>
              <a:gd name="connsiteX1" fmla="*/ 131640 w 471465"/>
              <a:gd name="connsiteY1" fmla="*/ 680296 h 1456884"/>
              <a:gd name="connsiteX2" fmla="*/ 1726 w 471465"/>
              <a:gd name="connsiteY2" fmla="*/ 1025070 h 1456884"/>
              <a:gd name="connsiteX3" fmla="*/ 56690 w 471465"/>
              <a:gd name="connsiteY3" fmla="*/ 920139 h 1456884"/>
              <a:gd name="connsiteX4" fmla="*/ 51693 w 471465"/>
              <a:gd name="connsiteY4" fmla="*/ 1120008 h 1456884"/>
              <a:gd name="connsiteX5" fmla="*/ 51693 w 471465"/>
              <a:gd name="connsiteY5" fmla="*/ 1454788 h 1456884"/>
              <a:gd name="connsiteX6" fmla="*/ 51693 w 471465"/>
              <a:gd name="connsiteY6" fmla="*/ 1224939 h 1456884"/>
              <a:gd name="connsiteX7" fmla="*/ 156624 w 471465"/>
              <a:gd name="connsiteY7" fmla="*/ 530395 h 1456884"/>
              <a:gd name="connsiteX8" fmla="*/ 106657 w 471465"/>
              <a:gd name="connsiteY8" fmla="*/ 820205 h 1456884"/>
              <a:gd name="connsiteX9" fmla="*/ 471417 w 471465"/>
              <a:gd name="connsiteY9" fmla="*/ 742 h 14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465" h="1456884">
                <a:moveTo>
                  <a:pt x="471417" y="742"/>
                </a:moveTo>
                <a:cubicBezTo>
                  <a:pt x="475581" y="-22576"/>
                  <a:pt x="209922" y="509575"/>
                  <a:pt x="131640" y="680296"/>
                </a:cubicBezTo>
                <a:cubicBezTo>
                  <a:pt x="53358" y="851017"/>
                  <a:pt x="14218" y="985096"/>
                  <a:pt x="1726" y="1025070"/>
                </a:cubicBezTo>
                <a:cubicBezTo>
                  <a:pt x="-10766" y="1065044"/>
                  <a:pt x="48362" y="904316"/>
                  <a:pt x="56690" y="920139"/>
                </a:cubicBezTo>
                <a:cubicBezTo>
                  <a:pt x="65018" y="935962"/>
                  <a:pt x="52526" y="1030900"/>
                  <a:pt x="51693" y="1120008"/>
                </a:cubicBezTo>
                <a:cubicBezTo>
                  <a:pt x="50860" y="1209116"/>
                  <a:pt x="51693" y="1454788"/>
                  <a:pt x="51693" y="1454788"/>
                </a:cubicBezTo>
                <a:cubicBezTo>
                  <a:pt x="51693" y="1472276"/>
                  <a:pt x="34205" y="1379004"/>
                  <a:pt x="51693" y="1224939"/>
                </a:cubicBezTo>
                <a:cubicBezTo>
                  <a:pt x="69181" y="1070874"/>
                  <a:pt x="147463" y="597851"/>
                  <a:pt x="156624" y="530395"/>
                </a:cubicBezTo>
                <a:cubicBezTo>
                  <a:pt x="165785" y="462939"/>
                  <a:pt x="55857" y="900985"/>
                  <a:pt x="106657" y="820205"/>
                </a:cubicBezTo>
                <a:cubicBezTo>
                  <a:pt x="157457" y="739425"/>
                  <a:pt x="467253" y="24060"/>
                  <a:pt x="471417" y="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92BE6177-8173-AF73-8811-FF7B5B266002}"/>
              </a:ext>
            </a:extLst>
          </p:cNvPr>
          <p:cNvSpPr/>
          <p:nvPr/>
        </p:nvSpPr>
        <p:spPr>
          <a:xfrm>
            <a:off x="3006983" y="6223987"/>
            <a:ext cx="126434" cy="421729"/>
          </a:xfrm>
          <a:custGeom>
            <a:avLst/>
            <a:gdLst>
              <a:gd name="connsiteX0" fmla="*/ 1043 w 126434"/>
              <a:gd name="connsiteY0" fmla="*/ 6924 h 421729"/>
              <a:gd name="connsiteX1" fmla="*/ 31024 w 126434"/>
              <a:gd name="connsiteY1" fmla="*/ 196800 h 421729"/>
              <a:gd name="connsiteX2" fmla="*/ 120965 w 126434"/>
              <a:gd name="connsiteY2" fmla="*/ 356695 h 421729"/>
              <a:gd name="connsiteX3" fmla="*/ 80991 w 126434"/>
              <a:gd name="connsiteY3" fmla="*/ 291738 h 421729"/>
              <a:gd name="connsiteX4" fmla="*/ 125961 w 126434"/>
              <a:gd name="connsiteY4" fmla="*/ 421652 h 421729"/>
              <a:gd name="connsiteX5" fmla="*/ 46014 w 126434"/>
              <a:gd name="connsiteY5" fmla="*/ 306728 h 421729"/>
              <a:gd name="connsiteX6" fmla="*/ 11037 w 126434"/>
              <a:gd name="connsiteY6" fmla="*/ 66885 h 421729"/>
              <a:gd name="connsiteX7" fmla="*/ 1043 w 126434"/>
              <a:gd name="connsiteY7" fmla="*/ 6924 h 42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434" h="421729">
                <a:moveTo>
                  <a:pt x="1043" y="6924"/>
                </a:moveTo>
                <a:cubicBezTo>
                  <a:pt x="4374" y="28576"/>
                  <a:pt x="11037" y="138505"/>
                  <a:pt x="31024" y="196800"/>
                </a:cubicBezTo>
                <a:cubicBezTo>
                  <a:pt x="51011" y="255095"/>
                  <a:pt x="112637" y="340872"/>
                  <a:pt x="120965" y="356695"/>
                </a:cubicBezTo>
                <a:cubicBezTo>
                  <a:pt x="129293" y="372518"/>
                  <a:pt x="80158" y="280912"/>
                  <a:pt x="80991" y="291738"/>
                </a:cubicBezTo>
                <a:cubicBezTo>
                  <a:pt x="81824" y="302564"/>
                  <a:pt x="131791" y="419154"/>
                  <a:pt x="125961" y="421652"/>
                </a:cubicBezTo>
                <a:cubicBezTo>
                  <a:pt x="120132" y="424150"/>
                  <a:pt x="65168" y="365856"/>
                  <a:pt x="46014" y="306728"/>
                </a:cubicBezTo>
                <a:cubicBezTo>
                  <a:pt x="26860" y="247600"/>
                  <a:pt x="19365" y="116852"/>
                  <a:pt x="11037" y="66885"/>
                </a:cubicBezTo>
                <a:cubicBezTo>
                  <a:pt x="2709" y="16918"/>
                  <a:pt x="-2288" y="-14728"/>
                  <a:pt x="1043" y="6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9EAFFD7F-AE41-F481-DB2B-F68DDC9EBD5C}"/>
              </a:ext>
            </a:extLst>
          </p:cNvPr>
          <p:cNvSpPr/>
          <p:nvPr/>
        </p:nvSpPr>
        <p:spPr>
          <a:xfrm>
            <a:off x="3092403" y="6025831"/>
            <a:ext cx="187797" cy="764194"/>
          </a:xfrm>
          <a:custGeom>
            <a:avLst/>
            <a:gdLst>
              <a:gd name="connsiteX0" fmla="*/ 567 w 187797"/>
              <a:gd name="connsiteY0" fmla="*/ 215 h 764194"/>
              <a:gd name="connsiteX1" fmla="*/ 110495 w 187797"/>
              <a:gd name="connsiteY1" fmla="*/ 444923 h 764194"/>
              <a:gd name="connsiteX2" fmla="*/ 180449 w 187797"/>
              <a:gd name="connsiteY2" fmla="*/ 754720 h 764194"/>
              <a:gd name="connsiteX3" fmla="*/ 170456 w 187797"/>
              <a:gd name="connsiteY3" fmla="*/ 654785 h 764194"/>
              <a:gd name="connsiteX4" fmla="*/ 45538 w 187797"/>
              <a:gd name="connsiteY4" fmla="*/ 354982 h 764194"/>
              <a:gd name="connsiteX5" fmla="*/ 65525 w 187797"/>
              <a:gd name="connsiteY5" fmla="*/ 384962 h 764194"/>
              <a:gd name="connsiteX6" fmla="*/ 567 w 187797"/>
              <a:gd name="connsiteY6" fmla="*/ 215 h 76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797" h="764194">
                <a:moveTo>
                  <a:pt x="567" y="215"/>
                </a:moveTo>
                <a:cubicBezTo>
                  <a:pt x="8062" y="10209"/>
                  <a:pt x="80515" y="319172"/>
                  <a:pt x="110495" y="444923"/>
                </a:cubicBezTo>
                <a:cubicBezTo>
                  <a:pt x="140475" y="570674"/>
                  <a:pt x="170456" y="719743"/>
                  <a:pt x="180449" y="754720"/>
                </a:cubicBezTo>
                <a:cubicBezTo>
                  <a:pt x="190443" y="789697"/>
                  <a:pt x="192941" y="721408"/>
                  <a:pt x="170456" y="654785"/>
                </a:cubicBezTo>
                <a:cubicBezTo>
                  <a:pt x="147971" y="588162"/>
                  <a:pt x="63026" y="399952"/>
                  <a:pt x="45538" y="354982"/>
                </a:cubicBezTo>
                <a:cubicBezTo>
                  <a:pt x="28050" y="310012"/>
                  <a:pt x="68856" y="438260"/>
                  <a:pt x="65525" y="384962"/>
                </a:cubicBezTo>
                <a:cubicBezTo>
                  <a:pt x="62194" y="331664"/>
                  <a:pt x="-6928" y="-9779"/>
                  <a:pt x="567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28C04B14-8722-D9D7-E369-E62A7C2948C9}"/>
              </a:ext>
            </a:extLst>
          </p:cNvPr>
          <p:cNvSpPr/>
          <p:nvPr/>
        </p:nvSpPr>
        <p:spPr>
          <a:xfrm>
            <a:off x="2477747" y="4046911"/>
            <a:ext cx="1601301" cy="1719852"/>
          </a:xfrm>
          <a:custGeom>
            <a:avLst/>
            <a:gdLst>
              <a:gd name="connsiteX0" fmla="*/ 1599578 w 1601301"/>
              <a:gd name="connsiteY0" fmla="*/ 433 h 1719852"/>
              <a:gd name="connsiteX1" fmla="*/ 1124889 w 1601301"/>
              <a:gd name="connsiteY1" fmla="*/ 385181 h 1719852"/>
              <a:gd name="connsiteX2" fmla="*/ 665191 w 1601301"/>
              <a:gd name="connsiteY2" fmla="*/ 1024761 h 1719852"/>
              <a:gd name="connsiteX3" fmla="*/ 875053 w 1601301"/>
              <a:gd name="connsiteY3" fmla="*/ 829889 h 1719852"/>
              <a:gd name="connsiteX4" fmla="*/ 575250 w 1601301"/>
              <a:gd name="connsiteY4" fmla="*/ 1149679 h 1719852"/>
              <a:gd name="connsiteX5" fmla="*/ 25610 w 1601301"/>
              <a:gd name="connsiteY5" fmla="*/ 1694322 h 1719852"/>
              <a:gd name="connsiteX6" fmla="*/ 140535 w 1601301"/>
              <a:gd name="connsiteY6" fmla="*/ 1574400 h 1719852"/>
              <a:gd name="connsiteX7" fmla="*/ 580246 w 1601301"/>
              <a:gd name="connsiteY7" fmla="*/ 1079725 h 1719852"/>
              <a:gd name="connsiteX8" fmla="*/ 875053 w 1601301"/>
              <a:gd name="connsiteY8" fmla="*/ 824892 h 1719852"/>
              <a:gd name="connsiteX9" fmla="*/ 640207 w 1601301"/>
              <a:gd name="connsiteY9" fmla="*/ 1024761 h 1719852"/>
              <a:gd name="connsiteX10" fmla="*/ 1174856 w 1601301"/>
              <a:gd name="connsiteY10" fmla="*/ 395174 h 1719852"/>
              <a:gd name="connsiteX11" fmla="*/ 835079 w 1601301"/>
              <a:gd name="connsiteY11" fmla="*/ 679987 h 1719852"/>
              <a:gd name="connsiteX12" fmla="*/ 1189846 w 1601301"/>
              <a:gd name="connsiteY12" fmla="*/ 325220 h 1719852"/>
              <a:gd name="connsiteX13" fmla="*/ 950004 w 1601301"/>
              <a:gd name="connsiteY13" fmla="*/ 455135 h 1719852"/>
              <a:gd name="connsiteX14" fmla="*/ 1599578 w 1601301"/>
              <a:gd name="connsiteY14" fmla="*/ 433 h 171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01301" h="1719852">
                <a:moveTo>
                  <a:pt x="1599578" y="433"/>
                </a:moveTo>
                <a:cubicBezTo>
                  <a:pt x="1628725" y="-11226"/>
                  <a:pt x="1280620" y="214460"/>
                  <a:pt x="1124889" y="385181"/>
                </a:cubicBezTo>
                <a:cubicBezTo>
                  <a:pt x="969158" y="555902"/>
                  <a:pt x="706830" y="950643"/>
                  <a:pt x="665191" y="1024761"/>
                </a:cubicBezTo>
                <a:cubicBezTo>
                  <a:pt x="623552" y="1098879"/>
                  <a:pt x="890043" y="809069"/>
                  <a:pt x="875053" y="829889"/>
                </a:cubicBezTo>
                <a:cubicBezTo>
                  <a:pt x="860063" y="850709"/>
                  <a:pt x="716824" y="1005607"/>
                  <a:pt x="575250" y="1149679"/>
                </a:cubicBezTo>
                <a:cubicBezTo>
                  <a:pt x="433676" y="1293751"/>
                  <a:pt x="98062" y="1623535"/>
                  <a:pt x="25610" y="1694322"/>
                </a:cubicBezTo>
                <a:cubicBezTo>
                  <a:pt x="-46843" y="1765109"/>
                  <a:pt x="48096" y="1676833"/>
                  <a:pt x="140535" y="1574400"/>
                </a:cubicBezTo>
                <a:cubicBezTo>
                  <a:pt x="232974" y="1471967"/>
                  <a:pt x="457826" y="1204643"/>
                  <a:pt x="580246" y="1079725"/>
                </a:cubicBezTo>
                <a:cubicBezTo>
                  <a:pt x="702666" y="954807"/>
                  <a:pt x="865060" y="834053"/>
                  <a:pt x="875053" y="824892"/>
                </a:cubicBezTo>
                <a:cubicBezTo>
                  <a:pt x="885046" y="815731"/>
                  <a:pt x="590240" y="1096381"/>
                  <a:pt x="640207" y="1024761"/>
                </a:cubicBezTo>
                <a:cubicBezTo>
                  <a:pt x="690174" y="953141"/>
                  <a:pt x="1142377" y="452636"/>
                  <a:pt x="1174856" y="395174"/>
                </a:cubicBezTo>
                <a:cubicBezTo>
                  <a:pt x="1207335" y="337712"/>
                  <a:pt x="832581" y="691646"/>
                  <a:pt x="835079" y="679987"/>
                </a:cubicBezTo>
                <a:cubicBezTo>
                  <a:pt x="837577" y="668328"/>
                  <a:pt x="1170692" y="362695"/>
                  <a:pt x="1189846" y="325220"/>
                </a:cubicBezTo>
                <a:cubicBezTo>
                  <a:pt x="1209000" y="287745"/>
                  <a:pt x="888378" y="505102"/>
                  <a:pt x="950004" y="455135"/>
                </a:cubicBezTo>
                <a:cubicBezTo>
                  <a:pt x="1011630" y="405168"/>
                  <a:pt x="1570431" y="12092"/>
                  <a:pt x="1599578" y="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6FB856E4-3ABC-FB30-9A72-F8FE54CE145A}"/>
              </a:ext>
            </a:extLst>
          </p:cNvPr>
          <p:cNvSpPr/>
          <p:nvPr/>
        </p:nvSpPr>
        <p:spPr>
          <a:xfrm>
            <a:off x="2296972" y="4780586"/>
            <a:ext cx="506310" cy="1857868"/>
          </a:xfrm>
          <a:custGeom>
            <a:avLst/>
            <a:gdLst>
              <a:gd name="connsiteX0" fmla="*/ 506189 w 506310"/>
              <a:gd name="connsiteY0" fmla="*/ 1276 h 1857868"/>
              <a:gd name="connsiteX1" fmla="*/ 296326 w 506310"/>
              <a:gd name="connsiteY1" fmla="*/ 430994 h 1857868"/>
              <a:gd name="connsiteX2" fmla="*/ 116444 w 506310"/>
              <a:gd name="connsiteY2" fmla="*/ 1035598 h 1857868"/>
              <a:gd name="connsiteX3" fmla="*/ 196392 w 506310"/>
              <a:gd name="connsiteY3" fmla="*/ 870706 h 1857868"/>
              <a:gd name="connsiteX4" fmla="*/ 11513 w 506310"/>
              <a:gd name="connsiteY4" fmla="*/ 1805093 h 1857868"/>
              <a:gd name="connsiteX5" fmla="*/ 46490 w 506310"/>
              <a:gd name="connsiteY5" fmla="*/ 1615217 h 1857868"/>
              <a:gd name="connsiteX6" fmla="*/ 266346 w 506310"/>
              <a:gd name="connsiteY6" fmla="*/ 565906 h 1857868"/>
              <a:gd name="connsiteX7" fmla="*/ 506189 w 506310"/>
              <a:gd name="connsiteY7" fmla="*/ 1276 h 185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310" h="1857868">
                <a:moveTo>
                  <a:pt x="506189" y="1276"/>
                </a:moveTo>
                <a:cubicBezTo>
                  <a:pt x="511186" y="-21209"/>
                  <a:pt x="361283" y="258607"/>
                  <a:pt x="296326" y="430994"/>
                </a:cubicBezTo>
                <a:cubicBezTo>
                  <a:pt x="231368" y="603381"/>
                  <a:pt x="133100" y="962313"/>
                  <a:pt x="116444" y="1035598"/>
                </a:cubicBezTo>
                <a:cubicBezTo>
                  <a:pt x="99788" y="1108883"/>
                  <a:pt x="213880" y="742457"/>
                  <a:pt x="196392" y="870706"/>
                </a:cubicBezTo>
                <a:cubicBezTo>
                  <a:pt x="178903" y="998955"/>
                  <a:pt x="36497" y="1681008"/>
                  <a:pt x="11513" y="1805093"/>
                </a:cubicBezTo>
                <a:cubicBezTo>
                  <a:pt x="-13471" y="1929178"/>
                  <a:pt x="4018" y="1821748"/>
                  <a:pt x="46490" y="1615217"/>
                </a:cubicBezTo>
                <a:cubicBezTo>
                  <a:pt x="88962" y="1408686"/>
                  <a:pt x="192228" y="829899"/>
                  <a:pt x="266346" y="565906"/>
                </a:cubicBezTo>
                <a:cubicBezTo>
                  <a:pt x="340464" y="301913"/>
                  <a:pt x="501192" y="23761"/>
                  <a:pt x="506189" y="1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34534F3C-4D89-09D2-EDE1-598541A5019E}"/>
              </a:ext>
            </a:extLst>
          </p:cNvPr>
          <p:cNvSpPr/>
          <p:nvPr/>
        </p:nvSpPr>
        <p:spPr>
          <a:xfrm>
            <a:off x="772012" y="6470753"/>
            <a:ext cx="1594364" cy="1589127"/>
          </a:xfrm>
          <a:custGeom>
            <a:avLst/>
            <a:gdLst>
              <a:gd name="connsiteX0" fmla="*/ 1461522 w 1594364"/>
              <a:gd name="connsiteY0" fmla="*/ 1 h 1589127"/>
              <a:gd name="connsiteX1" fmla="*/ 1536473 w 1594364"/>
              <a:gd name="connsiteY1" fmla="*/ 364762 h 1589127"/>
              <a:gd name="connsiteX2" fmla="*/ 1541470 w 1594364"/>
              <a:gd name="connsiteY2" fmla="*/ 604604 h 1589127"/>
              <a:gd name="connsiteX3" fmla="*/ 1116749 w 1594364"/>
              <a:gd name="connsiteY3" fmla="*/ 1184224 h 1589127"/>
              <a:gd name="connsiteX4" fmla="*/ 1221680 w 1594364"/>
              <a:gd name="connsiteY4" fmla="*/ 1034322 h 1589127"/>
              <a:gd name="connsiteX5" fmla="*/ 831936 w 1594364"/>
              <a:gd name="connsiteY5" fmla="*/ 1444054 h 1589127"/>
              <a:gd name="connsiteX6" fmla="*/ 612080 w 1594364"/>
              <a:gd name="connsiteY6" fmla="*/ 1494021 h 1589127"/>
              <a:gd name="connsiteX7" fmla="*/ 2480 w 1594364"/>
              <a:gd name="connsiteY7" fmla="*/ 1588958 h 1589127"/>
              <a:gd name="connsiteX8" fmla="*/ 382231 w 1594364"/>
              <a:gd name="connsiteY8" fmla="*/ 1519004 h 1589127"/>
              <a:gd name="connsiteX9" fmla="*/ 966847 w 1594364"/>
              <a:gd name="connsiteY9" fmla="*/ 1404080 h 1589127"/>
              <a:gd name="connsiteX10" fmla="*/ 846926 w 1594364"/>
              <a:gd name="connsiteY10" fmla="*/ 1424067 h 1589127"/>
              <a:gd name="connsiteX11" fmla="*/ 1521483 w 1594364"/>
              <a:gd name="connsiteY11" fmla="*/ 709536 h 1589127"/>
              <a:gd name="connsiteX12" fmla="*/ 1576447 w 1594364"/>
              <a:gd name="connsiteY12" fmla="*/ 589614 h 1589127"/>
              <a:gd name="connsiteX13" fmla="*/ 1526480 w 1594364"/>
              <a:gd name="connsiteY13" fmla="*/ 359765 h 1589127"/>
              <a:gd name="connsiteX14" fmla="*/ 1461522 w 1594364"/>
              <a:gd name="connsiteY14" fmla="*/ 1 h 158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94364" h="1589127">
                <a:moveTo>
                  <a:pt x="1461522" y="1"/>
                </a:moveTo>
                <a:cubicBezTo>
                  <a:pt x="1463187" y="834"/>
                  <a:pt x="1523148" y="263995"/>
                  <a:pt x="1536473" y="364762"/>
                </a:cubicBezTo>
                <a:cubicBezTo>
                  <a:pt x="1549798" y="465529"/>
                  <a:pt x="1611424" y="468027"/>
                  <a:pt x="1541470" y="604604"/>
                </a:cubicBezTo>
                <a:cubicBezTo>
                  <a:pt x="1471516" y="741181"/>
                  <a:pt x="1170047" y="1112604"/>
                  <a:pt x="1116749" y="1184224"/>
                </a:cubicBezTo>
                <a:cubicBezTo>
                  <a:pt x="1063451" y="1255844"/>
                  <a:pt x="1269149" y="991017"/>
                  <a:pt x="1221680" y="1034322"/>
                </a:cubicBezTo>
                <a:cubicBezTo>
                  <a:pt x="1174211" y="1077627"/>
                  <a:pt x="933536" y="1367438"/>
                  <a:pt x="831936" y="1444054"/>
                </a:cubicBezTo>
                <a:cubicBezTo>
                  <a:pt x="730336" y="1520670"/>
                  <a:pt x="750323" y="1469870"/>
                  <a:pt x="612080" y="1494021"/>
                </a:cubicBezTo>
                <a:cubicBezTo>
                  <a:pt x="473837" y="1518172"/>
                  <a:pt x="40788" y="1584794"/>
                  <a:pt x="2480" y="1588958"/>
                </a:cubicBezTo>
                <a:cubicBezTo>
                  <a:pt x="-35828" y="1593122"/>
                  <a:pt x="382231" y="1519004"/>
                  <a:pt x="382231" y="1519004"/>
                </a:cubicBezTo>
                <a:lnTo>
                  <a:pt x="966847" y="1404080"/>
                </a:lnTo>
                <a:cubicBezTo>
                  <a:pt x="1044296" y="1388257"/>
                  <a:pt x="754487" y="1539824"/>
                  <a:pt x="846926" y="1424067"/>
                </a:cubicBezTo>
                <a:cubicBezTo>
                  <a:pt x="939365" y="1308310"/>
                  <a:pt x="1399896" y="848612"/>
                  <a:pt x="1521483" y="709536"/>
                </a:cubicBezTo>
                <a:cubicBezTo>
                  <a:pt x="1643070" y="570461"/>
                  <a:pt x="1575614" y="647909"/>
                  <a:pt x="1576447" y="589614"/>
                </a:cubicBezTo>
                <a:cubicBezTo>
                  <a:pt x="1577280" y="531319"/>
                  <a:pt x="1544801" y="453870"/>
                  <a:pt x="1526480" y="359765"/>
                </a:cubicBezTo>
                <a:cubicBezTo>
                  <a:pt x="1508159" y="265660"/>
                  <a:pt x="1459857" y="-832"/>
                  <a:pt x="146152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D2DD15F-0F94-EE6B-DE38-F4E4955EBDD6}"/>
              </a:ext>
            </a:extLst>
          </p:cNvPr>
          <p:cNvSpPr/>
          <p:nvPr/>
        </p:nvSpPr>
        <p:spPr>
          <a:xfrm>
            <a:off x="3295258" y="7454494"/>
            <a:ext cx="396228" cy="1951954"/>
          </a:xfrm>
          <a:custGeom>
            <a:avLst/>
            <a:gdLst>
              <a:gd name="connsiteX0" fmla="*/ 192453 w 396228"/>
              <a:gd name="connsiteY0" fmla="*/ 614 h 1951954"/>
              <a:gd name="connsiteX1" fmla="*/ 387326 w 396228"/>
              <a:gd name="connsiteY1" fmla="*/ 964981 h 1951954"/>
              <a:gd name="connsiteX2" fmla="*/ 227431 w 396228"/>
              <a:gd name="connsiteY2" fmla="*/ 1444667 h 1951954"/>
              <a:gd name="connsiteX3" fmla="*/ 2578 w 396228"/>
              <a:gd name="connsiteY3" fmla="*/ 1949336 h 1951954"/>
              <a:gd name="connsiteX4" fmla="*/ 122499 w 396228"/>
              <a:gd name="connsiteY4" fmla="*/ 1624549 h 1951954"/>
              <a:gd name="connsiteX5" fmla="*/ 377332 w 396228"/>
              <a:gd name="connsiteY5" fmla="*/ 1229808 h 1951954"/>
              <a:gd name="connsiteX6" fmla="*/ 357345 w 396228"/>
              <a:gd name="connsiteY6" fmla="*/ 825073 h 1951954"/>
              <a:gd name="connsiteX7" fmla="*/ 192453 w 396228"/>
              <a:gd name="connsiteY7" fmla="*/ 614 h 195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228" h="1951954">
                <a:moveTo>
                  <a:pt x="192453" y="614"/>
                </a:moveTo>
                <a:cubicBezTo>
                  <a:pt x="197450" y="23932"/>
                  <a:pt x="381496" y="724306"/>
                  <a:pt x="387326" y="964981"/>
                </a:cubicBezTo>
                <a:cubicBezTo>
                  <a:pt x="393156" y="1205656"/>
                  <a:pt x="291556" y="1280608"/>
                  <a:pt x="227431" y="1444667"/>
                </a:cubicBezTo>
                <a:cubicBezTo>
                  <a:pt x="163306" y="1608726"/>
                  <a:pt x="20067" y="1919356"/>
                  <a:pt x="2578" y="1949336"/>
                </a:cubicBezTo>
                <a:cubicBezTo>
                  <a:pt x="-14911" y="1979316"/>
                  <a:pt x="60040" y="1744470"/>
                  <a:pt x="122499" y="1624549"/>
                </a:cubicBezTo>
                <a:cubicBezTo>
                  <a:pt x="184958" y="1504628"/>
                  <a:pt x="338191" y="1363054"/>
                  <a:pt x="377332" y="1229808"/>
                </a:cubicBezTo>
                <a:cubicBezTo>
                  <a:pt x="416473" y="1096562"/>
                  <a:pt x="387325" y="1025775"/>
                  <a:pt x="357345" y="825073"/>
                </a:cubicBezTo>
                <a:cubicBezTo>
                  <a:pt x="327365" y="624371"/>
                  <a:pt x="187456" y="-22704"/>
                  <a:pt x="192453" y="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1E5854DF-0FA7-1FFE-1A3C-1854CD1D50D6}"/>
              </a:ext>
            </a:extLst>
          </p:cNvPr>
          <p:cNvSpPr/>
          <p:nvPr/>
        </p:nvSpPr>
        <p:spPr>
          <a:xfrm>
            <a:off x="1997307" y="7019639"/>
            <a:ext cx="1125645" cy="1999522"/>
          </a:xfrm>
          <a:custGeom>
            <a:avLst/>
            <a:gdLst>
              <a:gd name="connsiteX0" fmla="*/ 990732 w 1125645"/>
              <a:gd name="connsiteY0" fmla="*/ 754 h 1999522"/>
              <a:gd name="connsiteX1" fmla="*/ 1090667 w 1125645"/>
              <a:gd name="connsiteY1" fmla="*/ 810223 h 1999522"/>
              <a:gd name="connsiteX2" fmla="*/ 850824 w 1125645"/>
              <a:gd name="connsiteY2" fmla="*/ 1634682 h 1999522"/>
              <a:gd name="connsiteX3" fmla="*/ 1125644 w 1125645"/>
              <a:gd name="connsiteY3" fmla="*/ 600361 h 1999522"/>
              <a:gd name="connsiteX4" fmla="*/ 845827 w 1125645"/>
              <a:gd name="connsiteY4" fmla="*/ 1604702 h 1999522"/>
              <a:gd name="connsiteX5" fmla="*/ 730903 w 1125645"/>
              <a:gd name="connsiteY5" fmla="*/ 1759600 h 1999522"/>
              <a:gd name="connsiteX6" fmla="*/ 1382 w 1125645"/>
              <a:gd name="connsiteY6" fmla="*/ 1999443 h 1999522"/>
              <a:gd name="connsiteX7" fmla="*/ 556018 w 1125645"/>
              <a:gd name="connsiteY7" fmla="*/ 1784584 h 1999522"/>
              <a:gd name="connsiteX8" fmla="*/ 865814 w 1125645"/>
              <a:gd name="connsiteY8" fmla="*/ 1649672 h 1999522"/>
              <a:gd name="connsiteX9" fmla="*/ 1055690 w 1125645"/>
              <a:gd name="connsiteY9" fmla="*/ 1055063 h 1999522"/>
              <a:gd name="connsiteX10" fmla="*/ 1085670 w 1125645"/>
              <a:gd name="connsiteY10" fmla="*/ 670315 h 1999522"/>
              <a:gd name="connsiteX11" fmla="*/ 990732 w 1125645"/>
              <a:gd name="connsiteY11" fmla="*/ 754 h 199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5645" h="1999522">
                <a:moveTo>
                  <a:pt x="990732" y="754"/>
                </a:moveTo>
                <a:cubicBezTo>
                  <a:pt x="991565" y="24072"/>
                  <a:pt x="1113985" y="537902"/>
                  <a:pt x="1090667" y="810223"/>
                </a:cubicBezTo>
                <a:cubicBezTo>
                  <a:pt x="1067349" y="1082544"/>
                  <a:pt x="844994" y="1669659"/>
                  <a:pt x="850824" y="1634682"/>
                </a:cubicBezTo>
                <a:cubicBezTo>
                  <a:pt x="856653" y="1599705"/>
                  <a:pt x="1126477" y="605358"/>
                  <a:pt x="1125644" y="600361"/>
                </a:cubicBezTo>
                <a:cubicBezTo>
                  <a:pt x="1124811" y="595364"/>
                  <a:pt x="911617" y="1411496"/>
                  <a:pt x="845827" y="1604702"/>
                </a:cubicBezTo>
                <a:cubicBezTo>
                  <a:pt x="780037" y="1797908"/>
                  <a:pt x="871644" y="1693810"/>
                  <a:pt x="730903" y="1759600"/>
                </a:cubicBezTo>
                <a:cubicBezTo>
                  <a:pt x="590162" y="1825390"/>
                  <a:pt x="30529" y="1995279"/>
                  <a:pt x="1382" y="1999443"/>
                </a:cubicBezTo>
                <a:cubicBezTo>
                  <a:pt x="-27766" y="2003607"/>
                  <a:pt x="411946" y="1842879"/>
                  <a:pt x="556018" y="1784584"/>
                </a:cubicBezTo>
                <a:cubicBezTo>
                  <a:pt x="700090" y="1726289"/>
                  <a:pt x="782535" y="1771259"/>
                  <a:pt x="865814" y="1649672"/>
                </a:cubicBezTo>
                <a:cubicBezTo>
                  <a:pt x="949093" y="1528085"/>
                  <a:pt x="1019047" y="1218289"/>
                  <a:pt x="1055690" y="1055063"/>
                </a:cubicBezTo>
                <a:cubicBezTo>
                  <a:pt x="1092333" y="891837"/>
                  <a:pt x="1094831" y="839371"/>
                  <a:pt x="1085670" y="670315"/>
                </a:cubicBezTo>
                <a:cubicBezTo>
                  <a:pt x="1076509" y="501259"/>
                  <a:pt x="989899" y="-22564"/>
                  <a:pt x="990732" y="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4A734E07-F044-CC62-5D71-68241461E32C}"/>
              </a:ext>
            </a:extLst>
          </p:cNvPr>
          <p:cNvSpPr/>
          <p:nvPr/>
        </p:nvSpPr>
        <p:spPr>
          <a:xfrm>
            <a:off x="1170579" y="7414981"/>
            <a:ext cx="1077395" cy="1664562"/>
          </a:xfrm>
          <a:custGeom>
            <a:avLst/>
            <a:gdLst>
              <a:gd name="connsiteX0" fmla="*/ 1047965 w 1077395"/>
              <a:gd name="connsiteY0" fmla="*/ 153 h 1664562"/>
              <a:gd name="connsiteX1" fmla="*/ 1022982 w 1077395"/>
              <a:gd name="connsiteY1" fmla="*/ 694698 h 1664562"/>
              <a:gd name="connsiteX2" fmla="*/ 398391 w 1077395"/>
              <a:gd name="connsiteY2" fmla="*/ 1564127 h 1664562"/>
              <a:gd name="connsiteX3" fmla="*/ 693198 w 1077395"/>
              <a:gd name="connsiteY3" fmla="*/ 1184376 h 1664562"/>
              <a:gd name="connsiteX4" fmla="*/ 1017985 w 1077395"/>
              <a:gd name="connsiteY4" fmla="*/ 754658 h 1664562"/>
              <a:gd name="connsiteX5" fmla="*/ 738169 w 1077395"/>
              <a:gd name="connsiteY5" fmla="*/ 1139406 h 1664562"/>
              <a:gd name="connsiteX6" fmla="*/ 388398 w 1077395"/>
              <a:gd name="connsiteY6" fmla="*/ 1454199 h 1664562"/>
              <a:gd name="connsiteX7" fmla="*/ 13644 w 1077395"/>
              <a:gd name="connsiteY7" fmla="*/ 1649071 h 1664562"/>
              <a:gd name="connsiteX8" fmla="*/ 168542 w 1077395"/>
              <a:gd name="connsiteY8" fmla="*/ 1559130 h 1664562"/>
              <a:gd name="connsiteX9" fmla="*/ 968018 w 1077395"/>
              <a:gd name="connsiteY9" fmla="*/ 824612 h 1664562"/>
              <a:gd name="connsiteX10" fmla="*/ 398391 w 1077395"/>
              <a:gd name="connsiteY10" fmla="*/ 1389242 h 1664562"/>
              <a:gd name="connsiteX11" fmla="*/ 833106 w 1077395"/>
              <a:gd name="connsiteY11" fmla="*/ 1109426 h 1664562"/>
              <a:gd name="connsiteX12" fmla="*/ 918051 w 1077395"/>
              <a:gd name="connsiteY12" fmla="*/ 1009491 h 1664562"/>
              <a:gd name="connsiteX13" fmla="*/ 1047965 w 1077395"/>
              <a:gd name="connsiteY13" fmla="*/ 634737 h 1664562"/>
              <a:gd name="connsiteX14" fmla="*/ 1047965 w 1077395"/>
              <a:gd name="connsiteY14" fmla="*/ 153 h 166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7395" h="1664562">
                <a:moveTo>
                  <a:pt x="1047965" y="153"/>
                </a:moveTo>
                <a:cubicBezTo>
                  <a:pt x="1043801" y="10146"/>
                  <a:pt x="1131244" y="434036"/>
                  <a:pt x="1022982" y="694698"/>
                </a:cubicBezTo>
                <a:cubicBezTo>
                  <a:pt x="914720" y="955360"/>
                  <a:pt x="453355" y="1482514"/>
                  <a:pt x="398391" y="1564127"/>
                </a:cubicBezTo>
                <a:cubicBezTo>
                  <a:pt x="343427" y="1645740"/>
                  <a:pt x="589932" y="1319288"/>
                  <a:pt x="693198" y="1184376"/>
                </a:cubicBezTo>
                <a:cubicBezTo>
                  <a:pt x="796464" y="1049465"/>
                  <a:pt x="1010490" y="762153"/>
                  <a:pt x="1017985" y="754658"/>
                </a:cubicBezTo>
                <a:cubicBezTo>
                  <a:pt x="1025480" y="747163"/>
                  <a:pt x="843100" y="1022816"/>
                  <a:pt x="738169" y="1139406"/>
                </a:cubicBezTo>
                <a:cubicBezTo>
                  <a:pt x="633238" y="1255996"/>
                  <a:pt x="509152" y="1369255"/>
                  <a:pt x="388398" y="1454199"/>
                </a:cubicBezTo>
                <a:cubicBezTo>
                  <a:pt x="267644" y="1539143"/>
                  <a:pt x="50287" y="1631583"/>
                  <a:pt x="13644" y="1649071"/>
                </a:cubicBezTo>
                <a:cubicBezTo>
                  <a:pt x="-22999" y="1666560"/>
                  <a:pt x="9480" y="1696540"/>
                  <a:pt x="168542" y="1559130"/>
                </a:cubicBezTo>
                <a:cubicBezTo>
                  <a:pt x="327604" y="1421720"/>
                  <a:pt x="929710" y="852927"/>
                  <a:pt x="968018" y="824612"/>
                </a:cubicBezTo>
                <a:cubicBezTo>
                  <a:pt x="1006326" y="796297"/>
                  <a:pt x="420876" y="1341773"/>
                  <a:pt x="398391" y="1389242"/>
                </a:cubicBezTo>
                <a:cubicBezTo>
                  <a:pt x="375906" y="1436711"/>
                  <a:pt x="746496" y="1172718"/>
                  <a:pt x="833106" y="1109426"/>
                </a:cubicBezTo>
                <a:cubicBezTo>
                  <a:pt x="919716" y="1046134"/>
                  <a:pt x="882241" y="1088606"/>
                  <a:pt x="918051" y="1009491"/>
                </a:cubicBezTo>
                <a:cubicBezTo>
                  <a:pt x="953861" y="930376"/>
                  <a:pt x="1027145" y="797130"/>
                  <a:pt x="1047965" y="634737"/>
                </a:cubicBezTo>
                <a:cubicBezTo>
                  <a:pt x="1068785" y="472344"/>
                  <a:pt x="1052129" y="-9840"/>
                  <a:pt x="1047965" y="1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A9AA1BDD-CE04-2738-C225-B99F058C41C1}"/>
              </a:ext>
            </a:extLst>
          </p:cNvPr>
          <p:cNvSpPr/>
          <p:nvPr/>
        </p:nvSpPr>
        <p:spPr>
          <a:xfrm>
            <a:off x="1523016" y="6754441"/>
            <a:ext cx="1441467" cy="2280352"/>
          </a:xfrm>
          <a:custGeom>
            <a:avLst/>
            <a:gdLst>
              <a:gd name="connsiteX0" fmla="*/ 1360092 w 1441467"/>
              <a:gd name="connsiteY0" fmla="*/ 1126 h 2280352"/>
              <a:gd name="connsiteX1" fmla="*/ 1385076 w 1441467"/>
              <a:gd name="connsiteY1" fmla="*/ 840575 h 2280352"/>
              <a:gd name="connsiteX2" fmla="*/ 1040302 w 1441467"/>
              <a:gd name="connsiteY2" fmla="*/ 1575093 h 2280352"/>
              <a:gd name="connsiteX3" fmla="*/ 1365089 w 1441467"/>
              <a:gd name="connsiteY3" fmla="*/ 1090411 h 2280352"/>
              <a:gd name="connsiteX4" fmla="*/ 890400 w 1441467"/>
              <a:gd name="connsiteY4" fmla="*/ 1759972 h 2280352"/>
              <a:gd name="connsiteX5" fmla="*/ 5981 w 1441467"/>
              <a:gd name="connsiteY5" fmla="*/ 2274634 h 2280352"/>
              <a:gd name="connsiteX6" fmla="*/ 530636 w 1441467"/>
              <a:gd name="connsiteY6" fmla="*/ 2009808 h 2280352"/>
              <a:gd name="connsiteX7" fmla="*/ 1075279 w 1441467"/>
              <a:gd name="connsiteY7" fmla="*/ 1610070 h 2280352"/>
              <a:gd name="connsiteX8" fmla="*/ 1385076 w 1441467"/>
              <a:gd name="connsiteY8" fmla="*/ 1035448 h 2280352"/>
              <a:gd name="connsiteX9" fmla="*/ 1280145 w 1441467"/>
              <a:gd name="connsiteY9" fmla="*/ 1115395 h 2280352"/>
              <a:gd name="connsiteX10" fmla="*/ 1440040 w 1441467"/>
              <a:gd name="connsiteY10" fmla="*/ 670687 h 2280352"/>
              <a:gd name="connsiteX11" fmla="*/ 1360092 w 1441467"/>
              <a:gd name="connsiteY11" fmla="*/ 1126 h 228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467" h="2280352">
                <a:moveTo>
                  <a:pt x="1360092" y="1126"/>
                </a:moveTo>
                <a:cubicBezTo>
                  <a:pt x="1350931" y="29441"/>
                  <a:pt x="1438374" y="578247"/>
                  <a:pt x="1385076" y="840575"/>
                </a:cubicBezTo>
                <a:cubicBezTo>
                  <a:pt x="1331778" y="1102903"/>
                  <a:pt x="1043633" y="1533454"/>
                  <a:pt x="1040302" y="1575093"/>
                </a:cubicBezTo>
                <a:cubicBezTo>
                  <a:pt x="1036971" y="1616732"/>
                  <a:pt x="1390073" y="1059598"/>
                  <a:pt x="1365089" y="1090411"/>
                </a:cubicBezTo>
                <a:cubicBezTo>
                  <a:pt x="1340105" y="1121224"/>
                  <a:pt x="1116918" y="1562602"/>
                  <a:pt x="890400" y="1759972"/>
                </a:cubicBezTo>
                <a:cubicBezTo>
                  <a:pt x="663882" y="1957342"/>
                  <a:pt x="65942" y="2232995"/>
                  <a:pt x="5981" y="2274634"/>
                </a:cubicBezTo>
                <a:cubicBezTo>
                  <a:pt x="-53980" y="2316273"/>
                  <a:pt x="352420" y="2120569"/>
                  <a:pt x="530636" y="2009808"/>
                </a:cubicBezTo>
                <a:cubicBezTo>
                  <a:pt x="708852" y="1899047"/>
                  <a:pt x="932872" y="1772463"/>
                  <a:pt x="1075279" y="1610070"/>
                </a:cubicBezTo>
                <a:cubicBezTo>
                  <a:pt x="1217686" y="1447677"/>
                  <a:pt x="1350932" y="1117894"/>
                  <a:pt x="1385076" y="1035448"/>
                </a:cubicBezTo>
                <a:cubicBezTo>
                  <a:pt x="1419220" y="953002"/>
                  <a:pt x="1270984" y="1176188"/>
                  <a:pt x="1280145" y="1115395"/>
                </a:cubicBezTo>
                <a:cubicBezTo>
                  <a:pt x="1289306" y="1054602"/>
                  <a:pt x="1426716" y="855566"/>
                  <a:pt x="1440040" y="670687"/>
                </a:cubicBezTo>
                <a:cubicBezTo>
                  <a:pt x="1453364" y="485808"/>
                  <a:pt x="1369253" y="-27189"/>
                  <a:pt x="1360092" y="1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92C39749-B86E-8B1B-D87E-A9685888DC38}"/>
              </a:ext>
            </a:extLst>
          </p:cNvPr>
          <p:cNvSpPr/>
          <p:nvPr/>
        </p:nvSpPr>
        <p:spPr>
          <a:xfrm>
            <a:off x="4753376" y="2956724"/>
            <a:ext cx="1518678" cy="1030646"/>
          </a:xfrm>
          <a:custGeom>
            <a:avLst/>
            <a:gdLst>
              <a:gd name="connsiteX0" fmla="*/ 435 w 1518678"/>
              <a:gd name="connsiteY0" fmla="*/ 118013 h 1030646"/>
              <a:gd name="connsiteX1" fmla="*/ 326624 w 1518678"/>
              <a:gd name="connsiteY1" fmla="*/ 75234 h 1030646"/>
              <a:gd name="connsiteX2" fmla="*/ 733024 w 1518678"/>
              <a:gd name="connsiteY2" fmla="*/ 176834 h 1030646"/>
              <a:gd name="connsiteX3" fmla="*/ 658161 w 1518678"/>
              <a:gd name="connsiteY3" fmla="*/ 123360 h 1030646"/>
              <a:gd name="connsiteX4" fmla="*/ 1043171 w 1518678"/>
              <a:gd name="connsiteY4" fmla="*/ 406771 h 1030646"/>
              <a:gd name="connsiteX5" fmla="*/ 1032477 w 1518678"/>
              <a:gd name="connsiteY5" fmla="*/ 422813 h 1030646"/>
              <a:gd name="connsiteX6" fmla="*/ 1508392 w 1518678"/>
              <a:gd name="connsiteY6" fmla="*/ 1011023 h 1030646"/>
              <a:gd name="connsiteX7" fmla="*/ 1342624 w 1518678"/>
              <a:gd name="connsiteY7" fmla="*/ 850602 h 1030646"/>
              <a:gd name="connsiteX8" fmla="*/ 1144771 w 1518678"/>
              <a:gd name="connsiteY8" fmla="*/ 454897 h 1030646"/>
              <a:gd name="connsiteX9" fmla="*/ 620729 w 1518678"/>
              <a:gd name="connsiteY9" fmla="*/ 107318 h 1030646"/>
              <a:gd name="connsiteX10" fmla="*/ 364056 w 1518678"/>
              <a:gd name="connsiteY10" fmla="*/ 371 h 1030646"/>
              <a:gd name="connsiteX11" fmla="*/ 556561 w 1518678"/>
              <a:gd name="connsiteY11" fmla="*/ 134055 h 1030646"/>
              <a:gd name="connsiteX12" fmla="*/ 294540 w 1518678"/>
              <a:gd name="connsiteY12" fmla="*/ 27108 h 1030646"/>
              <a:gd name="connsiteX13" fmla="*/ 257108 w 1518678"/>
              <a:gd name="connsiteY13" fmla="*/ 64539 h 1030646"/>
              <a:gd name="connsiteX14" fmla="*/ 435 w 1518678"/>
              <a:gd name="connsiteY14" fmla="*/ 118013 h 103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8678" h="1030646">
                <a:moveTo>
                  <a:pt x="435" y="118013"/>
                </a:moveTo>
                <a:cubicBezTo>
                  <a:pt x="12021" y="119796"/>
                  <a:pt x="204526" y="65430"/>
                  <a:pt x="326624" y="75234"/>
                </a:cubicBezTo>
                <a:cubicBezTo>
                  <a:pt x="448722" y="85037"/>
                  <a:pt x="677768" y="168813"/>
                  <a:pt x="733024" y="176834"/>
                </a:cubicBezTo>
                <a:cubicBezTo>
                  <a:pt x="788280" y="184855"/>
                  <a:pt x="658161" y="123360"/>
                  <a:pt x="658161" y="123360"/>
                </a:cubicBezTo>
                <a:cubicBezTo>
                  <a:pt x="709852" y="161683"/>
                  <a:pt x="980785" y="356862"/>
                  <a:pt x="1043171" y="406771"/>
                </a:cubicBezTo>
                <a:cubicBezTo>
                  <a:pt x="1105557" y="456680"/>
                  <a:pt x="954940" y="322104"/>
                  <a:pt x="1032477" y="422813"/>
                </a:cubicBezTo>
                <a:cubicBezTo>
                  <a:pt x="1110014" y="523522"/>
                  <a:pt x="1456701" y="939725"/>
                  <a:pt x="1508392" y="1011023"/>
                </a:cubicBezTo>
                <a:cubicBezTo>
                  <a:pt x="1560083" y="1082321"/>
                  <a:pt x="1403227" y="943290"/>
                  <a:pt x="1342624" y="850602"/>
                </a:cubicBezTo>
                <a:cubicBezTo>
                  <a:pt x="1282021" y="757914"/>
                  <a:pt x="1265087" y="578778"/>
                  <a:pt x="1144771" y="454897"/>
                </a:cubicBezTo>
                <a:cubicBezTo>
                  <a:pt x="1024455" y="331016"/>
                  <a:pt x="750848" y="183072"/>
                  <a:pt x="620729" y="107318"/>
                </a:cubicBezTo>
                <a:cubicBezTo>
                  <a:pt x="490610" y="31564"/>
                  <a:pt x="374751" y="-4085"/>
                  <a:pt x="364056" y="371"/>
                </a:cubicBezTo>
                <a:cubicBezTo>
                  <a:pt x="353361" y="4827"/>
                  <a:pt x="568147" y="129599"/>
                  <a:pt x="556561" y="134055"/>
                </a:cubicBezTo>
                <a:cubicBezTo>
                  <a:pt x="544975" y="138511"/>
                  <a:pt x="344449" y="38694"/>
                  <a:pt x="294540" y="27108"/>
                </a:cubicBezTo>
                <a:cubicBezTo>
                  <a:pt x="244631" y="15522"/>
                  <a:pt x="302561" y="48497"/>
                  <a:pt x="257108" y="64539"/>
                </a:cubicBezTo>
                <a:cubicBezTo>
                  <a:pt x="211655" y="80581"/>
                  <a:pt x="-11151" y="116230"/>
                  <a:pt x="435" y="118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3EC8A545-2CAA-7902-B90D-C2F2316C5E82}"/>
              </a:ext>
            </a:extLst>
          </p:cNvPr>
          <p:cNvSpPr/>
          <p:nvPr/>
        </p:nvSpPr>
        <p:spPr>
          <a:xfrm>
            <a:off x="5021179" y="3117516"/>
            <a:ext cx="1385859" cy="1342235"/>
          </a:xfrm>
          <a:custGeom>
            <a:avLst/>
            <a:gdLst>
              <a:gd name="connsiteX0" fmla="*/ 0 w 1385859"/>
              <a:gd name="connsiteY0" fmla="*/ 0 h 1342235"/>
              <a:gd name="connsiteX1" fmla="*/ 1032042 w 1385859"/>
              <a:gd name="connsiteY1" fmla="*/ 711200 h 1342235"/>
              <a:gd name="connsiteX2" fmla="*/ 935789 w 1385859"/>
              <a:gd name="connsiteY2" fmla="*/ 679116 h 1342235"/>
              <a:gd name="connsiteX3" fmla="*/ 1219200 w 1385859"/>
              <a:gd name="connsiteY3" fmla="*/ 1010652 h 1342235"/>
              <a:gd name="connsiteX4" fmla="*/ 1112253 w 1385859"/>
              <a:gd name="connsiteY4" fmla="*/ 914400 h 1342235"/>
              <a:gd name="connsiteX5" fmla="*/ 1299410 w 1385859"/>
              <a:gd name="connsiteY5" fmla="*/ 1101558 h 1342235"/>
              <a:gd name="connsiteX6" fmla="*/ 1384968 w 1385859"/>
              <a:gd name="connsiteY6" fmla="*/ 1342189 h 1342235"/>
              <a:gd name="connsiteX7" fmla="*/ 1320800 w 1385859"/>
              <a:gd name="connsiteY7" fmla="*/ 1117600 h 1342235"/>
              <a:gd name="connsiteX8" fmla="*/ 1005305 w 1385859"/>
              <a:gd name="connsiteY8" fmla="*/ 657726 h 1342235"/>
              <a:gd name="connsiteX9" fmla="*/ 839537 w 1385859"/>
              <a:gd name="connsiteY9" fmla="*/ 561473 h 1342235"/>
              <a:gd name="connsiteX10" fmla="*/ 0 w 1385859"/>
              <a:gd name="connsiteY10" fmla="*/ 0 h 134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5859" h="1342235">
                <a:moveTo>
                  <a:pt x="0" y="0"/>
                </a:moveTo>
                <a:cubicBezTo>
                  <a:pt x="32084" y="24954"/>
                  <a:pt x="876077" y="598014"/>
                  <a:pt x="1032042" y="711200"/>
                </a:cubicBezTo>
                <a:cubicBezTo>
                  <a:pt x="1188007" y="824386"/>
                  <a:pt x="904596" y="629207"/>
                  <a:pt x="935789" y="679116"/>
                </a:cubicBezTo>
                <a:cubicBezTo>
                  <a:pt x="966982" y="729025"/>
                  <a:pt x="1189789" y="971438"/>
                  <a:pt x="1219200" y="1010652"/>
                </a:cubicBezTo>
                <a:cubicBezTo>
                  <a:pt x="1248611" y="1049866"/>
                  <a:pt x="1098885" y="899249"/>
                  <a:pt x="1112253" y="914400"/>
                </a:cubicBezTo>
                <a:cubicBezTo>
                  <a:pt x="1125621" y="929551"/>
                  <a:pt x="1253958" y="1030260"/>
                  <a:pt x="1299410" y="1101558"/>
                </a:cubicBezTo>
                <a:cubicBezTo>
                  <a:pt x="1344863" y="1172856"/>
                  <a:pt x="1381403" y="1339515"/>
                  <a:pt x="1384968" y="1342189"/>
                </a:cubicBezTo>
                <a:cubicBezTo>
                  <a:pt x="1388533" y="1344863"/>
                  <a:pt x="1384077" y="1231677"/>
                  <a:pt x="1320800" y="1117600"/>
                </a:cubicBezTo>
                <a:cubicBezTo>
                  <a:pt x="1257523" y="1003523"/>
                  <a:pt x="1085515" y="750414"/>
                  <a:pt x="1005305" y="657726"/>
                </a:cubicBezTo>
                <a:cubicBezTo>
                  <a:pt x="925095" y="565038"/>
                  <a:pt x="1005305" y="673768"/>
                  <a:pt x="839537" y="56147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CEE92BF8-F447-9506-FD9B-1BA556885AA2}"/>
              </a:ext>
            </a:extLst>
          </p:cNvPr>
          <p:cNvSpPr/>
          <p:nvPr/>
        </p:nvSpPr>
        <p:spPr>
          <a:xfrm>
            <a:off x="4896983" y="3656773"/>
            <a:ext cx="1180900" cy="1635093"/>
          </a:xfrm>
          <a:custGeom>
            <a:avLst/>
            <a:gdLst>
              <a:gd name="connsiteX0" fmla="*/ 1206 w 1180900"/>
              <a:gd name="connsiteY0" fmla="*/ 827 h 1635093"/>
              <a:gd name="connsiteX1" fmla="*/ 396912 w 1180900"/>
              <a:gd name="connsiteY1" fmla="*/ 556953 h 1635093"/>
              <a:gd name="connsiteX2" fmla="*/ 894217 w 1180900"/>
              <a:gd name="connsiteY2" fmla="*/ 1268153 h 1635093"/>
              <a:gd name="connsiteX3" fmla="*/ 808659 w 1180900"/>
              <a:gd name="connsiteY3" fmla="*/ 1161206 h 1635093"/>
              <a:gd name="connsiteX4" fmla="*/ 1177628 w 1180900"/>
              <a:gd name="connsiteY4" fmla="*/ 1631774 h 1635093"/>
              <a:gd name="connsiteX5" fmla="*/ 974428 w 1180900"/>
              <a:gd name="connsiteY5" fmla="*/ 1353711 h 1635093"/>
              <a:gd name="connsiteX6" fmla="*/ 717754 w 1180900"/>
              <a:gd name="connsiteY6" fmla="*/ 1022174 h 1635093"/>
              <a:gd name="connsiteX7" fmla="*/ 525249 w 1180900"/>
              <a:gd name="connsiteY7" fmla="*/ 679943 h 1635093"/>
              <a:gd name="connsiteX8" fmla="*/ 1206 w 1180900"/>
              <a:gd name="connsiteY8" fmla="*/ 827 h 163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900" h="1635093">
                <a:moveTo>
                  <a:pt x="1206" y="827"/>
                </a:moveTo>
                <a:cubicBezTo>
                  <a:pt x="-20183" y="-19671"/>
                  <a:pt x="248077" y="345732"/>
                  <a:pt x="396912" y="556953"/>
                </a:cubicBezTo>
                <a:cubicBezTo>
                  <a:pt x="545747" y="768174"/>
                  <a:pt x="825593" y="1167444"/>
                  <a:pt x="894217" y="1268153"/>
                </a:cubicBezTo>
                <a:cubicBezTo>
                  <a:pt x="962841" y="1368862"/>
                  <a:pt x="808659" y="1161206"/>
                  <a:pt x="808659" y="1161206"/>
                </a:cubicBezTo>
                <a:lnTo>
                  <a:pt x="1177628" y="1631774"/>
                </a:lnTo>
                <a:cubicBezTo>
                  <a:pt x="1205256" y="1663858"/>
                  <a:pt x="1051074" y="1455311"/>
                  <a:pt x="974428" y="1353711"/>
                </a:cubicBezTo>
                <a:cubicBezTo>
                  <a:pt x="897782" y="1252111"/>
                  <a:pt x="792617" y="1134469"/>
                  <a:pt x="717754" y="1022174"/>
                </a:cubicBezTo>
                <a:cubicBezTo>
                  <a:pt x="642891" y="909879"/>
                  <a:pt x="640217" y="850167"/>
                  <a:pt x="525249" y="679943"/>
                </a:cubicBezTo>
                <a:cubicBezTo>
                  <a:pt x="410281" y="509719"/>
                  <a:pt x="22595" y="21325"/>
                  <a:pt x="1206" y="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2BCE8329-F0B4-44C1-A642-AFBE9CECCEAE}"/>
              </a:ext>
            </a:extLst>
          </p:cNvPr>
          <p:cNvSpPr/>
          <p:nvPr/>
        </p:nvSpPr>
        <p:spPr>
          <a:xfrm>
            <a:off x="5855309" y="4652084"/>
            <a:ext cx="459317" cy="1611483"/>
          </a:xfrm>
          <a:custGeom>
            <a:avLst/>
            <a:gdLst>
              <a:gd name="connsiteX0" fmla="*/ 59 w 459317"/>
              <a:gd name="connsiteY0" fmla="*/ 127 h 1611483"/>
              <a:gd name="connsiteX1" fmla="*/ 187217 w 459317"/>
              <a:gd name="connsiteY1" fmla="*/ 534863 h 1611483"/>
              <a:gd name="connsiteX2" fmla="*/ 192565 w 459317"/>
              <a:gd name="connsiteY2" fmla="*/ 1021474 h 1611483"/>
              <a:gd name="connsiteX3" fmla="*/ 438544 w 459317"/>
              <a:gd name="connsiteY3" fmla="*/ 1572253 h 1611483"/>
              <a:gd name="connsiteX4" fmla="*/ 411807 w 459317"/>
              <a:gd name="connsiteY4" fmla="*/ 1502737 h 1611483"/>
              <a:gd name="connsiteX5" fmla="*/ 139091 w 459317"/>
              <a:gd name="connsiteY5" fmla="*/ 989390 h 1611483"/>
              <a:gd name="connsiteX6" fmla="*/ 203259 w 459317"/>
              <a:gd name="connsiteY6" fmla="*/ 1128421 h 1611483"/>
              <a:gd name="connsiteX7" fmla="*/ 203259 w 459317"/>
              <a:gd name="connsiteY7" fmla="*/ 909179 h 1611483"/>
              <a:gd name="connsiteX8" fmla="*/ 208607 w 459317"/>
              <a:gd name="connsiteY8" fmla="*/ 582990 h 1611483"/>
              <a:gd name="connsiteX9" fmla="*/ 59 w 459317"/>
              <a:gd name="connsiteY9" fmla="*/ 127 h 161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317" h="1611483">
                <a:moveTo>
                  <a:pt x="59" y="127"/>
                </a:moveTo>
                <a:cubicBezTo>
                  <a:pt x="-3506" y="-7894"/>
                  <a:pt x="155133" y="364639"/>
                  <a:pt x="187217" y="534863"/>
                </a:cubicBezTo>
                <a:cubicBezTo>
                  <a:pt x="219301" y="705088"/>
                  <a:pt x="150677" y="848576"/>
                  <a:pt x="192565" y="1021474"/>
                </a:cubicBezTo>
                <a:cubicBezTo>
                  <a:pt x="234453" y="1194372"/>
                  <a:pt x="402004" y="1492042"/>
                  <a:pt x="438544" y="1572253"/>
                </a:cubicBezTo>
                <a:cubicBezTo>
                  <a:pt x="475084" y="1652464"/>
                  <a:pt x="461716" y="1599881"/>
                  <a:pt x="411807" y="1502737"/>
                </a:cubicBezTo>
                <a:cubicBezTo>
                  <a:pt x="361898" y="1405593"/>
                  <a:pt x="173849" y="1051776"/>
                  <a:pt x="139091" y="989390"/>
                </a:cubicBezTo>
                <a:cubicBezTo>
                  <a:pt x="104333" y="927004"/>
                  <a:pt x="192564" y="1141789"/>
                  <a:pt x="203259" y="1128421"/>
                </a:cubicBezTo>
                <a:cubicBezTo>
                  <a:pt x="213954" y="1115053"/>
                  <a:pt x="202368" y="1000084"/>
                  <a:pt x="203259" y="909179"/>
                </a:cubicBezTo>
                <a:cubicBezTo>
                  <a:pt x="204150" y="818274"/>
                  <a:pt x="238909" y="730043"/>
                  <a:pt x="208607" y="582990"/>
                </a:cubicBezTo>
                <a:cubicBezTo>
                  <a:pt x="178305" y="435937"/>
                  <a:pt x="3624" y="8148"/>
                  <a:pt x="59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CC7F85A4-0B31-0A0D-578F-BF5F7B6BA814}"/>
              </a:ext>
            </a:extLst>
          </p:cNvPr>
          <p:cNvSpPr/>
          <p:nvPr/>
        </p:nvSpPr>
        <p:spPr>
          <a:xfrm>
            <a:off x="6350335" y="5230183"/>
            <a:ext cx="68396" cy="167957"/>
          </a:xfrm>
          <a:custGeom>
            <a:avLst/>
            <a:gdLst>
              <a:gd name="connsiteX0" fmla="*/ 25559 w 68396"/>
              <a:gd name="connsiteY0" fmla="*/ 167268 h 167957"/>
              <a:gd name="connsiteX1" fmla="*/ 7769 w 68396"/>
              <a:gd name="connsiteY1" fmla="*/ 103224 h 167957"/>
              <a:gd name="connsiteX2" fmla="*/ 32675 w 68396"/>
              <a:gd name="connsiteY2" fmla="*/ 39180 h 167957"/>
              <a:gd name="connsiteX3" fmla="*/ 68255 w 68396"/>
              <a:gd name="connsiteY3" fmla="*/ 43 h 167957"/>
              <a:gd name="connsiteX4" fmla="*/ 43349 w 68396"/>
              <a:gd name="connsiteY4" fmla="*/ 32064 h 167957"/>
              <a:gd name="connsiteX5" fmla="*/ 653 w 68396"/>
              <a:gd name="connsiteY5" fmla="*/ 60528 h 167957"/>
              <a:gd name="connsiteX6" fmla="*/ 25559 w 68396"/>
              <a:gd name="connsiteY6" fmla="*/ 167268 h 16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96" h="167957">
                <a:moveTo>
                  <a:pt x="25559" y="167268"/>
                </a:moveTo>
                <a:cubicBezTo>
                  <a:pt x="26745" y="174384"/>
                  <a:pt x="6583" y="124572"/>
                  <a:pt x="7769" y="103224"/>
                </a:cubicBezTo>
                <a:cubicBezTo>
                  <a:pt x="8955" y="81876"/>
                  <a:pt x="22594" y="56377"/>
                  <a:pt x="32675" y="39180"/>
                </a:cubicBezTo>
                <a:cubicBezTo>
                  <a:pt x="42756" y="21983"/>
                  <a:pt x="66476" y="1229"/>
                  <a:pt x="68255" y="43"/>
                </a:cubicBezTo>
                <a:cubicBezTo>
                  <a:pt x="70034" y="-1143"/>
                  <a:pt x="54616" y="21983"/>
                  <a:pt x="43349" y="32064"/>
                </a:cubicBezTo>
                <a:cubicBezTo>
                  <a:pt x="32082" y="42145"/>
                  <a:pt x="5990" y="40959"/>
                  <a:pt x="653" y="60528"/>
                </a:cubicBezTo>
                <a:cubicBezTo>
                  <a:pt x="-4684" y="80097"/>
                  <a:pt x="24373" y="160152"/>
                  <a:pt x="25559" y="167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CAC7CF54-C075-BFD7-4E2C-15772971378C}"/>
              </a:ext>
            </a:extLst>
          </p:cNvPr>
          <p:cNvSpPr/>
          <p:nvPr/>
        </p:nvSpPr>
        <p:spPr>
          <a:xfrm>
            <a:off x="6334193" y="5157716"/>
            <a:ext cx="306912" cy="751697"/>
          </a:xfrm>
          <a:custGeom>
            <a:avLst/>
            <a:gdLst>
              <a:gd name="connsiteX0" fmla="*/ 41701 w 306912"/>
              <a:gd name="connsiteY0" fmla="*/ 54720 h 751697"/>
              <a:gd name="connsiteX1" fmla="*/ 155556 w 306912"/>
              <a:gd name="connsiteY1" fmla="*/ 86742 h 751697"/>
              <a:gd name="connsiteX2" fmla="*/ 198252 w 306912"/>
              <a:gd name="connsiteY2" fmla="*/ 97416 h 751697"/>
              <a:gd name="connsiteX3" fmla="*/ 276528 w 306912"/>
              <a:gd name="connsiteY3" fmla="*/ 211271 h 751697"/>
              <a:gd name="connsiteX4" fmla="*/ 272970 w 306912"/>
              <a:gd name="connsiteY4" fmla="*/ 175691 h 751697"/>
              <a:gd name="connsiteX5" fmla="*/ 290760 w 306912"/>
              <a:gd name="connsiteY5" fmla="*/ 318010 h 751697"/>
              <a:gd name="connsiteX6" fmla="*/ 301433 w 306912"/>
              <a:gd name="connsiteY6" fmla="*/ 367822 h 751697"/>
              <a:gd name="connsiteX7" fmla="*/ 290760 w 306912"/>
              <a:gd name="connsiteY7" fmla="*/ 431865 h 751697"/>
              <a:gd name="connsiteX8" fmla="*/ 262296 w 306912"/>
              <a:gd name="connsiteY8" fmla="*/ 538605 h 751697"/>
              <a:gd name="connsiteX9" fmla="*/ 269412 w 306912"/>
              <a:gd name="connsiteY9" fmla="*/ 495909 h 751697"/>
              <a:gd name="connsiteX10" fmla="*/ 244506 w 306912"/>
              <a:gd name="connsiteY10" fmla="*/ 574184 h 751697"/>
              <a:gd name="connsiteX11" fmla="*/ 230274 w 306912"/>
              <a:gd name="connsiteY11" fmla="*/ 748525 h 751697"/>
              <a:gd name="connsiteX12" fmla="*/ 233832 w 306912"/>
              <a:gd name="connsiteY12" fmla="*/ 670250 h 751697"/>
              <a:gd name="connsiteX13" fmla="*/ 283644 w 306912"/>
              <a:gd name="connsiteY13" fmla="*/ 467445 h 751697"/>
              <a:gd name="connsiteX14" fmla="*/ 304991 w 306912"/>
              <a:gd name="connsiteY14" fmla="*/ 371380 h 751697"/>
              <a:gd name="connsiteX15" fmla="*/ 237390 w 306912"/>
              <a:gd name="connsiteY15" fmla="*/ 132995 h 751697"/>
              <a:gd name="connsiteX16" fmla="*/ 201810 w 306912"/>
              <a:gd name="connsiteY16" fmla="*/ 100973 h 751697"/>
              <a:gd name="connsiteX17" fmla="*/ 9679 w 306912"/>
              <a:gd name="connsiteY17" fmla="*/ 1350 h 751697"/>
              <a:gd name="connsiteX18" fmla="*/ 41701 w 306912"/>
              <a:gd name="connsiteY18" fmla="*/ 54720 h 75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6912" h="751697">
                <a:moveTo>
                  <a:pt x="41701" y="54720"/>
                </a:moveTo>
                <a:cubicBezTo>
                  <a:pt x="66014" y="68952"/>
                  <a:pt x="129464" y="79626"/>
                  <a:pt x="155556" y="86742"/>
                </a:cubicBezTo>
                <a:cubicBezTo>
                  <a:pt x="181648" y="93858"/>
                  <a:pt x="178090" y="76661"/>
                  <a:pt x="198252" y="97416"/>
                </a:cubicBezTo>
                <a:cubicBezTo>
                  <a:pt x="218414" y="118171"/>
                  <a:pt x="264075" y="198225"/>
                  <a:pt x="276528" y="211271"/>
                </a:cubicBezTo>
                <a:cubicBezTo>
                  <a:pt x="288981" y="224317"/>
                  <a:pt x="270598" y="157901"/>
                  <a:pt x="272970" y="175691"/>
                </a:cubicBezTo>
                <a:cubicBezTo>
                  <a:pt x="275342" y="193481"/>
                  <a:pt x="286016" y="285988"/>
                  <a:pt x="290760" y="318010"/>
                </a:cubicBezTo>
                <a:cubicBezTo>
                  <a:pt x="295504" y="350032"/>
                  <a:pt x="301433" y="348846"/>
                  <a:pt x="301433" y="367822"/>
                </a:cubicBezTo>
                <a:cubicBezTo>
                  <a:pt x="301433" y="386798"/>
                  <a:pt x="297283" y="403401"/>
                  <a:pt x="290760" y="431865"/>
                </a:cubicBezTo>
                <a:cubicBezTo>
                  <a:pt x="284237" y="460329"/>
                  <a:pt x="265854" y="527931"/>
                  <a:pt x="262296" y="538605"/>
                </a:cubicBezTo>
                <a:cubicBezTo>
                  <a:pt x="258738" y="549279"/>
                  <a:pt x="272377" y="489979"/>
                  <a:pt x="269412" y="495909"/>
                </a:cubicBezTo>
                <a:cubicBezTo>
                  <a:pt x="266447" y="501839"/>
                  <a:pt x="251029" y="532081"/>
                  <a:pt x="244506" y="574184"/>
                </a:cubicBezTo>
                <a:cubicBezTo>
                  <a:pt x="237983" y="616287"/>
                  <a:pt x="232053" y="732514"/>
                  <a:pt x="230274" y="748525"/>
                </a:cubicBezTo>
                <a:cubicBezTo>
                  <a:pt x="228495" y="764536"/>
                  <a:pt x="224937" y="717097"/>
                  <a:pt x="233832" y="670250"/>
                </a:cubicBezTo>
                <a:cubicBezTo>
                  <a:pt x="242727" y="623403"/>
                  <a:pt x="271784" y="517257"/>
                  <a:pt x="283644" y="467445"/>
                </a:cubicBezTo>
                <a:cubicBezTo>
                  <a:pt x="295504" y="417633"/>
                  <a:pt x="312700" y="427122"/>
                  <a:pt x="304991" y="371380"/>
                </a:cubicBezTo>
                <a:cubicBezTo>
                  <a:pt x="297282" y="315638"/>
                  <a:pt x="254587" y="178063"/>
                  <a:pt x="237390" y="132995"/>
                </a:cubicBezTo>
                <a:cubicBezTo>
                  <a:pt x="220193" y="87927"/>
                  <a:pt x="239762" y="122914"/>
                  <a:pt x="201810" y="100973"/>
                </a:cubicBezTo>
                <a:cubicBezTo>
                  <a:pt x="163858" y="79032"/>
                  <a:pt x="36364" y="11431"/>
                  <a:pt x="9679" y="1350"/>
                </a:cubicBezTo>
                <a:cubicBezTo>
                  <a:pt x="-17006" y="-8731"/>
                  <a:pt x="17388" y="40488"/>
                  <a:pt x="41701" y="54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AA0D74D6-D415-BE05-3CEB-E3A34FF95F0A}"/>
              </a:ext>
            </a:extLst>
          </p:cNvPr>
          <p:cNvSpPr/>
          <p:nvPr/>
        </p:nvSpPr>
        <p:spPr>
          <a:xfrm>
            <a:off x="6428015" y="5991614"/>
            <a:ext cx="164697" cy="551496"/>
          </a:xfrm>
          <a:custGeom>
            <a:avLst/>
            <a:gdLst>
              <a:gd name="connsiteX0" fmla="*/ 161358 w 164697"/>
              <a:gd name="connsiteY0" fmla="*/ 19 h 551496"/>
              <a:gd name="connsiteX1" fmla="*/ 136452 w 164697"/>
              <a:gd name="connsiteY1" fmla="*/ 170802 h 551496"/>
              <a:gd name="connsiteX2" fmla="*/ 90198 w 164697"/>
              <a:gd name="connsiteY2" fmla="*/ 373606 h 551496"/>
              <a:gd name="connsiteX3" fmla="*/ 1249 w 164697"/>
              <a:gd name="connsiteY3" fmla="*/ 547947 h 551496"/>
              <a:gd name="connsiteX4" fmla="*/ 43945 w 164697"/>
              <a:gd name="connsiteY4" fmla="*/ 473230 h 551496"/>
              <a:gd name="connsiteX5" fmla="*/ 125778 w 164697"/>
              <a:gd name="connsiteY5" fmla="*/ 266867 h 551496"/>
              <a:gd name="connsiteX6" fmla="*/ 161358 w 164697"/>
              <a:gd name="connsiteY6" fmla="*/ 160128 h 551496"/>
              <a:gd name="connsiteX7" fmla="*/ 161358 w 164697"/>
              <a:gd name="connsiteY7" fmla="*/ 19 h 5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697" h="551496">
                <a:moveTo>
                  <a:pt x="161358" y="19"/>
                </a:moveTo>
                <a:cubicBezTo>
                  <a:pt x="157207" y="1798"/>
                  <a:pt x="148312" y="108538"/>
                  <a:pt x="136452" y="170802"/>
                </a:cubicBezTo>
                <a:cubicBezTo>
                  <a:pt x="124592" y="233066"/>
                  <a:pt x="112732" y="310749"/>
                  <a:pt x="90198" y="373606"/>
                </a:cubicBezTo>
                <a:cubicBezTo>
                  <a:pt x="67664" y="436464"/>
                  <a:pt x="8958" y="531343"/>
                  <a:pt x="1249" y="547947"/>
                </a:cubicBezTo>
                <a:cubicBezTo>
                  <a:pt x="-6460" y="564551"/>
                  <a:pt x="23190" y="520077"/>
                  <a:pt x="43945" y="473230"/>
                </a:cubicBezTo>
                <a:cubicBezTo>
                  <a:pt x="64700" y="426383"/>
                  <a:pt x="106209" y="319050"/>
                  <a:pt x="125778" y="266867"/>
                </a:cubicBezTo>
                <a:cubicBezTo>
                  <a:pt x="145347" y="214684"/>
                  <a:pt x="156614" y="198673"/>
                  <a:pt x="161358" y="160128"/>
                </a:cubicBezTo>
                <a:cubicBezTo>
                  <a:pt x="166102" y="121583"/>
                  <a:pt x="165509" y="-1760"/>
                  <a:pt x="161358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3FBBFE6D-2AE8-CEE1-B77C-7C4F6D7958C1}"/>
              </a:ext>
            </a:extLst>
          </p:cNvPr>
          <p:cNvSpPr/>
          <p:nvPr/>
        </p:nvSpPr>
        <p:spPr>
          <a:xfrm>
            <a:off x="6325666" y="5286584"/>
            <a:ext cx="302845" cy="219299"/>
          </a:xfrm>
          <a:custGeom>
            <a:avLst/>
            <a:gdLst>
              <a:gd name="connsiteX0" fmla="*/ 416 w 302845"/>
              <a:gd name="connsiteY0" fmla="*/ 569 h 219299"/>
              <a:gd name="connsiteX1" fmla="*/ 142736 w 302845"/>
              <a:gd name="connsiteY1" fmla="*/ 46823 h 219299"/>
              <a:gd name="connsiteX2" fmla="*/ 89366 w 302845"/>
              <a:gd name="connsiteY2" fmla="*/ 61055 h 219299"/>
              <a:gd name="connsiteX3" fmla="*/ 188989 w 302845"/>
              <a:gd name="connsiteY3" fmla="*/ 64613 h 219299"/>
              <a:gd name="connsiteX4" fmla="*/ 238801 w 302845"/>
              <a:gd name="connsiteY4" fmla="*/ 96635 h 219299"/>
              <a:gd name="connsiteX5" fmla="*/ 224569 w 302845"/>
              <a:gd name="connsiteY5" fmla="*/ 53939 h 219299"/>
              <a:gd name="connsiteX6" fmla="*/ 281497 w 302845"/>
              <a:gd name="connsiteY6" fmla="*/ 178468 h 219299"/>
              <a:gd name="connsiteX7" fmla="*/ 302845 w 302845"/>
              <a:gd name="connsiteY7" fmla="*/ 217606 h 219299"/>
              <a:gd name="connsiteX8" fmla="*/ 281497 w 302845"/>
              <a:gd name="connsiteY8" fmla="*/ 132214 h 219299"/>
              <a:gd name="connsiteX9" fmla="*/ 235243 w 302845"/>
              <a:gd name="connsiteY9" fmla="*/ 93077 h 219299"/>
              <a:gd name="connsiteX10" fmla="*/ 14648 w 302845"/>
              <a:gd name="connsiteY10" fmla="*/ 121541 h 219299"/>
              <a:gd name="connsiteX11" fmla="*/ 110714 w 302845"/>
              <a:gd name="connsiteY11" fmla="*/ 100193 h 219299"/>
              <a:gd name="connsiteX12" fmla="*/ 196105 w 302845"/>
              <a:gd name="connsiteY12" fmla="*/ 82403 h 219299"/>
              <a:gd name="connsiteX13" fmla="*/ 416 w 302845"/>
              <a:gd name="connsiteY13" fmla="*/ 569 h 21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2845" h="219299">
                <a:moveTo>
                  <a:pt x="416" y="569"/>
                </a:moveTo>
                <a:cubicBezTo>
                  <a:pt x="-8479" y="-5361"/>
                  <a:pt x="127911" y="36742"/>
                  <a:pt x="142736" y="46823"/>
                </a:cubicBezTo>
                <a:cubicBezTo>
                  <a:pt x="157561" y="56904"/>
                  <a:pt x="81657" y="58090"/>
                  <a:pt x="89366" y="61055"/>
                </a:cubicBezTo>
                <a:cubicBezTo>
                  <a:pt x="97075" y="64020"/>
                  <a:pt x="164083" y="58683"/>
                  <a:pt x="188989" y="64613"/>
                </a:cubicBezTo>
                <a:cubicBezTo>
                  <a:pt x="213895" y="70543"/>
                  <a:pt x="232871" y="98414"/>
                  <a:pt x="238801" y="96635"/>
                </a:cubicBezTo>
                <a:cubicBezTo>
                  <a:pt x="244731" y="94856"/>
                  <a:pt x="217453" y="40300"/>
                  <a:pt x="224569" y="53939"/>
                </a:cubicBezTo>
                <a:cubicBezTo>
                  <a:pt x="231685" y="67578"/>
                  <a:pt x="268451" y="151190"/>
                  <a:pt x="281497" y="178468"/>
                </a:cubicBezTo>
                <a:cubicBezTo>
                  <a:pt x="294543" y="205746"/>
                  <a:pt x="302845" y="225315"/>
                  <a:pt x="302845" y="217606"/>
                </a:cubicBezTo>
                <a:cubicBezTo>
                  <a:pt x="302845" y="209897"/>
                  <a:pt x="292764" y="152969"/>
                  <a:pt x="281497" y="132214"/>
                </a:cubicBezTo>
                <a:cubicBezTo>
                  <a:pt x="270230" y="111459"/>
                  <a:pt x="279718" y="94856"/>
                  <a:pt x="235243" y="93077"/>
                </a:cubicBezTo>
                <a:cubicBezTo>
                  <a:pt x="190768" y="91298"/>
                  <a:pt x="35403" y="120355"/>
                  <a:pt x="14648" y="121541"/>
                </a:cubicBezTo>
                <a:cubicBezTo>
                  <a:pt x="-6107" y="122727"/>
                  <a:pt x="110714" y="100193"/>
                  <a:pt x="110714" y="100193"/>
                </a:cubicBezTo>
                <a:cubicBezTo>
                  <a:pt x="140957" y="93670"/>
                  <a:pt x="209744" y="96635"/>
                  <a:pt x="196105" y="82403"/>
                </a:cubicBezTo>
                <a:cubicBezTo>
                  <a:pt x="182466" y="68171"/>
                  <a:pt x="9311" y="6499"/>
                  <a:pt x="416" y="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552B2C86-CCEE-EA06-EF5E-8BC4D8086B0A}"/>
              </a:ext>
            </a:extLst>
          </p:cNvPr>
          <p:cNvSpPr/>
          <p:nvPr/>
        </p:nvSpPr>
        <p:spPr>
          <a:xfrm>
            <a:off x="5969421" y="6415012"/>
            <a:ext cx="545552" cy="220856"/>
          </a:xfrm>
          <a:custGeom>
            <a:avLst/>
            <a:gdLst>
              <a:gd name="connsiteX0" fmla="*/ 545234 w 545552"/>
              <a:gd name="connsiteY0" fmla="*/ 20 h 220856"/>
              <a:gd name="connsiteX1" fmla="*/ 420705 w 545552"/>
              <a:gd name="connsiteY1" fmla="*/ 145897 h 220856"/>
              <a:gd name="connsiteX2" fmla="*/ 331756 w 545552"/>
              <a:gd name="connsiteY2" fmla="*/ 213499 h 220856"/>
              <a:gd name="connsiteX3" fmla="*/ 242806 w 545552"/>
              <a:gd name="connsiteY3" fmla="*/ 217056 h 220856"/>
              <a:gd name="connsiteX4" fmla="*/ 192995 w 545552"/>
              <a:gd name="connsiteY4" fmla="*/ 195709 h 220856"/>
              <a:gd name="connsiteX5" fmla="*/ 864 w 545552"/>
              <a:gd name="connsiteY5" fmla="*/ 131665 h 220856"/>
              <a:gd name="connsiteX6" fmla="*/ 128951 w 545552"/>
              <a:gd name="connsiteY6" fmla="*/ 174361 h 220856"/>
              <a:gd name="connsiteX7" fmla="*/ 289060 w 545552"/>
              <a:gd name="connsiteY7" fmla="*/ 199267 h 220856"/>
              <a:gd name="connsiteX8" fmla="*/ 381567 w 545552"/>
              <a:gd name="connsiteY8" fmla="*/ 156571 h 220856"/>
              <a:gd name="connsiteX9" fmla="*/ 545234 w 545552"/>
              <a:gd name="connsiteY9" fmla="*/ 20 h 22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552" h="220856">
                <a:moveTo>
                  <a:pt x="545234" y="20"/>
                </a:moveTo>
                <a:cubicBezTo>
                  <a:pt x="551757" y="-1759"/>
                  <a:pt x="456285" y="110317"/>
                  <a:pt x="420705" y="145897"/>
                </a:cubicBezTo>
                <a:cubicBezTo>
                  <a:pt x="385125" y="181477"/>
                  <a:pt x="361406" y="201639"/>
                  <a:pt x="331756" y="213499"/>
                </a:cubicBezTo>
                <a:cubicBezTo>
                  <a:pt x="302106" y="225359"/>
                  <a:pt x="265933" y="220021"/>
                  <a:pt x="242806" y="217056"/>
                </a:cubicBezTo>
                <a:cubicBezTo>
                  <a:pt x="219679" y="214091"/>
                  <a:pt x="233319" y="209941"/>
                  <a:pt x="192995" y="195709"/>
                </a:cubicBezTo>
                <a:cubicBezTo>
                  <a:pt x="152671" y="181477"/>
                  <a:pt x="864" y="131665"/>
                  <a:pt x="864" y="131665"/>
                </a:cubicBezTo>
                <a:cubicBezTo>
                  <a:pt x="-9810" y="128107"/>
                  <a:pt x="80918" y="163094"/>
                  <a:pt x="128951" y="174361"/>
                </a:cubicBezTo>
                <a:cubicBezTo>
                  <a:pt x="176984" y="185628"/>
                  <a:pt x="246957" y="202232"/>
                  <a:pt x="289060" y="199267"/>
                </a:cubicBezTo>
                <a:cubicBezTo>
                  <a:pt x="331163" y="196302"/>
                  <a:pt x="342429" y="185035"/>
                  <a:pt x="381567" y="156571"/>
                </a:cubicBezTo>
                <a:cubicBezTo>
                  <a:pt x="420705" y="128107"/>
                  <a:pt x="538711" y="1799"/>
                  <a:pt x="545234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8510813C-2C81-5D78-C23D-6E05FB251565}"/>
              </a:ext>
            </a:extLst>
          </p:cNvPr>
          <p:cNvSpPr/>
          <p:nvPr/>
        </p:nvSpPr>
        <p:spPr>
          <a:xfrm>
            <a:off x="6253490" y="5228313"/>
            <a:ext cx="242933" cy="166827"/>
          </a:xfrm>
          <a:custGeom>
            <a:avLst/>
            <a:gdLst>
              <a:gd name="connsiteX0" fmla="*/ 1433 w 242933"/>
              <a:gd name="connsiteY0" fmla="*/ 1913 h 166827"/>
              <a:gd name="connsiteX1" fmla="*/ 76150 w 242933"/>
              <a:gd name="connsiteY1" fmla="*/ 130000 h 166827"/>
              <a:gd name="connsiteX2" fmla="*/ 239817 w 242933"/>
              <a:gd name="connsiteY2" fmla="*/ 130000 h 166827"/>
              <a:gd name="connsiteX3" fmla="*/ 179332 w 242933"/>
              <a:gd name="connsiteY3" fmla="*/ 147790 h 166827"/>
              <a:gd name="connsiteX4" fmla="*/ 125962 w 242933"/>
              <a:gd name="connsiteY4" fmla="*/ 162022 h 166827"/>
              <a:gd name="connsiteX5" fmla="*/ 33455 w 242933"/>
              <a:gd name="connsiteY5" fmla="*/ 58840 h 166827"/>
              <a:gd name="connsiteX6" fmla="*/ 1433 w 242933"/>
              <a:gd name="connsiteY6" fmla="*/ 1913 h 16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933" h="166827">
                <a:moveTo>
                  <a:pt x="1433" y="1913"/>
                </a:moveTo>
                <a:cubicBezTo>
                  <a:pt x="8549" y="13773"/>
                  <a:pt x="36419" y="108652"/>
                  <a:pt x="76150" y="130000"/>
                </a:cubicBezTo>
                <a:cubicBezTo>
                  <a:pt x="115881" y="151348"/>
                  <a:pt x="222620" y="127035"/>
                  <a:pt x="239817" y="130000"/>
                </a:cubicBezTo>
                <a:cubicBezTo>
                  <a:pt x="257014" y="132965"/>
                  <a:pt x="198308" y="142453"/>
                  <a:pt x="179332" y="147790"/>
                </a:cubicBezTo>
                <a:cubicBezTo>
                  <a:pt x="160356" y="153127"/>
                  <a:pt x="150275" y="176847"/>
                  <a:pt x="125962" y="162022"/>
                </a:cubicBezTo>
                <a:cubicBezTo>
                  <a:pt x="101649" y="147197"/>
                  <a:pt x="51838" y="81374"/>
                  <a:pt x="33455" y="58840"/>
                </a:cubicBezTo>
                <a:cubicBezTo>
                  <a:pt x="15072" y="36306"/>
                  <a:pt x="-5683" y="-9947"/>
                  <a:pt x="1433" y="1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474F729D-984B-5AEA-20A8-1929FE8988E8}"/>
              </a:ext>
            </a:extLst>
          </p:cNvPr>
          <p:cNvSpPr/>
          <p:nvPr/>
        </p:nvSpPr>
        <p:spPr>
          <a:xfrm>
            <a:off x="6531215" y="5376101"/>
            <a:ext cx="76183" cy="527212"/>
          </a:xfrm>
          <a:custGeom>
            <a:avLst/>
            <a:gdLst>
              <a:gd name="connsiteX0" fmla="*/ 15462 w 76183"/>
              <a:gd name="connsiteY0" fmla="*/ 2 h 527212"/>
              <a:gd name="connsiteX1" fmla="*/ 58158 w 76183"/>
              <a:gd name="connsiteY1" fmla="*/ 149437 h 527212"/>
              <a:gd name="connsiteX2" fmla="*/ 8346 w 76183"/>
              <a:gd name="connsiteY2" fmla="*/ 249060 h 527212"/>
              <a:gd name="connsiteX3" fmla="*/ 33252 w 76183"/>
              <a:gd name="connsiteY3" fmla="*/ 515908 h 527212"/>
              <a:gd name="connsiteX4" fmla="*/ 29694 w 76183"/>
              <a:gd name="connsiteY4" fmla="*/ 462539 h 527212"/>
              <a:gd name="connsiteX5" fmla="*/ 1230 w 76183"/>
              <a:gd name="connsiteY5" fmla="*/ 323778 h 527212"/>
              <a:gd name="connsiteX6" fmla="*/ 75948 w 76183"/>
              <a:gd name="connsiteY6" fmla="*/ 192132 h 527212"/>
              <a:gd name="connsiteX7" fmla="*/ 26136 w 76183"/>
              <a:gd name="connsiteY7" fmla="*/ 249060 h 527212"/>
              <a:gd name="connsiteX8" fmla="*/ 65274 w 76183"/>
              <a:gd name="connsiteY8" fmla="*/ 152995 h 527212"/>
              <a:gd name="connsiteX9" fmla="*/ 15462 w 76183"/>
              <a:gd name="connsiteY9" fmla="*/ 2 h 52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183" h="527212">
                <a:moveTo>
                  <a:pt x="15462" y="2"/>
                </a:moveTo>
                <a:cubicBezTo>
                  <a:pt x="14276" y="-591"/>
                  <a:pt x="59344" y="107927"/>
                  <a:pt x="58158" y="149437"/>
                </a:cubicBezTo>
                <a:cubicBezTo>
                  <a:pt x="56972" y="190947"/>
                  <a:pt x="12497" y="187982"/>
                  <a:pt x="8346" y="249060"/>
                </a:cubicBezTo>
                <a:cubicBezTo>
                  <a:pt x="4195" y="310138"/>
                  <a:pt x="29694" y="480328"/>
                  <a:pt x="33252" y="515908"/>
                </a:cubicBezTo>
                <a:cubicBezTo>
                  <a:pt x="36810" y="551488"/>
                  <a:pt x="35031" y="494561"/>
                  <a:pt x="29694" y="462539"/>
                </a:cubicBezTo>
                <a:cubicBezTo>
                  <a:pt x="24357" y="430517"/>
                  <a:pt x="-6479" y="368846"/>
                  <a:pt x="1230" y="323778"/>
                </a:cubicBezTo>
                <a:cubicBezTo>
                  <a:pt x="8939" y="278710"/>
                  <a:pt x="71797" y="204585"/>
                  <a:pt x="75948" y="192132"/>
                </a:cubicBezTo>
                <a:cubicBezTo>
                  <a:pt x="80099" y="179679"/>
                  <a:pt x="27915" y="255583"/>
                  <a:pt x="26136" y="249060"/>
                </a:cubicBezTo>
                <a:cubicBezTo>
                  <a:pt x="24357" y="242537"/>
                  <a:pt x="64088" y="193912"/>
                  <a:pt x="65274" y="152995"/>
                </a:cubicBezTo>
                <a:cubicBezTo>
                  <a:pt x="66460" y="112078"/>
                  <a:pt x="16648" y="595"/>
                  <a:pt x="1546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762A6E91-E868-9B96-1FD8-26B2B289BD8E}"/>
              </a:ext>
            </a:extLst>
          </p:cNvPr>
          <p:cNvSpPr/>
          <p:nvPr/>
        </p:nvSpPr>
        <p:spPr>
          <a:xfrm>
            <a:off x="6386568" y="5372528"/>
            <a:ext cx="202343" cy="868167"/>
          </a:xfrm>
          <a:custGeom>
            <a:avLst/>
            <a:gdLst>
              <a:gd name="connsiteX0" fmla="*/ 42696 w 202343"/>
              <a:gd name="connsiteY0" fmla="*/ 17 h 868167"/>
              <a:gd name="connsiteX1" fmla="*/ 131645 w 202343"/>
              <a:gd name="connsiteY1" fmla="*/ 281097 h 868167"/>
              <a:gd name="connsiteX2" fmla="*/ 170783 w 202343"/>
              <a:gd name="connsiteY2" fmla="*/ 537271 h 868167"/>
              <a:gd name="connsiteX3" fmla="*/ 170783 w 202343"/>
              <a:gd name="connsiteY3" fmla="*/ 462554 h 868167"/>
              <a:gd name="connsiteX4" fmla="*/ 167225 w 202343"/>
              <a:gd name="connsiteY4" fmla="*/ 619105 h 868167"/>
              <a:gd name="connsiteX5" fmla="*/ 67602 w 202343"/>
              <a:gd name="connsiteY5" fmla="*/ 757866 h 868167"/>
              <a:gd name="connsiteX6" fmla="*/ 0 w 202343"/>
              <a:gd name="connsiteY6" fmla="*/ 868163 h 868167"/>
              <a:gd name="connsiteX7" fmla="*/ 67602 w 202343"/>
              <a:gd name="connsiteY7" fmla="*/ 761424 h 868167"/>
              <a:gd name="connsiteX8" fmla="*/ 185015 w 202343"/>
              <a:gd name="connsiteY8" fmla="*/ 615547 h 868167"/>
              <a:gd name="connsiteX9" fmla="*/ 192131 w 202343"/>
              <a:gd name="connsiteY9" fmla="*/ 523039 h 868167"/>
              <a:gd name="connsiteX10" fmla="*/ 92507 w 202343"/>
              <a:gd name="connsiteY10" fmla="*/ 220611 h 868167"/>
              <a:gd name="connsiteX11" fmla="*/ 110297 w 202343"/>
              <a:gd name="connsiteY11" fmla="*/ 266865 h 868167"/>
              <a:gd name="connsiteX12" fmla="*/ 42696 w 202343"/>
              <a:gd name="connsiteY12" fmla="*/ 17 h 86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2343" h="868167">
                <a:moveTo>
                  <a:pt x="42696" y="17"/>
                </a:moveTo>
                <a:cubicBezTo>
                  <a:pt x="46254" y="2389"/>
                  <a:pt x="110297" y="191555"/>
                  <a:pt x="131645" y="281097"/>
                </a:cubicBezTo>
                <a:cubicBezTo>
                  <a:pt x="152993" y="370639"/>
                  <a:pt x="164260" y="507028"/>
                  <a:pt x="170783" y="537271"/>
                </a:cubicBezTo>
                <a:cubicBezTo>
                  <a:pt x="177306" y="567514"/>
                  <a:pt x="171376" y="448915"/>
                  <a:pt x="170783" y="462554"/>
                </a:cubicBezTo>
                <a:cubicBezTo>
                  <a:pt x="170190" y="476193"/>
                  <a:pt x="184422" y="569886"/>
                  <a:pt x="167225" y="619105"/>
                </a:cubicBezTo>
                <a:cubicBezTo>
                  <a:pt x="150028" y="668324"/>
                  <a:pt x="95473" y="716356"/>
                  <a:pt x="67602" y="757866"/>
                </a:cubicBezTo>
                <a:cubicBezTo>
                  <a:pt x="39731" y="799376"/>
                  <a:pt x="0" y="867570"/>
                  <a:pt x="0" y="868163"/>
                </a:cubicBezTo>
                <a:cubicBezTo>
                  <a:pt x="0" y="868756"/>
                  <a:pt x="36766" y="803527"/>
                  <a:pt x="67602" y="761424"/>
                </a:cubicBezTo>
                <a:cubicBezTo>
                  <a:pt x="98438" y="719321"/>
                  <a:pt x="164260" y="655278"/>
                  <a:pt x="185015" y="615547"/>
                </a:cubicBezTo>
                <a:cubicBezTo>
                  <a:pt x="205770" y="575816"/>
                  <a:pt x="207549" y="588862"/>
                  <a:pt x="192131" y="523039"/>
                </a:cubicBezTo>
                <a:cubicBezTo>
                  <a:pt x="176713" y="457216"/>
                  <a:pt x="106146" y="263307"/>
                  <a:pt x="92507" y="220611"/>
                </a:cubicBezTo>
                <a:cubicBezTo>
                  <a:pt x="78868" y="177915"/>
                  <a:pt x="119192" y="300073"/>
                  <a:pt x="110297" y="266865"/>
                </a:cubicBezTo>
                <a:cubicBezTo>
                  <a:pt x="101402" y="233657"/>
                  <a:pt x="39138" y="-2355"/>
                  <a:pt x="4269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BE75504F-920B-1EC7-0A26-F975B8BD5626}"/>
              </a:ext>
            </a:extLst>
          </p:cNvPr>
          <p:cNvSpPr/>
          <p:nvPr/>
        </p:nvSpPr>
        <p:spPr>
          <a:xfrm>
            <a:off x="6336672" y="5685462"/>
            <a:ext cx="183243" cy="639564"/>
          </a:xfrm>
          <a:custGeom>
            <a:avLst/>
            <a:gdLst>
              <a:gd name="connsiteX0" fmla="*/ 156635 w 183243"/>
              <a:gd name="connsiteY0" fmla="*/ 185 h 639564"/>
              <a:gd name="connsiteX1" fmla="*/ 181541 w 183243"/>
              <a:gd name="connsiteY1" fmla="*/ 259917 h 639564"/>
              <a:gd name="connsiteX2" fmla="*/ 99708 w 183243"/>
              <a:gd name="connsiteY2" fmla="*/ 402236 h 639564"/>
              <a:gd name="connsiteX3" fmla="*/ 121056 w 183243"/>
              <a:gd name="connsiteY3" fmla="*/ 355982 h 639564"/>
              <a:gd name="connsiteX4" fmla="*/ 39222 w 183243"/>
              <a:gd name="connsiteY4" fmla="*/ 462722 h 639564"/>
              <a:gd name="connsiteX5" fmla="*/ 84 w 183243"/>
              <a:gd name="connsiteY5" fmla="*/ 637063 h 639564"/>
              <a:gd name="connsiteX6" fmla="*/ 32106 w 183243"/>
              <a:gd name="connsiteY6" fmla="*/ 551671 h 639564"/>
              <a:gd name="connsiteX7" fmla="*/ 131730 w 183243"/>
              <a:gd name="connsiteY7" fmla="*/ 359540 h 639564"/>
              <a:gd name="connsiteX8" fmla="*/ 174425 w 183243"/>
              <a:gd name="connsiteY8" fmla="*/ 302613 h 639564"/>
              <a:gd name="connsiteX9" fmla="*/ 156635 w 183243"/>
              <a:gd name="connsiteY9" fmla="*/ 185 h 63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243" h="639564">
                <a:moveTo>
                  <a:pt x="156635" y="185"/>
                </a:moveTo>
                <a:cubicBezTo>
                  <a:pt x="157821" y="-6931"/>
                  <a:pt x="191029" y="192909"/>
                  <a:pt x="181541" y="259917"/>
                </a:cubicBezTo>
                <a:cubicBezTo>
                  <a:pt x="172053" y="326926"/>
                  <a:pt x="109789" y="386225"/>
                  <a:pt x="99708" y="402236"/>
                </a:cubicBezTo>
                <a:cubicBezTo>
                  <a:pt x="89627" y="418247"/>
                  <a:pt x="131137" y="345901"/>
                  <a:pt x="121056" y="355982"/>
                </a:cubicBezTo>
                <a:cubicBezTo>
                  <a:pt x="110975" y="366063"/>
                  <a:pt x="59384" y="415875"/>
                  <a:pt x="39222" y="462722"/>
                </a:cubicBezTo>
                <a:cubicBezTo>
                  <a:pt x="19060" y="509569"/>
                  <a:pt x="1270" y="622238"/>
                  <a:pt x="84" y="637063"/>
                </a:cubicBezTo>
                <a:cubicBezTo>
                  <a:pt x="-1102" y="651888"/>
                  <a:pt x="10165" y="597925"/>
                  <a:pt x="32106" y="551671"/>
                </a:cubicBezTo>
                <a:cubicBezTo>
                  <a:pt x="54047" y="505417"/>
                  <a:pt x="108010" y="401050"/>
                  <a:pt x="131730" y="359540"/>
                </a:cubicBezTo>
                <a:cubicBezTo>
                  <a:pt x="155450" y="318030"/>
                  <a:pt x="172646" y="360726"/>
                  <a:pt x="174425" y="302613"/>
                </a:cubicBezTo>
                <a:cubicBezTo>
                  <a:pt x="176204" y="244500"/>
                  <a:pt x="155449" y="7301"/>
                  <a:pt x="156635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7A2EF4EE-5287-5F78-41E4-53C420644C8F}"/>
              </a:ext>
            </a:extLst>
          </p:cNvPr>
          <p:cNvSpPr/>
          <p:nvPr/>
        </p:nvSpPr>
        <p:spPr>
          <a:xfrm>
            <a:off x="6118012" y="5776699"/>
            <a:ext cx="282788" cy="496435"/>
          </a:xfrm>
          <a:custGeom>
            <a:avLst/>
            <a:gdLst>
              <a:gd name="connsiteX0" fmla="*/ 190281 w 282788"/>
              <a:gd name="connsiteY0" fmla="*/ 1455 h 496435"/>
              <a:gd name="connsiteX1" fmla="*/ 240092 w 282788"/>
              <a:gd name="connsiteY1" fmla="*/ 168680 h 496435"/>
              <a:gd name="connsiteX2" fmla="*/ 282788 w 282788"/>
              <a:gd name="connsiteY2" fmla="*/ 325231 h 496435"/>
              <a:gd name="connsiteX3" fmla="*/ 240092 w 282788"/>
              <a:gd name="connsiteY3" fmla="*/ 307441 h 496435"/>
              <a:gd name="connsiteX4" fmla="*/ 247208 w 282788"/>
              <a:gd name="connsiteY4" fmla="*/ 335905 h 496435"/>
              <a:gd name="connsiteX5" fmla="*/ 136911 w 282788"/>
              <a:gd name="connsiteY5" fmla="*/ 314557 h 496435"/>
              <a:gd name="connsiteX6" fmla="*/ 1708 w 282788"/>
              <a:gd name="connsiteY6" fmla="*/ 481782 h 496435"/>
              <a:gd name="connsiteX7" fmla="*/ 58635 w 282788"/>
              <a:gd name="connsiteY7" fmla="*/ 407064 h 496435"/>
              <a:gd name="connsiteX8" fmla="*/ 26614 w 282788"/>
              <a:gd name="connsiteY8" fmla="*/ 496014 h 496435"/>
              <a:gd name="connsiteX9" fmla="*/ 83541 w 282788"/>
              <a:gd name="connsiteY9" fmla="*/ 439086 h 496435"/>
              <a:gd name="connsiteX10" fmla="*/ 161817 w 282788"/>
              <a:gd name="connsiteY10" fmla="*/ 403506 h 496435"/>
              <a:gd name="connsiteX11" fmla="*/ 79983 w 282788"/>
              <a:gd name="connsiteY11" fmla="*/ 410622 h 496435"/>
              <a:gd name="connsiteX12" fmla="*/ 222302 w 282788"/>
              <a:gd name="connsiteY12" fmla="*/ 346579 h 496435"/>
              <a:gd name="connsiteX13" fmla="*/ 193839 w 282788"/>
              <a:gd name="connsiteY13" fmla="*/ 328789 h 496435"/>
              <a:gd name="connsiteX14" fmla="*/ 264998 w 282788"/>
              <a:gd name="connsiteY14" fmla="*/ 310999 h 496435"/>
              <a:gd name="connsiteX15" fmla="*/ 264998 w 282788"/>
              <a:gd name="connsiteY15" fmla="*/ 268303 h 496435"/>
              <a:gd name="connsiteX16" fmla="*/ 190281 w 282788"/>
              <a:gd name="connsiteY16" fmla="*/ 1455 h 49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2788" h="496435">
                <a:moveTo>
                  <a:pt x="190281" y="1455"/>
                </a:moveTo>
                <a:cubicBezTo>
                  <a:pt x="186130" y="-15149"/>
                  <a:pt x="224674" y="114717"/>
                  <a:pt x="240092" y="168680"/>
                </a:cubicBezTo>
                <a:cubicBezTo>
                  <a:pt x="255510" y="222643"/>
                  <a:pt x="282788" y="302104"/>
                  <a:pt x="282788" y="325231"/>
                </a:cubicBezTo>
                <a:cubicBezTo>
                  <a:pt x="282788" y="348358"/>
                  <a:pt x="246022" y="305662"/>
                  <a:pt x="240092" y="307441"/>
                </a:cubicBezTo>
                <a:cubicBezTo>
                  <a:pt x="234162" y="309220"/>
                  <a:pt x="264405" y="334719"/>
                  <a:pt x="247208" y="335905"/>
                </a:cubicBezTo>
                <a:cubicBezTo>
                  <a:pt x="230011" y="337091"/>
                  <a:pt x="177828" y="290244"/>
                  <a:pt x="136911" y="314557"/>
                </a:cubicBezTo>
                <a:cubicBezTo>
                  <a:pt x="95994" y="338870"/>
                  <a:pt x="14754" y="466364"/>
                  <a:pt x="1708" y="481782"/>
                </a:cubicBezTo>
                <a:cubicBezTo>
                  <a:pt x="-11338" y="497200"/>
                  <a:pt x="54484" y="404692"/>
                  <a:pt x="58635" y="407064"/>
                </a:cubicBezTo>
                <a:cubicBezTo>
                  <a:pt x="62786" y="409436"/>
                  <a:pt x="22463" y="490677"/>
                  <a:pt x="26614" y="496014"/>
                </a:cubicBezTo>
                <a:cubicBezTo>
                  <a:pt x="30765" y="501351"/>
                  <a:pt x="61007" y="454504"/>
                  <a:pt x="83541" y="439086"/>
                </a:cubicBezTo>
                <a:cubicBezTo>
                  <a:pt x="106075" y="423668"/>
                  <a:pt x="162410" y="408250"/>
                  <a:pt x="161817" y="403506"/>
                </a:cubicBezTo>
                <a:cubicBezTo>
                  <a:pt x="161224" y="398762"/>
                  <a:pt x="69902" y="420110"/>
                  <a:pt x="79983" y="410622"/>
                </a:cubicBezTo>
                <a:cubicBezTo>
                  <a:pt x="90064" y="401134"/>
                  <a:pt x="203326" y="360218"/>
                  <a:pt x="222302" y="346579"/>
                </a:cubicBezTo>
                <a:cubicBezTo>
                  <a:pt x="241278" y="332940"/>
                  <a:pt x="186723" y="334719"/>
                  <a:pt x="193839" y="328789"/>
                </a:cubicBezTo>
                <a:cubicBezTo>
                  <a:pt x="200955" y="322859"/>
                  <a:pt x="253138" y="321080"/>
                  <a:pt x="264998" y="310999"/>
                </a:cubicBezTo>
                <a:cubicBezTo>
                  <a:pt x="276858" y="300918"/>
                  <a:pt x="276265" y="312778"/>
                  <a:pt x="264998" y="268303"/>
                </a:cubicBezTo>
                <a:cubicBezTo>
                  <a:pt x="253731" y="223828"/>
                  <a:pt x="194432" y="18059"/>
                  <a:pt x="190281" y="1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44ECC76B-296B-56C0-2755-6DF2D87EB957}"/>
              </a:ext>
            </a:extLst>
          </p:cNvPr>
          <p:cNvSpPr/>
          <p:nvPr/>
        </p:nvSpPr>
        <p:spPr>
          <a:xfrm>
            <a:off x="6083774" y="6063916"/>
            <a:ext cx="249803" cy="537610"/>
          </a:xfrm>
          <a:custGeom>
            <a:avLst/>
            <a:gdLst>
              <a:gd name="connsiteX0" fmla="*/ 366 w 249803"/>
              <a:gd name="connsiteY0" fmla="*/ 2434 h 537610"/>
              <a:gd name="connsiteX1" fmla="*/ 60852 w 249803"/>
              <a:gd name="connsiteY1" fmla="*/ 237261 h 537610"/>
              <a:gd name="connsiteX2" fmla="*/ 67968 w 249803"/>
              <a:gd name="connsiteY2" fmla="*/ 475645 h 537610"/>
              <a:gd name="connsiteX3" fmla="*/ 103547 w 249803"/>
              <a:gd name="connsiteY3" fmla="*/ 408044 h 537610"/>
              <a:gd name="connsiteX4" fmla="*/ 82200 w 249803"/>
              <a:gd name="connsiteY4" fmla="*/ 529015 h 537610"/>
              <a:gd name="connsiteX5" fmla="*/ 156917 w 249803"/>
              <a:gd name="connsiteY5" fmla="*/ 450739 h 537610"/>
              <a:gd name="connsiteX6" fmla="*/ 92873 w 249803"/>
              <a:gd name="connsiteY6" fmla="*/ 532573 h 537610"/>
              <a:gd name="connsiteX7" fmla="*/ 135569 w 249803"/>
              <a:gd name="connsiteY7" fmla="*/ 272840 h 537610"/>
              <a:gd name="connsiteX8" fmla="*/ 249424 w 249803"/>
              <a:gd name="connsiteY8" fmla="*/ 130521 h 537610"/>
              <a:gd name="connsiteX9" fmla="*/ 92873 w 249803"/>
              <a:gd name="connsiteY9" fmla="*/ 308420 h 537610"/>
              <a:gd name="connsiteX10" fmla="*/ 89315 w 249803"/>
              <a:gd name="connsiteY10" fmla="*/ 255051 h 537610"/>
              <a:gd name="connsiteX11" fmla="*/ 89315 w 249803"/>
              <a:gd name="connsiteY11" fmla="*/ 504109 h 537610"/>
              <a:gd name="connsiteX12" fmla="*/ 92873 w 249803"/>
              <a:gd name="connsiteY12" fmla="*/ 390254 h 537610"/>
              <a:gd name="connsiteX13" fmla="*/ 366 w 249803"/>
              <a:gd name="connsiteY13" fmla="*/ 2434 h 53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03" h="537610">
                <a:moveTo>
                  <a:pt x="366" y="2434"/>
                </a:moveTo>
                <a:cubicBezTo>
                  <a:pt x="-4971" y="-23065"/>
                  <a:pt x="49585" y="158393"/>
                  <a:pt x="60852" y="237261"/>
                </a:cubicBezTo>
                <a:cubicBezTo>
                  <a:pt x="72119" y="316130"/>
                  <a:pt x="60852" y="447181"/>
                  <a:pt x="67968" y="475645"/>
                </a:cubicBezTo>
                <a:cubicBezTo>
                  <a:pt x="75084" y="504109"/>
                  <a:pt x="101175" y="399149"/>
                  <a:pt x="103547" y="408044"/>
                </a:cubicBezTo>
                <a:cubicBezTo>
                  <a:pt x="105919" y="416939"/>
                  <a:pt x="73305" y="521899"/>
                  <a:pt x="82200" y="529015"/>
                </a:cubicBezTo>
                <a:cubicBezTo>
                  <a:pt x="91095" y="536131"/>
                  <a:pt x="155138" y="450146"/>
                  <a:pt x="156917" y="450739"/>
                </a:cubicBezTo>
                <a:cubicBezTo>
                  <a:pt x="158696" y="451332"/>
                  <a:pt x="96431" y="562223"/>
                  <a:pt x="92873" y="532573"/>
                </a:cubicBezTo>
                <a:cubicBezTo>
                  <a:pt x="89315" y="502923"/>
                  <a:pt x="109477" y="339849"/>
                  <a:pt x="135569" y="272840"/>
                </a:cubicBezTo>
                <a:cubicBezTo>
                  <a:pt x="161661" y="205831"/>
                  <a:pt x="256540" y="124591"/>
                  <a:pt x="249424" y="130521"/>
                </a:cubicBezTo>
                <a:cubicBezTo>
                  <a:pt x="242308" y="136451"/>
                  <a:pt x="119558" y="287665"/>
                  <a:pt x="92873" y="308420"/>
                </a:cubicBezTo>
                <a:cubicBezTo>
                  <a:pt x="66188" y="329175"/>
                  <a:pt x="89908" y="222436"/>
                  <a:pt x="89315" y="255051"/>
                </a:cubicBezTo>
                <a:cubicBezTo>
                  <a:pt x="88722" y="287666"/>
                  <a:pt x="88722" y="481575"/>
                  <a:pt x="89315" y="504109"/>
                </a:cubicBezTo>
                <a:cubicBezTo>
                  <a:pt x="89908" y="526643"/>
                  <a:pt x="106512" y="469122"/>
                  <a:pt x="92873" y="390254"/>
                </a:cubicBezTo>
                <a:cubicBezTo>
                  <a:pt x="79234" y="311386"/>
                  <a:pt x="5703" y="27933"/>
                  <a:pt x="366" y="2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78E32299-8FF9-9F1C-794A-E4A4FEFB468A}"/>
              </a:ext>
            </a:extLst>
          </p:cNvPr>
          <p:cNvSpPr/>
          <p:nvPr/>
        </p:nvSpPr>
        <p:spPr>
          <a:xfrm>
            <a:off x="6340312" y="6087094"/>
            <a:ext cx="214055" cy="303221"/>
          </a:xfrm>
          <a:custGeom>
            <a:avLst/>
            <a:gdLst>
              <a:gd name="connsiteX0" fmla="*/ 213481 w 214055"/>
              <a:gd name="connsiteY0" fmla="*/ 604 h 303221"/>
              <a:gd name="connsiteX1" fmla="*/ 120974 w 214055"/>
              <a:gd name="connsiteY1" fmla="*/ 121575 h 303221"/>
              <a:gd name="connsiteX2" fmla="*/ 113858 w 214055"/>
              <a:gd name="connsiteY2" fmla="*/ 153597 h 303221"/>
              <a:gd name="connsiteX3" fmla="*/ 152995 w 214055"/>
              <a:gd name="connsiteY3" fmla="*/ 196293 h 303221"/>
              <a:gd name="connsiteX4" fmla="*/ 81836 w 214055"/>
              <a:gd name="connsiteY4" fmla="*/ 199851 h 303221"/>
              <a:gd name="connsiteX5" fmla="*/ 124532 w 214055"/>
              <a:gd name="connsiteY5" fmla="*/ 267452 h 303221"/>
              <a:gd name="connsiteX6" fmla="*/ 2 w 214055"/>
              <a:gd name="connsiteY6" fmla="*/ 214083 h 303221"/>
              <a:gd name="connsiteX7" fmla="*/ 128090 w 214055"/>
              <a:gd name="connsiteY7" fmla="*/ 303032 h 303221"/>
              <a:gd name="connsiteX8" fmla="*/ 96068 w 214055"/>
              <a:gd name="connsiteY8" fmla="*/ 235431 h 303221"/>
              <a:gd name="connsiteX9" fmla="*/ 110300 w 214055"/>
              <a:gd name="connsiteY9" fmla="*/ 160713 h 303221"/>
              <a:gd name="connsiteX10" fmla="*/ 71162 w 214055"/>
              <a:gd name="connsiteY10" fmla="*/ 178503 h 303221"/>
              <a:gd name="connsiteX11" fmla="*/ 213481 w 214055"/>
              <a:gd name="connsiteY11" fmla="*/ 604 h 30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4055" h="303221">
                <a:moveTo>
                  <a:pt x="213481" y="604"/>
                </a:moveTo>
                <a:cubicBezTo>
                  <a:pt x="221783" y="-8884"/>
                  <a:pt x="137578" y="96076"/>
                  <a:pt x="120974" y="121575"/>
                </a:cubicBezTo>
                <a:cubicBezTo>
                  <a:pt x="104370" y="147074"/>
                  <a:pt x="108521" y="141144"/>
                  <a:pt x="113858" y="153597"/>
                </a:cubicBezTo>
                <a:cubicBezTo>
                  <a:pt x="119195" y="166050"/>
                  <a:pt x="158332" y="188584"/>
                  <a:pt x="152995" y="196293"/>
                </a:cubicBezTo>
                <a:cubicBezTo>
                  <a:pt x="147658" y="204002"/>
                  <a:pt x="86580" y="187991"/>
                  <a:pt x="81836" y="199851"/>
                </a:cubicBezTo>
                <a:cubicBezTo>
                  <a:pt x="77092" y="211711"/>
                  <a:pt x="138171" y="265080"/>
                  <a:pt x="124532" y="267452"/>
                </a:cubicBezTo>
                <a:cubicBezTo>
                  <a:pt x="110893" y="269824"/>
                  <a:pt x="-591" y="208153"/>
                  <a:pt x="2" y="214083"/>
                </a:cubicBezTo>
                <a:cubicBezTo>
                  <a:pt x="595" y="220013"/>
                  <a:pt x="112079" y="299474"/>
                  <a:pt x="128090" y="303032"/>
                </a:cubicBezTo>
                <a:cubicBezTo>
                  <a:pt x="144101" y="306590"/>
                  <a:pt x="99033" y="259151"/>
                  <a:pt x="96068" y="235431"/>
                </a:cubicBezTo>
                <a:cubicBezTo>
                  <a:pt x="93103" y="211711"/>
                  <a:pt x="114451" y="170201"/>
                  <a:pt x="110300" y="160713"/>
                </a:cubicBezTo>
                <a:cubicBezTo>
                  <a:pt x="106149" y="151225"/>
                  <a:pt x="52186" y="206374"/>
                  <a:pt x="71162" y="178503"/>
                </a:cubicBezTo>
                <a:cubicBezTo>
                  <a:pt x="90138" y="150632"/>
                  <a:pt x="205179" y="10092"/>
                  <a:pt x="213481" y="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3C4C3CC0-0B30-B338-97A5-A4CCC7DD3CDA}"/>
              </a:ext>
            </a:extLst>
          </p:cNvPr>
          <p:cNvSpPr/>
          <p:nvPr/>
        </p:nvSpPr>
        <p:spPr>
          <a:xfrm>
            <a:off x="6175756" y="5616512"/>
            <a:ext cx="267771" cy="539129"/>
          </a:xfrm>
          <a:custGeom>
            <a:avLst/>
            <a:gdLst>
              <a:gd name="connsiteX0" fmla="*/ 72051 w 267771"/>
              <a:gd name="connsiteY0" fmla="*/ 58461 h 539129"/>
              <a:gd name="connsiteX1" fmla="*/ 128979 w 267771"/>
              <a:gd name="connsiteY1" fmla="*/ 353773 h 539129"/>
              <a:gd name="connsiteX2" fmla="*/ 217928 w 267771"/>
              <a:gd name="connsiteY2" fmla="*/ 389353 h 539129"/>
              <a:gd name="connsiteX3" fmla="*/ 136095 w 267771"/>
              <a:gd name="connsiteY3" fmla="*/ 435606 h 539129"/>
              <a:gd name="connsiteX4" fmla="*/ 891 w 267771"/>
              <a:gd name="connsiteY4" fmla="*/ 538788 h 539129"/>
              <a:gd name="connsiteX5" fmla="*/ 82725 w 267771"/>
              <a:gd name="connsiteY5" fmla="*/ 467628 h 539129"/>
              <a:gd name="connsiteX6" fmla="*/ 185906 w 267771"/>
              <a:gd name="connsiteY6" fmla="*/ 432048 h 539129"/>
              <a:gd name="connsiteX7" fmla="*/ 217928 w 267771"/>
              <a:gd name="connsiteY7" fmla="*/ 311077 h 539129"/>
              <a:gd name="connsiteX8" fmla="*/ 242834 w 267771"/>
              <a:gd name="connsiteY8" fmla="*/ 289729 h 539129"/>
              <a:gd name="connsiteX9" fmla="*/ 267740 w 267771"/>
              <a:gd name="connsiteY9" fmla="*/ 1533 h 539129"/>
              <a:gd name="connsiteX10" fmla="*/ 246392 w 267771"/>
              <a:gd name="connsiteY10" fmla="*/ 186548 h 539129"/>
              <a:gd name="connsiteX11" fmla="*/ 182348 w 267771"/>
              <a:gd name="connsiteY11" fmla="*/ 424932 h 539129"/>
              <a:gd name="connsiteX12" fmla="*/ 125421 w 267771"/>
              <a:gd name="connsiteY12" fmla="*/ 339541 h 539129"/>
              <a:gd name="connsiteX13" fmla="*/ 72051 w 267771"/>
              <a:gd name="connsiteY13" fmla="*/ 58461 h 53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7771" h="539129">
                <a:moveTo>
                  <a:pt x="72051" y="58461"/>
                </a:moveTo>
                <a:cubicBezTo>
                  <a:pt x="72644" y="60833"/>
                  <a:pt x="104666" y="298624"/>
                  <a:pt x="128979" y="353773"/>
                </a:cubicBezTo>
                <a:cubicBezTo>
                  <a:pt x="153292" y="408922"/>
                  <a:pt x="216742" y="375714"/>
                  <a:pt x="217928" y="389353"/>
                </a:cubicBezTo>
                <a:cubicBezTo>
                  <a:pt x="219114" y="402992"/>
                  <a:pt x="172268" y="410700"/>
                  <a:pt x="136095" y="435606"/>
                </a:cubicBezTo>
                <a:cubicBezTo>
                  <a:pt x="99922" y="460512"/>
                  <a:pt x="9786" y="533451"/>
                  <a:pt x="891" y="538788"/>
                </a:cubicBezTo>
                <a:cubicBezTo>
                  <a:pt x="-8004" y="544125"/>
                  <a:pt x="51889" y="485418"/>
                  <a:pt x="82725" y="467628"/>
                </a:cubicBezTo>
                <a:cubicBezTo>
                  <a:pt x="113561" y="449838"/>
                  <a:pt x="163372" y="458140"/>
                  <a:pt x="185906" y="432048"/>
                </a:cubicBezTo>
                <a:cubicBezTo>
                  <a:pt x="208440" y="405956"/>
                  <a:pt x="208440" y="334797"/>
                  <a:pt x="217928" y="311077"/>
                </a:cubicBezTo>
                <a:cubicBezTo>
                  <a:pt x="227416" y="287357"/>
                  <a:pt x="234532" y="341320"/>
                  <a:pt x="242834" y="289729"/>
                </a:cubicBezTo>
                <a:cubicBezTo>
                  <a:pt x="251136" y="238138"/>
                  <a:pt x="267147" y="18730"/>
                  <a:pt x="267740" y="1533"/>
                </a:cubicBezTo>
                <a:cubicBezTo>
                  <a:pt x="268333" y="-15664"/>
                  <a:pt x="260624" y="115982"/>
                  <a:pt x="246392" y="186548"/>
                </a:cubicBezTo>
                <a:cubicBezTo>
                  <a:pt x="232160" y="257114"/>
                  <a:pt x="202510" y="399433"/>
                  <a:pt x="182348" y="424932"/>
                </a:cubicBezTo>
                <a:cubicBezTo>
                  <a:pt x="162186" y="450431"/>
                  <a:pt x="141432" y="394689"/>
                  <a:pt x="125421" y="339541"/>
                </a:cubicBezTo>
                <a:cubicBezTo>
                  <a:pt x="109410" y="284393"/>
                  <a:pt x="71458" y="56089"/>
                  <a:pt x="72051" y="58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F28501BA-312B-319C-7ACB-9E008D33A92F}"/>
              </a:ext>
            </a:extLst>
          </p:cNvPr>
          <p:cNvSpPr/>
          <p:nvPr/>
        </p:nvSpPr>
        <p:spPr>
          <a:xfrm>
            <a:off x="6169013" y="5083125"/>
            <a:ext cx="200390" cy="1079409"/>
          </a:xfrm>
          <a:custGeom>
            <a:avLst/>
            <a:gdLst>
              <a:gd name="connsiteX0" fmla="*/ 12 w 200390"/>
              <a:gd name="connsiteY0" fmla="*/ 50 h 1079409"/>
              <a:gd name="connsiteX1" fmla="*/ 187337 w 200390"/>
              <a:gd name="connsiteY1" fmla="*/ 422325 h 1079409"/>
              <a:gd name="connsiteX2" fmla="*/ 168287 w 200390"/>
              <a:gd name="connsiteY2" fmla="*/ 581075 h 1079409"/>
              <a:gd name="connsiteX3" fmla="*/ 38112 w 200390"/>
              <a:gd name="connsiteY3" fmla="*/ 701725 h 1079409"/>
              <a:gd name="connsiteX4" fmla="*/ 95262 w 200390"/>
              <a:gd name="connsiteY4" fmla="*/ 1073200 h 1079409"/>
              <a:gd name="connsiteX5" fmla="*/ 85737 w 200390"/>
              <a:gd name="connsiteY5" fmla="*/ 914450 h 1079409"/>
              <a:gd name="connsiteX6" fmla="*/ 76212 w 200390"/>
              <a:gd name="connsiteY6" fmla="*/ 657275 h 1079409"/>
              <a:gd name="connsiteX7" fmla="*/ 165112 w 200390"/>
              <a:gd name="connsiteY7" fmla="*/ 549325 h 1079409"/>
              <a:gd name="connsiteX8" fmla="*/ 177812 w 200390"/>
              <a:gd name="connsiteY8" fmla="*/ 450900 h 1079409"/>
              <a:gd name="connsiteX9" fmla="*/ 12 w 200390"/>
              <a:gd name="connsiteY9" fmla="*/ 50 h 107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390" h="1079409">
                <a:moveTo>
                  <a:pt x="12" y="50"/>
                </a:moveTo>
                <a:cubicBezTo>
                  <a:pt x="1599" y="-4712"/>
                  <a:pt x="159291" y="325487"/>
                  <a:pt x="187337" y="422325"/>
                </a:cubicBezTo>
                <a:cubicBezTo>
                  <a:pt x="215383" y="519163"/>
                  <a:pt x="193158" y="534508"/>
                  <a:pt x="168287" y="581075"/>
                </a:cubicBezTo>
                <a:cubicBezTo>
                  <a:pt x="143416" y="627642"/>
                  <a:pt x="50283" y="619704"/>
                  <a:pt x="38112" y="701725"/>
                </a:cubicBezTo>
                <a:cubicBezTo>
                  <a:pt x="25941" y="783746"/>
                  <a:pt x="87325" y="1037746"/>
                  <a:pt x="95262" y="1073200"/>
                </a:cubicBezTo>
                <a:cubicBezTo>
                  <a:pt x="103199" y="1108654"/>
                  <a:pt x="88912" y="983771"/>
                  <a:pt x="85737" y="914450"/>
                </a:cubicBezTo>
                <a:cubicBezTo>
                  <a:pt x="82562" y="845129"/>
                  <a:pt x="62983" y="718129"/>
                  <a:pt x="76212" y="657275"/>
                </a:cubicBezTo>
                <a:cubicBezTo>
                  <a:pt x="89441" y="596421"/>
                  <a:pt x="148179" y="583721"/>
                  <a:pt x="165112" y="549325"/>
                </a:cubicBezTo>
                <a:cubicBezTo>
                  <a:pt x="182045" y="514929"/>
                  <a:pt x="202683" y="540329"/>
                  <a:pt x="177812" y="450900"/>
                </a:cubicBezTo>
                <a:cubicBezTo>
                  <a:pt x="152941" y="361471"/>
                  <a:pt x="-1575" y="4812"/>
                  <a:pt x="12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33214A8B-249B-A756-98E8-BFEA91B10EF7}"/>
              </a:ext>
            </a:extLst>
          </p:cNvPr>
          <p:cNvSpPr/>
          <p:nvPr/>
        </p:nvSpPr>
        <p:spPr>
          <a:xfrm>
            <a:off x="6065590" y="5184718"/>
            <a:ext cx="277237" cy="493202"/>
          </a:xfrm>
          <a:custGeom>
            <a:avLst/>
            <a:gdLst>
              <a:gd name="connsiteX0" fmla="*/ 173285 w 277237"/>
              <a:gd name="connsiteY0" fmla="*/ 57 h 493202"/>
              <a:gd name="connsiteX1" fmla="*/ 274885 w 277237"/>
              <a:gd name="connsiteY1" fmla="*/ 314382 h 493202"/>
              <a:gd name="connsiteX2" fmla="*/ 185985 w 277237"/>
              <a:gd name="connsiteY2" fmla="*/ 492182 h 493202"/>
              <a:gd name="connsiteX3" fmla="*/ 1835 w 277237"/>
              <a:gd name="connsiteY3" fmla="*/ 238182 h 493202"/>
              <a:gd name="connsiteX4" fmla="*/ 97085 w 277237"/>
              <a:gd name="connsiteY4" fmla="*/ 409632 h 493202"/>
              <a:gd name="connsiteX5" fmla="*/ 189160 w 277237"/>
              <a:gd name="connsiteY5" fmla="*/ 473132 h 493202"/>
              <a:gd name="connsiteX6" fmla="*/ 259010 w 277237"/>
              <a:gd name="connsiteY6" fmla="*/ 396932 h 493202"/>
              <a:gd name="connsiteX7" fmla="*/ 268535 w 277237"/>
              <a:gd name="connsiteY7" fmla="*/ 288982 h 493202"/>
              <a:gd name="connsiteX8" fmla="*/ 173285 w 277237"/>
              <a:gd name="connsiteY8" fmla="*/ 57 h 49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37" h="493202">
                <a:moveTo>
                  <a:pt x="173285" y="57"/>
                </a:moveTo>
                <a:cubicBezTo>
                  <a:pt x="174343" y="4290"/>
                  <a:pt x="272768" y="232361"/>
                  <a:pt x="274885" y="314382"/>
                </a:cubicBezTo>
                <a:cubicBezTo>
                  <a:pt x="277002" y="396403"/>
                  <a:pt x="231493" y="504882"/>
                  <a:pt x="185985" y="492182"/>
                </a:cubicBezTo>
                <a:cubicBezTo>
                  <a:pt x="140477" y="479482"/>
                  <a:pt x="16652" y="251940"/>
                  <a:pt x="1835" y="238182"/>
                </a:cubicBezTo>
                <a:cubicBezTo>
                  <a:pt x="-12982" y="224424"/>
                  <a:pt x="65864" y="370474"/>
                  <a:pt x="97085" y="409632"/>
                </a:cubicBezTo>
                <a:cubicBezTo>
                  <a:pt x="128306" y="448790"/>
                  <a:pt x="162172" y="475249"/>
                  <a:pt x="189160" y="473132"/>
                </a:cubicBezTo>
                <a:cubicBezTo>
                  <a:pt x="216148" y="471015"/>
                  <a:pt x="245781" y="427624"/>
                  <a:pt x="259010" y="396932"/>
                </a:cubicBezTo>
                <a:cubicBezTo>
                  <a:pt x="272239" y="366240"/>
                  <a:pt x="287056" y="350894"/>
                  <a:pt x="268535" y="288982"/>
                </a:cubicBezTo>
                <a:cubicBezTo>
                  <a:pt x="250014" y="227070"/>
                  <a:pt x="172227" y="-4176"/>
                  <a:pt x="173285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7DE7F1B0-118C-A28D-3D95-E199A83830C0}"/>
              </a:ext>
            </a:extLst>
          </p:cNvPr>
          <p:cNvSpPr/>
          <p:nvPr/>
        </p:nvSpPr>
        <p:spPr>
          <a:xfrm>
            <a:off x="6351430" y="4461559"/>
            <a:ext cx="424519" cy="1166283"/>
          </a:xfrm>
          <a:custGeom>
            <a:avLst/>
            <a:gdLst>
              <a:gd name="connsiteX0" fmla="*/ 1745 w 424519"/>
              <a:gd name="connsiteY0" fmla="*/ 2491 h 1166283"/>
              <a:gd name="connsiteX1" fmla="*/ 185895 w 424519"/>
              <a:gd name="connsiteY1" fmla="*/ 310466 h 1166283"/>
              <a:gd name="connsiteX2" fmla="*/ 252570 w 424519"/>
              <a:gd name="connsiteY2" fmla="*/ 656541 h 1166283"/>
              <a:gd name="connsiteX3" fmla="*/ 204945 w 424519"/>
              <a:gd name="connsiteY3" fmla="*/ 516841 h 1166283"/>
              <a:gd name="connsiteX4" fmla="*/ 417670 w 424519"/>
              <a:gd name="connsiteY4" fmla="*/ 1148666 h 1166283"/>
              <a:gd name="connsiteX5" fmla="*/ 360520 w 424519"/>
              <a:gd name="connsiteY5" fmla="*/ 961341 h 1166283"/>
              <a:gd name="connsiteX6" fmla="*/ 243045 w 424519"/>
              <a:gd name="connsiteY6" fmla="*/ 650191 h 1166283"/>
              <a:gd name="connsiteX7" fmla="*/ 179545 w 424519"/>
              <a:gd name="connsiteY7" fmla="*/ 339041 h 1166283"/>
              <a:gd name="connsiteX8" fmla="*/ 96995 w 424519"/>
              <a:gd name="connsiteY8" fmla="*/ 173941 h 1166283"/>
              <a:gd name="connsiteX9" fmla="*/ 1745 w 424519"/>
              <a:gd name="connsiteY9" fmla="*/ 2491 h 116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4519" h="1166283">
                <a:moveTo>
                  <a:pt x="1745" y="2491"/>
                </a:moveTo>
                <a:cubicBezTo>
                  <a:pt x="16562" y="25245"/>
                  <a:pt x="144091" y="201458"/>
                  <a:pt x="185895" y="310466"/>
                </a:cubicBezTo>
                <a:cubicBezTo>
                  <a:pt x="227699" y="419474"/>
                  <a:pt x="249395" y="622145"/>
                  <a:pt x="252570" y="656541"/>
                </a:cubicBezTo>
                <a:cubicBezTo>
                  <a:pt x="255745" y="690937"/>
                  <a:pt x="177428" y="434820"/>
                  <a:pt x="204945" y="516841"/>
                </a:cubicBezTo>
                <a:cubicBezTo>
                  <a:pt x="232462" y="598862"/>
                  <a:pt x="391741" y="1074583"/>
                  <a:pt x="417670" y="1148666"/>
                </a:cubicBezTo>
                <a:cubicBezTo>
                  <a:pt x="443599" y="1222749"/>
                  <a:pt x="389624" y="1044420"/>
                  <a:pt x="360520" y="961341"/>
                </a:cubicBezTo>
                <a:cubicBezTo>
                  <a:pt x="331416" y="878262"/>
                  <a:pt x="273207" y="753908"/>
                  <a:pt x="243045" y="650191"/>
                </a:cubicBezTo>
                <a:cubicBezTo>
                  <a:pt x="212883" y="546474"/>
                  <a:pt x="203887" y="418416"/>
                  <a:pt x="179545" y="339041"/>
                </a:cubicBezTo>
                <a:cubicBezTo>
                  <a:pt x="155203" y="259666"/>
                  <a:pt x="123453" y="228974"/>
                  <a:pt x="96995" y="173941"/>
                </a:cubicBezTo>
                <a:cubicBezTo>
                  <a:pt x="70537" y="118908"/>
                  <a:pt x="-13072" y="-20263"/>
                  <a:pt x="1745" y="2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635CC4DE-3EEF-81C3-8793-2A4E826C18C6}"/>
              </a:ext>
            </a:extLst>
          </p:cNvPr>
          <p:cNvSpPr/>
          <p:nvPr/>
        </p:nvSpPr>
        <p:spPr>
          <a:xfrm>
            <a:off x="6759116" y="5598672"/>
            <a:ext cx="286589" cy="1163237"/>
          </a:xfrm>
          <a:custGeom>
            <a:avLst/>
            <a:gdLst>
              <a:gd name="connsiteX0" fmla="*/ 459 w 286589"/>
              <a:gd name="connsiteY0" fmla="*/ 14728 h 1163237"/>
              <a:gd name="connsiteX1" fmla="*/ 146509 w 286589"/>
              <a:gd name="connsiteY1" fmla="*/ 798953 h 1163237"/>
              <a:gd name="connsiteX2" fmla="*/ 105234 w 286589"/>
              <a:gd name="connsiteY2" fmla="*/ 637028 h 1163237"/>
              <a:gd name="connsiteX3" fmla="*/ 48084 w 286589"/>
              <a:gd name="connsiteY3" fmla="*/ 106803 h 1163237"/>
              <a:gd name="connsiteX4" fmla="*/ 83009 w 286589"/>
              <a:gd name="connsiteY4" fmla="*/ 332228 h 1163237"/>
              <a:gd name="connsiteX5" fmla="*/ 210009 w 286589"/>
              <a:gd name="connsiteY5" fmla="*/ 694178 h 1163237"/>
              <a:gd name="connsiteX6" fmla="*/ 156034 w 286589"/>
              <a:gd name="connsiteY6" fmla="*/ 554478 h 1163237"/>
              <a:gd name="connsiteX7" fmla="*/ 283034 w 286589"/>
              <a:gd name="connsiteY7" fmla="*/ 1145028 h 1163237"/>
              <a:gd name="connsiteX8" fmla="*/ 238584 w 286589"/>
              <a:gd name="connsiteY8" fmla="*/ 951353 h 1163237"/>
              <a:gd name="connsiteX9" fmla="*/ 105234 w 286589"/>
              <a:gd name="connsiteY9" fmla="*/ 338578 h 1163237"/>
              <a:gd name="connsiteX10" fmla="*/ 459 w 286589"/>
              <a:gd name="connsiteY10" fmla="*/ 14728 h 116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589" h="1163237">
                <a:moveTo>
                  <a:pt x="459" y="14728"/>
                </a:moveTo>
                <a:cubicBezTo>
                  <a:pt x="7338" y="91457"/>
                  <a:pt x="129047" y="695236"/>
                  <a:pt x="146509" y="798953"/>
                </a:cubicBezTo>
                <a:cubicBezTo>
                  <a:pt x="163971" y="902670"/>
                  <a:pt x="121638" y="752386"/>
                  <a:pt x="105234" y="637028"/>
                </a:cubicBezTo>
                <a:cubicBezTo>
                  <a:pt x="88830" y="521670"/>
                  <a:pt x="51788" y="157603"/>
                  <a:pt x="48084" y="106803"/>
                </a:cubicBezTo>
                <a:cubicBezTo>
                  <a:pt x="44380" y="56003"/>
                  <a:pt x="56022" y="234332"/>
                  <a:pt x="83009" y="332228"/>
                </a:cubicBezTo>
                <a:cubicBezTo>
                  <a:pt x="109997" y="430124"/>
                  <a:pt x="197838" y="657137"/>
                  <a:pt x="210009" y="694178"/>
                </a:cubicBezTo>
                <a:cubicBezTo>
                  <a:pt x="222180" y="731219"/>
                  <a:pt x="143863" y="479336"/>
                  <a:pt x="156034" y="554478"/>
                </a:cubicBezTo>
                <a:cubicBezTo>
                  <a:pt x="168205" y="629620"/>
                  <a:pt x="269276" y="1078882"/>
                  <a:pt x="283034" y="1145028"/>
                </a:cubicBezTo>
                <a:cubicBezTo>
                  <a:pt x="296792" y="1211174"/>
                  <a:pt x="268217" y="1085761"/>
                  <a:pt x="238584" y="951353"/>
                </a:cubicBezTo>
                <a:cubicBezTo>
                  <a:pt x="208951" y="816945"/>
                  <a:pt x="144921" y="498915"/>
                  <a:pt x="105234" y="338578"/>
                </a:cubicBezTo>
                <a:cubicBezTo>
                  <a:pt x="65547" y="178241"/>
                  <a:pt x="-6420" y="-62001"/>
                  <a:pt x="459" y="14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24B646DC-9214-FFBD-ECE8-637D23BB7BD3}"/>
              </a:ext>
            </a:extLst>
          </p:cNvPr>
          <p:cNvSpPr/>
          <p:nvPr/>
        </p:nvSpPr>
        <p:spPr>
          <a:xfrm>
            <a:off x="6810128" y="6306421"/>
            <a:ext cx="126772" cy="1346689"/>
          </a:xfrm>
          <a:custGeom>
            <a:avLst/>
            <a:gdLst>
              <a:gd name="connsiteX0" fmla="*/ 247 w 126772"/>
              <a:gd name="connsiteY0" fmla="*/ 2304 h 1346689"/>
              <a:gd name="connsiteX1" fmla="*/ 85972 w 126772"/>
              <a:gd name="connsiteY1" fmla="*/ 345204 h 1346689"/>
              <a:gd name="connsiteX2" fmla="*/ 47872 w 126772"/>
              <a:gd name="connsiteY2" fmla="*/ 843679 h 1346689"/>
              <a:gd name="connsiteX3" fmla="*/ 57397 w 126772"/>
              <a:gd name="connsiteY3" fmla="*/ 650004 h 1346689"/>
              <a:gd name="connsiteX4" fmla="*/ 124072 w 126772"/>
              <a:gd name="connsiteY4" fmla="*/ 1319929 h 1346689"/>
              <a:gd name="connsiteX5" fmla="*/ 111372 w 126772"/>
              <a:gd name="connsiteY5" fmla="*/ 1158004 h 1346689"/>
              <a:gd name="connsiteX6" fmla="*/ 89147 w 126772"/>
              <a:gd name="connsiteY6" fmla="*/ 640479 h 1346689"/>
              <a:gd name="connsiteX7" fmla="*/ 101847 w 126772"/>
              <a:gd name="connsiteY7" fmla="*/ 319804 h 1346689"/>
              <a:gd name="connsiteX8" fmla="*/ 82797 w 126772"/>
              <a:gd name="connsiteY8" fmla="*/ 478554 h 1346689"/>
              <a:gd name="connsiteX9" fmla="*/ 60572 w 126772"/>
              <a:gd name="connsiteY9" fmla="*/ 208679 h 1346689"/>
              <a:gd name="connsiteX10" fmla="*/ 247 w 126772"/>
              <a:gd name="connsiteY10" fmla="*/ 2304 h 13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772" h="1346689">
                <a:moveTo>
                  <a:pt x="247" y="2304"/>
                </a:moveTo>
                <a:cubicBezTo>
                  <a:pt x="4480" y="25058"/>
                  <a:pt x="78035" y="204975"/>
                  <a:pt x="85972" y="345204"/>
                </a:cubicBezTo>
                <a:cubicBezTo>
                  <a:pt x="93909" y="485433"/>
                  <a:pt x="52634" y="792879"/>
                  <a:pt x="47872" y="843679"/>
                </a:cubicBezTo>
                <a:cubicBezTo>
                  <a:pt x="43110" y="894479"/>
                  <a:pt x="44697" y="570629"/>
                  <a:pt x="57397" y="650004"/>
                </a:cubicBezTo>
                <a:cubicBezTo>
                  <a:pt x="70097" y="729379"/>
                  <a:pt x="115076" y="1235262"/>
                  <a:pt x="124072" y="1319929"/>
                </a:cubicBezTo>
                <a:cubicBezTo>
                  <a:pt x="133068" y="1404596"/>
                  <a:pt x="117193" y="1271246"/>
                  <a:pt x="111372" y="1158004"/>
                </a:cubicBezTo>
                <a:cubicBezTo>
                  <a:pt x="105551" y="1044762"/>
                  <a:pt x="90735" y="780179"/>
                  <a:pt x="89147" y="640479"/>
                </a:cubicBezTo>
                <a:cubicBezTo>
                  <a:pt x="87560" y="500779"/>
                  <a:pt x="102905" y="346791"/>
                  <a:pt x="101847" y="319804"/>
                </a:cubicBezTo>
                <a:cubicBezTo>
                  <a:pt x="100789" y="292817"/>
                  <a:pt x="89676" y="497075"/>
                  <a:pt x="82797" y="478554"/>
                </a:cubicBezTo>
                <a:cubicBezTo>
                  <a:pt x="75918" y="460033"/>
                  <a:pt x="73801" y="286466"/>
                  <a:pt x="60572" y="208679"/>
                </a:cubicBezTo>
                <a:cubicBezTo>
                  <a:pt x="47343" y="130892"/>
                  <a:pt x="-3986" y="-20450"/>
                  <a:pt x="247" y="2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4E292D06-01DE-8C50-12A6-A5B0B87BB90F}"/>
              </a:ext>
            </a:extLst>
          </p:cNvPr>
          <p:cNvSpPr/>
          <p:nvPr/>
        </p:nvSpPr>
        <p:spPr>
          <a:xfrm>
            <a:off x="6940531" y="6518090"/>
            <a:ext cx="89199" cy="1002946"/>
          </a:xfrm>
          <a:custGeom>
            <a:avLst/>
            <a:gdLst>
              <a:gd name="connsiteX0" fmla="*/ 19 w 89199"/>
              <a:gd name="connsiteY0" fmla="*/ 185 h 1002946"/>
              <a:gd name="connsiteX1" fmla="*/ 63519 w 89199"/>
              <a:gd name="connsiteY1" fmla="*/ 247835 h 1002946"/>
              <a:gd name="connsiteX2" fmla="*/ 73044 w 89199"/>
              <a:gd name="connsiteY2" fmla="*/ 727260 h 1002946"/>
              <a:gd name="connsiteX3" fmla="*/ 76219 w 89199"/>
              <a:gd name="connsiteY3" fmla="*/ 565335 h 1002946"/>
              <a:gd name="connsiteX4" fmla="*/ 79394 w 89199"/>
              <a:gd name="connsiteY4" fmla="*/ 997135 h 1002946"/>
              <a:gd name="connsiteX5" fmla="*/ 73044 w 89199"/>
              <a:gd name="connsiteY5" fmla="*/ 771710 h 1002946"/>
              <a:gd name="connsiteX6" fmla="*/ 88919 w 89199"/>
              <a:gd name="connsiteY6" fmla="*/ 181160 h 1002946"/>
              <a:gd name="connsiteX7" fmla="*/ 57169 w 89199"/>
              <a:gd name="connsiteY7" fmla="*/ 282760 h 1002946"/>
              <a:gd name="connsiteX8" fmla="*/ 19 w 89199"/>
              <a:gd name="connsiteY8" fmla="*/ 185 h 100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199" h="1002946">
                <a:moveTo>
                  <a:pt x="19" y="185"/>
                </a:moveTo>
                <a:cubicBezTo>
                  <a:pt x="1077" y="-5636"/>
                  <a:pt x="51348" y="126656"/>
                  <a:pt x="63519" y="247835"/>
                </a:cubicBezTo>
                <a:cubicBezTo>
                  <a:pt x="75690" y="369014"/>
                  <a:pt x="70927" y="674343"/>
                  <a:pt x="73044" y="727260"/>
                </a:cubicBezTo>
                <a:cubicBezTo>
                  <a:pt x="75161" y="780177"/>
                  <a:pt x="75161" y="520356"/>
                  <a:pt x="76219" y="565335"/>
                </a:cubicBezTo>
                <a:cubicBezTo>
                  <a:pt x="77277" y="610314"/>
                  <a:pt x="79923" y="962739"/>
                  <a:pt x="79394" y="997135"/>
                </a:cubicBezTo>
                <a:cubicBezTo>
                  <a:pt x="78865" y="1031531"/>
                  <a:pt x="71457" y="907706"/>
                  <a:pt x="73044" y="771710"/>
                </a:cubicBezTo>
                <a:cubicBezTo>
                  <a:pt x="74631" y="635714"/>
                  <a:pt x="91565" y="262652"/>
                  <a:pt x="88919" y="181160"/>
                </a:cubicBezTo>
                <a:cubicBezTo>
                  <a:pt x="86273" y="99668"/>
                  <a:pt x="72515" y="308160"/>
                  <a:pt x="57169" y="282760"/>
                </a:cubicBezTo>
                <a:cubicBezTo>
                  <a:pt x="41823" y="257360"/>
                  <a:pt x="-1039" y="6006"/>
                  <a:pt x="19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B55430B8-7982-8323-0848-E09914B07AF7}"/>
              </a:ext>
            </a:extLst>
          </p:cNvPr>
          <p:cNvSpPr/>
          <p:nvPr/>
        </p:nvSpPr>
        <p:spPr>
          <a:xfrm>
            <a:off x="6938517" y="7596530"/>
            <a:ext cx="405262" cy="626412"/>
          </a:xfrm>
          <a:custGeom>
            <a:avLst/>
            <a:gdLst>
              <a:gd name="connsiteX0" fmla="*/ 2033 w 405262"/>
              <a:gd name="connsiteY0" fmla="*/ 1245 h 626412"/>
              <a:gd name="connsiteX1" fmla="*/ 65533 w 405262"/>
              <a:gd name="connsiteY1" fmla="*/ 175870 h 626412"/>
              <a:gd name="connsiteX2" fmla="*/ 389383 w 405262"/>
              <a:gd name="connsiteY2" fmla="*/ 607670 h 626412"/>
              <a:gd name="connsiteX3" fmla="*/ 329058 w 405262"/>
              <a:gd name="connsiteY3" fmla="*/ 518770 h 626412"/>
              <a:gd name="connsiteX4" fmla="*/ 100458 w 405262"/>
              <a:gd name="connsiteY4" fmla="*/ 248895 h 626412"/>
              <a:gd name="connsiteX5" fmla="*/ 103633 w 405262"/>
              <a:gd name="connsiteY5" fmla="*/ 252070 h 626412"/>
              <a:gd name="connsiteX6" fmla="*/ 2033 w 405262"/>
              <a:gd name="connsiteY6" fmla="*/ 1245 h 62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262" h="626412">
                <a:moveTo>
                  <a:pt x="2033" y="1245"/>
                </a:moveTo>
                <a:cubicBezTo>
                  <a:pt x="-4317" y="-11455"/>
                  <a:pt x="975" y="74799"/>
                  <a:pt x="65533" y="175870"/>
                </a:cubicBezTo>
                <a:cubicBezTo>
                  <a:pt x="130091" y="276941"/>
                  <a:pt x="345462" y="550520"/>
                  <a:pt x="389383" y="607670"/>
                </a:cubicBezTo>
                <a:cubicBezTo>
                  <a:pt x="433304" y="664820"/>
                  <a:pt x="377212" y="578566"/>
                  <a:pt x="329058" y="518770"/>
                </a:cubicBezTo>
                <a:cubicBezTo>
                  <a:pt x="280904" y="458974"/>
                  <a:pt x="138029" y="293345"/>
                  <a:pt x="100458" y="248895"/>
                </a:cubicBezTo>
                <a:cubicBezTo>
                  <a:pt x="62887" y="204445"/>
                  <a:pt x="123741" y="289112"/>
                  <a:pt x="103633" y="252070"/>
                </a:cubicBezTo>
                <a:cubicBezTo>
                  <a:pt x="83525" y="215028"/>
                  <a:pt x="8383" y="13945"/>
                  <a:pt x="2033" y="1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F14B9B57-3656-BC8F-C5F4-B40C5E29D0CF}"/>
              </a:ext>
            </a:extLst>
          </p:cNvPr>
          <p:cNvSpPr/>
          <p:nvPr/>
        </p:nvSpPr>
        <p:spPr>
          <a:xfrm>
            <a:off x="6866229" y="7600846"/>
            <a:ext cx="705723" cy="1191257"/>
          </a:xfrm>
          <a:custGeom>
            <a:avLst/>
            <a:gdLst>
              <a:gd name="connsiteX0" fmla="*/ 67971 w 705723"/>
              <a:gd name="connsiteY0" fmla="*/ 104 h 1191257"/>
              <a:gd name="connsiteX1" fmla="*/ 55271 w 705723"/>
              <a:gd name="connsiteY1" fmla="*/ 352529 h 1191257"/>
              <a:gd name="connsiteX2" fmla="*/ 194971 w 705723"/>
              <a:gd name="connsiteY2" fmla="*/ 695429 h 1191257"/>
              <a:gd name="connsiteX3" fmla="*/ 118771 w 705723"/>
              <a:gd name="connsiteY3" fmla="*/ 616054 h 1191257"/>
              <a:gd name="connsiteX4" fmla="*/ 506121 w 705723"/>
              <a:gd name="connsiteY4" fmla="*/ 1146279 h 1191257"/>
              <a:gd name="connsiteX5" fmla="*/ 417221 w 705723"/>
              <a:gd name="connsiteY5" fmla="*/ 1066904 h 1191257"/>
              <a:gd name="connsiteX6" fmla="*/ 702971 w 705723"/>
              <a:gd name="connsiteY6" fmla="*/ 1190729 h 1191257"/>
              <a:gd name="connsiteX7" fmla="*/ 569621 w 705723"/>
              <a:gd name="connsiteY7" fmla="*/ 1114529 h 1191257"/>
              <a:gd name="connsiteX8" fmla="*/ 366421 w 705723"/>
              <a:gd name="connsiteY8" fmla="*/ 993879 h 1191257"/>
              <a:gd name="connsiteX9" fmla="*/ 55271 w 705723"/>
              <a:gd name="connsiteY9" fmla="*/ 492229 h 1191257"/>
              <a:gd name="connsiteX10" fmla="*/ 61621 w 705723"/>
              <a:gd name="connsiteY10" fmla="*/ 492229 h 1191257"/>
              <a:gd name="connsiteX11" fmla="*/ 23521 w 705723"/>
              <a:gd name="connsiteY11" fmla="*/ 247754 h 1191257"/>
              <a:gd name="connsiteX12" fmla="*/ 1296 w 705723"/>
              <a:gd name="connsiteY12" fmla="*/ 314429 h 1191257"/>
              <a:gd name="connsiteX13" fmla="*/ 67971 w 705723"/>
              <a:gd name="connsiteY13" fmla="*/ 104 h 119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5723" h="1191257">
                <a:moveTo>
                  <a:pt x="67971" y="104"/>
                </a:moveTo>
                <a:cubicBezTo>
                  <a:pt x="76967" y="6454"/>
                  <a:pt x="34104" y="236642"/>
                  <a:pt x="55271" y="352529"/>
                </a:cubicBezTo>
                <a:cubicBezTo>
                  <a:pt x="76438" y="468417"/>
                  <a:pt x="184388" y="651508"/>
                  <a:pt x="194971" y="695429"/>
                </a:cubicBezTo>
                <a:cubicBezTo>
                  <a:pt x="205554" y="739350"/>
                  <a:pt x="66913" y="540912"/>
                  <a:pt x="118771" y="616054"/>
                </a:cubicBezTo>
                <a:cubicBezTo>
                  <a:pt x="170629" y="691196"/>
                  <a:pt x="456379" y="1071137"/>
                  <a:pt x="506121" y="1146279"/>
                </a:cubicBezTo>
                <a:cubicBezTo>
                  <a:pt x="555863" y="1221421"/>
                  <a:pt x="384413" y="1059496"/>
                  <a:pt x="417221" y="1066904"/>
                </a:cubicBezTo>
                <a:cubicBezTo>
                  <a:pt x="450029" y="1074312"/>
                  <a:pt x="677571" y="1182792"/>
                  <a:pt x="702971" y="1190729"/>
                </a:cubicBezTo>
                <a:cubicBezTo>
                  <a:pt x="728371" y="1198666"/>
                  <a:pt x="569621" y="1114529"/>
                  <a:pt x="569621" y="1114529"/>
                </a:cubicBezTo>
                <a:cubicBezTo>
                  <a:pt x="513529" y="1081721"/>
                  <a:pt x="452146" y="1097595"/>
                  <a:pt x="366421" y="993879"/>
                </a:cubicBezTo>
                <a:cubicBezTo>
                  <a:pt x="280696" y="890163"/>
                  <a:pt x="106071" y="575837"/>
                  <a:pt x="55271" y="492229"/>
                </a:cubicBezTo>
                <a:cubicBezTo>
                  <a:pt x="4471" y="408621"/>
                  <a:pt x="66913" y="532975"/>
                  <a:pt x="61621" y="492229"/>
                </a:cubicBezTo>
                <a:cubicBezTo>
                  <a:pt x="56329" y="451483"/>
                  <a:pt x="33575" y="277387"/>
                  <a:pt x="23521" y="247754"/>
                </a:cubicBezTo>
                <a:cubicBezTo>
                  <a:pt x="13467" y="218121"/>
                  <a:pt x="-5054" y="349883"/>
                  <a:pt x="1296" y="314429"/>
                </a:cubicBezTo>
                <a:cubicBezTo>
                  <a:pt x="7646" y="278975"/>
                  <a:pt x="58975" y="-6246"/>
                  <a:pt x="67971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A582CB82-3E73-F017-FFB3-44A0B3C7BE29}"/>
              </a:ext>
            </a:extLst>
          </p:cNvPr>
          <p:cNvSpPr/>
          <p:nvPr/>
        </p:nvSpPr>
        <p:spPr>
          <a:xfrm>
            <a:off x="5749152" y="6904309"/>
            <a:ext cx="296085" cy="1172665"/>
          </a:xfrm>
          <a:custGeom>
            <a:avLst/>
            <a:gdLst>
              <a:gd name="connsiteX0" fmla="*/ 296048 w 296085"/>
              <a:gd name="connsiteY0" fmla="*/ 1316 h 1172665"/>
              <a:gd name="connsiteX1" fmla="*/ 159523 w 296085"/>
              <a:gd name="connsiteY1" fmla="*/ 525191 h 1172665"/>
              <a:gd name="connsiteX2" fmla="*/ 3948 w 296085"/>
              <a:gd name="connsiteY2" fmla="*/ 1033191 h 1172665"/>
              <a:gd name="connsiteX3" fmla="*/ 153173 w 296085"/>
              <a:gd name="connsiteY3" fmla="*/ 458516 h 1172665"/>
              <a:gd name="connsiteX4" fmla="*/ 86498 w 296085"/>
              <a:gd name="connsiteY4" fmla="*/ 769666 h 1172665"/>
              <a:gd name="connsiteX5" fmla="*/ 773 w 296085"/>
              <a:gd name="connsiteY5" fmla="*/ 1169716 h 1172665"/>
              <a:gd name="connsiteX6" fmla="*/ 51573 w 296085"/>
              <a:gd name="connsiteY6" fmla="*/ 922066 h 1172665"/>
              <a:gd name="connsiteX7" fmla="*/ 172223 w 296085"/>
              <a:gd name="connsiteY7" fmla="*/ 391841 h 1172665"/>
              <a:gd name="connsiteX8" fmla="*/ 296048 w 296085"/>
              <a:gd name="connsiteY8" fmla="*/ 1316 h 117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085" h="1172665">
                <a:moveTo>
                  <a:pt x="296048" y="1316"/>
                </a:moveTo>
                <a:cubicBezTo>
                  <a:pt x="293931" y="23541"/>
                  <a:pt x="208206" y="353212"/>
                  <a:pt x="159523" y="525191"/>
                </a:cubicBezTo>
                <a:cubicBezTo>
                  <a:pt x="110840" y="697170"/>
                  <a:pt x="5006" y="1044303"/>
                  <a:pt x="3948" y="1033191"/>
                </a:cubicBezTo>
                <a:cubicBezTo>
                  <a:pt x="2890" y="1022079"/>
                  <a:pt x="139415" y="502437"/>
                  <a:pt x="153173" y="458516"/>
                </a:cubicBezTo>
                <a:cubicBezTo>
                  <a:pt x="166931" y="414595"/>
                  <a:pt x="86498" y="769666"/>
                  <a:pt x="86498" y="769666"/>
                </a:cubicBezTo>
                <a:cubicBezTo>
                  <a:pt x="61098" y="888199"/>
                  <a:pt x="6594" y="1144316"/>
                  <a:pt x="773" y="1169716"/>
                </a:cubicBezTo>
                <a:cubicBezTo>
                  <a:pt x="-5048" y="1195116"/>
                  <a:pt x="22998" y="1051712"/>
                  <a:pt x="51573" y="922066"/>
                </a:cubicBezTo>
                <a:cubicBezTo>
                  <a:pt x="80148" y="792420"/>
                  <a:pt x="134652" y="540008"/>
                  <a:pt x="172223" y="391841"/>
                </a:cubicBezTo>
                <a:cubicBezTo>
                  <a:pt x="209794" y="243674"/>
                  <a:pt x="298165" y="-20909"/>
                  <a:pt x="296048" y="1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6330FE5A-F73A-7547-89A8-51BD49F0287E}"/>
              </a:ext>
            </a:extLst>
          </p:cNvPr>
          <p:cNvSpPr/>
          <p:nvPr/>
        </p:nvSpPr>
        <p:spPr>
          <a:xfrm>
            <a:off x="5595345" y="7811213"/>
            <a:ext cx="288526" cy="1112040"/>
          </a:xfrm>
          <a:custGeom>
            <a:avLst/>
            <a:gdLst>
              <a:gd name="connsiteX0" fmla="*/ 284755 w 288526"/>
              <a:gd name="connsiteY0" fmla="*/ 21512 h 1112040"/>
              <a:gd name="connsiteX1" fmla="*/ 230780 w 288526"/>
              <a:gd name="connsiteY1" fmla="*/ 408862 h 1112040"/>
              <a:gd name="connsiteX2" fmla="*/ 62505 w 288526"/>
              <a:gd name="connsiteY2" fmla="*/ 958137 h 1112040"/>
              <a:gd name="connsiteX3" fmla="*/ 72030 w 288526"/>
              <a:gd name="connsiteY3" fmla="*/ 837487 h 1112040"/>
              <a:gd name="connsiteX4" fmla="*/ 2180 w 288526"/>
              <a:gd name="connsiteY4" fmla="*/ 1094662 h 1112040"/>
              <a:gd name="connsiteX5" fmla="*/ 167280 w 288526"/>
              <a:gd name="connsiteY5" fmla="*/ 700962 h 1112040"/>
              <a:gd name="connsiteX6" fmla="*/ 65680 w 288526"/>
              <a:gd name="connsiteY6" fmla="*/ 1107362 h 1112040"/>
              <a:gd name="connsiteX7" fmla="*/ 103780 w 288526"/>
              <a:gd name="connsiteY7" fmla="*/ 932737 h 1112040"/>
              <a:gd name="connsiteX8" fmla="*/ 87905 w 288526"/>
              <a:gd name="connsiteY8" fmla="*/ 1107362 h 1112040"/>
              <a:gd name="connsiteX9" fmla="*/ 103780 w 288526"/>
              <a:gd name="connsiteY9" fmla="*/ 926387 h 1112040"/>
              <a:gd name="connsiteX10" fmla="*/ 208555 w 288526"/>
              <a:gd name="connsiteY10" fmla="*/ 545387 h 1112040"/>
              <a:gd name="connsiteX11" fmla="*/ 179980 w 288526"/>
              <a:gd name="connsiteY11" fmla="*/ 281862 h 1112040"/>
              <a:gd name="connsiteX12" fmla="*/ 173630 w 288526"/>
              <a:gd name="connsiteY12" fmla="*/ 478712 h 1112040"/>
              <a:gd name="connsiteX13" fmla="*/ 272055 w 288526"/>
              <a:gd name="connsiteY13" fmla="*/ 91362 h 1112040"/>
              <a:gd name="connsiteX14" fmla="*/ 284755 w 288526"/>
              <a:gd name="connsiteY14" fmla="*/ 21512 h 111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8526" h="1112040">
                <a:moveTo>
                  <a:pt x="284755" y="21512"/>
                </a:moveTo>
                <a:cubicBezTo>
                  <a:pt x="277876" y="74428"/>
                  <a:pt x="267822" y="252758"/>
                  <a:pt x="230780" y="408862"/>
                </a:cubicBezTo>
                <a:cubicBezTo>
                  <a:pt x="193738" y="564966"/>
                  <a:pt x="88963" y="886700"/>
                  <a:pt x="62505" y="958137"/>
                </a:cubicBezTo>
                <a:cubicBezTo>
                  <a:pt x="36047" y="1029574"/>
                  <a:pt x="82084" y="814733"/>
                  <a:pt x="72030" y="837487"/>
                </a:cubicBezTo>
                <a:cubicBezTo>
                  <a:pt x="61976" y="860241"/>
                  <a:pt x="-13695" y="1117416"/>
                  <a:pt x="2180" y="1094662"/>
                </a:cubicBezTo>
                <a:cubicBezTo>
                  <a:pt x="18055" y="1071908"/>
                  <a:pt x="156697" y="698845"/>
                  <a:pt x="167280" y="700962"/>
                </a:cubicBezTo>
                <a:cubicBezTo>
                  <a:pt x="177863" y="703079"/>
                  <a:pt x="76263" y="1068733"/>
                  <a:pt x="65680" y="1107362"/>
                </a:cubicBezTo>
                <a:cubicBezTo>
                  <a:pt x="55097" y="1145991"/>
                  <a:pt x="100076" y="932737"/>
                  <a:pt x="103780" y="932737"/>
                </a:cubicBezTo>
                <a:cubicBezTo>
                  <a:pt x="107484" y="932737"/>
                  <a:pt x="87905" y="1108420"/>
                  <a:pt x="87905" y="1107362"/>
                </a:cubicBezTo>
                <a:cubicBezTo>
                  <a:pt x="87905" y="1106304"/>
                  <a:pt x="83672" y="1020049"/>
                  <a:pt x="103780" y="926387"/>
                </a:cubicBezTo>
                <a:cubicBezTo>
                  <a:pt x="123888" y="832725"/>
                  <a:pt x="195855" y="652808"/>
                  <a:pt x="208555" y="545387"/>
                </a:cubicBezTo>
                <a:cubicBezTo>
                  <a:pt x="221255" y="437966"/>
                  <a:pt x="185801" y="292974"/>
                  <a:pt x="179980" y="281862"/>
                </a:cubicBezTo>
                <a:cubicBezTo>
                  <a:pt x="174159" y="270750"/>
                  <a:pt x="158284" y="510462"/>
                  <a:pt x="173630" y="478712"/>
                </a:cubicBezTo>
                <a:cubicBezTo>
                  <a:pt x="188976" y="446962"/>
                  <a:pt x="254063" y="161212"/>
                  <a:pt x="272055" y="91362"/>
                </a:cubicBezTo>
                <a:cubicBezTo>
                  <a:pt x="290047" y="21512"/>
                  <a:pt x="291634" y="-31404"/>
                  <a:pt x="284755" y="21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14C23E8E-D5F8-E95A-401F-EE2D17C2E5A9}"/>
              </a:ext>
            </a:extLst>
          </p:cNvPr>
          <p:cNvSpPr/>
          <p:nvPr/>
        </p:nvSpPr>
        <p:spPr>
          <a:xfrm>
            <a:off x="5911682" y="8115065"/>
            <a:ext cx="1533241" cy="867125"/>
          </a:xfrm>
          <a:custGeom>
            <a:avLst/>
            <a:gdLst>
              <a:gd name="connsiteX0" fmla="*/ 168 w 1533241"/>
              <a:gd name="connsiteY0" fmla="*/ 235 h 867125"/>
              <a:gd name="connsiteX1" fmla="*/ 479593 w 1533241"/>
              <a:gd name="connsiteY1" fmla="*/ 619360 h 867125"/>
              <a:gd name="connsiteX2" fmla="*/ 1054268 w 1533241"/>
              <a:gd name="connsiteY2" fmla="*/ 762235 h 867125"/>
              <a:gd name="connsiteX3" fmla="*/ 616118 w 1533241"/>
              <a:gd name="connsiteY3" fmla="*/ 762235 h 867125"/>
              <a:gd name="connsiteX4" fmla="*/ 1527343 w 1533241"/>
              <a:gd name="connsiteY4" fmla="*/ 867010 h 867125"/>
              <a:gd name="connsiteX5" fmla="*/ 1032043 w 1533241"/>
              <a:gd name="connsiteY5" fmla="*/ 784460 h 867125"/>
              <a:gd name="connsiteX6" fmla="*/ 530393 w 1533241"/>
              <a:gd name="connsiteY6" fmla="*/ 695560 h 867125"/>
              <a:gd name="connsiteX7" fmla="*/ 168 w 1533241"/>
              <a:gd name="connsiteY7" fmla="*/ 235 h 86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3241" h="867125">
                <a:moveTo>
                  <a:pt x="168" y="235"/>
                </a:moveTo>
                <a:cubicBezTo>
                  <a:pt x="-8299" y="-12465"/>
                  <a:pt x="303910" y="492360"/>
                  <a:pt x="479593" y="619360"/>
                </a:cubicBezTo>
                <a:cubicBezTo>
                  <a:pt x="655276" y="746360"/>
                  <a:pt x="1031514" y="738423"/>
                  <a:pt x="1054268" y="762235"/>
                </a:cubicBezTo>
                <a:cubicBezTo>
                  <a:pt x="1077022" y="786047"/>
                  <a:pt x="537272" y="744772"/>
                  <a:pt x="616118" y="762235"/>
                </a:cubicBezTo>
                <a:cubicBezTo>
                  <a:pt x="694964" y="779698"/>
                  <a:pt x="1458022" y="863306"/>
                  <a:pt x="1527343" y="867010"/>
                </a:cubicBezTo>
                <a:cubicBezTo>
                  <a:pt x="1596664" y="870714"/>
                  <a:pt x="1032043" y="784460"/>
                  <a:pt x="1032043" y="784460"/>
                </a:cubicBezTo>
                <a:cubicBezTo>
                  <a:pt x="865885" y="755885"/>
                  <a:pt x="701843" y="823618"/>
                  <a:pt x="530393" y="695560"/>
                </a:cubicBezTo>
                <a:cubicBezTo>
                  <a:pt x="358943" y="567502"/>
                  <a:pt x="8635" y="12935"/>
                  <a:pt x="168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9815FBDB-2EF2-3482-428C-248C5AC01E60}"/>
              </a:ext>
            </a:extLst>
          </p:cNvPr>
          <p:cNvSpPr/>
          <p:nvPr/>
        </p:nvSpPr>
        <p:spPr>
          <a:xfrm>
            <a:off x="5704667" y="8308880"/>
            <a:ext cx="594423" cy="981433"/>
          </a:xfrm>
          <a:custGeom>
            <a:avLst/>
            <a:gdLst>
              <a:gd name="connsiteX0" fmla="*/ 188133 w 594423"/>
              <a:gd name="connsiteY0" fmla="*/ 95 h 981433"/>
              <a:gd name="connsiteX1" fmla="*/ 175433 w 594423"/>
              <a:gd name="connsiteY1" fmla="*/ 371570 h 981433"/>
              <a:gd name="connsiteX2" fmla="*/ 572308 w 594423"/>
              <a:gd name="connsiteY2" fmla="*/ 955770 h 981433"/>
              <a:gd name="connsiteX3" fmla="*/ 511983 w 594423"/>
              <a:gd name="connsiteY3" fmla="*/ 847820 h 981433"/>
              <a:gd name="connsiteX4" fmla="*/ 245283 w 594423"/>
              <a:gd name="connsiteY4" fmla="*/ 577945 h 981433"/>
              <a:gd name="connsiteX5" fmla="*/ 245283 w 594423"/>
              <a:gd name="connsiteY5" fmla="*/ 603345 h 981433"/>
              <a:gd name="connsiteX6" fmla="*/ 280208 w 594423"/>
              <a:gd name="connsiteY6" fmla="*/ 866870 h 981433"/>
              <a:gd name="connsiteX7" fmla="*/ 223058 w 594423"/>
              <a:gd name="connsiteY7" fmla="*/ 692245 h 981433"/>
              <a:gd name="connsiteX8" fmla="*/ 118283 w 594423"/>
              <a:gd name="connsiteY8" fmla="*/ 552545 h 981433"/>
              <a:gd name="connsiteX9" fmla="*/ 232583 w 594423"/>
              <a:gd name="connsiteY9" fmla="*/ 784320 h 981433"/>
              <a:gd name="connsiteX10" fmla="*/ 115108 w 594423"/>
              <a:gd name="connsiteY10" fmla="*/ 574770 h 981433"/>
              <a:gd name="connsiteX11" fmla="*/ 140508 w 594423"/>
              <a:gd name="connsiteY11" fmla="*/ 635095 h 981433"/>
              <a:gd name="connsiteX12" fmla="*/ 83358 w 594423"/>
              <a:gd name="connsiteY12" fmla="*/ 530320 h 981433"/>
              <a:gd name="connsiteX13" fmla="*/ 73833 w 594423"/>
              <a:gd name="connsiteY13" fmla="*/ 628745 h 981433"/>
              <a:gd name="connsiteX14" fmla="*/ 10333 w 594423"/>
              <a:gd name="connsiteY14" fmla="*/ 536670 h 981433"/>
              <a:gd name="connsiteX15" fmla="*/ 318308 w 594423"/>
              <a:gd name="connsiteY15" fmla="*/ 708120 h 981433"/>
              <a:gd name="connsiteX16" fmla="*/ 337358 w 594423"/>
              <a:gd name="connsiteY16" fmla="*/ 679545 h 981433"/>
              <a:gd name="connsiteX17" fmla="*/ 165908 w 594423"/>
              <a:gd name="connsiteY17" fmla="*/ 450945 h 981433"/>
              <a:gd name="connsiteX18" fmla="*/ 102408 w 594423"/>
              <a:gd name="connsiteY18" fmla="*/ 177895 h 981433"/>
              <a:gd name="connsiteX19" fmla="*/ 130983 w 594423"/>
              <a:gd name="connsiteY19" fmla="*/ 333470 h 981433"/>
              <a:gd name="connsiteX20" fmla="*/ 188133 w 594423"/>
              <a:gd name="connsiteY20" fmla="*/ 95 h 98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4423" h="981433">
                <a:moveTo>
                  <a:pt x="188133" y="95"/>
                </a:moveTo>
                <a:cubicBezTo>
                  <a:pt x="195541" y="6445"/>
                  <a:pt x="111404" y="212291"/>
                  <a:pt x="175433" y="371570"/>
                </a:cubicBezTo>
                <a:cubicBezTo>
                  <a:pt x="239462" y="530849"/>
                  <a:pt x="516216" y="876395"/>
                  <a:pt x="572308" y="955770"/>
                </a:cubicBezTo>
                <a:cubicBezTo>
                  <a:pt x="628400" y="1035145"/>
                  <a:pt x="566487" y="910791"/>
                  <a:pt x="511983" y="847820"/>
                </a:cubicBezTo>
                <a:cubicBezTo>
                  <a:pt x="457479" y="784849"/>
                  <a:pt x="245283" y="577945"/>
                  <a:pt x="245283" y="577945"/>
                </a:cubicBezTo>
                <a:cubicBezTo>
                  <a:pt x="200833" y="537199"/>
                  <a:pt x="239462" y="555191"/>
                  <a:pt x="245283" y="603345"/>
                </a:cubicBezTo>
                <a:cubicBezTo>
                  <a:pt x="251104" y="651499"/>
                  <a:pt x="283912" y="852053"/>
                  <a:pt x="280208" y="866870"/>
                </a:cubicBezTo>
                <a:cubicBezTo>
                  <a:pt x="276504" y="881687"/>
                  <a:pt x="250046" y="744633"/>
                  <a:pt x="223058" y="692245"/>
                </a:cubicBezTo>
                <a:cubicBezTo>
                  <a:pt x="196071" y="639858"/>
                  <a:pt x="116695" y="537199"/>
                  <a:pt x="118283" y="552545"/>
                </a:cubicBezTo>
                <a:cubicBezTo>
                  <a:pt x="119870" y="567891"/>
                  <a:pt x="233112" y="780616"/>
                  <a:pt x="232583" y="784320"/>
                </a:cubicBezTo>
                <a:cubicBezTo>
                  <a:pt x="232054" y="788024"/>
                  <a:pt x="130454" y="599641"/>
                  <a:pt x="115108" y="574770"/>
                </a:cubicBezTo>
                <a:cubicBezTo>
                  <a:pt x="99762" y="549899"/>
                  <a:pt x="145800" y="642503"/>
                  <a:pt x="140508" y="635095"/>
                </a:cubicBezTo>
                <a:cubicBezTo>
                  <a:pt x="135216" y="627687"/>
                  <a:pt x="94470" y="531378"/>
                  <a:pt x="83358" y="530320"/>
                </a:cubicBezTo>
                <a:cubicBezTo>
                  <a:pt x="72246" y="529262"/>
                  <a:pt x="86004" y="627687"/>
                  <a:pt x="73833" y="628745"/>
                </a:cubicBezTo>
                <a:cubicBezTo>
                  <a:pt x="61662" y="629803"/>
                  <a:pt x="-30413" y="523441"/>
                  <a:pt x="10333" y="536670"/>
                </a:cubicBezTo>
                <a:cubicBezTo>
                  <a:pt x="51079" y="549899"/>
                  <a:pt x="263804" y="684308"/>
                  <a:pt x="318308" y="708120"/>
                </a:cubicBezTo>
                <a:cubicBezTo>
                  <a:pt x="372812" y="731932"/>
                  <a:pt x="362758" y="722407"/>
                  <a:pt x="337358" y="679545"/>
                </a:cubicBezTo>
                <a:cubicBezTo>
                  <a:pt x="311958" y="636683"/>
                  <a:pt x="205066" y="534553"/>
                  <a:pt x="165908" y="450945"/>
                </a:cubicBezTo>
                <a:cubicBezTo>
                  <a:pt x="126750" y="367337"/>
                  <a:pt x="108229" y="197474"/>
                  <a:pt x="102408" y="177895"/>
                </a:cubicBezTo>
                <a:cubicBezTo>
                  <a:pt x="96587" y="158316"/>
                  <a:pt x="117225" y="359399"/>
                  <a:pt x="130983" y="333470"/>
                </a:cubicBezTo>
                <a:cubicBezTo>
                  <a:pt x="144741" y="307541"/>
                  <a:pt x="180725" y="-6255"/>
                  <a:pt x="188133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26A3C78E-0F8B-2151-CFA7-A73B8FAA8D77}"/>
              </a:ext>
            </a:extLst>
          </p:cNvPr>
          <p:cNvSpPr/>
          <p:nvPr/>
        </p:nvSpPr>
        <p:spPr>
          <a:xfrm>
            <a:off x="5876295" y="8364538"/>
            <a:ext cx="1029213" cy="672244"/>
          </a:xfrm>
          <a:custGeom>
            <a:avLst/>
            <a:gdLst>
              <a:gd name="connsiteX0" fmla="*/ 3805 w 1029213"/>
              <a:gd name="connsiteY0" fmla="*/ 1587 h 672244"/>
              <a:gd name="connsiteX1" fmla="*/ 470530 w 1029213"/>
              <a:gd name="connsiteY1" fmla="*/ 468312 h 672244"/>
              <a:gd name="connsiteX2" fmla="*/ 1026155 w 1029213"/>
              <a:gd name="connsiteY2" fmla="*/ 671512 h 672244"/>
              <a:gd name="connsiteX3" fmla="*/ 670555 w 1029213"/>
              <a:gd name="connsiteY3" fmla="*/ 531812 h 672244"/>
              <a:gd name="connsiteX4" fmla="*/ 175255 w 1029213"/>
              <a:gd name="connsiteY4" fmla="*/ 411162 h 672244"/>
              <a:gd name="connsiteX5" fmla="*/ 286380 w 1029213"/>
              <a:gd name="connsiteY5" fmla="*/ 506412 h 672244"/>
              <a:gd name="connsiteX6" fmla="*/ 387980 w 1029213"/>
              <a:gd name="connsiteY6" fmla="*/ 461962 h 672244"/>
              <a:gd name="connsiteX7" fmla="*/ 257805 w 1029213"/>
              <a:gd name="connsiteY7" fmla="*/ 322262 h 672244"/>
              <a:gd name="connsiteX8" fmla="*/ 3805 w 1029213"/>
              <a:gd name="connsiteY8" fmla="*/ 1587 h 67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213" h="672244">
                <a:moveTo>
                  <a:pt x="3805" y="1587"/>
                </a:moveTo>
                <a:cubicBezTo>
                  <a:pt x="39259" y="25929"/>
                  <a:pt x="300138" y="356658"/>
                  <a:pt x="470530" y="468312"/>
                </a:cubicBezTo>
                <a:cubicBezTo>
                  <a:pt x="640922" y="579966"/>
                  <a:pt x="992818" y="660929"/>
                  <a:pt x="1026155" y="671512"/>
                </a:cubicBezTo>
                <a:cubicBezTo>
                  <a:pt x="1059493" y="682095"/>
                  <a:pt x="812372" y="575204"/>
                  <a:pt x="670555" y="531812"/>
                </a:cubicBezTo>
                <a:cubicBezTo>
                  <a:pt x="528738" y="488420"/>
                  <a:pt x="239284" y="415395"/>
                  <a:pt x="175255" y="411162"/>
                </a:cubicBezTo>
                <a:cubicBezTo>
                  <a:pt x="111226" y="406929"/>
                  <a:pt x="250926" y="497945"/>
                  <a:pt x="286380" y="506412"/>
                </a:cubicBezTo>
                <a:cubicBezTo>
                  <a:pt x="321834" y="514879"/>
                  <a:pt x="392742" y="492653"/>
                  <a:pt x="387980" y="461962"/>
                </a:cubicBezTo>
                <a:cubicBezTo>
                  <a:pt x="383218" y="431271"/>
                  <a:pt x="325009" y="404812"/>
                  <a:pt x="257805" y="322262"/>
                </a:cubicBezTo>
                <a:cubicBezTo>
                  <a:pt x="190601" y="239712"/>
                  <a:pt x="-31649" y="-22755"/>
                  <a:pt x="3805" y="1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C727AD81-7E12-BEE5-B9D8-929917600ABF}"/>
              </a:ext>
            </a:extLst>
          </p:cNvPr>
          <p:cNvSpPr/>
          <p:nvPr/>
        </p:nvSpPr>
        <p:spPr>
          <a:xfrm>
            <a:off x="6598949" y="8512056"/>
            <a:ext cx="1171114" cy="628812"/>
          </a:xfrm>
          <a:custGeom>
            <a:avLst/>
            <a:gdLst>
              <a:gd name="connsiteX0" fmla="*/ 611476 w 1171114"/>
              <a:gd name="connsiteY0" fmla="*/ 119 h 628812"/>
              <a:gd name="connsiteX1" fmla="*/ 878176 w 1171114"/>
              <a:gd name="connsiteY1" fmla="*/ 266819 h 628812"/>
              <a:gd name="connsiteX2" fmla="*/ 1144876 w 1171114"/>
              <a:gd name="connsiteY2" fmla="*/ 393819 h 628812"/>
              <a:gd name="connsiteX3" fmla="*/ 1065501 w 1171114"/>
              <a:gd name="connsiteY3" fmla="*/ 343019 h 628812"/>
              <a:gd name="connsiteX4" fmla="*/ 719426 w 1171114"/>
              <a:gd name="connsiteY4" fmla="*/ 222369 h 628812"/>
              <a:gd name="connsiteX5" fmla="*/ 1129001 w 1171114"/>
              <a:gd name="connsiteY5" fmla="*/ 428744 h 628812"/>
              <a:gd name="connsiteX6" fmla="*/ 843251 w 1171114"/>
              <a:gd name="connsiteY6" fmla="*/ 352544 h 628812"/>
              <a:gd name="connsiteX7" fmla="*/ 1103601 w 1171114"/>
              <a:gd name="connsiteY7" fmla="*/ 555744 h 628812"/>
              <a:gd name="connsiteX8" fmla="*/ 684501 w 1171114"/>
              <a:gd name="connsiteY8" fmla="*/ 422394 h 628812"/>
              <a:gd name="connsiteX9" fmla="*/ 1094076 w 1171114"/>
              <a:gd name="connsiteY9" fmla="*/ 597019 h 628812"/>
              <a:gd name="connsiteX10" fmla="*/ 741651 w 1171114"/>
              <a:gd name="connsiteY10" fmla="*/ 511294 h 628812"/>
              <a:gd name="connsiteX11" fmla="*/ 5051 w 1171114"/>
              <a:gd name="connsiteY11" fmla="*/ 419219 h 628812"/>
              <a:gd name="connsiteX12" fmla="*/ 1144876 w 1171114"/>
              <a:gd name="connsiteY12" fmla="*/ 628769 h 628812"/>
              <a:gd name="connsiteX13" fmla="*/ 827376 w 1171114"/>
              <a:gd name="connsiteY13" fmla="*/ 438269 h 628812"/>
              <a:gd name="connsiteX14" fmla="*/ 1081376 w 1171114"/>
              <a:gd name="connsiteY14" fmla="*/ 498594 h 628812"/>
              <a:gd name="connsiteX15" fmla="*/ 878176 w 1171114"/>
              <a:gd name="connsiteY15" fmla="*/ 346194 h 628812"/>
              <a:gd name="connsiteX16" fmla="*/ 986126 w 1171114"/>
              <a:gd name="connsiteY16" fmla="*/ 412869 h 628812"/>
              <a:gd name="connsiteX17" fmla="*/ 798801 w 1171114"/>
              <a:gd name="connsiteY17" fmla="*/ 235069 h 628812"/>
              <a:gd name="connsiteX18" fmla="*/ 611476 w 1171114"/>
              <a:gd name="connsiteY18" fmla="*/ 119 h 6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71114" h="628812">
                <a:moveTo>
                  <a:pt x="611476" y="119"/>
                </a:moveTo>
                <a:cubicBezTo>
                  <a:pt x="624705" y="5411"/>
                  <a:pt x="789276" y="201202"/>
                  <a:pt x="878176" y="266819"/>
                </a:cubicBezTo>
                <a:cubicBezTo>
                  <a:pt x="967076" y="332436"/>
                  <a:pt x="1113655" y="381119"/>
                  <a:pt x="1144876" y="393819"/>
                </a:cubicBezTo>
                <a:cubicBezTo>
                  <a:pt x="1176097" y="406519"/>
                  <a:pt x="1136409" y="371594"/>
                  <a:pt x="1065501" y="343019"/>
                </a:cubicBezTo>
                <a:cubicBezTo>
                  <a:pt x="994593" y="314444"/>
                  <a:pt x="708843" y="208082"/>
                  <a:pt x="719426" y="222369"/>
                </a:cubicBezTo>
                <a:cubicBezTo>
                  <a:pt x="730009" y="236657"/>
                  <a:pt x="1108364" y="407048"/>
                  <a:pt x="1129001" y="428744"/>
                </a:cubicBezTo>
                <a:cubicBezTo>
                  <a:pt x="1149639" y="450440"/>
                  <a:pt x="847484" y="331377"/>
                  <a:pt x="843251" y="352544"/>
                </a:cubicBezTo>
                <a:cubicBezTo>
                  <a:pt x="839018" y="373711"/>
                  <a:pt x="1130059" y="544102"/>
                  <a:pt x="1103601" y="555744"/>
                </a:cubicBezTo>
                <a:cubicBezTo>
                  <a:pt x="1077143" y="567386"/>
                  <a:pt x="686088" y="415515"/>
                  <a:pt x="684501" y="422394"/>
                </a:cubicBezTo>
                <a:cubicBezTo>
                  <a:pt x="682914" y="429273"/>
                  <a:pt x="1084551" y="582202"/>
                  <a:pt x="1094076" y="597019"/>
                </a:cubicBezTo>
                <a:cubicBezTo>
                  <a:pt x="1103601" y="611836"/>
                  <a:pt x="923155" y="540927"/>
                  <a:pt x="741651" y="511294"/>
                </a:cubicBezTo>
                <a:cubicBezTo>
                  <a:pt x="560147" y="481661"/>
                  <a:pt x="-62153" y="399640"/>
                  <a:pt x="5051" y="419219"/>
                </a:cubicBezTo>
                <a:cubicBezTo>
                  <a:pt x="72255" y="438798"/>
                  <a:pt x="1007822" y="625594"/>
                  <a:pt x="1144876" y="628769"/>
                </a:cubicBezTo>
                <a:cubicBezTo>
                  <a:pt x="1281930" y="631944"/>
                  <a:pt x="837959" y="459965"/>
                  <a:pt x="827376" y="438269"/>
                </a:cubicBezTo>
                <a:cubicBezTo>
                  <a:pt x="816793" y="416573"/>
                  <a:pt x="1072909" y="513940"/>
                  <a:pt x="1081376" y="498594"/>
                </a:cubicBezTo>
                <a:cubicBezTo>
                  <a:pt x="1089843" y="483248"/>
                  <a:pt x="894051" y="360482"/>
                  <a:pt x="878176" y="346194"/>
                </a:cubicBezTo>
                <a:cubicBezTo>
                  <a:pt x="862301" y="331907"/>
                  <a:pt x="999355" y="431390"/>
                  <a:pt x="986126" y="412869"/>
                </a:cubicBezTo>
                <a:cubicBezTo>
                  <a:pt x="972897" y="394348"/>
                  <a:pt x="855951" y="302802"/>
                  <a:pt x="798801" y="235069"/>
                </a:cubicBezTo>
                <a:cubicBezTo>
                  <a:pt x="741651" y="167336"/>
                  <a:pt x="598247" y="-5173"/>
                  <a:pt x="611476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6885AE4A-93D1-37DB-C0A3-CA803D4E0632}"/>
              </a:ext>
            </a:extLst>
          </p:cNvPr>
          <p:cNvSpPr/>
          <p:nvPr/>
        </p:nvSpPr>
        <p:spPr>
          <a:xfrm>
            <a:off x="3310487" y="5669703"/>
            <a:ext cx="240164" cy="163251"/>
          </a:xfrm>
          <a:custGeom>
            <a:avLst/>
            <a:gdLst>
              <a:gd name="connsiteX0" fmla="*/ 1038 w 240164"/>
              <a:gd name="connsiteY0" fmla="*/ 67522 h 163251"/>
              <a:gd name="connsiteX1" fmla="*/ 105813 w 240164"/>
              <a:gd name="connsiteY1" fmla="*/ 73872 h 163251"/>
              <a:gd name="connsiteX2" fmla="*/ 210588 w 240164"/>
              <a:gd name="connsiteY2" fmla="*/ 847 h 163251"/>
              <a:gd name="connsiteX3" fmla="*/ 178838 w 240164"/>
              <a:gd name="connsiteY3" fmla="*/ 38947 h 163251"/>
              <a:gd name="connsiteX4" fmla="*/ 182013 w 240164"/>
              <a:gd name="connsiteY4" fmla="*/ 111972 h 163251"/>
              <a:gd name="connsiteX5" fmla="*/ 239163 w 240164"/>
              <a:gd name="connsiteY5" fmla="*/ 162772 h 163251"/>
              <a:gd name="connsiteX6" fmla="*/ 216938 w 240164"/>
              <a:gd name="connsiteY6" fmla="*/ 134197 h 163251"/>
              <a:gd name="connsiteX7" fmla="*/ 197888 w 240164"/>
              <a:gd name="connsiteY7" fmla="*/ 80222 h 163251"/>
              <a:gd name="connsiteX8" fmla="*/ 172488 w 240164"/>
              <a:gd name="connsiteY8" fmla="*/ 89747 h 163251"/>
              <a:gd name="connsiteX9" fmla="*/ 1038 w 240164"/>
              <a:gd name="connsiteY9" fmla="*/ 67522 h 16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164" h="163251">
                <a:moveTo>
                  <a:pt x="1038" y="67522"/>
                </a:moveTo>
                <a:cubicBezTo>
                  <a:pt x="-10075" y="64876"/>
                  <a:pt x="70888" y="84985"/>
                  <a:pt x="105813" y="73872"/>
                </a:cubicBezTo>
                <a:cubicBezTo>
                  <a:pt x="140738" y="62759"/>
                  <a:pt x="198417" y="6668"/>
                  <a:pt x="210588" y="847"/>
                </a:cubicBezTo>
                <a:cubicBezTo>
                  <a:pt x="222759" y="-4974"/>
                  <a:pt x="183601" y="20426"/>
                  <a:pt x="178838" y="38947"/>
                </a:cubicBezTo>
                <a:cubicBezTo>
                  <a:pt x="174075" y="57468"/>
                  <a:pt x="171959" y="91334"/>
                  <a:pt x="182013" y="111972"/>
                </a:cubicBezTo>
                <a:cubicBezTo>
                  <a:pt x="192067" y="132610"/>
                  <a:pt x="233342" y="159068"/>
                  <a:pt x="239163" y="162772"/>
                </a:cubicBezTo>
                <a:cubicBezTo>
                  <a:pt x="244984" y="166476"/>
                  <a:pt x="223817" y="147955"/>
                  <a:pt x="216938" y="134197"/>
                </a:cubicBezTo>
                <a:cubicBezTo>
                  <a:pt x="210059" y="120439"/>
                  <a:pt x="205296" y="87630"/>
                  <a:pt x="197888" y="80222"/>
                </a:cubicBezTo>
                <a:cubicBezTo>
                  <a:pt x="190480" y="72814"/>
                  <a:pt x="201592" y="89747"/>
                  <a:pt x="172488" y="89747"/>
                </a:cubicBezTo>
                <a:cubicBezTo>
                  <a:pt x="143384" y="89747"/>
                  <a:pt x="12151" y="70168"/>
                  <a:pt x="1038" y="67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9F14DE52-91F2-4028-F23C-9C7FD886AF5A}"/>
              </a:ext>
            </a:extLst>
          </p:cNvPr>
          <p:cNvSpPr/>
          <p:nvPr/>
        </p:nvSpPr>
        <p:spPr>
          <a:xfrm>
            <a:off x="3478943" y="5825885"/>
            <a:ext cx="320671" cy="125010"/>
          </a:xfrm>
          <a:custGeom>
            <a:avLst/>
            <a:gdLst>
              <a:gd name="connsiteX0" fmla="*/ 857 w 320671"/>
              <a:gd name="connsiteY0" fmla="*/ 240 h 125010"/>
              <a:gd name="connsiteX1" fmla="*/ 146907 w 320671"/>
              <a:gd name="connsiteY1" fmla="*/ 85965 h 125010"/>
              <a:gd name="connsiteX2" fmla="*/ 92932 w 320671"/>
              <a:gd name="connsiteY2" fmla="*/ 44690 h 125010"/>
              <a:gd name="connsiteX3" fmla="*/ 292957 w 320671"/>
              <a:gd name="connsiteY3" fmla="*/ 114540 h 125010"/>
              <a:gd name="connsiteX4" fmla="*/ 312007 w 320671"/>
              <a:gd name="connsiteY4" fmla="*/ 124065 h 125010"/>
              <a:gd name="connsiteX5" fmla="*/ 226282 w 320671"/>
              <a:gd name="connsiteY5" fmla="*/ 108190 h 125010"/>
              <a:gd name="connsiteX6" fmla="*/ 156432 w 320671"/>
              <a:gd name="connsiteY6" fmla="*/ 76440 h 125010"/>
              <a:gd name="connsiteX7" fmla="*/ 226282 w 320671"/>
              <a:gd name="connsiteY7" fmla="*/ 117715 h 125010"/>
              <a:gd name="connsiteX8" fmla="*/ 857 w 320671"/>
              <a:gd name="connsiteY8" fmla="*/ 240 h 12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671" h="125010">
                <a:moveTo>
                  <a:pt x="857" y="240"/>
                </a:moveTo>
                <a:cubicBezTo>
                  <a:pt x="-12372" y="-5052"/>
                  <a:pt x="131561" y="78557"/>
                  <a:pt x="146907" y="85965"/>
                </a:cubicBezTo>
                <a:cubicBezTo>
                  <a:pt x="162253" y="93373"/>
                  <a:pt x="68590" y="39928"/>
                  <a:pt x="92932" y="44690"/>
                </a:cubicBezTo>
                <a:cubicBezTo>
                  <a:pt x="117274" y="49452"/>
                  <a:pt x="292957" y="114540"/>
                  <a:pt x="292957" y="114540"/>
                </a:cubicBezTo>
                <a:cubicBezTo>
                  <a:pt x="329470" y="127769"/>
                  <a:pt x="323119" y="125123"/>
                  <a:pt x="312007" y="124065"/>
                </a:cubicBezTo>
                <a:cubicBezTo>
                  <a:pt x="300895" y="123007"/>
                  <a:pt x="252211" y="116127"/>
                  <a:pt x="226282" y="108190"/>
                </a:cubicBezTo>
                <a:cubicBezTo>
                  <a:pt x="200353" y="100253"/>
                  <a:pt x="156432" y="74853"/>
                  <a:pt x="156432" y="76440"/>
                </a:cubicBezTo>
                <a:cubicBezTo>
                  <a:pt x="156432" y="78027"/>
                  <a:pt x="245332" y="126711"/>
                  <a:pt x="226282" y="117715"/>
                </a:cubicBezTo>
                <a:cubicBezTo>
                  <a:pt x="207232" y="108719"/>
                  <a:pt x="14086" y="5532"/>
                  <a:pt x="857" y="2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2AEA52C9-D143-E07F-DF33-8848809998DA}"/>
              </a:ext>
            </a:extLst>
          </p:cNvPr>
          <p:cNvSpPr/>
          <p:nvPr/>
        </p:nvSpPr>
        <p:spPr>
          <a:xfrm>
            <a:off x="5488933" y="5559409"/>
            <a:ext cx="224687" cy="159709"/>
          </a:xfrm>
          <a:custGeom>
            <a:avLst/>
            <a:gdLst>
              <a:gd name="connsiteX0" fmla="*/ 10167 w 224687"/>
              <a:gd name="connsiteY0" fmla="*/ 16 h 159709"/>
              <a:gd name="connsiteX1" fmla="*/ 41917 w 224687"/>
              <a:gd name="connsiteY1" fmla="*/ 63516 h 159709"/>
              <a:gd name="connsiteX2" fmla="*/ 149867 w 224687"/>
              <a:gd name="connsiteY2" fmla="*/ 88916 h 159709"/>
              <a:gd name="connsiteX3" fmla="*/ 121292 w 224687"/>
              <a:gd name="connsiteY3" fmla="*/ 60341 h 159709"/>
              <a:gd name="connsiteX4" fmla="*/ 222892 w 224687"/>
              <a:gd name="connsiteY4" fmla="*/ 127016 h 159709"/>
              <a:gd name="connsiteX5" fmla="*/ 172092 w 224687"/>
              <a:gd name="connsiteY5" fmla="*/ 123841 h 159709"/>
              <a:gd name="connsiteX6" fmla="*/ 642 w 224687"/>
              <a:gd name="connsiteY6" fmla="*/ 152416 h 159709"/>
              <a:gd name="connsiteX7" fmla="*/ 111767 w 224687"/>
              <a:gd name="connsiteY7" fmla="*/ 158766 h 159709"/>
              <a:gd name="connsiteX8" fmla="*/ 60967 w 224687"/>
              <a:gd name="connsiteY8" fmla="*/ 136541 h 159709"/>
              <a:gd name="connsiteX9" fmla="*/ 165742 w 224687"/>
              <a:gd name="connsiteY9" fmla="*/ 127016 h 159709"/>
              <a:gd name="connsiteX10" fmla="*/ 127642 w 224687"/>
              <a:gd name="connsiteY10" fmla="*/ 104791 h 159709"/>
              <a:gd name="connsiteX11" fmla="*/ 41917 w 224687"/>
              <a:gd name="connsiteY11" fmla="*/ 69866 h 159709"/>
              <a:gd name="connsiteX12" fmla="*/ 10167 w 224687"/>
              <a:gd name="connsiteY12" fmla="*/ 16 h 15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687" h="159709">
                <a:moveTo>
                  <a:pt x="10167" y="16"/>
                </a:moveTo>
                <a:cubicBezTo>
                  <a:pt x="10167" y="-1042"/>
                  <a:pt x="18634" y="48699"/>
                  <a:pt x="41917" y="63516"/>
                </a:cubicBezTo>
                <a:cubicBezTo>
                  <a:pt x="65200" y="78333"/>
                  <a:pt x="136638" y="89445"/>
                  <a:pt x="149867" y="88916"/>
                </a:cubicBezTo>
                <a:cubicBezTo>
                  <a:pt x="163096" y="88387"/>
                  <a:pt x="109121" y="53991"/>
                  <a:pt x="121292" y="60341"/>
                </a:cubicBezTo>
                <a:cubicBezTo>
                  <a:pt x="133463" y="66691"/>
                  <a:pt x="214425" y="116433"/>
                  <a:pt x="222892" y="127016"/>
                </a:cubicBezTo>
                <a:cubicBezTo>
                  <a:pt x="231359" y="137599"/>
                  <a:pt x="209134" y="119608"/>
                  <a:pt x="172092" y="123841"/>
                </a:cubicBezTo>
                <a:cubicBezTo>
                  <a:pt x="135050" y="128074"/>
                  <a:pt x="10696" y="146595"/>
                  <a:pt x="642" y="152416"/>
                </a:cubicBezTo>
                <a:cubicBezTo>
                  <a:pt x="-9412" y="158237"/>
                  <a:pt x="101713" y="161412"/>
                  <a:pt x="111767" y="158766"/>
                </a:cubicBezTo>
                <a:cubicBezTo>
                  <a:pt x="121821" y="156120"/>
                  <a:pt x="51971" y="141833"/>
                  <a:pt x="60967" y="136541"/>
                </a:cubicBezTo>
                <a:cubicBezTo>
                  <a:pt x="69963" y="131249"/>
                  <a:pt x="154630" y="132308"/>
                  <a:pt x="165742" y="127016"/>
                </a:cubicBezTo>
                <a:cubicBezTo>
                  <a:pt x="176855" y="121724"/>
                  <a:pt x="148279" y="114316"/>
                  <a:pt x="127642" y="104791"/>
                </a:cubicBezTo>
                <a:cubicBezTo>
                  <a:pt x="107005" y="95266"/>
                  <a:pt x="59379" y="83624"/>
                  <a:pt x="41917" y="69866"/>
                </a:cubicBezTo>
                <a:cubicBezTo>
                  <a:pt x="24455" y="56108"/>
                  <a:pt x="10167" y="1074"/>
                  <a:pt x="10167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F067950A-BF73-F425-7D4D-0B6C8A011676}"/>
              </a:ext>
            </a:extLst>
          </p:cNvPr>
          <p:cNvSpPr/>
          <p:nvPr/>
        </p:nvSpPr>
        <p:spPr>
          <a:xfrm>
            <a:off x="4866818" y="5695908"/>
            <a:ext cx="791250" cy="156015"/>
          </a:xfrm>
          <a:custGeom>
            <a:avLst/>
            <a:gdLst>
              <a:gd name="connsiteX0" fmla="*/ 457 w 791250"/>
              <a:gd name="connsiteY0" fmla="*/ 120692 h 156015"/>
              <a:gd name="connsiteX1" fmla="*/ 136982 w 791250"/>
              <a:gd name="connsiteY1" fmla="*/ 111167 h 156015"/>
              <a:gd name="connsiteX2" fmla="*/ 283032 w 791250"/>
              <a:gd name="connsiteY2" fmla="*/ 139742 h 156015"/>
              <a:gd name="connsiteX3" fmla="*/ 219532 w 791250"/>
              <a:gd name="connsiteY3" fmla="*/ 155617 h 156015"/>
              <a:gd name="connsiteX4" fmla="*/ 416382 w 791250"/>
              <a:gd name="connsiteY4" fmla="*/ 123867 h 156015"/>
              <a:gd name="connsiteX5" fmla="*/ 527507 w 791250"/>
              <a:gd name="connsiteY5" fmla="*/ 127042 h 156015"/>
              <a:gd name="connsiteX6" fmla="*/ 473532 w 791250"/>
              <a:gd name="connsiteY6" fmla="*/ 111167 h 156015"/>
              <a:gd name="connsiteX7" fmla="*/ 648157 w 791250"/>
              <a:gd name="connsiteY7" fmla="*/ 107992 h 156015"/>
              <a:gd name="connsiteX8" fmla="*/ 613232 w 791250"/>
              <a:gd name="connsiteY8" fmla="*/ 44492 h 156015"/>
              <a:gd name="connsiteX9" fmla="*/ 791032 w 791250"/>
              <a:gd name="connsiteY9" fmla="*/ 95292 h 156015"/>
              <a:gd name="connsiteX10" fmla="*/ 648157 w 791250"/>
              <a:gd name="connsiteY10" fmla="*/ 57192 h 156015"/>
              <a:gd name="connsiteX11" fmla="*/ 571957 w 791250"/>
              <a:gd name="connsiteY11" fmla="*/ 42 h 156015"/>
              <a:gd name="connsiteX12" fmla="*/ 625932 w 791250"/>
              <a:gd name="connsiteY12" fmla="*/ 66717 h 156015"/>
              <a:gd name="connsiteX13" fmla="*/ 556082 w 791250"/>
              <a:gd name="connsiteY13" fmla="*/ 88942 h 156015"/>
              <a:gd name="connsiteX14" fmla="*/ 359232 w 791250"/>
              <a:gd name="connsiteY14" fmla="*/ 136567 h 156015"/>
              <a:gd name="connsiteX15" fmla="*/ 257632 w 791250"/>
              <a:gd name="connsiteY15" fmla="*/ 120692 h 156015"/>
              <a:gd name="connsiteX16" fmla="*/ 146507 w 791250"/>
              <a:gd name="connsiteY16" fmla="*/ 73067 h 156015"/>
              <a:gd name="connsiteX17" fmla="*/ 184607 w 791250"/>
              <a:gd name="connsiteY17" fmla="*/ 98467 h 156015"/>
              <a:gd name="connsiteX18" fmla="*/ 457 w 791250"/>
              <a:gd name="connsiteY18" fmla="*/ 120692 h 1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1250" h="156015">
                <a:moveTo>
                  <a:pt x="457" y="120692"/>
                </a:moveTo>
                <a:cubicBezTo>
                  <a:pt x="-7480" y="122809"/>
                  <a:pt x="89886" y="107992"/>
                  <a:pt x="136982" y="111167"/>
                </a:cubicBezTo>
                <a:cubicBezTo>
                  <a:pt x="184078" y="114342"/>
                  <a:pt x="269274" y="132334"/>
                  <a:pt x="283032" y="139742"/>
                </a:cubicBezTo>
                <a:cubicBezTo>
                  <a:pt x="296790" y="147150"/>
                  <a:pt x="197307" y="158263"/>
                  <a:pt x="219532" y="155617"/>
                </a:cubicBezTo>
                <a:cubicBezTo>
                  <a:pt x="241757" y="152971"/>
                  <a:pt x="365053" y="128629"/>
                  <a:pt x="416382" y="123867"/>
                </a:cubicBezTo>
                <a:cubicBezTo>
                  <a:pt x="467711" y="119105"/>
                  <a:pt x="517982" y="129159"/>
                  <a:pt x="527507" y="127042"/>
                </a:cubicBezTo>
                <a:cubicBezTo>
                  <a:pt x="537032" y="124925"/>
                  <a:pt x="453424" y="114342"/>
                  <a:pt x="473532" y="111167"/>
                </a:cubicBezTo>
                <a:cubicBezTo>
                  <a:pt x="493640" y="107992"/>
                  <a:pt x="624874" y="119104"/>
                  <a:pt x="648157" y="107992"/>
                </a:cubicBezTo>
                <a:cubicBezTo>
                  <a:pt x="671440" y="96880"/>
                  <a:pt x="589419" y="46609"/>
                  <a:pt x="613232" y="44492"/>
                </a:cubicBezTo>
                <a:cubicBezTo>
                  <a:pt x="637045" y="42375"/>
                  <a:pt x="785211" y="93175"/>
                  <a:pt x="791032" y="95292"/>
                </a:cubicBezTo>
                <a:cubicBezTo>
                  <a:pt x="796853" y="97409"/>
                  <a:pt x="684670" y="73067"/>
                  <a:pt x="648157" y="57192"/>
                </a:cubicBezTo>
                <a:cubicBezTo>
                  <a:pt x="611645" y="41317"/>
                  <a:pt x="575661" y="-1545"/>
                  <a:pt x="571957" y="42"/>
                </a:cubicBezTo>
                <a:cubicBezTo>
                  <a:pt x="568253" y="1629"/>
                  <a:pt x="628578" y="51900"/>
                  <a:pt x="625932" y="66717"/>
                </a:cubicBezTo>
                <a:cubicBezTo>
                  <a:pt x="623286" y="81534"/>
                  <a:pt x="600532" y="77300"/>
                  <a:pt x="556082" y="88942"/>
                </a:cubicBezTo>
                <a:cubicBezTo>
                  <a:pt x="511632" y="100584"/>
                  <a:pt x="408974" y="131275"/>
                  <a:pt x="359232" y="136567"/>
                </a:cubicBezTo>
                <a:cubicBezTo>
                  <a:pt x="309490" y="141859"/>
                  <a:pt x="293086" y="131275"/>
                  <a:pt x="257632" y="120692"/>
                </a:cubicBezTo>
                <a:cubicBezTo>
                  <a:pt x="222178" y="110109"/>
                  <a:pt x="158678" y="76771"/>
                  <a:pt x="146507" y="73067"/>
                </a:cubicBezTo>
                <a:cubicBezTo>
                  <a:pt x="134336" y="69363"/>
                  <a:pt x="205245" y="89471"/>
                  <a:pt x="184607" y="98467"/>
                </a:cubicBezTo>
                <a:cubicBezTo>
                  <a:pt x="163970" y="107463"/>
                  <a:pt x="8394" y="118575"/>
                  <a:pt x="457" y="12069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C175C853-DB34-2C03-A7F5-8241E6674112}"/>
              </a:ext>
            </a:extLst>
          </p:cNvPr>
          <p:cNvSpPr/>
          <p:nvPr/>
        </p:nvSpPr>
        <p:spPr>
          <a:xfrm>
            <a:off x="5289327" y="5657413"/>
            <a:ext cx="366765" cy="76755"/>
          </a:xfrm>
          <a:custGeom>
            <a:avLst/>
            <a:gdLst>
              <a:gd name="connsiteX0" fmla="*/ 223 w 366765"/>
              <a:gd name="connsiteY0" fmla="*/ 76637 h 76755"/>
              <a:gd name="connsiteX1" fmla="*/ 165323 w 366765"/>
              <a:gd name="connsiteY1" fmla="*/ 70287 h 76755"/>
              <a:gd name="connsiteX2" fmla="*/ 358998 w 366765"/>
              <a:gd name="connsiteY2" fmla="*/ 70287 h 76755"/>
              <a:gd name="connsiteX3" fmla="*/ 308198 w 366765"/>
              <a:gd name="connsiteY3" fmla="*/ 70287 h 76755"/>
              <a:gd name="connsiteX4" fmla="*/ 120873 w 366765"/>
              <a:gd name="connsiteY4" fmla="*/ 437 h 76755"/>
              <a:gd name="connsiteX5" fmla="*/ 178023 w 366765"/>
              <a:gd name="connsiteY5" fmla="*/ 41712 h 76755"/>
              <a:gd name="connsiteX6" fmla="*/ 130398 w 366765"/>
              <a:gd name="connsiteY6" fmla="*/ 63937 h 76755"/>
              <a:gd name="connsiteX7" fmla="*/ 223 w 366765"/>
              <a:gd name="connsiteY7" fmla="*/ 76637 h 7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765" h="76755">
                <a:moveTo>
                  <a:pt x="223" y="76637"/>
                </a:moveTo>
                <a:cubicBezTo>
                  <a:pt x="6044" y="77695"/>
                  <a:pt x="105527" y="71345"/>
                  <a:pt x="165323" y="70287"/>
                </a:cubicBezTo>
                <a:cubicBezTo>
                  <a:pt x="225119" y="69229"/>
                  <a:pt x="358998" y="70287"/>
                  <a:pt x="358998" y="70287"/>
                </a:cubicBezTo>
                <a:cubicBezTo>
                  <a:pt x="382810" y="70287"/>
                  <a:pt x="347886" y="81929"/>
                  <a:pt x="308198" y="70287"/>
                </a:cubicBezTo>
                <a:cubicBezTo>
                  <a:pt x="268511" y="58645"/>
                  <a:pt x="142569" y="5199"/>
                  <a:pt x="120873" y="437"/>
                </a:cubicBezTo>
                <a:cubicBezTo>
                  <a:pt x="99177" y="-4325"/>
                  <a:pt x="176436" y="31129"/>
                  <a:pt x="178023" y="41712"/>
                </a:cubicBezTo>
                <a:cubicBezTo>
                  <a:pt x="179611" y="52295"/>
                  <a:pt x="156856" y="57058"/>
                  <a:pt x="130398" y="63937"/>
                </a:cubicBezTo>
                <a:cubicBezTo>
                  <a:pt x="103940" y="70816"/>
                  <a:pt x="-5598" y="75579"/>
                  <a:pt x="223" y="76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FD16D363-53AE-B3D4-A259-A820D9C4BB2E}"/>
              </a:ext>
            </a:extLst>
          </p:cNvPr>
          <p:cNvSpPr/>
          <p:nvPr/>
        </p:nvSpPr>
        <p:spPr>
          <a:xfrm>
            <a:off x="4799993" y="5733863"/>
            <a:ext cx="201479" cy="143396"/>
          </a:xfrm>
          <a:custGeom>
            <a:avLst/>
            <a:gdLst>
              <a:gd name="connsiteX0" fmla="*/ 197457 w 201479"/>
              <a:gd name="connsiteY0" fmla="*/ 187 h 143396"/>
              <a:gd name="connsiteX1" fmla="*/ 79982 w 201479"/>
              <a:gd name="connsiteY1" fmla="*/ 66862 h 143396"/>
              <a:gd name="connsiteX2" fmla="*/ 607 w 201479"/>
              <a:gd name="connsiteY2" fmla="*/ 143062 h 143396"/>
              <a:gd name="connsiteX3" fmla="*/ 51407 w 201479"/>
              <a:gd name="connsiteY3" fmla="*/ 95437 h 143396"/>
              <a:gd name="connsiteX4" fmla="*/ 191107 w 201479"/>
              <a:gd name="connsiteY4" fmla="*/ 114487 h 143396"/>
              <a:gd name="connsiteX5" fmla="*/ 168882 w 201479"/>
              <a:gd name="connsiteY5" fmla="*/ 73212 h 143396"/>
              <a:gd name="connsiteX6" fmla="*/ 197457 w 201479"/>
              <a:gd name="connsiteY6" fmla="*/ 60512 h 143396"/>
              <a:gd name="connsiteX7" fmla="*/ 64107 w 201479"/>
              <a:gd name="connsiteY7" fmla="*/ 89087 h 143396"/>
              <a:gd name="connsiteX8" fmla="*/ 108557 w 201479"/>
              <a:gd name="connsiteY8" fmla="*/ 47812 h 143396"/>
              <a:gd name="connsiteX9" fmla="*/ 197457 w 201479"/>
              <a:gd name="connsiteY9" fmla="*/ 187 h 14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479" h="143396">
                <a:moveTo>
                  <a:pt x="197457" y="187"/>
                </a:moveTo>
                <a:cubicBezTo>
                  <a:pt x="192695" y="3362"/>
                  <a:pt x="112790" y="43049"/>
                  <a:pt x="79982" y="66862"/>
                </a:cubicBezTo>
                <a:cubicBezTo>
                  <a:pt x="47174" y="90675"/>
                  <a:pt x="5369" y="138300"/>
                  <a:pt x="607" y="143062"/>
                </a:cubicBezTo>
                <a:cubicBezTo>
                  <a:pt x="-4155" y="147824"/>
                  <a:pt x="19657" y="100199"/>
                  <a:pt x="51407" y="95437"/>
                </a:cubicBezTo>
                <a:cubicBezTo>
                  <a:pt x="83157" y="90675"/>
                  <a:pt x="171528" y="118191"/>
                  <a:pt x="191107" y="114487"/>
                </a:cubicBezTo>
                <a:cubicBezTo>
                  <a:pt x="210686" y="110783"/>
                  <a:pt x="167824" y="82208"/>
                  <a:pt x="168882" y="73212"/>
                </a:cubicBezTo>
                <a:cubicBezTo>
                  <a:pt x="169940" y="64216"/>
                  <a:pt x="214920" y="57866"/>
                  <a:pt x="197457" y="60512"/>
                </a:cubicBezTo>
                <a:cubicBezTo>
                  <a:pt x="179994" y="63158"/>
                  <a:pt x="78924" y="91204"/>
                  <a:pt x="64107" y="89087"/>
                </a:cubicBezTo>
                <a:cubicBezTo>
                  <a:pt x="49290" y="86970"/>
                  <a:pt x="91094" y="60512"/>
                  <a:pt x="108557" y="47812"/>
                </a:cubicBezTo>
                <a:cubicBezTo>
                  <a:pt x="126019" y="35112"/>
                  <a:pt x="202219" y="-2988"/>
                  <a:pt x="197457" y="18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2CA7E95C-21FF-EAFD-90BE-23E69525A01B}"/>
              </a:ext>
            </a:extLst>
          </p:cNvPr>
          <p:cNvSpPr/>
          <p:nvPr/>
        </p:nvSpPr>
        <p:spPr>
          <a:xfrm>
            <a:off x="4136957" y="5533966"/>
            <a:ext cx="60568" cy="209649"/>
          </a:xfrm>
          <a:custGeom>
            <a:avLst/>
            <a:gdLst>
              <a:gd name="connsiteX0" fmla="*/ 68 w 60568"/>
              <a:gd name="connsiteY0" fmla="*/ 59 h 209649"/>
              <a:gd name="connsiteX1" fmla="*/ 34993 w 60568"/>
              <a:gd name="connsiteY1" fmla="*/ 95309 h 209649"/>
              <a:gd name="connsiteX2" fmla="*/ 60393 w 60568"/>
              <a:gd name="connsiteY2" fmla="*/ 209609 h 209649"/>
              <a:gd name="connsiteX3" fmla="*/ 44518 w 60568"/>
              <a:gd name="connsiteY3" fmla="*/ 82609 h 209649"/>
              <a:gd name="connsiteX4" fmla="*/ 68 w 60568"/>
              <a:gd name="connsiteY4" fmla="*/ 59 h 20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68" h="209649">
                <a:moveTo>
                  <a:pt x="68" y="59"/>
                </a:moveTo>
                <a:cubicBezTo>
                  <a:pt x="-1520" y="2176"/>
                  <a:pt x="24939" y="60384"/>
                  <a:pt x="34993" y="95309"/>
                </a:cubicBezTo>
                <a:cubicBezTo>
                  <a:pt x="45047" y="130234"/>
                  <a:pt x="58805" y="211726"/>
                  <a:pt x="60393" y="209609"/>
                </a:cubicBezTo>
                <a:cubicBezTo>
                  <a:pt x="61981" y="207492"/>
                  <a:pt x="52455" y="112242"/>
                  <a:pt x="44518" y="82609"/>
                </a:cubicBezTo>
                <a:cubicBezTo>
                  <a:pt x="36581" y="52976"/>
                  <a:pt x="1656" y="-2058"/>
                  <a:pt x="68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505C3CC4-C49B-8333-656B-03D334808EB6}"/>
              </a:ext>
            </a:extLst>
          </p:cNvPr>
          <p:cNvSpPr/>
          <p:nvPr/>
        </p:nvSpPr>
        <p:spPr>
          <a:xfrm>
            <a:off x="3306463" y="5724121"/>
            <a:ext cx="625428" cy="279862"/>
          </a:xfrm>
          <a:custGeom>
            <a:avLst/>
            <a:gdLst>
              <a:gd name="connsiteX0" fmla="*/ 1887 w 625428"/>
              <a:gd name="connsiteY0" fmla="*/ 404 h 279862"/>
              <a:gd name="connsiteX1" fmla="*/ 93962 w 625428"/>
              <a:gd name="connsiteY1" fmla="*/ 48029 h 279862"/>
              <a:gd name="connsiteX2" fmla="*/ 151112 w 625428"/>
              <a:gd name="connsiteY2" fmla="*/ 82954 h 279862"/>
              <a:gd name="connsiteX3" fmla="*/ 84437 w 625428"/>
              <a:gd name="connsiteY3" fmla="*/ 92479 h 279862"/>
              <a:gd name="connsiteX4" fmla="*/ 249537 w 625428"/>
              <a:gd name="connsiteY4" fmla="*/ 149629 h 279862"/>
              <a:gd name="connsiteX5" fmla="*/ 173337 w 625428"/>
              <a:gd name="connsiteY5" fmla="*/ 149629 h 279862"/>
              <a:gd name="connsiteX6" fmla="*/ 347962 w 625428"/>
              <a:gd name="connsiteY6" fmla="*/ 200429 h 279862"/>
              <a:gd name="connsiteX7" fmla="*/ 262237 w 625428"/>
              <a:gd name="connsiteY7" fmla="*/ 187729 h 279862"/>
              <a:gd name="connsiteX8" fmla="*/ 624187 w 625428"/>
              <a:gd name="connsiteY8" fmla="*/ 279804 h 279862"/>
              <a:gd name="connsiteX9" fmla="*/ 373362 w 625428"/>
              <a:gd name="connsiteY9" fmla="*/ 200429 h 279862"/>
              <a:gd name="connsiteX10" fmla="*/ 170162 w 625428"/>
              <a:gd name="connsiteY10" fmla="*/ 124229 h 279862"/>
              <a:gd name="connsiteX11" fmla="*/ 186037 w 625428"/>
              <a:gd name="connsiteY11" fmla="*/ 57554 h 279862"/>
              <a:gd name="connsiteX12" fmla="*/ 186037 w 625428"/>
              <a:gd name="connsiteY12" fmla="*/ 19454 h 279862"/>
              <a:gd name="connsiteX13" fmla="*/ 186037 w 625428"/>
              <a:gd name="connsiteY13" fmla="*/ 76604 h 279862"/>
              <a:gd name="connsiteX14" fmla="*/ 1887 w 625428"/>
              <a:gd name="connsiteY14" fmla="*/ 404 h 27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5428" h="279862">
                <a:moveTo>
                  <a:pt x="1887" y="404"/>
                </a:moveTo>
                <a:cubicBezTo>
                  <a:pt x="-13459" y="-4359"/>
                  <a:pt x="69091" y="34271"/>
                  <a:pt x="93962" y="48029"/>
                </a:cubicBezTo>
                <a:cubicBezTo>
                  <a:pt x="118833" y="61787"/>
                  <a:pt x="152699" y="75546"/>
                  <a:pt x="151112" y="82954"/>
                </a:cubicBezTo>
                <a:cubicBezTo>
                  <a:pt x="149525" y="90362"/>
                  <a:pt x="68033" y="81367"/>
                  <a:pt x="84437" y="92479"/>
                </a:cubicBezTo>
                <a:cubicBezTo>
                  <a:pt x="100841" y="103591"/>
                  <a:pt x="234720" y="140104"/>
                  <a:pt x="249537" y="149629"/>
                </a:cubicBezTo>
                <a:cubicBezTo>
                  <a:pt x="264354" y="159154"/>
                  <a:pt x="156933" y="141162"/>
                  <a:pt x="173337" y="149629"/>
                </a:cubicBezTo>
                <a:cubicBezTo>
                  <a:pt x="189741" y="158096"/>
                  <a:pt x="333145" y="194079"/>
                  <a:pt x="347962" y="200429"/>
                </a:cubicBezTo>
                <a:cubicBezTo>
                  <a:pt x="362779" y="206779"/>
                  <a:pt x="216199" y="174500"/>
                  <a:pt x="262237" y="187729"/>
                </a:cubicBezTo>
                <a:cubicBezTo>
                  <a:pt x="308275" y="200958"/>
                  <a:pt x="605666" y="277687"/>
                  <a:pt x="624187" y="279804"/>
                </a:cubicBezTo>
                <a:cubicBezTo>
                  <a:pt x="642708" y="281921"/>
                  <a:pt x="449033" y="226358"/>
                  <a:pt x="373362" y="200429"/>
                </a:cubicBezTo>
                <a:cubicBezTo>
                  <a:pt x="297691" y="174500"/>
                  <a:pt x="201383" y="148041"/>
                  <a:pt x="170162" y="124229"/>
                </a:cubicBezTo>
                <a:cubicBezTo>
                  <a:pt x="138941" y="100417"/>
                  <a:pt x="183391" y="75017"/>
                  <a:pt x="186037" y="57554"/>
                </a:cubicBezTo>
                <a:cubicBezTo>
                  <a:pt x="188683" y="40091"/>
                  <a:pt x="186037" y="19454"/>
                  <a:pt x="186037" y="19454"/>
                </a:cubicBezTo>
                <a:cubicBezTo>
                  <a:pt x="186037" y="22629"/>
                  <a:pt x="213024" y="77662"/>
                  <a:pt x="186037" y="76604"/>
                </a:cubicBezTo>
                <a:cubicBezTo>
                  <a:pt x="159050" y="75546"/>
                  <a:pt x="17233" y="5167"/>
                  <a:pt x="1887" y="40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FD60D14F-6178-65F4-5F28-E9F27E891282}"/>
              </a:ext>
            </a:extLst>
          </p:cNvPr>
          <p:cNvSpPr/>
          <p:nvPr/>
        </p:nvSpPr>
        <p:spPr>
          <a:xfrm>
            <a:off x="3578154" y="5851454"/>
            <a:ext cx="435542" cy="70212"/>
          </a:xfrm>
          <a:custGeom>
            <a:avLst/>
            <a:gdLst>
              <a:gd name="connsiteX0" fmla="*/ 71 w 435542"/>
              <a:gd name="connsiteY0" fmla="*/ 71 h 70212"/>
              <a:gd name="connsiteX1" fmla="*/ 190571 w 435542"/>
              <a:gd name="connsiteY1" fmla="*/ 54046 h 70212"/>
              <a:gd name="connsiteX2" fmla="*/ 314396 w 435542"/>
              <a:gd name="connsiteY2" fmla="*/ 63571 h 70212"/>
              <a:gd name="connsiteX3" fmla="*/ 177871 w 435542"/>
              <a:gd name="connsiteY3" fmla="*/ 69921 h 70212"/>
              <a:gd name="connsiteX4" fmla="*/ 431871 w 435542"/>
              <a:gd name="connsiteY4" fmla="*/ 54046 h 70212"/>
              <a:gd name="connsiteX5" fmla="*/ 320746 w 435542"/>
              <a:gd name="connsiteY5" fmla="*/ 63571 h 70212"/>
              <a:gd name="connsiteX6" fmla="*/ 212796 w 435542"/>
              <a:gd name="connsiteY6" fmla="*/ 66746 h 70212"/>
              <a:gd name="connsiteX7" fmla="*/ 71 w 435542"/>
              <a:gd name="connsiteY7" fmla="*/ 71 h 7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542" h="70212">
                <a:moveTo>
                  <a:pt x="71" y="71"/>
                </a:moveTo>
                <a:cubicBezTo>
                  <a:pt x="-3633" y="-2046"/>
                  <a:pt x="138183" y="43463"/>
                  <a:pt x="190571" y="54046"/>
                </a:cubicBezTo>
                <a:cubicBezTo>
                  <a:pt x="242959" y="64629"/>
                  <a:pt x="316513" y="60925"/>
                  <a:pt x="314396" y="63571"/>
                </a:cubicBezTo>
                <a:cubicBezTo>
                  <a:pt x="312279" y="66217"/>
                  <a:pt x="158292" y="71508"/>
                  <a:pt x="177871" y="69921"/>
                </a:cubicBezTo>
                <a:cubicBezTo>
                  <a:pt x="197450" y="68334"/>
                  <a:pt x="408059" y="55104"/>
                  <a:pt x="431871" y="54046"/>
                </a:cubicBezTo>
                <a:cubicBezTo>
                  <a:pt x="455683" y="52988"/>
                  <a:pt x="357258" y="61454"/>
                  <a:pt x="320746" y="63571"/>
                </a:cubicBezTo>
                <a:cubicBezTo>
                  <a:pt x="284234" y="65688"/>
                  <a:pt x="260421" y="74683"/>
                  <a:pt x="212796" y="66746"/>
                </a:cubicBezTo>
                <a:cubicBezTo>
                  <a:pt x="165171" y="58809"/>
                  <a:pt x="3775" y="2188"/>
                  <a:pt x="71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C86197E4-4F47-0083-BD3F-426D34B8FFBA}"/>
              </a:ext>
            </a:extLst>
          </p:cNvPr>
          <p:cNvSpPr/>
          <p:nvPr/>
        </p:nvSpPr>
        <p:spPr>
          <a:xfrm>
            <a:off x="4006363" y="5575248"/>
            <a:ext cx="179479" cy="266807"/>
          </a:xfrm>
          <a:custGeom>
            <a:avLst/>
            <a:gdLst>
              <a:gd name="connsiteX0" fmla="*/ 487 w 179479"/>
              <a:gd name="connsiteY0" fmla="*/ 52 h 266807"/>
              <a:gd name="connsiteX1" fmla="*/ 95737 w 179479"/>
              <a:gd name="connsiteY1" fmla="*/ 120702 h 266807"/>
              <a:gd name="connsiteX2" fmla="*/ 111612 w 179479"/>
              <a:gd name="connsiteY2" fmla="*/ 152452 h 266807"/>
              <a:gd name="connsiteX3" fmla="*/ 108437 w 179479"/>
              <a:gd name="connsiteY3" fmla="*/ 142927 h 266807"/>
              <a:gd name="connsiteX4" fmla="*/ 175112 w 179479"/>
              <a:gd name="connsiteY4" fmla="*/ 260402 h 266807"/>
              <a:gd name="connsiteX5" fmla="*/ 168762 w 179479"/>
              <a:gd name="connsiteY5" fmla="*/ 244527 h 266807"/>
              <a:gd name="connsiteX6" fmla="*/ 133837 w 179479"/>
              <a:gd name="connsiteY6" fmla="*/ 187377 h 266807"/>
              <a:gd name="connsiteX7" fmla="*/ 48112 w 179479"/>
              <a:gd name="connsiteY7" fmla="*/ 88952 h 266807"/>
              <a:gd name="connsiteX8" fmla="*/ 57637 w 179479"/>
              <a:gd name="connsiteY8" fmla="*/ 104827 h 266807"/>
              <a:gd name="connsiteX9" fmla="*/ 487 w 179479"/>
              <a:gd name="connsiteY9" fmla="*/ 52 h 26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9479" h="266807">
                <a:moveTo>
                  <a:pt x="487" y="52"/>
                </a:moveTo>
                <a:cubicBezTo>
                  <a:pt x="6837" y="2698"/>
                  <a:pt x="77216" y="95302"/>
                  <a:pt x="95737" y="120702"/>
                </a:cubicBezTo>
                <a:cubicBezTo>
                  <a:pt x="114258" y="146102"/>
                  <a:pt x="111612" y="152452"/>
                  <a:pt x="111612" y="152452"/>
                </a:cubicBezTo>
                <a:cubicBezTo>
                  <a:pt x="113729" y="156156"/>
                  <a:pt x="97854" y="124935"/>
                  <a:pt x="108437" y="142927"/>
                </a:cubicBezTo>
                <a:cubicBezTo>
                  <a:pt x="119020" y="160919"/>
                  <a:pt x="175112" y="260402"/>
                  <a:pt x="175112" y="260402"/>
                </a:cubicBezTo>
                <a:cubicBezTo>
                  <a:pt x="185166" y="277335"/>
                  <a:pt x="175641" y="256698"/>
                  <a:pt x="168762" y="244527"/>
                </a:cubicBezTo>
                <a:cubicBezTo>
                  <a:pt x="161883" y="232356"/>
                  <a:pt x="153945" y="213306"/>
                  <a:pt x="133837" y="187377"/>
                </a:cubicBezTo>
                <a:cubicBezTo>
                  <a:pt x="113729" y="161448"/>
                  <a:pt x="48112" y="88952"/>
                  <a:pt x="48112" y="88952"/>
                </a:cubicBezTo>
                <a:cubicBezTo>
                  <a:pt x="35412" y="75194"/>
                  <a:pt x="63458" y="113294"/>
                  <a:pt x="57637" y="104827"/>
                </a:cubicBezTo>
                <a:cubicBezTo>
                  <a:pt x="51816" y="96360"/>
                  <a:pt x="-5863" y="-2594"/>
                  <a:pt x="487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7356839B-06DF-4D28-21EF-26F5CFD97CBF}"/>
              </a:ext>
            </a:extLst>
          </p:cNvPr>
          <p:cNvSpPr/>
          <p:nvPr/>
        </p:nvSpPr>
        <p:spPr>
          <a:xfrm>
            <a:off x="4973421" y="5782231"/>
            <a:ext cx="538047" cy="126731"/>
          </a:xfrm>
          <a:custGeom>
            <a:avLst/>
            <a:gdLst>
              <a:gd name="connsiteX0" fmla="*/ 1804 w 538047"/>
              <a:gd name="connsiteY0" fmla="*/ 34369 h 126731"/>
              <a:gd name="connsiteX1" fmla="*/ 201829 w 538047"/>
              <a:gd name="connsiteY1" fmla="*/ 59769 h 126731"/>
              <a:gd name="connsiteX2" fmla="*/ 385979 w 538047"/>
              <a:gd name="connsiteY2" fmla="*/ 43894 h 126731"/>
              <a:gd name="connsiteX3" fmla="*/ 366929 w 538047"/>
              <a:gd name="connsiteY3" fmla="*/ 59769 h 126731"/>
              <a:gd name="connsiteX4" fmla="*/ 535204 w 538047"/>
              <a:gd name="connsiteY4" fmla="*/ 2619 h 126731"/>
              <a:gd name="connsiteX5" fmla="*/ 465354 w 538047"/>
              <a:gd name="connsiteY5" fmla="*/ 21669 h 126731"/>
              <a:gd name="connsiteX6" fmla="*/ 370104 w 538047"/>
              <a:gd name="connsiteY6" fmla="*/ 126444 h 126731"/>
              <a:gd name="connsiteX7" fmla="*/ 414554 w 538047"/>
              <a:gd name="connsiteY7" fmla="*/ 53419 h 126731"/>
              <a:gd name="connsiteX8" fmla="*/ 338354 w 538047"/>
              <a:gd name="connsiteY8" fmla="*/ 72469 h 126731"/>
              <a:gd name="connsiteX9" fmla="*/ 116104 w 538047"/>
              <a:gd name="connsiteY9" fmla="*/ 59769 h 126731"/>
              <a:gd name="connsiteX10" fmla="*/ 1804 w 538047"/>
              <a:gd name="connsiteY10" fmla="*/ 34369 h 12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047" h="126731">
                <a:moveTo>
                  <a:pt x="1804" y="34369"/>
                </a:moveTo>
                <a:cubicBezTo>
                  <a:pt x="16091" y="34369"/>
                  <a:pt x="137800" y="58182"/>
                  <a:pt x="201829" y="59769"/>
                </a:cubicBezTo>
                <a:cubicBezTo>
                  <a:pt x="265858" y="61356"/>
                  <a:pt x="385979" y="43894"/>
                  <a:pt x="385979" y="43894"/>
                </a:cubicBezTo>
                <a:cubicBezTo>
                  <a:pt x="413496" y="43894"/>
                  <a:pt x="342058" y="66648"/>
                  <a:pt x="366929" y="59769"/>
                </a:cubicBezTo>
                <a:cubicBezTo>
                  <a:pt x="391800" y="52890"/>
                  <a:pt x="518800" y="8969"/>
                  <a:pt x="535204" y="2619"/>
                </a:cubicBezTo>
                <a:cubicBezTo>
                  <a:pt x="551608" y="-3731"/>
                  <a:pt x="492871" y="1032"/>
                  <a:pt x="465354" y="21669"/>
                </a:cubicBezTo>
                <a:cubicBezTo>
                  <a:pt x="437837" y="42306"/>
                  <a:pt x="378571" y="121152"/>
                  <a:pt x="370104" y="126444"/>
                </a:cubicBezTo>
                <a:cubicBezTo>
                  <a:pt x="361637" y="131736"/>
                  <a:pt x="419846" y="62415"/>
                  <a:pt x="414554" y="53419"/>
                </a:cubicBezTo>
                <a:cubicBezTo>
                  <a:pt x="409262" y="44423"/>
                  <a:pt x="388096" y="71411"/>
                  <a:pt x="338354" y="72469"/>
                </a:cubicBezTo>
                <a:cubicBezTo>
                  <a:pt x="288612" y="73527"/>
                  <a:pt x="171137" y="65590"/>
                  <a:pt x="116104" y="59769"/>
                </a:cubicBezTo>
                <a:cubicBezTo>
                  <a:pt x="61071" y="53948"/>
                  <a:pt x="-12483" y="34369"/>
                  <a:pt x="1804" y="3436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879E710B-E6F4-D327-ACBB-F66A39DD987A}"/>
              </a:ext>
            </a:extLst>
          </p:cNvPr>
          <p:cNvSpPr/>
          <p:nvPr/>
        </p:nvSpPr>
        <p:spPr>
          <a:xfrm>
            <a:off x="5527337" y="5839887"/>
            <a:ext cx="108425" cy="149205"/>
          </a:xfrm>
          <a:custGeom>
            <a:avLst/>
            <a:gdLst>
              <a:gd name="connsiteX0" fmla="*/ 105113 w 108425"/>
              <a:gd name="connsiteY0" fmla="*/ 2113 h 149205"/>
              <a:gd name="connsiteX1" fmla="*/ 338 w 108425"/>
              <a:gd name="connsiteY1" fmla="*/ 148163 h 149205"/>
              <a:gd name="connsiteX2" fmla="*/ 73363 w 108425"/>
              <a:gd name="connsiteY2" fmla="*/ 65613 h 149205"/>
              <a:gd name="connsiteX3" fmla="*/ 105113 w 108425"/>
              <a:gd name="connsiteY3" fmla="*/ 2113 h 14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425" h="149205">
                <a:moveTo>
                  <a:pt x="105113" y="2113"/>
                </a:moveTo>
                <a:cubicBezTo>
                  <a:pt x="92942" y="15871"/>
                  <a:pt x="5630" y="137580"/>
                  <a:pt x="338" y="148163"/>
                </a:cubicBezTo>
                <a:cubicBezTo>
                  <a:pt x="-4954" y="158746"/>
                  <a:pt x="53255" y="85721"/>
                  <a:pt x="73363" y="65613"/>
                </a:cubicBezTo>
                <a:cubicBezTo>
                  <a:pt x="93471" y="45505"/>
                  <a:pt x="117284" y="-11645"/>
                  <a:pt x="105113" y="21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4D2D7FA9-C925-AA47-4B38-FB5227C99838}"/>
              </a:ext>
            </a:extLst>
          </p:cNvPr>
          <p:cNvSpPr/>
          <p:nvPr/>
        </p:nvSpPr>
        <p:spPr>
          <a:xfrm>
            <a:off x="5530809" y="5905500"/>
            <a:ext cx="105494" cy="222956"/>
          </a:xfrm>
          <a:custGeom>
            <a:avLst/>
            <a:gdLst>
              <a:gd name="connsiteX0" fmla="*/ 41 w 105494"/>
              <a:gd name="connsiteY0" fmla="*/ 0 h 222956"/>
              <a:gd name="connsiteX1" fmla="*/ 88941 w 105494"/>
              <a:gd name="connsiteY1" fmla="*/ 114300 h 222956"/>
              <a:gd name="connsiteX2" fmla="*/ 63541 w 105494"/>
              <a:gd name="connsiteY2" fmla="*/ 222250 h 222956"/>
              <a:gd name="connsiteX3" fmla="*/ 85766 w 105494"/>
              <a:gd name="connsiteY3" fmla="*/ 158750 h 222956"/>
              <a:gd name="connsiteX4" fmla="*/ 101641 w 105494"/>
              <a:gd name="connsiteY4" fmla="*/ 114300 h 222956"/>
              <a:gd name="connsiteX5" fmla="*/ 41 w 105494"/>
              <a:gd name="connsiteY5" fmla="*/ 0 h 22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494" h="222956">
                <a:moveTo>
                  <a:pt x="41" y="0"/>
                </a:moveTo>
                <a:cubicBezTo>
                  <a:pt x="-2076" y="0"/>
                  <a:pt x="78358" y="77258"/>
                  <a:pt x="88941" y="114300"/>
                </a:cubicBezTo>
                <a:cubicBezTo>
                  <a:pt x="99524" y="151342"/>
                  <a:pt x="64070" y="214842"/>
                  <a:pt x="63541" y="222250"/>
                </a:cubicBezTo>
                <a:cubicBezTo>
                  <a:pt x="63012" y="229658"/>
                  <a:pt x="79416" y="176742"/>
                  <a:pt x="85766" y="158750"/>
                </a:cubicBezTo>
                <a:cubicBezTo>
                  <a:pt x="92116" y="140758"/>
                  <a:pt x="114341" y="138113"/>
                  <a:pt x="101641" y="114300"/>
                </a:cubicBezTo>
                <a:cubicBezTo>
                  <a:pt x="88941" y="90488"/>
                  <a:pt x="2158" y="0"/>
                  <a:pt x="41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38FDC8CF-6D22-B96C-0574-9D966C0EF3E9}"/>
              </a:ext>
            </a:extLst>
          </p:cNvPr>
          <p:cNvSpPr/>
          <p:nvPr/>
        </p:nvSpPr>
        <p:spPr>
          <a:xfrm>
            <a:off x="5727689" y="5895911"/>
            <a:ext cx="94086" cy="343034"/>
          </a:xfrm>
          <a:custGeom>
            <a:avLst/>
            <a:gdLst>
              <a:gd name="connsiteX0" fmla="*/ 11 w 94086"/>
              <a:gd name="connsiteY0" fmla="*/ 64 h 343034"/>
              <a:gd name="connsiteX1" fmla="*/ 85736 w 94086"/>
              <a:gd name="connsiteY1" fmla="*/ 184214 h 343034"/>
              <a:gd name="connsiteX2" fmla="*/ 73036 w 94086"/>
              <a:gd name="connsiteY2" fmla="*/ 342964 h 343034"/>
              <a:gd name="connsiteX3" fmla="*/ 92086 w 94086"/>
              <a:gd name="connsiteY3" fmla="*/ 165164 h 343034"/>
              <a:gd name="connsiteX4" fmla="*/ 11 w 94086"/>
              <a:gd name="connsiteY4" fmla="*/ 64 h 34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86" h="343034">
                <a:moveTo>
                  <a:pt x="11" y="64"/>
                </a:moveTo>
                <a:cubicBezTo>
                  <a:pt x="-1047" y="3239"/>
                  <a:pt x="73565" y="127064"/>
                  <a:pt x="85736" y="184214"/>
                </a:cubicBezTo>
                <a:cubicBezTo>
                  <a:pt x="97907" y="241364"/>
                  <a:pt x="71978" y="346139"/>
                  <a:pt x="73036" y="342964"/>
                </a:cubicBezTo>
                <a:cubicBezTo>
                  <a:pt x="74094" y="339789"/>
                  <a:pt x="101611" y="218610"/>
                  <a:pt x="92086" y="165164"/>
                </a:cubicBezTo>
                <a:cubicBezTo>
                  <a:pt x="82561" y="111718"/>
                  <a:pt x="1069" y="-3111"/>
                  <a:pt x="11" y="6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6356708E-1324-D1EC-831A-B1FD679DFEC3}"/>
              </a:ext>
            </a:extLst>
          </p:cNvPr>
          <p:cNvSpPr/>
          <p:nvPr/>
        </p:nvSpPr>
        <p:spPr>
          <a:xfrm>
            <a:off x="4892541" y="5355741"/>
            <a:ext cx="667885" cy="92562"/>
          </a:xfrm>
          <a:custGeom>
            <a:avLst/>
            <a:gdLst>
              <a:gd name="connsiteX0" fmla="*/ 134 w 667885"/>
              <a:gd name="connsiteY0" fmla="*/ 92559 h 92562"/>
              <a:gd name="connsiteX1" fmla="*/ 270009 w 667885"/>
              <a:gd name="connsiteY1" fmla="*/ 19534 h 92562"/>
              <a:gd name="connsiteX2" fmla="*/ 428759 w 667885"/>
              <a:gd name="connsiteY2" fmla="*/ 16359 h 92562"/>
              <a:gd name="connsiteX3" fmla="*/ 397009 w 667885"/>
              <a:gd name="connsiteY3" fmla="*/ 13184 h 92562"/>
              <a:gd name="connsiteX4" fmla="*/ 666884 w 667885"/>
              <a:gd name="connsiteY4" fmla="*/ 22709 h 92562"/>
              <a:gd name="connsiteX5" fmla="*/ 482734 w 667885"/>
              <a:gd name="connsiteY5" fmla="*/ 25884 h 92562"/>
              <a:gd name="connsiteX6" fmla="*/ 330334 w 667885"/>
              <a:gd name="connsiteY6" fmla="*/ 484 h 92562"/>
              <a:gd name="connsiteX7" fmla="*/ 235084 w 667885"/>
              <a:gd name="connsiteY7" fmla="*/ 16359 h 92562"/>
              <a:gd name="connsiteX8" fmla="*/ 134 w 667885"/>
              <a:gd name="connsiteY8" fmla="*/ 92559 h 9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885" h="92562">
                <a:moveTo>
                  <a:pt x="134" y="92559"/>
                </a:moveTo>
                <a:cubicBezTo>
                  <a:pt x="5955" y="93088"/>
                  <a:pt x="198572" y="32234"/>
                  <a:pt x="270009" y="19534"/>
                </a:cubicBezTo>
                <a:cubicBezTo>
                  <a:pt x="341446" y="6834"/>
                  <a:pt x="407592" y="17417"/>
                  <a:pt x="428759" y="16359"/>
                </a:cubicBezTo>
                <a:cubicBezTo>
                  <a:pt x="449926" y="15301"/>
                  <a:pt x="397009" y="13184"/>
                  <a:pt x="397009" y="13184"/>
                </a:cubicBezTo>
                <a:lnTo>
                  <a:pt x="666884" y="22709"/>
                </a:lnTo>
                <a:cubicBezTo>
                  <a:pt x="681172" y="24826"/>
                  <a:pt x="538826" y="29588"/>
                  <a:pt x="482734" y="25884"/>
                </a:cubicBezTo>
                <a:cubicBezTo>
                  <a:pt x="426642" y="22180"/>
                  <a:pt x="371609" y="2071"/>
                  <a:pt x="330334" y="484"/>
                </a:cubicBezTo>
                <a:cubicBezTo>
                  <a:pt x="289059" y="-1103"/>
                  <a:pt x="290646" y="484"/>
                  <a:pt x="235084" y="16359"/>
                </a:cubicBezTo>
                <a:cubicBezTo>
                  <a:pt x="179522" y="32234"/>
                  <a:pt x="-5687" y="92030"/>
                  <a:pt x="134" y="92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5E41CCD6-318B-DEF7-66CF-A2A8621B4317}"/>
              </a:ext>
            </a:extLst>
          </p:cNvPr>
          <p:cNvSpPr/>
          <p:nvPr/>
        </p:nvSpPr>
        <p:spPr>
          <a:xfrm>
            <a:off x="5568941" y="5422645"/>
            <a:ext cx="149457" cy="101871"/>
          </a:xfrm>
          <a:custGeom>
            <a:avLst/>
            <a:gdLst>
              <a:gd name="connsiteX0" fmla="*/ 9 w 149457"/>
              <a:gd name="connsiteY0" fmla="*/ 255 h 101871"/>
              <a:gd name="connsiteX1" fmla="*/ 111134 w 149457"/>
              <a:gd name="connsiteY1" fmla="*/ 70105 h 101871"/>
              <a:gd name="connsiteX2" fmla="*/ 149234 w 149457"/>
              <a:gd name="connsiteY2" fmla="*/ 101855 h 101871"/>
              <a:gd name="connsiteX3" fmla="*/ 127009 w 149457"/>
              <a:gd name="connsiteY3" fmla="*/ 73280 h 101871"/>
              <a:gd name="connsiteX4" fmla="*/ 130184 w 149457"/>
              <a:gd name="connsiteY4" fmla="*/ 255 h 101871"/>
              <a:gd name="connsiteX5" fmla="*/ 117484 w 149457"/>
              <a:gd name="connsiteY5" fmla="*/ 47880 h 101871"/>
              <a:gd name="connsiteX6" fmla="*/ 9 w 149457"/>
              <a:gd name="connsiteY6" fmla="*/ 255 h 10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57" h="101871">
                <a:moveTo>
                  <a:pt x="9" y="255"/>
                </a:moveTo>
                <a:cubicBezTo>
                  <a:pt x="-1049" y="3959"/>
                  <a:pt x="86263" y="53172"/>
                  <a:pt x="111134" y="70105"/>
                </a:cubicBezTo>
                <a:cubicBezTo>
                  <a:pt x="136005" y="87038"/>
                  <a:pt x="146588" y="101326"/>
                  <a:pt x="149234" y="101855"/>
                </a:cubicBezTo>
                <a:cubicBezTo>
                  <a:pt x="151880" y="102384"/>
                  <a:pt x="130184" y="90213"/>
                  <a:pt x="127009" y="73280"/>
                </a:cubicBezTo>
                <a:cubicBezTo>
                  <a:pt x="123834" y="56347"/>
                  <a:pt x="131771" y="4488"/>
                  <a:pt x="130184" y="255"/>
                </a:cubicBezTo>
                <a:cubicBezTo>
                  <a:pt x="128597" y="-3978"/>
                  <a:pt x="132301" y="45763"/>
                  <a:pt x="117484" y="47880"/>
                </a:cubicBezTo>
                <a:cubicBezTo>
                  <a:pt x="102667" y="49997"/>
                  <a:pt x="1067" y="-3449"/>
                  <a:pt x="9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7CE26C45-134B-5424-0BE1-6B0875979215}"/>
              </a:ext>
            </a:extLst>
          </p:cNvPr>
          <p:cNvSpPr/>
          <p:nvPr/>
        </p:nvSpPr>
        <p:spPr>
          <a:xfrm>
            <a:off x="3266820" y="5787988"/>
            <a:ext cx="77546" cy="563386"/>
          </a:xfrm>
          <a:custGeom>
            <a:avLst/>
            <a:gdLst>
              <a:gd name="connsiteX0" fmla="*/ 12955 w 77546"/>
              <a:gd name="connsiteY0" fmla="*/ 37 h 563386"/>
              <a:gd name="connsiteX1" fmla="*/ 47880 w 77546"/>
              <a:gd name="connsiteY1" fmla="*/ 187362 h 563386"/>
              <a:gd name="connsiteX2" fmla="*/ 28830 w 77546"/>
              <a:gd name="connsiteY2" fmla="*/ 301662 h 563386"/>
              <a:gd name="connsiteX3" fmla="*/ 76455 w 77546"/>
              <a:gd name="connsiteY3" fmla="*/ 552487 h 563386"/>
              <a:gd name="connsiteX4" fmla="*/ 57405 w 77546"/>
              <a:gd name="connsiteY4" fmla="*/ 495337 h 563386"/>
              <a:gd name="connsiteX5" fmla="*/ 3430 w 77546"/>
              <a:gd name="connsiteY5" fmla="*/ 288962 h 563386"/>
              <a:gd name="connsiteX6" fmla="*/ 9780 w 77546"/>
              <a:gd name="connsiteY6" fmla="*/ 308012 h 563386"/>
              <a:gd name="connsiteX7" fmla="*/ 44705 w 77546"/>
              <a:gd name="connsiteY7" fmla="*/ 203237 h 563386"/>
              <a:gd name="connsiteX8" fmla="*/ 12955 w 77546"/>
              <a:gd name="connsiteY8" fmla="*/ 37 h 5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546" h="563386">
                <a:moveTo>
                  <a:pt x="12955" y="37"/>
                </a:moveTo>
                <a:cubicBezTo>
                  <a:pt x="13484" y="-2609"/>
                  <a:pt x="45234" y="137091"/>
                  <a:pt x="47880" y="187362"/>
                </a:cubicBezTo>
                <a:cubicBezTo>
                  <a:pt x="50526" y="237633"/>
                  <a:pt x="24068" y="240808"/>
                  <a:pt x="28830" y="301662"/>
                </a:cubicBezTo>
                <a:cubicBezTo>
                  <a:pt x="33592" y="362516"/>
                  <a:pt x="71693" y="520208"/>
                  <a:pt x="76455" y="552487"/>
                </a:cubicBezTo>
                <a:cubicBezTo>
                  <a:pt x="81218" y="584766"/>
                  <a:pt x="69576" y="539258"/>
                  <a:pt x="57405" y="495337"/>
                </a:cubicBezTo>
                <a:cubicBezTo>
                  <a:pt x="45234" y="451416"/>
                  <a:pt x="3430" y="288962"/>
                  <a:pt x="3430" y="288962"/>
                </a:cubicBezTo>
                <a:cubicBezTo>
                  <a:pt x="-4507" y="257741"/>
                  <a:pt x="2901" y="322300"/>
                  <a:pt x="9780" y="308012"/>
                </a:cubicBezTo>
                <a:cubicBezTo>
                  <a:pt x="16659" y="293725"/>
                  <a:pt x="43647" y="251391"/>
                  <a:pt x="44705" y="203237"/>
                </a:cubicBezTo>
                <a:cubicBezTo>
                  <a:pt x="45763" y="155083"/>
                  <a:pt x="12426" y="2683"/>
                  <a:pt x="12955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1BCC7C7C-80E0-EC01-670D-649EFEF40F53}"/>
              </a:ext>
            </a:extLst>
          </p:cNvPr>
          <p:cNvSpPr/>
          <p:nvPr/>
        </p:nvSpPr>
        <p:spPr>
          <a:xfrm>
            <a:off x="3507424" y="6026147"/>
            <a:ext cx="102687" cy="350136"/>
          </a:xfrm>
          <a:custGeom>
            <a:avLst/>
            <a:gdLst>
              <a:gd name="connsiteX0" fmla="*/ 102551 w 102687"/>
              <a:gd name="connsiteY0" fmla="*/ 3 h 350136"/>
              <a:gd name="connsiteX1" fmla="*/ 35876 w 102687"/>
              <a:gd name="connsiteY1" fmla="*/ 123828 h 350136"/>
              <a:gd name="connsiteX2" fmla="*/ 951 w 102687"/>
              <a:gd name="connsiteY2" fmla="*/ 346078 h 350136"/>
              <a:gd name="connsiteX3" fmla="*/ 10476 w 102687"/>
              <a:gd name="connsiteY3" fmla="*/ 257178 h 350136"/>
              <a:gd name="connsiteX4" fmla="*/ 16826 w 102687"/>
              <a:gd name="connsiteY4" fmla="*/ 127003 h 350136"/>
              <a:gd name="connsiteX5" fmla="*/ 102551 w 102687"/>
              <a:gd name="connsiteY5" fmla="*/ 3 h 35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687" h="350136">
                <a:moveTo>
                  <a:pt x="102551" y="3"/>
                </a:moveTo>
                <a:cubicBezTo>
                  <a:pt x="105726" y="-526"/>
                  <a:pt x="52809" y="66149"/>
                  <a:pt x="35876" y="123828"/>
                </a:cubicBezTo>
                <a:cubicBezTo>
                  <a:pt x="18943" y="181507"/>
                  <a:pt x="5184" y="323853"/>
                  <a:pt x="951" y="346078"/>
                </a:cubicBezTo>
                <a:cubicBezTo>
                  <a:pt x="-3282" y="368303"/>
                  <a:pt x="7830" y="293690"/>
                  <a:pt x="10476" y="257178"/>
                </a:cubicBezTo>
                <a:cubicBezTo>
                  <a:pt x="13122" y="220666"/>
                  <a:pt x="2009" y="165632"/>
                  <a:pt x="16826" y="127003"/>
                </a:cubicBezTo>
                <a:cubicBezTo>
                  <a:pt x="31643" y="88374"/>
                  <a:pt x="99376" y="532"/>
                  <a:pt x="102551" y="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FE813A8A-928B-A3AA-E436-FAB290C5D479}"/>
              </a:ext>
            </a:extLst>
          </p:cNvPr>
          <p:cNvSpPr/>
          <p:nvPr/>
        </p:nvSpPr>
        <p:spPr>
          <a:xfrm>
            <a:off x="3834446" y="7789870"/>
            <a:ext cx="100657" cy="987659"/>
          </a:xfrm>
          <a:custGeom>
            <a:avLst/>
            <a:gdLst>
              <a:gd name="connsiteX0" fmla="*/ 954 w 100657"/>
              <a:gd name="connsiteY0" fmla="*/ 4755 h 987659"/>
              <a:gd name="connsiteX1" fmla="*/ 70804 w 100657"/>
              <a:gd name="connsiteY1" fmla="*/ 703255 h 987659"/>
              <a:gd name="connsiteX2" fmla="*/ 99379 w 100657"/>
              <a:gd name="connsiteY2" fmla="*/ 979480 h 987659"/>
              <a:gd name="connsiteX3" fmla="*/ 32704 w 100657"/>
              <a:gd name="connsiteY3" fmla="*/ 423855 h 987659"/>
              <a:gd name="connsiteX4" fmla="*/ 954 w 100657"/>
              <a:gd name="connsiteY4" fmla="*/ 4755 h 98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57" h="987659">
                <a:moveTo>
                  <a:pt x="954" y="4755"/>
                </a:moveTo>
                <a:cubicBezTo>
                  <a:pt x="7304" y="51322"/>
                  <a:pt x="54400" y="540801"/>
                  <a:pt x="70804" y="703255"/>
                </a:cubicBezTo>
                <a:cubicBezTo>
                  <a:pt x="87208" y="865709"/>
                  <a:pt x="105729" y="1026047"/>
                  <a:pt x="99379" y="979480"/>
                </a:cubicBezTo>
                <a:cubicBezTo>
                  <a:pt x="93029" y="932913"/>
                  <a:pt x="43816" y="582605"/>
                  <a:pt x="32704" y="423855"/>
                </a:cubicBezTo>
                <a:cubicBezTo>
                  <a:pt x="21592" y="265105"/>
                  <a:pt x="-5396" y="-41812"/>
                  <a:pt x="954" y="4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BD0073A0-BA04-CACE-38B1-093176B4383D}"/>
              </a:ext>
            </a:extLst>
          </p:cNvPr>
          <p:cNvSpPr/>
          <p:nvPr/>
        </p:nvSpPr>
        <p:spPr>
          <a:xfrm>
            <a:off x="3475923" y="8499353"/>
            <a:ext cx="423101" cy="1000347"/>
          </a:xfrm>
          <a:custGeom>
            <a:avLst/>
            <a:gdLst>
              <a:gd name="connsiteX0" fmla="*/ 422977 w 423101"/>
              <a:gd name="connsiteY0" fmla="*/ 122 h 1000347"/>
              <a:gd name="connsiteX1" fmla="*/ 248352 w 423101"/>
              <a:gd name="connsiteY1" fmla="*/ 450972 h 1000347"/>
              <a:gd name="connsiteX2" fmla="*/ 146752 w 423101"/>
              <a:gd name="connsiteY2" fmla="*/ 762122 h 1000347"/>
              <a:gd name="connsiteX3" fmla="*/ 149927 w 423101"/>
              <a:gd name="connsiteY3" fmla="*/ 714497 h 1000347"/>
              <a:gd name="connsiteX4" fmla="*/ 702 w 423101"/>
              <a:gd name="connsiteY4" fmla="*/ 997072 h 1000347"/>
              <a:gd name="connsiteX5" fmla="*/ 219777 w 423101"/>
              <a:gd name="connsiteY5" fmla="*/ 495422 h 1000347"/>
              <a:gd name="connsiteX6" fmla="*/ 422977 w 423101"/>
              <a:gd name="connsiteY6" fmla="*/ 122 h 100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101" h="1000347">
                <a:moveTo>
                  <a:pt x="422977" y="122"/>
                </a:moveTo>
                <a:cubicBezTo>
                  <a:pt x="427740" y="-7286"/>
                  <a:pt x="294389" y="323972"/>
                  <a:pt x="248352" y="450972"/>
                </a:cubicBezTo>
                <a:cubicBezTo>
                  <a:pt x="202314" y="577972"/>
                  <a:pt x="163156" y="718201"/>
                  <a:pt x="146752" y="762122"/>
                </a:cubicBezTo>
                <a:cubicBezTo>
                  <a:pt x="130348" y="806043"/>
                  <a:pt x="174269" y="675339"/>
                  <a:pt x="149927" y="714497"/>
                </a:cubicBezTo>
                <a:cubicBezTo>
                  <a:pt x="125585" y="753655"/>
                  <a:pt x="-10940" y="1033584"/>
                  <a:pt x="702" y="997072"/>
                </a:cubicBezTo>
                <a:cubicBezTo>
                  <a:pt x="12344" y="960560"/>
                  <a:pt x="149398" y="655230"/>
                  <a:pt x="219777" y="495422"/>
                </a:cubicBezTo>
                <a:cubicBezTo>
                  <a:pt x="290156" y="335614"/>
                  <a:pt x="418214" y="7530"/>
                  <a:pt x="422977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52651BC7-EBB9-058C-D75A-C7B2D4C49330}"/>
              </a:ext>
            </a:extLst>
          </p:cNvPr>
          <p:cNvSpPr/>
          <p:nvPr/>
        </p:nvSpPr>
        <p:spPr>
          <a:xfrm>
            <a:off x="3962337" y="8821004"/>
            <a:ext cx="41772" cy="494618"/>
          </a:xfrm>
          <a:custGeom>
            <a:avLst/>
            <a:gdLst>
              <a:gd name="connsiteX0" fmla="*/ 63 w 41772"/>
              <a:gd name="connsiteY0" fmla="*/ 2321 h 494618"/>
              <a:gd name="connsiteX1" fmla="*/ 41338 w 41772"/>
              <a:gd name="connsiteY1" fmla="*/ 383321 h 494618"/>
              <a:gd name="connsiteX2" fmla="*/ 22288 w 41772"/>
              <a:gd name="connsiteY2" fmla="*/ 488096 h 494618"/>
              <a:gd name="connsiteX3" fmla="*/ 31813 w 41772"/>
              <a:gd name="connsiteY3" fmla="*/ 234096 h 494618"/>
              <a:gd name="connsiteX4" fmla="*/ 63 w 41772"/>
              <a:gd name="connsiteY4" fmla="*/ 2321 h 49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72" h="494618">
                <a:moveTo>
                  <a:pt x="63" y="2321"/>
                </a:moveTo>
                <a:cubicBezTo>
                  <a:pt x="1651" y="27192"/>
                  <a:pt x="37634" y="302359"/>
                  <a:pt x="41338" y="383321"/>
                </a:cubicBezTo>
                <a:cubicBezTo>
                  <a:pt x="45042" y="464284"/>
                  <a:pt x="23876" y="512967"/>
                  <a:pt x="22288" y="488096"/>
                </a:cubicBezTo>
                <a:cubicBezTo>
                  <a:pt x="20701" y="463225"/>
                  <a:pt x="36575" y="309238"/>
                  <a:pt x="31813" y="234096"/>
                </a:cubicBezTo>
                <a:cubicBezTo>
                  <a:pt x="27051" y="158954"/>
                  <a:pt x="-1525" y="-22550"/>
                  <a:pt x="63" y="2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1830DF51-2945-F786-093D-008D48D8E17B}"/>
              </a:ext>
            </a:extLst>
          </p:cNvPr>
          <p:cNvSpPr/>
          <p:nvPr/>
        </p:nvSpPr>
        <p:spPr>
          <a:xfrm>
            <a:off x="5680947" y="7378523"/>
            <a:ext cx="91369" cy="900832"/>
          </a:xfrm>
          <a:custGeom>
            <a:avLst/>
            <a:gdLst>
              <a:gd name="connsiteX0" fmla="*/ 91203 w 91369"/>
              <a:gd name="connsiteY0" fmla="*/ 177 h 900832"/>
              <a:gd name="connsiteX1" fmla="*/ 24528 w 91369"/>
              <a:gd name="connsiteY1" fmla="*/ 492302 h 900832"/>
              <a:gd name="connsiteX2" fmla="*/ 24528 w 91369"/>
              <a:gd name="connsiteY2" fmla="*/ 752652 h 900832"/>
              <a:gd name="connsiteX3" fmla="*/ 21353 w 91369"/>
              <a:gd name="connsiteY3" fmla="*/ 698677 h 900832"/>
              <a:gd name="connsiteX4" fmla="*/ 21353 w 91369"/>
              <a:gd name="connsiteY4" fmla="*/ 898702 h 900832"/>
              <a:gd name="connsiteX5" fmla="*/ 2303 w 91369"/>
              <a:gd name="connsiteY5" fmla="*/ 549452 h 900832"/>
              <a:gd name="connsiteX6" fmla="*/ 91203 w 91369"/>
              <a:gd name="connsiteY6" fmla="*/ 177 h 90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369" h="900832">
                <a:moveTo>
                  <a:pt x="91203" y="177"/>
                </a:moveTo>
                <a:cubicBezTo>
                  <a:pt x="94907" y="-9348"/>
                  <a:pt x="35640" y="366890"/>
                  <a:pt x="24528" y="492302"/>
                </a:cubicBezTo>
                <a:cubicBezTo>
                  <a:pt x="13415" y="617715"/>
                  <a:pt x="25057" y="718256"/>
                  <a:pt x="24528" y="752652"/>
                </a:cubicBezTo>
                <a:cubicBezTo>
                  <a:pt x="23999" y="787048"/>
                  <a:pt x="21882" y="674335"/>
                  <a:pt x="21353" y="698677"/>
                </a:cubicBezTo>
                <a:cubicBezTo>
                  <a:pt x="20824" y="723019"/>
                  <a:pt x="24528" y="923573"/>
                  <a:pt x="21353" y="898702"/>
                </a:cubicBezTo>
                <a:cubicBezTo>
                  <a:pt x="18178" y="873831"/>
                  <a:pt x="-7751" y="691798"/>
                  <a:pt x="2303" y="549452"/>
                </a:cubicBezTo>
                <a:cubicBezTo>
                  <a:pt x="12357" y="407106"/>
                  <a:pt x="87499" y="9702"/>
                  <a:pt x="91203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1DC5B806-0DD4-352D-32C6-4FB14C4D68D8}"/>
              </a:ext>
            </a:extLst>
          </p:cNvPr>
          <p:cNvSpPr/>
          <p:nvPr/>
        </p:nvSpPr>
        <p:spPr>
          <a:xfrm>
            <a:off x="4009636" y="8137448"/>
            <a:ext cx="102097" cy="587492"/>
          </a:xfrm>
          <a:custGeom>
            <a:avLst/>
            <a:gdLst>
              <a:gd name="connsiteX0" fmla="*/ 389 w 102097"/>
              <a:gd name="connsiteY0" fmla="*/ 77 h 587492"/>
              <a:gd name="connsiteX1" fmla="*/ 25789 w 102097"/>
              <a:gd name="connsiteY1" fmla="*/ 241377 h 587492"/>
              <a:gd name="connsiteX2" fmla="*/ 101989 w 102097"/>
              <a:gd name="connsiteY2" fmla="*/ 587452 h 587492"/>
              <a:gd name="connsiteX3" fmla="*/ 41664 w 102097"/>
              <a:gd name="connsiteY3" fmla="*/ 219152 h 587492"/>
              <a:gd name="connsiteX4" fmla="*/ 389 w 102097"/>
              <a:gd name="connsiteY4" fmla="*/ 77 h 58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97" h="587492">
                <a:moveTo>
                  <a:pt x="389" y="77"/>
                </a:moveTo>
                <a:cubicBezTo>
                  <a:pt x="-2257" y="3781"/>
                  <a:pt x="8856" y="143481"/>
                  <a:pt x="25789" y="241377"/>
                </a:cubicBezTo>
                <a:cubicBezTo>
                  <a:pt x="42722" y="339273"/>
                  <a:pt x="99343" y="591156"/>
                  <a:pt x="101989" y="587452"/>
                </a:cubicBezTo>
                <a:cubicBezTo>
                  <a:pt x="104635" y="583748"/>
                  <a:pt x="58068" y="312814"/>
                  <a:pt x="41664" y="219152"/>
                </a:cubicBezTo>
                <a:cubicBezTo>
                  <a:pt x="25260" y="125490"/>
                  <a:pt x="3035" y="-3627"/>
                  <a:pt x="389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932DD539-CEAD-982A-1876-ABF65FF4681B}"/>
              </a:ext>
            </a:extLst>
          </p:cNvPr>
          <p:cNvSpPr/>
          <p:nvPr/>
        </p:nvSpPr>
        <p:spPr>
          <a:xfrm>
            <a:off x="4477299" y="9079276"/>
            <a:ext cx="259639" cy="448625"/>
          </a:xfrm>
          <a:custGeom>
            <a:avLst/>
            <a:gdLst>
              <a:gd name="connsiteX0" fmla="*/ 256626 w 259639"/>
              <a:gd name="connsiteY0" fmla="*/ 7574 h 448625"/>
              <a:gd name="connsiteX1" fmla="*/ 2626 w 259639"/>
              <a:gd name="connsiteY1" fmla="*/ 445724 h 448625"/>
              <a:gd name="connsiteX2" fmla="*/ 132801 w 259639"/>
              <a:gd name="connsiteY2" fmla="*/ 188549 h 448625"/>
              <a:gd name="connsiteX3" fmla="*/ 256626 w 259639"/>
              <a:gd name="connsiteY3" fmla="*/ 7574 h 44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639" h="448625">
                <a:moveTo>
                  <a:pt x="256626" y="7574"/>
                </a:moveTo>
                <a:cubicBezTo>
                  <a:pt x="234930" y="50437"/>
                  <a:pt x="23263" y="415562"/>
                  <a:pt x="2626" y="445724"/>
                </a:cubicBezTo>
                <a:cubicBezTo>
                  <a:pt x="-18011" y="475886"/>
                  <a:pt x="88351" y="262632"/>
                  <a:pt x="132801" y="188549"/>
                </a:cubicBezTo>
                <a:cubicBezTo>
                  <a:pt x="177251" y="114466"/>
                  <a:pt x="278322" y="-35289"/>
                  <a:pt x="256626" y="7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5D8831EF-7D85-4DD2-7098-43D93C1AA17E}"/>
              </a:ext>
            </a:extLst>
          </p:cNvPr>
          <p:cNvSpPr/>
          <p:nvPr/>
        </p:nvSpPr>
        <p:spPr>
          <a:xfrm>
            <a:off x="4994706" y="9218066"/>
            <a:ext cx="652727" cy="165500"/>
          </a:xfrm>
          <a:custGeom>
            <a:avLst/>
            <a:gdLst>
              <a:gd name="connsiteX0" fmla="*/ 5919 w 652727"/>
              <a:gd name="connsiteY0" fmla="*/ 164059 h 165500"/>
              <a:gd name="connsiteX1" fmla="*/ 212294 w 652727"/>
              <a:gd name="connsiteY1" fmla="*/ 87859 h 165500"/>
              <a:gd name="connsiteX2" fmla="*/ 647269 w 652727"/>
              <a:gd name="connsiteY2" fmla="*/ 8484 h 165500"/>
              <a:gd name="connsiteX3" fmla="*/ 428194 w 652727"/>
              <a:gd name="connsiteY3" fmla="*/ 18009 h 165500"/>
              <a:gd name="connsiteX4" fmla="*/ 5919 w 652727"/>
              <a:gd name="connsiteY4" fmla="*/ 164059 h 16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727" h="165500">
                <a:moveTo>
                  <a:pt x="5919" y="164059"/>
                </a:moveTo>
                <a:cubicBezTo>
                  <a:pt x="-30064" y="175701"/>
                  <a:pt x="105402" y="113788"/>
                  <a:pt x="212294" y="87859"/>
                </a:cubicBezTo>
                <a:cubicBezTo>
                  <a:pt x="319186" y="61930"/>
                  <a:pt x="611286" y="20126"/>
                  <a:pt x="647269" y="8484"/>
                </a:cubicBezTo>
                <a:cubicBezTo>
                  <a:pt x="683252" y="-3158"/>
                  <a:pt x="533498" y="-5274"/>
                  <a:pt x="428194" y="18009"/>
                </a:cubicBezTo>
                <a:cubicBezTo>
                  <a:pt x="322890" y="41292"/>
                  <a:pt x="41902" y="152417"/>
                  <a:pt x="5919" y="164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3450987D-5120-144C-2D71-6A01E226F2F6}"/>
              </a:ext>
            </a:extLst>
          </p:cNvPr>
          <p:cNvSpPr/>
          <p:nvPr/>
        </p:nvSpPr>
        <p:spPr>
          <a:xfrm>
            <a:off x="3752838" y="9407495"/>
            <a:ext cx="190512" cy="314368"/>
          </a:xfrm>
          <a:custGeom>
            <a:avLst/>
            <a:gdLst>
              <a:gd name="connsiteX0" fmla="*/ 190512 w 190512"/>
              <a:gd name="connsiteY0" fmla="*/ 30 h 314368"/>
              <a:gd name="connsiteX1" fmla="*/ 31762 w 190512"/>
              <a:gd name="connsiteY1" fmla="*/ 111155 h 314368"/>
              <a:gd name="connsiteX2" fmla="*/ 12 w 190512"/>
              <a:gd name="connsiteY2" fmla="*/ 314355 h 314368"/>
              <a:gd name="connsiteX3" fmla="*/ 31762 w 190512"/>
              <a:gd name="connsiteY3" fmla="*/ 120680 h 314368"/>
              <a:gd name="connsiteX4" fmla="*/ 190512 w 190512"/>
              <a:gd name="connsiteY4" fmla="*/ 30 h 31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12" h="314368">
                <a:moveTo>
                  <a:pt x="190512" y="30"/>
                </a:moveTo>
                <a:cubicBezTo>
                  <a:pt x="190512" y="-1557"/>
                  <a:pt x="63512" y="58768"/>
                  <a:pt x="31762" y="111155"/>
                </a:cubicBezTo>
                <a:cubicBezTo>
                  <a:pt x="12" y="163542"/>
                  <a:pt x="12" y="312768"/>
                  <a:pt x="12" y="314355"/>
                </a:cubicBezTo>
                <a:cubicBezTo>
                  <a:pt x="12" y="315942"/>
                  <a:pt x="-1576" y="175713"/>
                  <a:pt x="31762" y="120680"/>
                </a:cubicBezTo>
                <a:cubicBezTo>
                  <a:pt x="65099" y="65647"/>
                  <a:pt x="190512" y="1617"/>
                  <a:pt x="190512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DE219A92-B568-2057-3EE0-FCB42499AB13}"/>
              </a:ext>
            </a:extLst>
          </p:cNvPr>
          <p:cNvSpPr/>
          <p:nvPr/>
        </p:nvSpPr>
        <p:spPr>
          <a:xfrm>
            <a:off x="4079864" y="9116927"/>
            <a:ext cx="26939" cy="538637"/>
          </a:xfrm>
          <a:custGeom>
            <a:avLst/>
            <a:gdLst>
              <a:gd name="connsiteX0" fmla="*/ 11 w 26939"/>
              <a:gd name="connsiteY0" fmla="*/ 4848 h 538637"/>
              <a:gd name="connsiteX1" fmla="*/ 22236 w 26939"/>
              <a:gd name="connsiteY1" fmla="*/ 531898 h 538637"/>
              <a:gd name="connsiteX2" fmla="*/ 25411 w 26939"/>
              <a:gd name="connsiteY2" fmla="*/ 284248 h 538637"/>
              <a:gd name="connsiteX3" fmla="*/ 11 w 26939"/>
              <a:gd name="connsiteY3" fmla="*/ 4848 h 53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39" h="538637">
                <a:moveTo>
                  <a:pt x="11" y="4848"/>
                </a:moveTo>
                <a:cubicBezTo>
                  <a:pt x="-518" y="46123"/>
                  <a:pt x="18003" y="485331"/>
                  <a:pt x="22236" y="531898"/>
                </a:cubicBezTo>
                <a:cubicBezTo>
                  <a:pt x="26469" y="578465"/>
                  <a:pt x="28586" y="371560"/>
                  <a:pt x="25411" y="284248"/>
                </a:cubicBezTo>
                <a:cubicBezTo>
                  <a:pt x="22236" y="196936"/>
                  <a:pt x="540" y="-36427"/>
                  <a:pt x="11" y="4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27377BF6-335A-C754-C1BD-A48E3BCBB802}"/>
              </a:ext>
            </a:extLst>
          </p:cNvPr>
          <p:cNvSpPr/>
          <p:nvPr/>
        </p:nvSpPr>
        <p:spPr>
          <a:xfrm>
            <a:off x="4203031" y="8311178"/>
            <a:ext cx="64838" cy="239396"/>
          </a:xfrm>
          <a:custGeom>
            <a:avLst/>
            <a:gdLst>
              <a:gd name="connsiteX0" fmla="*/ 669 w 64838"/>
              <a:gd name="connsiteY0" fmla="*/ 10497 h 239396"/>
              <a:gd name="connsiteX1" fmla="*/ 64169 w 64838"/>
              <a:gd name="connsiteY1" fmla="*/ 239097 h 239396"/>
              <a:gd name="connsiteX2" fmla="*/ 32419 w 64838"/>
              <a:gd name="connsiteY2" fmla="*/ 58122 h 239396"/>
              <a:gd name="connsiteX3" fmla="*/ 669 w 64838"/>
              <a:gd name="connsiteY3" fmla="*/ 10497 h 23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38" h="239396">
                <a:moveTo>
                  <a:pt x="669" y="10497"/>
                </a:moveTo>
                <a:cubicBezTo>
                  <a:pt x="5961" y="40659"/>
                  <a:pt x="58877" y="231160"/>
                  <a:pt x="64169" y="239097"/>
                </a:cubicBezTo>
                <a:cubicBezTo>
                  <a:pt x="69461" y="247034"/>
                  <a:pt x="41944" y="95164"/>
                  <a:pt x="32419" y="58122"/>
                </a:cubicBezTo>
                <a:cubicBezTo>
                  <a:pt x="22894" y="21080"/>
                  <a:pt x="-4623" y="-19665"/>
                  <a:pt x="669" y="10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C862E118-6C32-9836-EA6A-77BE59B35630}"/>
              </a:ext>
            </a:extLst>
          </p:cNvPr>
          <p:cNvSpPr/>
          <p:nvPr/>
        </p:nvSpPr>
        <p:spPr>
          <a:xfrm>
            <a:off x="4605345" y="8323638"/>
            <a:ext cx="425347" cy="277404"/>
          </a:xfrm>
          <a:custGeom>
            <a:avLst/>
            <a:gdLst>
              <a:gd name="connsiteX0" fmla="*/ 423855 w 425347"/>
              <a:gd name="connsiteY0" fmla="*/ 1212 h 277404"/>
              <a:gd name="connsiteX1" fmla="*/ 11105 w 425347"/>
              <a:gd name="connsiteY1" fmla="*/ 271087 h 277404"/>
              <a:gd name="connsiteX2" fmla="*/ 144455 w 425347"/>
              <a:gd name="connsiteY2" fmla="*/ 175837 h 277404"/>
              <a:gd name="connsiteX3" fmla="*/ 423855 w 425347"/>
              <a:gd name="connsiteY3" fmla="*/ 1212 h 27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347" h="277404">
                <a:moveTo>
                  <a:pt x="423855" y="1212"/>
                </a:moveTo>
                <a:cubicBezTo>
                  <a:pt x="401630" y="17087"/>
                  <a:pt x="57672" y="241983"/>
                  <a:pt x="11105" y="271087"/>
                </a:cubicBezTo>
                <a:cubicBezTo>
                  <a:pt x="-35462" y="300191"/>
                  <a:pt x="75134" y="221874"/>
                  <a:pt x="144455" y="175837"/>
                </a:cubicBezTo>
                <a:cubicBezTo>
                  <a:pt x="213776" y="129800"/>
                  <a:pt x="446080" y="-14663"/>
                  <a:pt x="423855" y="1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5CC7D590-51E3-D398-B18B-2A72CE557110}"/>
              </a:ext>
            </a:extLst>
          </p:cNvPr>
          <p:cNvSpPr/>
          <p:nvPr/>
        </p:nvSpPr>
        <p:spPr>
          <a:xfrm>
            <a:off x="4346461" y="8724832"/>
            <a:ext cx="78426" cy="279571"/>
          </a:xfrm>
          <a:custGeom>
            <a:avLst/>
            <a:gdLst>
              <a:gd name="connsiteX0" fmla="*/ 114 w 78426"/>
              <a:gd name="connsiteY0" fmla="*/ 68 h 279571"/>
              <a:gd name="connsiteX1" fmla="*/ 54089 w 78426"/>
              <a:gd name="connsiteY1" fmla="*/ 165168 h 279571"/>
              <a:gd name="connsiteX2" fmla="*/ 76314 w 78426"/>
              <a:gd name="connsiteY2" fmla="*/ 279468 h 279571"/>
              <a:gd name="connsiteX3" fmla="*/ 69964 w 78426"/>
              <a:gd name="connsiteY3" fmla="*/ 146118 h 279571"/>
              <a:gd name="connsiteX4" fmla="*/ 114 w 78426"/>
              <a:gd name="connsiteY4" fmla="*/ 68 h 27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26" h="279571">
                <a:moveTo>
                  <a:pt x="114" y="68"/>
                </a:moveTo>
                <a:cubicBezTo>
                  <a:pt x="-2532" y="3243"/>
                  <a:pt x="41389" y="118601"/>
                  <a:pt x="54089" y="165168"/>
                </a:cubicBezTo>
                <a:cubicBezTo>
                  <a:pt x="66789" y="211735"/>
                  <a:pt x="73668" y="282643"/>
                  <a:pt x="76314" y="279468"/>
                </a:cubicBezTo>
                <a:cubicBezTo>
                  <a:pt x="78960" y="276293"/>
                  <a:pt x="81076" y="187393"/>
                  <a:pt x="69964" y="146118"/>
                </a:cubicBezTo>
                <a:cubicBezTo>
                  <a:pt x="58852" y="104843"/>
                  <a:pt x="2760" y="-3107"/>
                  <a:pt x="11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61068EF0-09D8-86B2-B501-A15169F4A5C9}"/>
              </a:ext>
            </a:extLst>
          </p:cNvPr>
          <p:cNvSpPr/>
          <p:nvPr/>
        </p:nvSpPr>
        <p:spPr>
          <a:xfrm>
            <a:off x="3894027" y="7463170"/>
            <a:ext cx="272018" cy="248054"/>
          </a:xfrm>
          <a:custGeom>
            <a:avLst/>
            <a:gdLst>
              <a:gd name="connsiteX0" fmla="*/ 117 w 272018"/>
              <a:gd name="connsiteY0" fmla="*/ 311 h 248054"/>
              <a:gd name="connsiteX1" fmla="*/ 95440 w 272018"/>
              <a:gd name="connsiteY1" fmla="*/ 130940 h 248054"/>
              <a:gd name="connsiteX2" fmla="*/ 271965 w 272018"/>
              <a:gd name="connsiteY2" fmla="*/ 247446 h 248054"/>
              <a:gd name="connsiteX3" fmla="*/ 113093 w 272018"/>
              <a:gd name="connsiteY3" fmla="*/ 169775 h 248054"/>
              <a:gd name="connsiteX4" fmla="*/ 117 w 272018"/>
              <a:gd name="connsiteY4" fmla="*/ 311 h 248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018" h="248054">
                <a:moveTo>
                  <a:pt x="117" y="311"/>
                </a:moveTo>
                <a:cubicBezTo>
                  <a:pt x="-2825" y="-6161"/>
                  <a:pt x="50132" y="89751"/>
                  <a:pt x="95440" y="130940"/>
                </a:cubicBezTo>
                <a:cubicBezTo>
                  <a:pt x="140748" y="172129"/>
                  <a:pt x="269023" y="240974"/>
                  <a:pt x="271965" y="247446"/>
                </a:cubicBezTo>
                <a:cubicBezTo>
                  <a:pt x="274907" y="253918"/>
                  <a:pt x="155459" y="207434"/>
                  <a:pt x="113093" y="169775"/>
                </a:cubicBezTo>
                <a:cubicBezTo>
                  <a:pt x="70727" y="132116"/>
                  <a:pt x="3059" y="6783"/>
                  <a:pt x="117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16B1D682-C143-0C69-624D-76F47D9C7A30}"/>
              </a:ext>
            </a:extLst>
          </p:cNvPr>
          <p:cNvSpPr/>
          <p:nvPr/>
        </p:nvSpPr>
        <p:spPr>
          <a:xfrm>
            <a:off x="1892126" y="9220067"/>
            <a:ext cx="1204785" cy="587746"/>
          </a:xfrm>
          <a:custGeom>
            <a:avLst/>
            <a:gdLst>
              <a:gd name="connsiteX0" fmla="*/ 1203499 w 1204785"/>
              <a:gd name="connsiteY0" fmla="*/ 133 h 587746"/>
              <a:gd name="connsiteX1" fmla="*/ 711374 w 1204785"/>
              <a:gd name="connsiteY1" fmla="*/ 168408 h 587746"/>
              <a:gd name="connsiteX2" fmla="*/ 374824 w 1204785"/>
              <a:gd name="connsiteY2" fmla="*/ 371608 h 587746"/>
              <a:gd name="connsiteX3" fmla="*/ 174 w 1204785"/>
              <a:gd name="connsiteY3" fmla="*/ 587508 h 587746"/>
              <a:gd name="connsiteX4" fmla="*/ 330374 w 1204785"/>
              <a:gd name="connsiteY4" fmla="*/ 409708 h 587746"/>
              <a:gd name="connsiteX5" fmla="*/ 644699 w 1204785"/>
              <a:gd name="connsiteY5" fmla="*/ 216033 h 587746"/>
              <a:gd name="connsiteX6" fmla="*/ 444674 w 1204785"/>
              <a:gd name="connsiteY6" fmla="*/ 304933 h 587746"/>
              <a:gd name="connsiteX7" fmla="*/ 841549 w 1204785"/>
              <a:gd name="connsiteY7" fmla="*/ 143008 h 587746"/>
              <a:gd name="connsiteX8" fmla="*/ 1203499 w 1204785"/>
              <a:gd name="connsiteY8" fmla="*/ 133 h 58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4785" h="587746">
                <a:moveTo>
                  <a:pt x="1203499" y="133"/>
                </a:moveTo>
                <a:cubicBezTo>
                  <a:pt x="1181803" y="4366"/>
                  <a:pt x="849486" y="106496"/>
                  <a:pt x="711374" y="168408"/>
                </a:cubicBezTo>
                <a:cubicBezTo>
                  <a:pt x="573261" y="230321"/>
                  <a:pt x="493357" y="301758"/>
                  <a:pt x="374824" y="371608"/>
                </a:cubicBezTo>
                <a:cubicBezTo>
                  <a:pt x="256291" y="441458"/>
                  <a:pt x="7582" y="581158"/>
                  <a:pt x="174" y="587508"/>
                </a:cubicBezTo>
                <a:cubicBezTo>
                  <a:pt x="-7234" y="593858"/>
                  <a:pt x="222953" y="471620"/>
                  <a:pt x="330374" y="409708"/>
                </a:cubicBezTo>
                <a:cubicBezTo>
                  <a:pt x="437795" y="347796"/>
                  <a:pt x="625649" y="233495"/>
                  <a:pt x="644699" y="216033"/>
                </a:cubicBezTo>
                <a:cubicBezTo>
                  <a:pt x="663749" y="198571"/>
                  <a:pt x="411866" y="317104"/>
                  <a:pt x="444674" y="304933"/>
                </a:cubicBezTo>
                <a:cubicBezTo>
                  <a:pt x="477482" y="292762"/>
                  <a:pt x="716137" y="192750"/>
                  <a:pt x="841549" y="143008"/>
                </a:cubicBezTo>
                <a:cubicBezTo>
                  <a:pt x="966961" y="93266"/>
                  <a:pt x="1225195" y="-4100"/>
                  <a:pt x="1203499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2059B89B-2555-8D03-8926-9B576A991805}"/>
              </a:ext>
            </a:extLst>
          </p:cNvPr>
          <p:cNvSpPr/>
          <p:nvPr/>
        </p:nvSpPr>
        <p:spPr>
          <a:xfrm>
            <a:off x="2813049" y="9163122"/>
            <a:ext cx="724640" cy="1579126"/>
          </a:xfrm>
          <a:custGeom>
            <a:avLst/>
            <a:gdLst>
              <a:gd name="connsiteX0" fmla="*/ 723901 w 724640"/>
              <a:gd name="connsiteY0" fmla="*/ 3103 h 1579126"/>
              <a:gd name="connsiteX1" fmla="*/ 384176 w 724640"/>
              <a:gd name="connsiteY1" fmla="*/ 523803 h 1579126"/>
              <a:gd name="connsiteX2" fmla="*/ 190501 w 724640"/>
              <a:gd name="connsiteY2" fmla="*/ 1012753 h 1579126"/>
              <a:gd name="connsiteX3" fmla="*/ 311151 w 724640"/>
              <a:gd name="connsiteY3" fmla="*/ 828603 h 1579126"/>
              <a:gd name="connsiteX4" fmla="*/ 111126 w 724640"/>
              <a:gd name="connsiteY4" fmla="*/ 1161978 h 1579126"/>
              <a:gd name="connsiteX5" fmla="*/ 1 w 724640"/>
              <a:gd name="connsiteY5" fmla="*/ 1577903 h 1579126"/>
              <a:gd name="connsiteX6" fmla="*/ 107951 w 724640"/>
              <a:gd name="connsiteY6" fmla="*/ 1298503 h 1579126"/>
              <a:gd name="connsiteX7" fmla="*/ 403226 w 724640"/>
              <a:gd name="connsiteY7" fmla="*/ 533328 h 1579126"/>
              <a:gd name="connsiteX8" fmla="*/ 517526 w 724640"/>
              <a:gd name="connsiteY8" fmla="*/ 241228 h 1579126"/>
              <a:gd name="connsiteX9" fmla="*/ 476251 w 724640"/>
              <a:gd name="connsiteY9" fmla="*/ 304728 h 1579126"/>
              <a:gd name="connsiteX10" fmla="*/ 723901 w 724640"/>
              <a:gd name="connsiteY10" fmla="*/ 3103 h 157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4640" h="1579126">
                <a:moveTo>
                  <a:pt x="723901" y="3103"/>
                </a:moveTo>
                <a:cubicBezTo>
                  <a:pt x="708555" y="39615"/>
                  <a:pt x="473076" y="355528"/>
                  <a:pt x="384176" y="523803"/>
                </a:cubicBezTo>
                <a:cubicBezTo>
                  <a:pt x="295276" y="692078"/>
                  <a:pt x="202672" y="961953"/>
                  <a:pt x="190501" y="1012753"/>
                </a:cubicBezTo>
                <a:cubicBezTo>
                  <a:pt x="178330" y="1063553"/>
                  <a:pt x="324380" y="803732"/>
                  <a:pt x="311151" y="828603"/>
                </a:cubicBezTo>
                <a:cubicBezTo>
                  <a:pt x="297922" y="853474"/>
                  <a:pt x="162984" y="1037095"/>
                  <a:pt x="111126" y="1161978"/>
                </a:cubicBezTo>
                <a:cubicBezTo>
                  <a:pt x="59268" y="1286861"/>
                  <a:pt x="530" y="1555149"/>
                  <a:pt x="1" y="1577903"/>
                </a:cubicBezTo>
                <a:cubicBezTo>
                  <a:pt x="-528" y="1600657"/>
                  <a:pt x="107951" y="1298503"/>
                  <a:pt x="107951" y="1298503"/>
                </a:cubicBezTo>
                <a:lnTo>
                  <a:pt x="403226" y="533328"/>
                </a:lnTo>
                <a:cubicBezTo>
                  <a:pt x="471488" y="357116"/>
                  <a:pt x="505355" y="279328"/>
                  <a:pt x="517526" y="241228"/>
                </a:cubicBezTo>
                <a:cubicBezTo>
                  <a:pt x="529697" y="203128"/>
                  <a:pt x="441326" y="346003"/>
                  <a:pt x="476251" y="304728"/>
                </a:cubicBezTo>
                <a:cubicBezTo>
                  <a:pt x="511176" y="263453"/>
                  <a:pt x="739247" y="-33409"/>
                  <a:pt x="723901" y="3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D3A80F33-A132-E186-C54E-0514E448E2AE}"/>
              </a:ext>
            </a:extLst>
          </p:cNvPr>
          <p:cNvSpPr/>
          <p:nvPr/>
        </p:nvSpPr>
        <p:spPr>
          <a:xfrm>
            <a:off x="2869847" y="9413400"/>
            <a:ext cx="417473" cy="1005235"/>
          </a:xfrm>
          <a:custGeom>
            <a:avLst/>
            <a:gdLst>
              <a:gd name="connsiteX0" fmla="*/ 416278 w 417473"/>
              <a:gd name="connsiteY0" fmla="*/ 3650 h 1005235"/>
              <a:gd name="connsiteX1" fmla="*/ 146403 w 417473"/>
              <a:gd name="connsiteY1" fmla="*/ 594200 h 1005235"/>
              <a:gd name="connsiteX2" fmla="*/ 181328 w 417473"/>
              <a:gd name="connsiteY2" fmla="*/ 549750 h 1005235"/>
              <a:gd name="connsiteX3" fmla="*/ 353 w 417473"/>
              <a:gd name="connsiteY3" fmla="*/ 1003775 h 1005235"/>
              <a:gd name="connsiteX4" fmla="*/ 235303 w 417473"/>
              <a:gd name="connsiteY4" fmla="*/ 375125 h 1005235"/>
              <a:gd name="connsiteX5" fmla="*/ 416278 w 417473"/>
              <a:gd name="connsiteY5" fmla="*/ 3650 h 100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473" h="1005235">
                <a:moveTo>
                  <a:pt x="416278" y="3650"/>
                </a:moveTo>
                <a:cubicBezTo>
                  <a:pt x="401461" y="40162"/>
                  <a:pt x="185561" y="503183"/>
                  <a:pt x="146403" y="594200"/>
                </a:cubicBezTo>
                <a:cubicBezTo>
                  <a:pt x="107245" y="685217"/>
                  <a:pt x="205670" y="481488"/>
                  <a:pt x="181328" y="549750"/>
                </a:cubicBezTo>
                <a:cubicBezTo>
                  <a:pt x="156986" y="618013"/>
                  <a:pt x="-8643" y="1032879"/>
                  <a:pt x="353" y="1003775"/>
                </a:cubicBezTo>
                <a:cubicBezTo>
                  <a:pt x="9349" y="974671"/>
                  <a:pt x="165982" y="537579"/>
                  <a:pt x="235303" y="375125"/>
                </a:cubicBezTo>
                <a:cubicBezTo>
                  <a:pt x="304624" y="212671"/>
                  <a:pt x="431095" y="-32862"/>
                  <a:pt x="416278" y="3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D5C0F6DF-9978-2E82-534D-C8D356CA19E3}"/>
              </a:ext>
            </a:extLst>
          </p:cNvPr>
          <p:cNvSpPr/>
          <p:nvPr/>
        </p:nvSpPr>
        <p:spPr>
          <a:xfrm>
            <a:off x="1605121" y="9590993"/>
            <a:ext cx="639829" cy="1152170"/>
          </a:xfrm>
          <a:custGeom>
            <a:avLst/>
            <a:gdLst>
              <a:gd name="connsiteX0" fmla="*/ 639604 w 639829"/>
              <a:gd name="connsiteY0" fmla="*/ 682 h 1152170"/>
              <a:gd name="connsiteX1" fmla="*/ 366554 w 639829"/>
              <a:gd name="connsiteY1" fmla="*/ 156257 h 1152170"/>
              <a:gd name="connsiteX2" fmla="*/ 115729 w 639829"/>
              <a:gd name="connsiteY2" fmla="*/ 476932 h 1152170"/>
              <a:gd name="connsiteX3" fmla="*/ 201454 w 639829"/>
              <a:gd name="connsiteY3" fmla="*/ 368982 h 1152170"/>
              <a:gd name="connsiteX4" fmla="*/ 99854 w 639829"/>
              <a:gd name="connsiteY4" fmla="*/ 584882 h 1152170"/>
              <a:gd name="connsiteX5" fmla="*/ 45879 w 639829"/>
              <a:gd name="connsiteY5" fmla="*/ 765857 h 1152170"/>
              <a:gd name="connsiteX6" fmla="*/ 14129 w 639829"/>
              <a:gd name="connsiteY6" fmla="*/ 1140507 h 1152170"/>
              <a:gd name="connsiteX7" fmla="*/ 7779 w 639829"/>
              <a:gd name="connsiteY7" fmla="*/ 1010332 h 1152170"/>
              <a:gd name="connsiteX8" fmla="*/ 122079 w 639829"/>
              <a:gd name="connsiteY8" fmla="*/ 543607 h 1152170"/>
              <a:gd name="connsiteX9" fmla="*/ 407829 w 639829"/>
              <a:gd name="connsiteY9" fmla="*/ 121332 h 1152170"/>
              <a:gd name="connsiteX10" fmla="*/ 639604 w 639829"/>
              <a:gd name="connsiteY10" fmla="*/ 682 h 115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9829" h="1152170">
                <a:moveTo>
                  <a:pt x="639604" y="682"/>
                </a:moveTo>
                <a:cubicBezTo>
                  <a:pt x="632725" y="6503"/>
                  <a:pt x="453866" y="76882"/>
                  <a:pt x="366554" y="156257"/>
                </a:cubicBezTo>
                <a:cubicBezTo>
                  <a:pt x="279242" y="235632"/>
                  <a:pt x="143246" y="441478"/>
                  <a:pt x="115729" y="476932"/>
                </a:cubicBezTo>
                <a:cubicBezTo>
                  <a:pt x="88212" y="512386"/>
                  <a:pt x="204100" y="350990"/>
                  <a:pt x="201454" y="368982"/>
                </a:cubicBezTo>
                <a:cubicBezTo>
                  <a:pt x="198808" y="386974"/>
                  <a:pt x="125783" y="518736"/>
                  <a:pt x="99854" y="584882"/>
                </a:cubicBezTo>
                <a:cubicBezTo>
                  <a:pt x="73925" y="651028"/>
                  <a:pt x="60166" y="673253"/>
                  <a:pt x="45879" y="765857"/>
                </a:cubicBezTo>
                <a:cubicBezTo>
                  <a:pt x="31592" y="858461"/>
                  <a:pt x="20479" y="1099761"/>
                  <a:pt x="14129" y="1140507"/>
                </a:cubicBezTo>
                <a:cubicBezTo>
                  <a:pt x="7779" y="1181253"/>
                  <a:pt x="-10213" y="1109815"/>
                  <a:pt x="7779" y="1010332"/>
                </a:cubicBezTo>
                <a:cubicBezTo>
                  <a:pt x="25771" y="910849"/>
                  <a:pt x="55404" y="691774"/>
                  <a:pt x="122079" y="543607"/>
                </a:cubicBezTo>
                <a:cubicBezTo>
                  <a:pt x="188754" y="395440"/>
                  <a:pt x="321046" y="217111"/>
                  <a:pt x="407829" y="121332"/>
                </a:cubicBezTo>
                <a:cubicBezTo>
                  <a:pt x="494612" y="25553"/>
                  <a:pt x="646483" y="-5139"/>
                  <a:pt x="639604" y="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B2FB1491-7698-3F07-295F-E3A7A4028068}"/>
              </a:ext>
            </a:extLst>
          </p:cNvPr>
          <p:cNvSpPr/>
          <p:nvPr/>
        </p:nvSpPr>
        <p:spPr>
          <a:xfrm>
            <a:off x="2305020" y="9334070"/>
            <a:ext cx="1051838" cy="1455557"/>
          </a:xfrm>
          <a:custGeom>
            <a:avLst/>
            <a:gdLst>
              <a:gd name="connsiteX0" fmla="*/ 1050955 w 1051838"/>
              <a:gd name="connsiteY0" fmla="*/ 430 h 1455557"/>
              <a:gd name="connsiteX1" fmla="*/ 679480 w 1051838"/>
              <a:gd name="connsiteY1" fmla="*/ 343330 h 1455557"/>
              <a:gd name="connsiteX2" fmla="*/ 473105 w 1051838"/>
              <a:gd name="connsiteY2" fmla="*/ 502080 h 1455557"/>
              <a:gd name="connsiteX3" fmla="*/ 698530 w 1051838"/>
              <a:gd name="connsiteY3" fmla="*/ 292530 h 1455557"/>
              <a:gd name="connsiteX4" fmla="*/ 473105 w 1051838"/>
              <a:gd name="connsiteY4" fmla="*/ 552880 h 1455557"/>
              <a:gd name="connsiteX5" fmla="*/ 339755 w 1051838"/>
              <a:gd name="connsiteY5" fmla="*/ 759255 h 1455557"/>
              <a:gd name="connsiteX6" fmla="*/ 400080 w 1051838"/>
              <a:gd name="connsiteY6" fmla="*/ 702105 h 1455557"/>
              <a:gd name="connsiteX7" fmla="*/ 92105 w 1051838"/>
              <a:gd name="connsiteY7" fmla="*/ 1213280 h 1455557"/>
              <a:gd name="connsiteX8" fmla="*/ 30 w 1051838"/>
              <a:gd name="connsiteY8" fmla="*/ 1454580 h 1455557"/>
              <a:gd name="connsiteX9" fmla="*/ 98455 w 1051838"/>
              <a:gd name="connsiteY9" fmla="*/ 1257730 h 1455557"/>
              <a:gd name="connsiteX10" fmla="*/ 565180 w 1051838"/>
              <a:gd name="connsiteY10" fmla="*/ 419530 h 1455557"/>
              <a:gd name="connsiteX11" fmla="*/ 1050955 w 1051838"/>
              <a:gd name="connsiteY11" fmla="*/ 430 h 145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1838" h="1455557">
                <a:moveTo>
                  <a:pt x="1050955" y="430"/>
                </a:moveTo>
                <a:cubicBezTo>
                  <a:pt x="1070005" y="-12270"/>
                  <a:pt x="775788" y="259722"/>
                  <a:pt x="679480" y="343330"/>
                </a:cubicBezTo>
                <a:cubicBezTo>
                  <a:pt x="583172" y="426938"/>
                  <a:pt x="469930" y="510547"/>
                  <a:pt x="473105" y="502080"/>
                </a:cubicBezTo>
                <a:cubicBezTo>
                  <a:pt x="476280" y="493613"/>
                  <a:pt x="698530" y="284063"/>
                  <a:pt x="698530" y="292530"/>
                </a:cubicBezTo>
                <a:cubicBezTo>
                  <a:pt x="698530" y="300997"/>
                  <a:pt x="532901" y="475092"/>
                  <a:pt x="473105" y="552880"/>
                </a:cubicBezTo>
                <a:cubicBezTo>
                  <a:pt x="413309" y="630668"/>
                  <a:pt x="351926" y="734384"/>
                  <a:pt x="339755" y="759255"/>
                </a:cubicBezTo>
                <a:cubicBezTo>
                  <a:pt x="327584" y="784126"/>
                  <a:pt x="441355" y="626434"/>
                  <a:pt x="400080" y="702105"/>
                </a:cubicBezTo>
                <a:cubicBezTo>
                  <a:pt x="358805" y="777776"/>
                  <a:pt x="158780" y="1087868"/>
                  <a:pt x="92105" y="1213280"/>
                </a:cubicBezTo>
                <a:cubicBezTo>
                  <a:pt x="25430" y="1338693"/>
                  <a:pt x="-1028" y="1447172"/>
                  <a:pt x="30" y="1454580"/>
                </a:cubicBezTo>
                <a:cubicBezTo>
                  <a:pt x="1088" y="1461988"/>
                  <a:pt x="4263" y="1430238"/>
                  <a:pt x="98455" y="1257730"/>
                </a:cubicBezTo>
                <a:cubicBezTo>
                  <a:pt x="192647" y="1085222"/>
                  <a:pt x="405901" y="624847"/>
                  <a:pt x="565180" y="419530"/>
                </a:cubicBezTo>
                <a:cubicBezTo>
                  <a:pt x="724459" y="214213"/>
                  <a:pt x="1031905" y="13130"/>
                  <a:pt x="1050955" y="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C5E79ED2-BB17-9233-8294-AC7B326E95A0}"/>
              </a:ext>
            </a:extLst>
          </p:cNvPr>
          <p:cNvSpPr/>
          <p:nvPr/>
        </p:nvSpPr>
        <p:spPr>
          <a:xfrm>
            <a:off x="1775644" y="9708664"/>
            <a:ext cx="221686" cy="1024895"/>
          </a:xfrm>
          <a:custGeom>
            <a:avLst/>
            <a:gdLst>
              <a:gd name="connsiteX0" fmla="*/ 221431 w 221686"/>
              <a:gd name="connsiteY0" fmla="*/ 486 h 1024895"/>
              <a:gd name="connsiteX1" fmla="*/ 59506 w 221686"/>
              <a:gd name="connsiteY1" fmla="*/ 400536 h 1024895"/>
              <a:gd name="connsiteX2" fmla="*/ 11881 w 221686"/>
              <a:gd name="connsiteY2" fmla="*/ 660886 h 1024895"/>
              <a:gd name="connsiteX3" fmla="*/ 5531 w 221686"/>
              <a:gd name="connsiteY3" fmla="*/ 1022836 h 1024895"/>
              <a:gd name="connsiteX4" fmla="*/ 18231 w 221686"/>
              <a:gd name="connsiteY4" fmla="*/ 486261 h 1024895"/>
              <a:gd name="connsiteX5" fmla="*/ 221431 w 221686"/>
              <a:gd name="connsiteY5" fmla="*/ 486 h 102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686" h="1024895">
                <a:moveTo>
                  <a:pt x="221431" y="486"/>
                </a:moveTo>
                <a:cubicBezTo>
                  <a:pt x="228310" y="-13802"/>
                  <a:pt x="94431" y="290469"/>
                  <a:pt x="59506" y="400536"/>
                </a:cubicBezTo>
                <a:cubicBezTo>
                  <a:pt x="24581" y="510603"/>
                  <a:pt x="20877" y="557169"/>
                  <a:pt x="11881" y="660886"/>
                </a:cubicBezTo>
                <a:cubicBezTo>
                  <a:pt x="2885" y="764603"/>
                  <a:pt x="4473" y="1051940"/>
                  <a:pt x="5531" y="1022836"/>
                </a:cubicBezTo>
                <a:cubicBezTo>
                  <a:pt x="6589" y="993732"/>
                  <a:pt x="-14048" y="651890"/>
                  <a:pt x="18231" y="486261"/>
                </a:cubicBezTo>
                <a:cubicBezTo>
                  <a:pt x="50510" y="320632"/>
                  <a:pt x="214552" y="14774"/>
                  <a:pt x="221431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B25B4D3E-1F3D-70AA-7CB9-0C840E8F3BD8}"/>
              </a:ext>
            </a:extLst>
          </p:cNvPr>
          <p:cNvSpPr/>
          <p:nvPr/>
        </p:nvSpPr>
        <p:spPr>
          <a:xfrm>
            <a:off x="1878077" y="10254727"/>
            <a:ext cx="188365" cy="540124"/>
          </a:xfrm>
          <a:custGeom>
            <a:avLst/>
            <a:gdLst>
              <a:gd name="connsiteX0" fmla="*/ 185673 w 188365"/>
              <a:gd name="connsiteY0" fmla="*/ 10048 h 540124"/>
              <a:gd name="connsiteX1" fmla="*/ 1523 w 188365"/>
              <a:gd name="connsiteY1" fmla="*/ 537098 h 540124"/>
              <a:gd name="connsiteX2" fmla="*/ 103123 w 188365"/>
              <a:gd name="connsiteY2" fmla="*/ 216423 h 540124"/>
              <a:gd name="connsiteX3" fmla="*/ 185673 w 188365"/>
              <a:gd name="connsiteY3" fmla="*/ 10048 h 54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365" h="540124">
                <a:moveTo>
                  <a:pt x="185673" y="10048"/>
                </a:moveTo>
                <a:cubicBezTo>
                  <a:pt x="168740" y="63494"/>
                  <a:pt x="15281" y="502702"/>
                  <a:pt x="1523" y="537098"/>
                </a:cubicBezTo>
                <a:cubicBezTo>
                  <a:pt x="-12235" y="571494"/>
                  <a:pt x="70844" y="303206"/>
                  <a:pt x="103123" y="216423"/>
                </a:cubicBezTo>
                <a:cubicBezTo>
                  <a:pt x="135402" y="129640"/>
                  <a:pt x="202606" y="-43398"/>
                  <a:pt x="185673" y="10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3F2CF55E-645A-AE11-01C3-02C18BA37149}"/>
              </a:ext>
            </a:extLst>
          </p:cNvPr>
          <p:cNvSpPr/>
          <p:nvPr/>
        </p:nvSpPr>
        <p:spPr>
          <a:xfrm>
            <a:off x="7343768" y="9124866"/>
            <a:ext cx="1200047" cy="614708"/>
          </a:xfrm>
          <a:custGeom>
            <a:avLst/>
            <a:gdLst>
              <a:gd name="connsiteX0" fmla="*/ 7 w 1200047"/>
              <a:gd name="connsiteY0" fmla="*/ 84 h 614708"/>
              <a:gd name="connsiteX1" fmla="*/ 895357 w 1200047"/>
              <a:gd name="connsiteY1" fmla="*/ 447759 h 614708"/>
              <a:gd name="connsiteX2" fmla="*/ 1196982 w 1200047"/>
              <a:gd name="connsiteY2" fmla="*/ 612859 h 614708"/>
              <a:gd name="connsiteX3" fmla="*/ 1041407 w 1200047"/>
              <a:gd name="connsiteY3" fmla="*/ 533484 h 614708"/>
              <a:gd name="connsiteX4" fmla="*/ 879482 w 1200047"/>
              <a:gd name="connsiteY4" fmla="*/ 485859 h 614708"/>
              <a:gd name="connsiteX5" fmla="*/ 7 w 1200047"/>
              <a:gd name="connsiteY5" fmla="*/ 84 h 61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047" h="614708">
                <a:moveTo>
                  <a:pt x="7" y="84"/>
                </a:moveTo>
                <a:cubicBezTo>
                  <a:pt x="2653" y="-6266"/>
                  <a:pt x="695861" y="345630"/>
                  <a:pt x="895357" y="447759"/>
                </a:cubicBezTo>
                <a:cubicBezTo>
                  <a:pt x="1094853" y="549888"/>
                  <a:pt x="1172640" y="598572"/>
                  <a:pt x="1196982" y="612859"/>
                </a:cubicBezTo>
                <a:cubicBezTo>
                  <a:pt x="1221324" y="627146"/>
                  <a:pt x="1094324" y="554651"/>
                  <a:pt x="1041407" y="533484"/>
                </a:cubicBezTo>
                <a:cubicBezTo>
                  <a:pt x="988490" y="512317"/>
                  <a:pt x="1047228" y="574759"/>
                  <a:pt x="879482" y="485859"/>
                </a:cubicBezTo>
                <a:cubicBezTo>
                  <a:pt x="711736" y="396959"/>
                  <a:pt x="-2639" y="6434"/>
                  <a:pt x="7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72441DF4-78C2-1E87-AA0D-F7E951C8C9D1}"/>
              </a:ext>
            </a:extLst>
          </p:cNvPr>
          <p:cNvSpPr/>
          <p:nvPr/>
        </p:nvSpPr>
        <p:spPr>
          <a:xfrm>
            <a:off x="7556500" y="9601558"/>
            <a:ext cx="823320" cy="1183917"/>
          </a:xfrm>
          <a:custGeom>
            <a:avLst/>
            <a:gdLst>
              <a:gd name="connsiteX0" fmla="*/ 822325 w 823320"/>
              <a:gd name="connsiteY0" fmla="*/ 2817 h 1183917"/>
              <a:gd name="connsiteX1" fmla="*/ 390525 w 823320"/>
              <a:gd name="connsiteY1" fmla="*/ 396517 h 1183917"/>
              <a:gd name="connsiteX2" fmla="*/ 101600 w 823320"/>
              <a:gd name="connsiteY2" fmla="*/ 879117 h 1183917"/>
              <a:gd name="connsiteX3" fmla="*/ 193675 w 823320"/>
              <a:gd name="connsiteY3" fmla="*/ 723542 h 1183917"/>
              <a:gd name="connsiteX4" fmla="*/ 0 w 823320"/>
              <a:gd name="connsiteY4" fmla="*/ 1183917 h 1183917"/>
              <a:gd name="connsiteX5" fmla="*/ 327025 w 823320"/>
              <a:gd name="connsiteY5" fmla="*/ 406042 h 1183917"/>
              <a:gd name="connsiteX6" fmla="*/ 244475 w 823320"/>
              <a:gd name="connsiteY6" fmla="*/ 596542 h 1183917"/>
              <a:gd name="connsiteX7" fmla="*/ 501650 w 823320"/>
              <a:gd name="connsiteY7" fmla="*/ 237767 h 1183917"/>
              <a:gd name="connsiteX8" fmla="*/ 822325 w 823320"/>
              <a:gd name="connsiteY8" fmla="*/ 2817 h 118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320" h="1183917">
                <a:moveTo>
                  <a:pt x="822325" y="2817"/>
                </a:moveTo>
                <a:cubicBezTo>
                  <a:pt x="803804" y="29275"/>
                  <a:pt x="510646" y="250467"/>
                  <a:pt x="390525" y="396517"/>
                </a:cubicBezTo>
                <a:cubicBezTo>
                  <a:pt x="270404" y="542567"/>
                  <a:pt x="134408" y="824613"/>
                  <a:pt x="101600" y="879117"/>
                </a:cubicBezTo>
                <a:cubicBezTo>
                  <a:pt x="68792" y="933621"/>
                  <a:pt x="210608" y="672742"/>
                  <a:pt x="193675" y="723542"/>
                </a:cubicBezTo>
                <a:cubicBezTo>
                  <a:pt x="176742" y="774342"/>
                  <a:pt x="0" y="1183917"/>
                  <a:pt x="0" y="1183917"/>
                </a:cubicBezTo>
                <a:lnTo>
                  <a:pt x="327025" y="406042"/>
                </a:lnTo>
                <a:cubicBezTo>
                  <a:pt x="367771" y="308146"/>
                  <a:pt x="215371" y="624588"/>
                  <a:pt x="244475" y="596542"/>
                </a:cubicBezTo>
                <a:cubicBezTo>
                  <a:pt x="273579" y="568496"/>
                  <a:pt x="407459" y="333017"/>
                  <a:pt x="501650" y="237767"/>
                </a:cubicBezTo>
                <a:cubicBezTo>
                  <a:pt x="595841" y="142517"/>
                  <a:pt x="840846" y="-23641"/>
                  <a:pt x="822325" y="2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E52A7F6E-35E7-13D3-3BC0-1FF96BB77BA9}"/>
              </a:ext>
            </a:extLst>
          </p:cNvPr>
          <p:cNvSpPr/>
          <p:nvPr/>
        </p:nvSpPr>
        <p:spPr>
          <a:xfrm>
            <a:off x="8633349" y="9758662"/>
            <a:ext cx="505554" cy="1002626"/>
          </a:xfrm>
          <a:custGeom>
            <a:avLst/>
            <a:gdLst>
              <a:gd name="connsiteX0" fmla="*/ 2651 w 505554"/>
              <a:gd name="connsiteY0" fmla="*/ 7638 h 1002626"/>
              <a:gd name="connsiteX1" fmla="*/ 355076 w 505554"/>
              <a:gd name="connsiteY1" fmla="*/ 620413 h 1002626"/>
              <a:gd name="connsiteX2" fmla="*/ 332851 w 505554"/>
              <a:gd name="connsiteY2" fmla="*/ 528338 h 1002626"/>
              <a:gd name="connsiteX3" fmla="*/ 504301 w 505554"/>
              <a:gd name="connsiteY3" fmla="*/ 1001413 h 1002626"/>
              <a:gd name="connsiteX4" fmla="*/ 396351 w 505554"/>
              <a:gd name="connsiteY4" fmla="*/ 648988 h 1002626"/>
              <a:gd name="connsiteX5" fmla="*/ 142351 w 505554"/>
              <a:gd name="connsiteY5" fmla="*/ 172738 h 1002626"/>
              <a:gd name="connsiteX6" fmla="*/ 189976 w 505554"/>
              <a:gd name="connsiteY6" fmla="*/ 271163 h 1002626"/>
              <a:gd name="connsiteX7" fmla="*/ 2651 w 505554"/>
              <a:gd name="connsiteY7" fmla="*/ 7638 h 100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54" h="1002626">
                <a:moveTo>
                  <a:pt x="2651" y="7638"/>
                </a:moveTo>
                <a:cubicBezTo>
                  <a:pt x="30168" y="65846"/>
                  <a:pt x="300043" y="533630"/>
                  <a:pt x="355076" y="620413"/>
                </a:cubicBezTo>
                <a:cubicBezTo>
                  <a:pt x="410109" y="707196"/>
                  <a:pt x="307980" y="464838"/>
                  <a:pt x="332851" y="528338"/>
                </a:cubicBezTo>
                <a:cubicBezTo>
                  <a:pt x="357722" y="591838"/>
                  <a:pt x="493718" y="981305"/>
                  <a:pt x="504301" y="1001413"/>
                </a:cubicBezTo>
                <a:cubicBezTo>
                  <a:pt x="514884" y="1021521"/>
                  <a:pt x="456676" y="787100"/>
                  <a:pt x="396351" y="648988"/>
                </a:cubicBezTo>
                <a:cubicBezTo>
                  <a:pt x="336026" y="510876"/>
                  <a:pt x="176747" y="235709"/>
                  <a:pt x="142351" y="172738"/>
                </a:cubicBezTo>
                <a:cubicBezTo>
                  <a:pt x="107955" y="109767"/>
                  <a:pt x="209555" y="300267"/>
                  <a:pt x="189976" y="271163"/>
                </a:cubicBezTo>
                <a:cubicBezTo>
                  <a:pt x="170397" y="242059"/>
                  <a:pt x="-24866" y="-50570"/>
                  <a:pt x="2651" y="7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D641A6C7-C6A7-D476-2539-B2F25198DAF8}"/>
              </a:ext>
            </a:extLst>
          </p:cNvPr>
          <p:cNvSpPr/>
          <p:nvPr/>
        </p:nvSpPr>
        <p:spPr>
          <a:xfrm>
            <a:off x="6102350" y="8861402"/>
            <a:ext cx="465032" cy="1060498"/>
          </a:xfrm>
          <a:custGeom>
            <a:avLst/>
            <a:gdLst>
              <a:gd name="connsiteX0" fmla="*/ 142875 w 465032"/>
              <a:gd name="connsiteY0" fmla="*/ 23 h 1060498"/>
              <a:gd name="connsiteX1" fmla="*/ 419100 w 465032"/>
              <a:gd name="connsiteY1" fmla="*/ 219098 h 1060498"/>
              <a:gd name="connsiteX2" fmla="*/ 422275 w 465032"/>
              <a:gd name="connsiteY2" fmla="*/ 206398 h 1060498"/>
              <a:gd name="connsiteX3" fmla="*/ 0 w 465032"/>
              <a:gd name="connsiteY3" fmla="*/ 1060473 h 1060498"/>
              <a:gd name="connsiteX4" fmla="*/ 422275 w 465032"/>
              <a:gd name="connsiteY4" fmla="*/ 234973 h 1060498"/>
              <a:gd name="connsiteX5" fmla="*/ 142875 w 465032"/>
              <a:gd name="connsiteY5" fmla="*/ 23 h 106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032" h="1060498">
                <a:moveTo>
                  <a:pt x="142875" y="23"/>
                </a:moveTo>
                <a:cubicBezTo>
                  <a:pt x="142346" y="-2623"/>
                  <a:pt x="419100" y="219098"/>
                  <a:pt x="419100" y="219098"/>
                </a:cubicBezTo>
                <a:cubicBezTo>
                  <a:pt x="465667" y="253494"/>
                  <a:pt x="492125" y="66169"/>
                  <a:pt x="422275" y="206398"/>
                </a:cubicBezTo>
                <a:cubicBezTo>
                  <a:pt x="352425" y="346627"/>
                  <a:pt x="0" y="1055711"/>
                  <a:pt x="0" y="1060473"/>
                </a:cubicBezTo>
                <a:cubicBezTo>
                  <a:pt x="0" y="1065235"/>
                  <a:pt x="399521" y="406952"/>
                  <a:pt x="422275" y="234973"/>
                </a:cubicBezTo>
                <a:cubicBezTo>
                  <a:pt x="445029" y="62994"/>
                  <a:pt x="143404" y="2669"/>
                  <a:pt x="142875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0B94561E-09F7-0FA3-C4A4-CD227666E3D2}"/>
              </a:ext>
            </a:extLst>
          </p:cNvPr>
          <p:cNvSpPr/>
          <p:nvPr/>
        </p:nvSpPr>
        <p:spPr>
          <a:xfrm>
            <a:off x="6623017" y="9150218"/>
            <a:ext cx="79424" cy="1410571"/>
          </a:xfrm>
          <a:custGeom>
            <a:avLst/>
            <a:gdLst>
              <a:gd name="connsiteX0" fmla="*/ 33 w 79424"/>
              <a:gd name="connsiteY0" fmla="*/ 6482 h 1410571"/>
              <a:gd name="connsiteX1" fmla="*/ 69883 w 79424"/>
              <a:gd name="connsiteY1" fmla="*/ 1047882 h 1410571"/>
              <a:gd name="connsiteX2" fmla="*/ 73058 w 79424"/>
              <a:gd name="connsiteY2" fmla="*/ 990732 h 1410571"/>
              <a:gd name="connsiteX3" fmla="*/ 41308 w 79424"/>
              <a:gd name="connsiteY3" fmla="*/ 1409832 h 1410571"/>
              <a:gd name="connsiteX4" fmla="*/ 57183 w 79424"/>
              <a:gd name="connsiteY4" fmla="*/ 1066932 h 1410571"/>
              <a:gd name="connsiteX5" fmla="*/ 79408 w 79424"/>
              <a:gd name="connsiteY5" fmla="*/ 190632 h 1410571"/>
              <a:gd name="connsiteX6" fmla="*/ 60358 w 79424"/>
              <a:gd name="connsiteY6" fmla="*/ 587507 h 1410571"/>
              <a:gd name="connsiteX7" fmla="*/ 33 w 79424"/>
              <a:gd name="connsiteY7" fmla="*/ 6482 h 141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424" h="1410571">
                <a:moveTo>
                  <a:pt x="33" y="6482"/>
                </a:moveTo>
                <a:cubicBezTo>
                  <a:pt x="1620" y="83211"/>
                  <a:pt x="57712" y="883840"/>
                  <a:pt x="69883" y="1047882"/>
                </a:cubicBezTo>
                <a:cubicBezTo>
                  <a:pt x="82054" y="1211924"/>
                  <a:pt x="77821" y="930407"/>
                  <a:pt x="73058" y="990732"/>
                </a:cubicBezTo>
                <a:cubicBezTo>
                  <a:pt x="68296" y="1051057"/>
                  <a:pt x="43954" y="1397132"/>
                  <a:pt x="41308" y="1409832"/>
                </a:cubicBezTo>
                <a:cubicBezTo>
                  <a:pt x="38662" y="1422532"/>
                  <a:pt x="50833" y="1270132"/>
                  <a:pt x="57183" y="1066932"/>
                </a:cubicBezTo>
                <a:cubicBezTo>
                  <a:pt x="63533" y="863732"/>
                  <a:pt x="78879" y="270536"/>
                  <a:pt x="79408" y="190632"/>
                </a:cubicBezTo>
                <a:cubicBezTo>
                  <a:pt x="79937" y="110728"/>
                  <a:pt x="67237" y="616082"/>
                  <a:pt x="60358" y="587507"/>
                </a:cubicBezTo>
                <a:cubicBezTo>
                  <a:pt x="53479" y="558932"/>
                  <a:pt x="-1554" y="-70247"/>
                  <a:pt x="33" y="6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34D759B3-9638-813B-9C40-87770B822E61}"/>
              </a:ext>
            </a:extLst>
          </p:cNvPr>
          <p:cNvSpPr/>
          <p:nvPr/>
        </p:nvSpPr>
        <p:spPr>
          <a:xfrm>
            <a:off x="5734792" y="9866511"/>
            <a:ext cx="442463" cy="881261"/>
          </a:xfrm>
          <a:custGeom>
            <a:avLst/>
            <a:gdLst>
              <a:gd name="connsiteX0" fmla="*/ 434233 w 442463"/>
              <a:gd name="connsiteY0" fmla="*/ 20439 h 881261"/>
              <a:gd name="connsiteX1" fmla="*/ 2433 w 442463"/>
              <a:gd name="connsiteY1" fmla="*/ 877689 h 881261"/>
              <a:gd name="connsiteX2" fmla="*/ 265958 w 442463"/>
              <a:gd name="connsiteY2" fmla="*/ 315714 h 881261"/>
              <a:gd name="connsiteX3" fmla="*/ 434233 w 442463"/>
              <a:gd name="connsiteY3" fmla="*/ 20439 h 88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463" h="881261">
                <a:moveTo>
                  <a:pt x="434233" y="20439"/>
                </a:moveTo>
                <a:cubicBezTo>
                  <a:pt x="390312" y="114101"/>
                  <a:pt x="30479" y="828477"/>
                  <a:pt x="2433" y="877689"/>
                </a:cubicBezTo>
                <a:cubicBezTo>
                  <a:pt x="-25613" y="926901"/>
                  <a:pt x="196637" y="453826"/>
                  <a:pt x="265958" y="315714"/>
                </a:cubicBezTo>
                <a:cubicBezTo>
                  <a:pt x="335279" y="177602"/>
                  <a:pt x="478154" y="-73223"/>
                  <a:pt x="434233" y="20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B838D6AD-82D1-1389-5941-D9EE96BEB68C}"/>
              </a:ext>
            </a:extLst>
          </p:cNvPr>
          <p:cNvSpPr/>
          <p:nvPr/>
        </p:nvSpPr>
        <p:spPr>
          <a:xfrm>
            <a:off x="3419142" y="9008881"/>
            <a:ext cx="215513" cy="696701"/>
          </a:xfrm>
          <a:custGeom>
            <a:avLst/>
            <a:gdLst>
              <a:gd name="connsiteX0" fmla="*/ 209883 w 215513"/>
              <a:gd name="connsiteY0" fmla="*/ 20819 h 696701"/>
              <a:gd name="connsiteX1" fmla="*/ 82883 w 215513"/>
              <a:gd name="connsiteY1" fmla="*/ 335144 h 696701"/>
              <a:gd name="connsiteX2" fmla="*/ 25733 w 215513"/>
              <a:gd name="connsiteY2" fmla="*/ 535169 h 696701"/>
              <a:gd name="connsiteX3" fmla="*/ 9858 w 215513"/>
              <a:gd name="connsiteY3" fmla="*/ 678044 h 696701"/>
              <a:gd name="connsiteX4" fmla="*/ 174958 w 215513"/>
              <a:gd name="connsiteY4" fmla="*/ 100194 h 696701"/>
              <a:gd name="connsiteX5" fmla="*/ 209883 w 215513"/>
              <a:gd name="connsiteY5" fmla="*/ 20819 h 69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513" h="696701">
                <a:moveTo>
                  <a:pt x="209883" y="20819"/>
                </a:moveTo>
                <a:cubicBezTo>
                  <a:pt x="194537" y="59977"/>
                  <a:pt x="113575" y="249419"/>
                  <a:pt x="82883" y="335144"/>
                </a:cubicBezTo>
                <a:cubicBezTo>
                  <a:pt x="52191" y="420869"/>
                  <a:pt x="37904" y="478019"/>
                  <a:pt x="25733" y="535169"/>
                </a:cubicBezTo>
                <a:cubicBezTo>
                  <a:pt x="13562" y="592319"/>
                  <a:pt x="-15013" y="750540"/>
                  <a:pt x="9858" y="678044"/>
                </a:cubicBezTo>
                <a:cubicBezTo>
                  <a:pt x="34729" y="605548"/>
                  <a:pt x="142150" y="208144"/>
                  <a:pt x="174958" y="100194"/>
                </a:cubicBezTo>
                <a:cubicBezTo>
                  <a:pt x="207766" y="-7756"/>
                  <a:pt x="225229" y="-18339"/>
                  <a:pt x="209883" y="20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6538BFB6-DD0E-5AAD-2A31-BC5FF4AB7DC0}"/>
              </a:ext>
            </a:extLst>
          </p:cNvPr>
          <p:cNvSpPr/>
          <p:nvPr/>
        </p:nvSpPr>
        <p:spPr>
          <a:xfrm>
            <a:off x="3394035" y="9026426"/>
            <a:ext cx="206437" cy="679611"/>
          </a:xfrm>
          <a:custGeom>
            <a:avLst/>
            <a:gdLst>
              <a:gd name="connsiteX0" fmla="*/ 206415 w 206437"/>
              <a:gd name="connsiteY0" fmla="*/ 99 h 679611"/>
              <a:gd name="connsiteX1" fmla="*/ 88940 w 206437"/>
              <a:gd name="connsiteY1" fmla="*/ 301724 h 679611"/>
              <a:gd name="connsiteX2" fmla="*/ 40 w 206437"/>
              <a:gd name="connsiteY2" fmla="*/ 679549 h 679611"/>
              <a:gd name="connsiteX3" fmla="*/ 79415 w 206437"/>
              <a:gd name="connsiteY3" fmla="*/ 273149 h 679611"/>
              <a:gd name="connsiteX4" fmla="*/ 206415 w 206437"/>
              <a:gd name="connsiteY4" fmla="*/ 99 h 67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437" h="679611">
                <a:moveTo>
                  <a:pt x="206415" y="99"/>
                </a:moveTo>
                <a:cubicBezTo>
                  <a:pt x="208002" y="4861"/>
                  <a:pt x="123336" y="188482"/>
                  <a:pt x="88940" y="301724"/>
                </a:cubicBezTo>
                <a:cubicBezTo>
                  <a:pt x="54544" y="414966"/>
                  <a:pt x="1627" y="684311"/>
                  <a:pt x="40" y="679549"/>
                </a:cubicBezTo>
                <a:cubicBezTo>
                  <a:pt x="-1547" y="674787"/>
                  <a:pt x="43961" y="384274"/>
                  <a:pt x="79415" y="273149"/>
                </a:cubicBezTo>
                <a:cubicBezTo>
                  <a:pt x="114869" y="162024"/>
                  <a:pt x="204828" y="-4663"/>
                  <a:pt x="206415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C70E4ADE-D3C2-0A9A-1071-1E111007B449}"/>
              </a:ext>
            </a:extLst>
          </p:cNvPr>
          <p:cNvSpPr/>
          <p:nvPr/>
        </p:nvSpPr>
        <p:spPr>
          <a:xfrm>
            <a:off x="3192643" y="9844706"/>
            <a:ext cx="383575" cy="630195"/>
          </a:xfrm>
          <a:custGeom>
            <a:avLst/>
            <a:gdLst>
              <a:gd name="connsiteX0" fmla="*/ 1407 w 383575"/>
              <a:gd name="connsiteY0" fmla="*/ 969 h 630195"/>
              <a:gd name="connsiteX1" fmla="*/ 188732 w 383575"/>
              <a:gd name="connsiteY1" fmla="*/ 413719 h 630195"/>
              <a:gd name="connsiteX2" fmla="*/ 379232 w 383575"/>
              <a:gd name="connsiteY2" fmla="*/ 623269 h 630195"/>
              <a:gd name="connsiteX3" fmla="*/ 299857 w 383575"/>
              <a:gd name="connsiteY3" fmla="*/ 547069 h 630195"/>
              <a:gd name="connsiteX4" fmla="*/ 52207 w 383575"/>
              <a:gd name="connsiteY4" fmla="*/ 229569 h 630195"/>
              <a:gd name="connsiteX5" fmla="*/ 99832 w 383575"/>
              <a:gd name="connsiteY5" fmla="*/ 296244 h 630195"/>
              <a:gd name="connsiteX6" fmla="*/ 1407 w 383575"/>
              <a:gd name="connsiteY6" fmla="*/ 969 h 63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575" h="630195">
                <a:moveTo>
                  <a:pt x="1407" y="969"/>
                </a:moveTo>
                <a:cubicBezTo>
                  <a:pt x="16224" y="20548"/>
                  <a:pt x="125761" y="310002"/>
                  <a:pt x="188732" y="413719"/>
                </a:cubicBezTo>
                <a:cubicBezTo>
                  <a:pt x="251703" y="517436"/>
                  <a:pt x="360711" y="601044"/>
                  <a:pt x="379232" y="623269"/>
                </a:cubicBezTo>
                <a:cubicBezTo>
                  <a:pt x="397753" y="645494"/>
                  <a:pt x="354361" y="612686"/>
                  <a:pt x="299857" y="547069"/>
                </a:cubicBezTo>
                <a:cubicBezTo>
                  <a:pt x="245353" y="481452"/>
                  <a:pt x="85544" y="271373"/>
                  <a:pt x="52207" y="229569"/>
                </a:cubicBezTo>
                <a:cubicBezTo>
                  <a:pt x="18870" y="187765"/>
                  <a:pt x="106182" y="327994"/>
                  <a:pt x="99832" y="296244"/>
                </a:cubicBezTo>
                <a:cubicBezTo>
                  <a:pt x="93482" y="264494"/>
                  <a:pt x="-13410" y="-18610"/>
                  <a:pt x="1407" y="9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51A26F4C-37CE-9425-68DA-ED0C685DD5AE}"/>
              </a:ext>
            </a:extLst>
          </p:cNvPr>
          <p:cNvSpPr/>
          <p:nvPr/>
        </p:nvSpPr>
        <p:spPr>
          <a:xfrm>
            <a:off x="3419473" y="9683702"/>
            <a:ext cx="312707" cy="487322"/>
          </a:xfrm>
          <a:custGeom>
            <a:avLst/>
            <a:gdLst>
              <a:gd name="connsiteX0" fmla="*/ 2 w 312707"/>
              <a:gd name="connsiteY0" fmla="*/ 48 h 487322"/>
              <a:gd name="connsiteX1" fmla="*/ 142877 w 312707"/>
              <a:gd name="connsiteY1" fmla="*/ 301673 h 487322"/>
              <a:gd name="connsiteX2" fmla="*/ 307977 w 312707"/>
              <a:gd name="connsiteY2" fmla="*/ 479473 h 487322"/>
              <a:gd name="connsiteX3" fmla="*/ 257177 w 312707"/>
              <a:gd name="connsiteY3" fmla="*/ 438198 h 487322"/>
              <a:gd name="connsiteX4" fmla="*/ 146052 w 312707"/>
              <a:gd name="connsiteY4" fmla="*/ 279448 h 487322"/>
              <a:gd name="connsiteX5" fmla="*/ 2 w 312707"/>
              <a:gd name="connsiteY5" fmla="*/ 48 h 48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707" h="487322">
                <a:moveTo>
                  <a:pt x="2" y="48"/>
                </a:moveTo>
                <a:cubicBezTo>
                  <a:pt x="-527" y="3752"/>
                  <a:pt x="91548" y="221769"/>
                  <a:pt x="142877" y="301673"/>
                </a:cubicBezTo>
                <a:cubicBezTo>
                  <a:pt x="194206" y="381577"/>
                  <a:pt x="288927" y="456719"/>
                  <a:pt x="307977" y="479473"/>
                </a:cubicBezTo>
                <a:cubicBezTo>
                  <a:pt x="327027" y="502227"/>
                  <a:pt x="284165" y="471536"/>
                  <a:pt x="257177" y="438198"/>
                </a:cubicBezTo>
                <a:cubicBezTo>
                  <a:pt x="230190" y="404861"/>
                  <a:pt x="190502" y="354590"/>
                  <a:pt x="146052" y="279448"/>
                </a:cubicBezTo>
                <a:cubicBezTo>
                  <a:pt x="101602" y="204306"/>
                  <a:pt x="531" y="-3656"/>
                  <a:pt x="2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3D41C5A9-25B1-7AC8-8088-03CCB4013358}"/>
              </a:ext>
            </a:extLst>
          </p:cNvPr>
          <p:cNvSpPr/>
          <p:nvPr/>
        </p:nvSpPr>
        <p:spPr>
          <a:xfrm>
            <a:off x="3436814" y="9539948"/>
            <a:ext cx="330415" cy="623575"/>
          </a:xfrm>
          <a:custGeom>
            <a:avLst/>
            <a:gdLst>
              <a:gd name="connsiteX0" fmla="*/ 1711 w 330415"/>
              <a:gd name="connsiteY0" fmla="*/ 4102 h 623575"/>
              <a:gd name="connsiteX1" fmla="*/ 36636 w 330415"/>
              <a:gd name="connsiteY1" fmla="*/ 166027 h 623575"/>
              <a:gd name="connsiteX2" fmla="*/ 71561 w 330415"/>
              <a:gd name="connsiteY2" fmla="*/ 289852 h 623575"/>
              <a:gd name="connsiteX3" fmla="*/ 319211 w 330415"/>
              <a:gd name="connsiteY3" fmla="*/ 607352 h 623575"/>
              <a:gd name="connsiteX4" fmla="*/ 268411 w 330415"/>
              <a:gd name="connsiteY4" fmla="*/ 553377 h 623575"/>
              <a:gd name="connsiteX5" fmla="*/ 93786 w 330415"/>
              <a:gd name="connsiteY5" fmla="*/ 347002 h 623575"/>
              <a:gd name="connsiteX6" fmla="*/ 1711 w 330415"/>
              <a:gd name="connsiteY6" fmla="*/ 4102 h 62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415" h="623575">
                <a:moveTo>
                  <a:pt x="1711" y="4102"/>
                </a:moveTo>
                <a:cubicBezTo>
                  <a:pt x="-7814" y="-26060"/>
                  <a:pt x="24994" y="118402"/>
                  <a:pt x="36636" y="166027"/>
                </a:cubicBezTo>
                <a:cubicBezTo>
                  <a:pt x="48278" y="213652"/>
                  <a:pt x="24465" y="216298"/>
                  <a:pt x="71561" y="289852"/>
                </a:cubicBezTo>
                <a:cubicBezTo>
                  <a:pt x="118657" y="363406"/>
                  <a:pt x="286403" y="563431"/>
                  <a:pt x="319211" y="607352"/>
                </a:cubicBezTo>
                <a:cubicBezTo>
                  <a:pt x="352019" y="651273"/>
                  <a:pt x="305982" y="596769"/>
                  <a:pt x="268411" y="553377"/>
                </a:cubicBezTo>
                <a:cubicBezTo>
                  <a:pt x="230840" y="509985"/>
                  <a:pt x="135590" y="434844"/>
                  <a:pt x="93786" y="347002"/>
                </a:cubicBezTo>
                <a:cubicBezTo>
                  <a:pt x="51982" y="259160"/>
                  <a:pt x="11236" y="34264"/>
                  <a:pt x="1711" y="4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981DF9A7-E08E-34C9-492B-A9465D79F600}"/>
              </a:ext>
            </a:extLst>
          </p:cNvPr>
          <p:cNvSpPr/>
          <p:nvPr/>
        </p:nvSpPr>
        <p:spPr>
          <a:xfrm>
            <a:off x="4324508" y="9646726"/>
            <a:ext cx="930366" cy="502613"/>
          </a:xfrm>
          <a:custGeom>
            <a:avLst/>
            <a:gdLst>
              <a:gd name="connsiteX0" fmla="*/ 907892 w 930366"/>
              <a:gd name="connsiteY0" fmla="*/ 5274 h 502613"/>
              <a:gd name="connsiteX1" fmla="*/ 536417 w 930366"/>
              <a:gd name="connsiteY1" fmla="*/ 259274 h 502613"/>
              <a:gd name="connsiteX2" fmla="*/ 3017 w 930366"/>
              <a:gd name="connsiteY2" fmla="*/ 500574 h 502613"/>
              <a:gd name="connsiteX3" fmla="*/ 793592 w 930366"/>
              <a:gd name="connsiteY3" fmla="*/ 119574 h 502613"/>
              <a:gd name="connsiteX4" fmla="*/ 907892 w 930366"/>
              <a:gd name="connsiteY4" fmla="*/ 5274 h 50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366" h="502613">
                <a:moveTo>
                  <a:pt x="907892" y="5274"/>
                </a:moveTo>
                <a:cubicBezTo>
                  <a:pt x="865030" y="28557"/>
                  <a:pt x="687229" y="176724"/>
                  <a:pt x="536417" y="259274"/>
                </a:cubicBezTo>
                <a:cubicBezTo>
                  <a:pt x="385605" y="341824"/>
                  <a:pt x="-39845" y="523857"/>
                  <a:pt x="3017" y="500574"/>
                </a:cubicBezTo>
                <a:cubicBezTo>
                  <a:pt x="45879" y="477291"/>
                  <a:pt x="644896" y="200537"/>
                  <a:pt x="793592" y="119574"/>
                </a:cubicBezTo>
                <a:cubicBezTo>
                  <a:pt x="942288" y="38611"/>
                  <a:pt x="950754" y="-18009"/>
                  <a:pt x="907892" y="5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183F00C5-5097-2816-47C3-B7E4F7392B05}"/>
              </a:ext>
            </a:extLst>
          </p:cNvPr>
          <p:cNvSpPr/>
          <p:nvPr/>
        </p:nvSpPr>
        <p:spPr>
          <a:xfrm>
            <a:off x="4599329" y="9559027"/>
            <a:ext cx="752725" cy="470009"/>
          </a:xfrm>
          <a:custGeom>
            <a:avLst/>
            <a:gdLst>
              <a:gd name="connsiteX0" fmla="*/ 737846 w 752725"/>
              <a:gd name="connsiteY0" fmla="*/ 4073 h 470009"/>
              <a:gd name="connsiteX1" fmla="*/ 356846 w 752725"/>
              <a:gd name="connsiteY1" fmla="*/ 267598 h 470009"/>
              <a:gd name="connsiteX2" fmla="*/ 4421 w 752725"/>
              <a:gd name="connsiteY2" fmla="*/ 467623 h 470009"/>
              <a:gd name="connsiteX3" fmla="*/ 610846 w 752725"/>
              <a:gd name="connsiteY3" fmla="*/ 131073 h 470009"/>
              <a:gd name="connsiteX4" fmla="*/ 737846 w 752725"/>
              <a:gd name="connsiteY4" fmla="*/ 4073 h 47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725" h="470009">
                <a:moveTo>
                  <a:pt x="737846" y="4073"/>
                </a:moveTo>
                <a:cubicBezTo>
                  <a:pt x="695513" y="26827"/>
                  <a:pt x="479084" y="190340"/>
                  <a:pt x="356846" y="267598"/>
                </a:cubicBezTo>
                <a:cubicBezTo>
                  <a:pt x="234608" y="344856"/>
                  <a:pt x="-37912" y="490377"/>
                  <a:pt x="4421" y="467623"/>
                </a:cubicBezTo>
                <a:cubicBezTo>
                  <a:pt x="46754" y="444869"/>
                  <a:pt x="491254" y="204098"/>
                  <a:pt x="610846" y="131073"/>
                </a:cubicBezTo>
                <a:cubicBezTo>
                  <a:pt x="730438" y="58048"/>
                  <a:pt x="780179" y="-18681"/>
                  <a:pt x="737846" y="4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B3813C3A-D567-C191-AF2F-BA7BA2C5E341}"/>
              </a:ext>
            </a:extLst>
          </p:cNvPr>
          <p:cNvSpPr/>
          <p:nvPr/>
        </p:nvSpPr>
        <p:spPr>
          <a:xfrm>
            <a:off x="5276442" y="9210203"/>
            <a:ext cx="630137" cy="402090"/>
          </a:xfrm>
          <a:custGeom>
            <a:avLst/>
            <a:gdLst>
              <a:gd name="connsiteX0" fmla="*/ 625883 w 630137"/>
              <a:gd name="connsiteY0" fmla="*/ 3647 h 402090"/>
              <a:gd name="connsiteX1" fmla="*/ 9933 w 630137"/>
              <a:gd name="connsiteY1" fmla="*/ 397347 h 402090"/>
              <a:gd name="connsiteX2" fmla="*/ 270283 w 630137"/>
              <a:gd name="connsiteY2" fmla="*/ 210022 h 402090"/>
              <a:gd name="connsiteX3" fmla="*/ 625883 w 630137"/>
              <a:gd name="connsiteY3" fmla="*/ 3647 h 40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37" h="402090">
                <a:moveTo>
                  <a:pt x="625883" y="3647"/>
                </a:moveTo>
                <a:cubicBezTo>
                  <a:pt x="582491" y="34868"/>
                  <a:pt x="69200" y="362951"/>
                  <a:pt x="9933" y="397347"/>
                </a:cubicBezTo>
                <a:cubicBezTo>
                  <a:pt x="-49334" y="431743"/>
                  <a:pt x="171858" y="269818"/>
                  <a:pt x="270283" y="210022"/>
                </a:cubicBezTo>
                <a:cubicBezTo>
                  <a:pt x="368708" y="150226"/>
                  <a:pt x="669275" y="-27574"/>
                  <a:pt x="625883" y="3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F7F302C9-8E41-6928-9CDD-C97DBDBBE125}"/>
              </a:ext>
            </a:extLst>
          </p:cNvPr>
          <p:cNvSpPr/>
          <p:nvPr/>
        </p:nvSpPr>
        <p:spPr>
          <a:xfrm>
            <a:off x="5221361" y="9011795"/>
            <a:ext cx="840889" cy="1645447"/>
          </a:xfrm>
          <a:custGeom>
            <a:avLst/>
            <a:gdLst>
              <a:gd name="connsiteX0" fmla="*/ 839714 w 840889"/>
              <a:gd name="connsiteY0" fmla="*/ 2030 h 1645447"/>
              <a:gd name="connsiteX1" fmla="*/ 325364 w 840889"/>
              <a:gd name="connsiteY1" fmla="*/ 919605 h 1645447"/>
              <a:gd name="connsiteX2" fmla="*/ 1514 w 840889"/>
              <a:gd name="connsiteY2" fmla="*/ 1643505 h 1645447"/>
              <a:gd name="connsiteX3" fmla="*/ 452364 w 840889"/>
              <a:gd name="connsiteY3" fmla="*/ 700530 h 1645447"/>
              <a:gd name="connsiteX4" fmla="*/ 839714 w 840889"/>
              <a:gd name="connsiteY4" fmla="*/ 2030 h 164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889" h="1645447">
                <a:moveTo>
                  <a:pt x="839714" y="2030"/>
                </a:moveTo>
                <a:cubicBezTo>
                  <a:pt x="818547" y="38542"/>
                  <a:pt x="465064" y="646026"/>
                  <a:pt x="325364" y="919605"/>
                </a:cubicBezTo>
                <a:cubicBezTo>
                  <a:pt x="185664" y="1193184"/>
                  <a:pt x="-19653" y="1680017"/>
                  <a:pt x="1514" y="1643505"/>
                </a:cubicBezTo>
                <a:cubicBezTo>
                  <a:pt x="22681" y="1606993"/>
                  <a:pt x="313722" y="970934"/>
                  <a:pt x="452364" y="700530"/>
                </a:cubicBezTo>
                <a:cubicBezTo>
                  <a:pt x="591006" y="430126"/>
                  <a:pt x="860881" y="-34482"/>
                  <a:pt x="839714" y="2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D30D087D-DBEA-C31B-526A-AC779A92EBF2}"/>
              </a:ext>
            </a:extLst>
          </p:cNvPr>
          <p:cNvSpPr/>
          <p:nvPr/>
        </p:nvSpPr>
        <p:spPr>
          <a:xfrm>
            <a:off x="5157727" y="9028821"/>
            <a:ext cx="825489" cy="1631295"/>
          </a:xfrm>
          <a:custGeom>
            <a:avLst/>
            <a:gdLst>
              <a:gd name="connsiteX0" fmla="*/ 814448 w 825489"/>
              <a:gd name="connsiteY0" fmla="*/ 29454 h 1631295"/>
              <a:gd name="connsiteX1" fmla="*/ 154048 w 825489"/>
              <a:gd name="connsiteY1" fmla="*/ 1229604 h 1631295"/>
              <a:gd name="connsiteX2" fmla="*/ 261998 w 825489"/>
              <a:gd name="connsiteY2" fmla="*/ 1064504 h 1631295"/>
              <a:gd name="connsiteX3" fmla="*/ 4823 w 825489"/>
              <a:gd name="connsiteY3" fmla="*/ 1620129 h 1631295"/>
              <a:gd name="connsiteX4" fmla="*/ 528698 w 825489"/>
              <a:gd name="connsiteY4" fmla="*/ 470779 h 1631295"/>
              <a:gd name="connsiteX5" fmla="*/ 814448 w 825489"/>
              <a:gd name="connsiteY5" fmla="*/ 29454 h 163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89" h="1631295">
                <a:moveTo>
                  <a:pt x="814448" y="29454"/>
                </a:moveTo>
                <a:cubicBezTo>
                  <a:pt x="752006" y="155925"/>
                  <a:pt x="246123" y="1057096"/>
                  <a:pt x="154048" y="1229604"/>
                </a:cubicBezTo>
                <a:cubicBezTo>
                  <a:pt x="61973" y="1402112"/>
                  <a:pt x="286869" y="999416"/>
                  <a:pt x="261998" y="1064504"/>
                </a:cubicBezTo>
                <a:cubicBezTo>
                  <a:pt x="237127" y="1129592"/>
                  <a:pt x="-39627" y="1719083"/>
                  <a:pt x="4823" y="1620129"/>
                </a:cubicBezTo>
                <a:cubicBezTo>
                  <a:pt x="49273" y="1521175"/>
                  <a:pt x="397465" y="732716"/>
                  <a:pt x="528698" y="470779"/>
                </a:cubicBezTo>
                <a:cubicBezTo>
                  <a:pt x="659931" y="208842"/>
                  <a:pt x="876890" y="-97017"/>
                  <a:pt x="814448" y="29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CE6091F4-B9F7-2CC9-9BD0-3BF520F52003}"/>
              </a:ext>
            </a:extLst>
          </p:cNvPr>
          <p:cNvSpPr/>
          <p:nvPr/>
        </p:nvSpPr>
        <p:spPr>
          <a:xfrm>
            <a:off x="4230014" y="9875612"/>
            <a:ext cx="1276842" cy="640641"/>
          </a:xfrm>
          <a:custGeom>
            <a:avLst/>
            <a:gdLst>
              <a:gd name="connsiteX0" fmla="*/ 1272261 w 1276842"/>
              <a:gd name="connsiteY0" fmla="*/ 1813 h 640641"/>
              <a:gd name="connsiteX1" fmla="*/ 602336 w 1276842"/>
              <a:gd name="connsiteY1" fmla="*/ 420913 h 640641"/>
              <a:gd name="connsiteX2" fmla="*/ 2261 w 1276842"/>
              <a:gd name="connsiteY2" fmla="*/ 639988 h 640641"/>
              <a:gd name="connsiteX3" fmla="*/ 389611 w 1276842"/>
              <a:gd name="connsiteY3" fmla="*/ 490763 h 640641"/>
              <a:gd name="connsiteX4" fmla="*/ 183236 w 1276842"/>
              <a:gd name="connsiteY4" fmla="*/ 560613 h 640641"/>
              <a:gd name="connsiteX5" fmla="*/ 862686 w 1276842"/>
              <a:gd name="connsiteY5" fmla="*/ 281213 h 640641"/>
              <a:gd name="connsiteX6" fmla="*/ 1272261 w 1276842"/>
              <a:gd name="connsiteY6" fmla="*/ 1813 h 64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6842" h="640641">
                <a:moveTo>
                  <a:pt x="1272261" y="1813"/>
                </a:moveTo>
                <a:cubicBezTo>
                  <a:pt x="1228869" y="25096"/>
                  <a:pt x="814003" y="314551"/>
                  <a:pt x="602336" y="420913"/>
                </a:cubicBezTo>
                <a:cubicBezTo>
                  <a:pt x="390669" y="527275"/>
                  <a:pt x="37715" y="628346"/>
                  <a:pt x="2261" y="639988"/>
                </a:cubicBezTo>
                <a:cubicBezTo>
                  <a:pt x="-33193" y="651630"/>
                  <a:pt x="359449" y="503992"/>
                  <a:pt x="389611" y="490763"/>
                </a:cubicBezTo>
                <a:cubicBezTo>
                  <a:pt x="419773" y="477534"/>
                  <a:pt x="104390" y="595538"/>
                  <a:pt x="183236" y="560613"/>
                </a:cubicBezTo>
                <a:cubicBezTo>
                  <a:pt x="262082" y="525688"/>
                  <a:pt x="684357" y="376992"/>
                  <a:pt x="862686" y="281213"/>
                </a:cubicBezTo>
                <a:cubicBezTo>
                  <a:pt x="1041015" y="185434"/>
                  <a:pt x="1315653" y="-21470"/>
                  <a:pt x="1272261" y="1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0276F684-72C3-D0AA-AAEC-0073A38960EE}"/>
              </a:ext>
            </a:extLst>
          </p:cNvPr>
          <p:cNvSpPr/>
          <p:nvPr/>
        </p:nvSpPr>
        <p:spPr>
          <a:xfrm>
            <a:off x="3661587" y="10096229"/>
            <a:ext cx="759474" cy="98727"/>
          </a:xfrm>
          <a:custGeom>
            <a:avLst/>
            <a:gdLst>
              <a:gd name="connsiteX0" fmla="*/ 2363 w 759474"/>
              <a:gd name="connsiteY0" fmla="*/ 3446 h 98727"/>
              <a:gd name="connsiteX1" fmla="*/ 269063 w 759474"/>
              <a:gd name="connsiteY1" fmla="*/ 54246 h 98727"/>
              <a:gd name="connsiteX2" fmla="*/ 751663 w 759474"/>
              <a:gd name="connsiteY2" fmla="*/ 271 h 98727"/>
              <a:gd name="connsiteX3" fmla="*/ 580213 w 759474"/>
              <a:gd name="connsiteY3" fmla="*/ 32021 h 98727"/>
              <a:gd name="connsiteX4" fmla="*/ 246838 w 759474"/>
              <a:gd name="connsiteY4" fmla="*/ 92346 h 98727"/>
              <a:gd name="connsiteX5" fmla="*/ 43638 w 759474"/>
              <a:gd name="connsiteY5" fmla="*/ 95521 h 98727"/>
              <a:gd name="connsiteX6" fmla="*/ 272238 w 759474"/>
              <a:gd name="connsiteY6" fmla="*/ 79646 h 98727"/>
              <a:gd name="connsiteX7" fmla="*/ 145238 w 759474"/>
              <a:gd name="connsiteY7" fmla="*/ 63771 h 98727"/>
              <a:gd name="connsiteX8" fmla="*/ 2363 w 759474"/>
              <a:gd name="connsiteY8" fmla="*/ 3446 h 9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474" h="98727">
                <a:moveTo>
                  <a:pt x="2363" y="3446"/>
                </a:moveTo>
                <a:cubicBezTo>
                  <a:pt x="23000" y="1859"/>
                  <a:pt x="144180" y="54775"/>
                  <a:pt x="269063" y="54246"/>
                </a:cubicBezTo>
                <a:cubicBezTo>
                  <a:pt x="393946" y="53717"/>
                  <a:pt x="699805" y="3975"/>
                  <a:pt x="751663" y="271"/>
                </a:cubicBezTo>
                <a:cubicBezTo>
                  <a:pt x="803521" y="-3433"/>
                  <a:pt x="580213" y="32021"/>
                  <a:pt x="580213" y="32021"/>
                </a:cubicBezTo>
                <a:cubicBezTo>
                  <a:pt x="496076" y="47367"/>
                  <a:pt x="336267" y="81763"/>
                  <a:pt x="246838" y="92346"/>
                </a:cubicBezTo>
                <a:cubicBezTo>
                  <a:pt x="157409" y="102929"/>
                  <a:pt x="39405" y="97638"/>
                  <a:pt x="43638" y="95521"/>
                </a:cubicBezTo>
                <a:cubicBezTo>
                  <a:pt x="47871" y="93404"/>
                  <a:pt x="255305" y="84938"/>
                  <a:pt x="272238" y="79646"/>
                </a:cubicBezTo>
                <a:cubicBezTo>
                  <a:pt x="289171" y="74354"/>
                  <a:pt x="188630" y="73296"/>
                  <a:pt x="145238" y="63771"/>
                </a:cubicBezTo>
                <a:cubicBezTo>
                  <a:pt x="101846" y="54246"/>
                  <a:pt x="-18274" y="5033"/>
                  <a:pt x="2363" y="3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DC8F9AF9-45B5-1BDD-6FC3-AD05DE29762E}"/>
              </a:ext>
            </a:extLst>
          </p:cNvPr>
          <p:cNvSpPr/>
          <p:nvPr/>
        </p:nvSpPr>
        <p:spPr>
          <a:xfrm>
            <a:off x="3468202" y="10150732"/>
            <a:ext cx="305390" cy="636477"/>
          </a:xfrm>
          <a:custGeom>
            <a:avLst/>
            <a:gdLst>
              <a:gd name="connsiteX0" fmla="*/ 303698 w 305390"/>
              <a:gd name="connsiteY0" fmla="*/ 6093 h 636477"/>
              <a:gd name="connsiteX1" fmla="*/ 100498 w 305390"/>
              <a:gd name="connsiteY1" fmla="*/ 402968 h 636477"/>
              <a:gd name="connsiteX2" fmla="*/ 2073 w 305390"/>
              <a:gd name="connsiteY2" fmla="*/ 631568 h 636477"/>
              <a:gd name="connsiteX3" fmla="*/ 186223 w 305390"/>
              <a:gd name="connsiteY3" fmla="*/ 193418 h 636477"/>
              <a:gd name="connsiteX4" fmla="*/ 303698 w 305390"/>
              <a:gd name="connsiteY4" fmla="*/ 6093 h 6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390" h="636477">
                <a:moveTo>
                  <a:pt x="303698" y="6093"/>
                </a:moveTo>
                <a:cubicBezTo>
                  <a:pt x="289410" y="41018"/>
                  <a:pt x="150769" y="298722"/>
                  <a:pt x="100498" y="402968"/>
                </a:cubicBezTo>
                <a:cubicBezTo>
                  <a:pt x="50227" y="507214"/>
                  <a:pt x="-12215" y="666493"/>
                  <a:pt x="2073" y="631568"/>
                </a:cubicBezTo>
                <a:cubicBezTo>
                  <a:pt x="16360" y="596643"/>
                  <a:pt x="133836" y="293430"/>
                  <a:pt x="186223" y="193418"/>
                </a:cubicBezTo>
                <a:cubicBezTo>
                  <a:pt x="238610" y="93406"/>
                  <a:pt x="317986" y="-28832"/>
                  <a:pt x="303698" y="6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7A242664-8D6B-5F4A-E388-51D77CA7BF39}"/>
              </a:ext>
            </a:extLst>
          </p:cNvPr>
          <p:cNvSpPr/>
          <p:nvPr/>
        </p:nvSpPr>
        <p:spPr>
          <a:xfrm>
            <a:off x="3749403" y="10127957"/>
            <a:ext cx="168798" cy="622693"/>
          </a:xfrm>
          <a:custGeom>
            <a:avLst/>
            <a:gdLst>
              <a:gd name="connsiteX0" fmla="*/ 168547 w 168798"/>
              <a:gd name="connsiteY0" fmla="*/ 293 h 622693"/>
              <a:gd name="connsiteX1" fmla="*/ 70122 w 168798"/>
              <a:gd name="connsiteY1" fmla="*/ 228893 h 622693"/>
              <a:gd name="connsiteX2" fmla="*/ 272 w 168798"/>
              <a:gd name="connsiteY2" fmla="*/ 622593 h 622693"/>
              <a:gd name="connsiteX3" fmla="*/ 95522 w 168798"/>
              <a:gd name="connsiteY3" fmla="*/ 190793 h 622693"/>
              <a:gd name="connsiteX4" fmla="*/ 168547 w 168798"/>
              <a:gd name="connsiteY4" fmla="*/ 293 h 62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798" h="622693">
                <a:moveTo>
                  <a:pt x="168547" y="293"/>
                </a:moveTo>
                <a:cubicBezTo>
                  <a:pt x="164314" y="6643"/>
                  <a:pt x="98168" y="125176"/>
                  <a:pt x="70122" y="228893"/>
                </a:cubicBezTo>
                <a:cubicBezTo>
                  <a:pt x="42076" y="332610"/>
                  <a:pt x="-3961" y="628943"/>
                  <a:pt x="272" y="622593"/>
                </a:cubicBezTo>
                <a:cubicBezTo>
                  <a:pt x="4505" y="616243"/>
                  <a:pt x="68534" y="289747"/>
                  <a:pt x="95522" y="190793"/>
                </a:cubicBezTo>
                <a:cubicBezTo>
                  <a:pt x="122510" y="91839"/>
                  <a:pt x="172780" y="-6057"/>
                  <a:pt x="168547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AF720A14-B3A2-B860-7280-53E23ACC6545}"/>
              </a:ext>
            </a:extLst>
          </p:cNvPr>
          <p:cNvSpPr/>
          <p:nvPr/>
        </p:nvSpPr>
        <p:spPr>
          <a:xfrm>
            <a:off x="4119536" y="10125044"/>
            <a:ext cx="243250" cy="637364"/>
          </a:xfrm>
          <a:custGeom>
            <a:avLst/>
            <a:gdLst>
              <a:gd name="connsiteX0" fmla="*/ 242914 w 243250"/>
              <a:gd name="connsiteY0" fmla="*/ 31 h 637364"/>
              <a:gd name="connsiteX1" fmla="*/ 109564 w 243250"/>
              <a:gd name="connsiteY1" fmla="*/ 339756 h 637364"/>
              <a:gd name="connsiteX2" fmla="*/ 4789 w 243250"/>
              <a:gd name="connsiteY2" fmla="*/ 628681 h 637364"/>
              <a:gd name="connsiteX3" fmla="*/ 27014 w 243250"/>
              <a:gd name="connsiteY3" fmla="*/ 533431 h 637364"/>
              <a:gd name="connsiteX4" fmla="*/ 109564 w 243250"/>
              <a:gd name="connsiteY4" fmla="*/ 244506 h 637364"/>
              <a:gd name="connsiteX5" fmla="*/ 68289 w 243250"/>
              <a:gd name="connsiteY5" fmla="*/ 358806 h 637364"/>
              <a:gd name="connsiteX6" fmla="*/ 242914 w 243250"/>
              <a:gd name="connsiteY6" fmla="*/ 31 h 63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250" h="637364">
                <a:moveTo>
                  <a:pt x="242914" y="31"/>
                </a:moveTo>
                <a:cubicBezTo>
                  <a:pt x="249793" y="-3144"/>
                  <a:pt x="149251" y="234981"/>
                  <a:pt x="109564" y="339756"/>
                </a:cubicBezTo>
                <a:cubicBezTo>
                  <a:pt x="69877" y="444531"/>
                  <a:pt x="18547" y="596402"/>
                  <a:pt x="4789" y="628681"/>
                </a:cubicBezTo>
                <a:cubicBezTo>
                  <a:pt x="-8969" y="660960"/>
                  <a:pt x="9552" y="597460"/>
                  <a:pt x="27014" y="533431"/>
                </a:cubicBezTo>
                <a:cubicBezTo>
                  <a:pt x="44476" y="469402"/>
                  <a:pt x="102685" y="273610"/>
                  <a:pt x="109564" y="244506"/>
                </a:cubicBezTo>
                <a:cubicBezTo>
                  <a:pt x="116443" y="215402"/>
                  <a:pt x="42889" y="406960"/>
                  <a:pt x="68289" y="358806"/>
                </a:cubicBezTo>
                <a:cubicBezTo>
                  <a:pt x="93689" y="310652"/>
                  <a:pt x="236035" y="3206"/>
                  <a:pt x="242914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11CFF2F5-17D9-B9B7-6272-AE81D1E873DD}"/>
              </a:ext>
            </a:extLst>
          </p:cNvPr>
          <p:cNvSpPr/>
          <p:nvPr/>
        </p:nvSpPr>
        <p:spPr>
          <a:xfrm>
            <a:off x="4441628" y="10400788"/>
            <a:ext cx="101840" cy="428367"/>
          </a:xfrm>
          <a:custGeom>
            <a:avLst/>
            <a:gdLst>
              <a:gd name="connsiteX0" fmla="*/ 197 w 101840"/>
              <a:gd name="connsiteY0" fmla="*/ 3687 h 428367"/>
              <a:gd name="connsiteX1" fmla="*/ 98622 w 101840"/>
              <a:gd name="connsiteY1" fmla="*/ 422787 h 428367"/>
              <a:gd name="connsiteX2" fmla="*/ 73222 w 101840"/>
              <a:gd name="connsiteY2" fmla="*/ 229112 h 428367"/>
              <a:gd name="connsiteX3" fmla="*/ 197 w 101840"/>
              <a:gd name="connsiteY3" fmla="*/ 3687 h 42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40" h="428367">
                <a:moveTo>
                  <a:pt x="197" y="3687"/>
                </a:moveTo>
                <a:cubicBezTo>
                  <a:pt x="4430" y="35966"/>
                  <a:pt x="86451" y="385216"/>
                  <a:pt x="98622" y="422787"/>
                </a:cubicBezTo>
                <a:cubicBezTo>
                  <a:pt x="110793" y="460358"/>
                  <a:pt x="85393" y="298433"/>
                  <a:pt x="73222" y="229112"/>
                </a:cubicBezTo>
                <a:cubicBezTo>
                  <a:pt x="61051" y="159791"/>
                  <a:pt x="-4036" y="-28592"/>
                  <a:pt x="197" y="3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77AE488D-F8DB-27F5-D2CE-29CD88836E41}"/>
              </a:ext>
            </a:extLst>
          </p:cNvPr>
          <p:cNvSpPr/>
          <p:nvPr/>
        </p:nvSpPr>
        <p:spPr>
          <a:xfrm>
            <a:off x="3120179" y="10286969"/>
            <a:ext cx="395110" cy="516796"/>
          </a:xfrm>
          <a:custGeom>
            <a:avLst/>
            <a:gdLst>
              <a:gd name="connsiteX0" fmla="*/ 270721 w 395110"/>
              <a:gd name="connsiteY0" fmla="*/ 31 h 516796"/>
              <a:gd name="connsiteX1" fmla="*/ 99271 w 395110"/>
              <a:gd name="connsiteY1" fmla="*/ 317531 h 516796"/>
              <a:gd name="connsiteX2" fmla="*/ 846 w 395110"/>
              <a:gd name="connsiteY2" fmla="*/ 514381 h 516796"/>
              <a:gd name="connsiteX3" fmla="*/ 57996 w 395110"/>
              <a:gd name="connsiteY3" fmla="*/ 422306 h 516796"/>
              <a:gd name="connsiteX4" fmla="*/ 165946 w 395110"/>
              <a:gd name="connsiteY4" fmla="*/ 349281 h 516796"/>
              <a:gd name="connsiteX5" fmla="*/ 391371 w 395110"/>
              <a:gd name="connsiteY5" fmla="*/ 171481 h 516796"/>
              <a:gd name="connsiteX6" fmla="*/ 292946 w 395110"/>
              <a:gd name="connsiteY6" fmla="*/ 266731 h 516796"/>
              <a:gd name="connsiteX7" fmla="*/ 115146 w 395110"/>
              <a:gd name="connsiteY7" fmla="*/ 431831 h 516796"/>
              <a:gd name="connsiteX8" fmla="*/ 169121 w 395110"/>
              <a:gd name="connsiteY8" fmla="*/ 282606 h 516796"/>
              <a:gd name="connsiteX9" fmla="*/ 108796 w 395110"/>
              <a:gd name="connsiteY9" fmla="*/ 336581 h 516796"/>
              <a:gd name="connsiteX10" fmla="*/ 270721 w 395110"/>
              <a:gd name="connsiteY10" fmla="*/ 31 h 51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5110" h="516796">
                <a:moveTo>
                  <a:pt x="270721" y="31"/>
                </a:moveTo>
                <a:cubicBezTo>
                  <a:pt x="269134" y="-3144"/>
                  <a:pt x="144250" y="231806"/>
                  <a:pt x="99271" y="317531"/>
                </a:cubicBezTo>
                <a:cubicBezTo>
                  <a:pt x="54292" y="403256"/>
                  <a:pt x="7725" y="496919"/>
                  <a:pt x="846" y="514381"/>
                </a:cubicBezTo>
                <a:cubicBezTo>
                  <a:pt x="-6033" y="531843"/>
                  <a:pt x="30479" y="449823"/>
                  <a:pt x="57996" y="422306"/>
                </a:cubicBezTo>
                <a:cubicBezTo>
                  <a:pt x="85513" y="394789"/>
                  <a:pt x="110383" y="391085"/>
                  <a:pt x="165946" y="349281"/>
                </a:cubicBezTo>
                <a:cubicBezTo>
                  <a:pt x="221508" y="307477"/>
                  <a:pt x="370204" y="185239"/>
                  <a:pt x="391371" y="171481"/>
                </a:cubicBezTo>
                <a:cubicBezTo>
                  <a:pt x="412538" y="157723"/>
                  <a:pt x="338983" y="223339"/>
                  <a:pt x="292946" y="266731"/>
                </a:cubicBezTo>
                <a:cubicBezTo>
                  <a:pt x="246909" y="310123"/>
                  <a:pt x="135783" y="429185"/>
                  <a:pt x="115146" y="431831"/>
                </a:cubicBezTo>
                <a:cubicBezTo>
                  <a:pt x="94509" y="434477"/>
                  <a:pt x="170179" y="298481"/>
                  <a:pt x="169121" y="282606"/>
                </a:cubicBezTo>
                <a:cubicBezTo>
                  <a:pt x="168063" y="266731"/>
                  <a:pt x="91334" y="381031"/>
                  <a:pt x="108796" y="336581"/>
                </a:cubicBezTo>
                <a:cubicBezTo>
                  <a:pt x="126258" y="292131"/>
                  <a:pt x="272308" y="3206"/>
                  <a:pt x="27072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F4B8AEFC-8577-0DB7-607B-27C1E0D7621D}"/>
              </a:ext>
            </a:extLst>
          </p:cNvPr>
          <p:cNvSpPr/>
          <p:nvPr/>
        </p:nvSpPr>
        <p:spPr>
          <a:xfrm>
            <a:off x="3332915" y="10412795"/>
            <a:ext cx="272794" cy="392235"/>
          </a:xfrm>
          <a:custGeom>
            <a:avLst/>
            <a:gdLst>
              <a:gd name="connsiteX0" fmla="*/ 270710 w 272794"/>
              <a:gd name="connsiteY0" fmla="*/ 1205 h 392235"/>
              <a:gd name="connsiteX1" fmla="*/ 137360 w 272794"/>
              <a:gd name="connsiteY1" fmla="*/ 179005 h 392235"/>
              <a:gd name="connsiteX2" fmla="*/ 835 w 272794"/>
              <a:gd name="connsiteY2" fmla="*/ 391730 h 392235"/>
              <a:gd name="connsiteX3" fmla="*/ 204035 w 272794"/>
              <a:gd name="connsiteY3" fmla="*/ 115505 h 392235"/>
              <a:gd name="connsiteX4" fmla="*/ 270710 w 272794"/>
              <a:gd name="connsiteY4" fmla="*/ 1205 h 39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794" h="392235">
                <a:moveTo>
                  <a:pt x="270710" y="1205"/>
                </a:moveTo>
                <a:cubicBezTo>
                  <a:pt x="259598" y="11788"/>
                  <a:pt x="182339" y="113918"/>
                  <a:pt x="137360" y="179005"/>
                </a:cubicBezTo>
                <a:cubicBezTo>
                  <a:pt x="92381" y="244092"/>
                  <a:pt x="-10277" y="402313"/>
                  <a:pt x="835" y="391730"/>
                </a:cubicBezTo>
                <a:cubicBezTo>
                  <a:pt x="11947" y="381147"/>
                  <a:pt x="161173" y="179534"/>
                  <a:pt x="204035" y="115505"/>
                </a:cubicBezTo>
                <a:cubicBezTo>
                  <a:pt x="246897" y="51476"/>
                  <a:pt x="281822" y="-9378"/>
                  <a:pt x="270710" y="1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8DDBB7D5-0DCF-F9B1-844C-EA148DD72185}"/>
              </a:ext>
            </a:extLst>
          </p:cNvPr>
          <p:cNvSpPr/>
          <p:nvPr/>
        </p:nvSpPr>
        <p:spPr>
          <a:xfrm>
            <a:off x="3249858" y="3617965"/>
            <a:ext cx="1776147" cy="1674540"/>
          </a:xfrm>
          <a:custGeom>
            <a:avLst/>
            <a:gdLst>
              <a:gd name="connsiteX0" fmla="*/ 1773079 w 1776147"/>
              <a:gd name="connsiteY0" fmla="*/ 77213 h 1674540"/>
              <a:gd name="connsiteX1" fmla="*/ 1209408 w 1776147"/>
              <a:gd name="connsiteY1" fmla="*/ 27109 h 1674540"/>
              <a:gd name="connsiteX2" fmla="*/ 507950 w 1776147"/>
              <a:gd name="connsiteY2" fmla="*/ 553202 h 1674540"/>
              <a:gd name="connsiteX3" fmla="*/ 658263 w 1776147"/>
              <a:gd name="connsiteY3" fmla="*/ 352786 h 1674540"/>
              <a:gd name="connsiteX4" fmla="*/ 31961 w 1776147"/>
              <a:gd name="connsiteY4" fmla="*/ 1642967 h 1674540"/>
              <a:gd name="connsiteX5" fmla="*/ 182274 w 1776147"/>
              <a:gd name="connsiteY5" fmla="*/ 1179503 h 1674540"/>
              <a:gd name="connsiteX6" fmla="*/ 958887 w 1776147"/>
              <a:gd name="connsiteY6" fmla="*/ 89739 h 1674540"/>
              <a:gd name="connsiteX7" fmla="*/ 1773079 w 1776147"/>
              <a:gd name="connsiteY7" fmla="*/ 77213 h 167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147" h="1674540">
                <a:moveTo>
                  <a:pt x="1773079" y="77213"/>
                </a:moveTo>
                <a:cubicBezTo>
                  <a:pt x="1814832" y="66775"/>
                  <a:pt x="1420263" y="-52223"/>
                  <a:pt x="1209408" y="27109"/>
                </a:cubicBezTo>
                <a:cubicBezTo>
                  <a:pt x="998553" y="106441"/>
                  <a:pt x="599807" y="498923"/>
                  <a:pt x="507950" y="553202"/>
                </a:cubicBezTo>
                <a:cubicBezTo>
                  <a:pt x="416093" y="607481"/>
                  <a:pt x="737594" y="171159"/>
                  <a:pt x="658263" y="352786"/>
                </a:cubicBezTo>
                <a:cubicBezTo>
                  <a:pt x="578932" y="534413"/>
                  <a:pt x="111292" y="1505181"/>
                  <a:pt x="31961" y="1642967"/>
                </a:cubicBezTo>
                <a:cubicBezTo>
                  <a:pt x="-47370" y="1780753"/>
                  <a:pt x="27786" y="1438374"/>
                  <a:pt x="182274" y="1179503"/>
                </a:cubicBezTo>
                <a:cubicBezTo>
                  <a:pt x="336762" y="920632"/>
                  <a:pt x="697928" y="269279"/>
                  <a:pt x="958887" y="89739"/>
                </a:cubicBezTo>
                <a:cubicBezTo>
                  <a:pt x="1219846" y="-89801"/>
                  <a:pt x="1731326" y="87651"/>
                  <a:pt x="1773079" y="772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7837B749-81ED-F8EC-315D-639FB6A4679F}"/>
              </a:ext>
            </a:extLst>
          </p:cNvPr>
          <p:cNvSpPr/>
          <p:nvPr/>
        </p:nvSpPr>
        <p:spPr>
          <a:xfrm>
            <a:off x="2825325" y="3348252"/>
            <a:ext cx="2121039" cy="3030155"/>
          </a:xfrm>
          <a:custGeom>
            <a:avLst/>
            <a:gdLst>
              <a:gd name="connsiteX0" fmla="*/ 2097404 w 2121039"/>
              <a:gd name="connsiteY0" fmla="*/ 21249 h 3030155"/>
              <a:gd name="connsiteX1" fmla="*/ 1508680 w 2121039"/>
              <a:gd name="connsiteY1" fmla="*/ 171562 h 3030155"/>
              <a:gd name="connsiteX2" fmla="*/ 832275 w 2121039"/>
              <a:gd name="connsiteY2" fmla="*/ 572395 h 3030155"/>
              <a:gd name="connsiteX3" fmla="*/ 243552 w 2121039"/>
              <a:gd name="connsiteY3" fmla="*/ 1273852 h 3030155"/>
              <a:gd name="connsiteX4" fmla="*/ 619333 w 2121039"/>
              <a:gd name="connsiteY4" fmla="*/ 847967 h 3030155"/>
              <a:gd name="connsiteX5" fmla="*/ 343760 w 2121039"/>
              <a:gd name="connsiteY5" fmla="*/ 1524373 h 3030155"/>
              <a:gd name="connsiteX6" fmla="*/ 43135 w 2121039"/>
              <a:gd name="connsiteY6" fmla="*/ 2927288 h 3030155"/>
              <a:gd name="connsiteX7" fmla="*/ 55661 w 2121039"/>
              <a:gd name="connsiteY7" fmla="*/ 2689293 h 3030155"/>
              <a:gd name="connsiteX8" fmla="*/ 544176 w 2121039"/>
              <a:gd name="connsiteY8" fmla="*/ 822915 h 3030155"/>
              <a:gd name="connsiteX9" fmla="*/ 406390 w 2121039"/>
              <a:gd name="connsiteY9" fmla="*/ 1111014 h 3030155"/>
              <a:gd name="connsiteX10" fmla="*/ 1032691 w 2121039"/>
              <a:gd name="connsiteY10" fmla="*/ 246718 h 3030155"/>
              <a:gd name="connsiteX11" fmla="*/ 669437 w 2121039"/>
              <a:gd name="connsiteY11" fmla="*/ 609973 h 3030155"/>
              <a:gd name="connsiteX12" fmla="*/ 2097404 w 2121039"/>
              <a:gd name="connsiteY12" fmla="*/ 21249 h 303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1039" h="3030155">
                <a:moveTo>
                  <a:pt x="2097404" y="21249"/>
                </a:moveTo>
                <a:cubicBezTo>
                  <a:pt x="2237278" y="-51820"/>
                  <a:pt x="1719535" y="79704"/>
                  <a:pt x="1508680" y="171562"/>
                </a:cubicBezTo>
                <a:cubicBezTo>
                  <a:pt x="1297825" y="263420"/>
                  <a:pt x="1043130" y="388680"/>
                  <a:pt x="832275" y="572395"/>
                </a:cubicBezTo>
                <a:cubicBezTo>
                  <a:pt x="621420" y="756110"/>
                  <a:pt x="279042" y="1227923"/>
                  <a:pt x="243552" y="1273852"/>
                </a:cubicBezTo>
                <a:cubicBezTo>
                  <a:pt x="208062" y="1319781"/>
                  <a:pt x="602632" y="806214"/>
                  <a:pt x="619333" y="847967"/>
                </a:cubicBezTo>
                <a:cubicBezTo>
                  <a:pt x="636034" y="889720"/>
                  <a:pt x="439793" y="1177819"/>
                  <a:pt x="343760" y="1524373"/>
                </a:cubicBezTo>
                <a:cubicBezTo>
                  <a:pt x="247727" y="1870927"/>
                  <a:pt x="91151" y="2733135"/>
                  <a:pt x="43135" y="2927288"/>
                </a:cubicBezTo>
                <a:cubicBezTo>
                  <a:pt x="-4881" y="3121441"/>
                  <a:pt x="-27846" y="3040022"/>
                  <a:pt x="55661" y="2689293"/>
                </a:cubicBezTo>
                <a:cubicBezTo>
                  <a:pt x="139168" y="2338564"/>
                  <a:pt x="485721" y="1085961"/>
                  <a:pt x="544176" y="822915"/>
                </a:cubicBezTo>
                <a:cubicBezTo>
                  <a:pt x="602631" y="559869"/>
                  <a:pt x="324971" y="1207047"/>
                  <a:pt x="406390" y="1111014"/>
                </a:cubicBezTo>
                <a:cubicBezTo>
                  <a:pt x="487809" y="1014981"/>
                  <a:pt x="988850" y="330225"/>
                  <a:pt x="1032691" y="246718"/>
                </a:cubicBezTo>
                <a:cubicBezTo>
                  <a:pt x="1076532" y="163211"/>
                  <a:pt x="496160" y="653814"/>
                  <a:pt x="669437" y="609973"/>
                </a:cubicBezTo>
                <a:cubicBezTo>
                  <a:pt x="842714" y="566132"/>
                  <a:pt x="1957530" y="94318"/>
                  <a:pt x="2097404" y="212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7D73285F-A291-D478-932A-6C1D0D329006}"/>
              </a:ext>
            </a:extLst>
          </p:cNvPr>
          <p:cNvSpPr/>
          <p:nvPr/>
        </p:nvSpPr>
        <p:spPr>
          <a:xfrm>
            <a:off x="2373976" y="2969308"/>
            <a:ext cx="2393400" cy="2454811"/>
          </a:xfrm>
          <a:custGeom>
            <a:avLst/>
            <a:gdLst>
              <a:gd name="connsiteX0" fmla="*/ 2385914 w 2393400"/>
              <a:gd name="connsiteY0" fmla="*/ 11887 h 2454811"/>
              <a:gd name="connsiteX1" fmla="*/ 1183416 w 2393400"/>
              <a:gd name="connsiteY1" fmla="*/ 625662 h 2454811"/>
              <a:gd name="connsiteX2" fmla="*/ 594692 w 2393400"/>
              <a:gd name="connsiteY2" fmla="*/ 1477432 h 2454811"/>
              <a:gd name="connsiteX3" fmla="*/ 832687 w 2393400"/>
              <a:gd name="connsiteY3" fmla="*/ 1051547 h 2454811"/>
              <a:gd name="connsiteX4" fmla="*/ 5969 w 2393400"/>
              <a:gd name="connsiteY4" fmla="*/ 2441936 h 2454811"/>
              <a:gd name="connsiteX5" fmla="*/ 507010 w 2393400"/>
              <a:gd name="connsiteY5" fmla="*/ 1665322 h 2454811"/>
              <a:gd name="connsiteX6" fmla="*/ 1371306 w 2393400"/>
              <a:gd name="connsiteY6" fmla="*/ 350089 h 2454811"/>
              <a:gd name="connsiteX7" fmla="*/ 1233520 w 2393400"/>
              <a:gd name="connsiteY7" fmla="*/ 638188 h 2454811"/>
              <a:gd name="connsiteX8" fmla="*/ 1671931 w 2393400"/>
              <a:gd name="connsiteY8" fmla="*/ 249881 h 2454811"/>
              <a:gd name="connsiteX9" fmla="*/ 2385914 w 2393400"/>
              <a:gd name="connsiteY9" fmla="*/ 11887 h 245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3400" h="2454811">
                <a:moveTo>
                  <a:pt x="2385914" y="11887"/>
                </a:moveTo>
                <a:cubicBezTo>
                  <a:pt x="2304495" y="74517"/>
                  <a:pt x="1481953" y="381405"/>
                  <a:pt x="1183416" y="625662"/>
                </a:cubicBezTo>
                <a:cubicBezTo>
                  <a:pt x="884879" y="869920"/>
                  <a:pt x="653147" y="1406451"/>
                  <a:pt x="594692" y="1477432"/>
                </a:cubicBezTo>
                <a:cubicBezTo>
                  <a:pt x="536237" y="1548413"/>
                  <a:pt x="930807" y="890796"/>
                  <a:pt x="832687" y="1051547"/>
                </a:cubicBezTo>
                <a:cubicBezTo>
                  <a:pt x="734567" y="1212298"/>
                  <a:pt x="60249" y="2339640"/>
                  <a:pt x="5969" y="2441936"/>
                </a:cubicBezTo>
                <a:cubicBezTo>
                  <a:pt x="-48311" y="2544232"/>
                  <a:pt x="279454" y="2013963"/>
                  <a:pt x="507010" y="1665322"/>
                </a:cubicBezTo>
                <a:cubicBezTo>
                  <a:pt x="734566" y="1316681"/>
                  <a:pt x="1250221" y="521278"/>
                  <a:pt x="1371306" y="350089"/>
                </a:cubicBezTo>
                <a:cubicBezTo>
                  <a:pt x="1492391" y="178900"/>
                  <a:pt x="1183416" y="654889"/>
                  <a:pt x="1233520" y="638188"/>
                </a:cubicBezTo>
                <a:cubicBezTo>
                  <a:pt x="1283624" y="621487"/>
                  <a:pt x="1481953" y="350089"/>
                  <a:pt x="1671931" y="249881"/>
                </a:cubicBezTo>
                <a:cubicBezTo>
                  <a:pt x="1861909" y="149673"/>
                  <a:pt x="2467333" y="-50743"/>
                  <a:pt x="2385914" y="1188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0028CD94-62EB-2794-7229-7DD57AB59F60}"/>
              </a:ext>
            </a:extLst>
          </p:cNvPr>
          <p:cNvSpPr/>
          <p:nvPr/>
        </p:nvSpPr>
        <p:spPr>
          <a:xfrm>
            <a:off x="3068848" y="6837350"/>
            <a:ext cx="739144" cy="2521009"/>
          </a:xfrm>
          <a:custGeom>
            <a:avLst/>
            <a:gdLst>
              <a:gd name="connsiteX0" fmla="*/ 29 w 739144"/>
              <a:gd name="connsiteY0" fmla="*/ 1861 h 2521009"/>
              <a:gd name="connsiteX1" fmla="*/ 538648 w 739144"/>
              <a:gd name="connsiteY1" fmla="*/ 1166782 h 2521009"/>
              <a:gd name="connsiteX2" fmla="*/ 651382 w 739144"/>
              <a:gd name="connsiteY2" fmla="*/ 1442354 h 2521009"/>
              <a:gd name="connsiteX3" fmla="*/ 313179 w 739144"/>
              <a:gd name="connsiteY3" fmla="*/ 2319176 h 2521009"/>
              <a:gd name="connsiteX4" fmla="*/ 651382 w 739144"/>
              <a:gd name="connsiteY4" fmla="*/ 1742979 h 2521009"/>
              <a:gd name="connsiteX5" fmla="*/ 238023 w 739144"/>
              <a:gd name="connsiteY5" fmla="*/ 2519592 h 2521009"/>
              <a:gd name="connsiteX6" fmla="*/ 501070 w 739144"/>
              <a:gd name="connsiteY6" fmla="*/ 1918343 h 2521009"/>
              <a:gd name="connsiteX7" fmla="*/ 739064 w 739144"/>
              <a:gd name="connsiteY7" fmla="*/ 1317094 h 2521009"/>
              <a:gd name="connsiteX8" fmla="*/ 476018 w 739144"/>
              <a:gd name="connsiteY8" fmla="*/ 515428 h 2521009"/>
              <a:gd name="connsiteX9" fmla="*/ 701486 w 739144"/>
              <a:gd name="connsiteY9" fmla="*/ 1204360 h 2521009"/>
              <a:gd name="connsiteX10" fmla="*/ 563700 w 739144"/>
              <a:gd name="connsiteY10" fmla="*/ 903735 h 2521009"/>
              <a:gd name="connsiteX11" fmla="*/ 29 w 739144"/>
              <a:gd name="connsiteY11" fmla="*/ 1861 h 252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9144" h="2521009">
                <a:moveTo>
                  <a:pt x="29" y="1861"/>
                </a:moveTo>
                <a:cubicBezTo>
                  <a:pt x="-4146" y="45702"/>
                  <a:pt x="430089" y="926700"/>
                  <a:pt x="538648" y="1166782"/>
                </a:cubicBezTo>
                <a:cubicBezTo>
                  <a:pt x="647207" y="1406864"/>
                  <a:pt x="688960" y="1250288"/>
                  <a:pt x="651382" y="1442354"/>
                </a:cubicBezTo>
                <a:cubicBezTo>
                  <a:pt x="613804" y="1634420"/>
                  <a:pt x="313179" y="2269072"/>
                  <a:pt x="313179" y="2319176"/>
                </a:cubicBezTo>
                <a:cubicBezTo>
                  <a:pt x="313179" y="2369280"/>
                  <a:pt x="663908" y="1709576"/>
                  <a:pt x="651382" y="1742979"/>
                </a:cubicBezTo>
                <a:cubicBezTo>
                  <a:pt x="638856" y="1776382"/>
                  <a:pt x="263075" y="2490365"/>
                  <a:pt x="238023" y="2519592"/>
                </a:cubicBezTo>
                <a:cubicBezTo>
                  <a:pt x="212971" y="2548819"/>
                  <a:pt x="417563" y="2118759"/>
                  <a:pt x="501070" y="1918343"/>
                </a:cubicBezTo>
                <a:cubicBezTo>
                  <a:pt x="584577" y="1717927"/>
                  <a:pt x="743239" y="1550913"/>
                  <a:pt x="739064" y="1317094"/>
                </a:cubicBezTo>
                <a:cubicBezTo>
                  <a:pt x="734889" y="1083275"/>
                  <a:pt x="482281" y="534217"/>
                  <a:pt x="476018" y="515428"/>
                </a:cubicBezTo>
                <a:cubicBezTo>
                  <a:pt x="469755" y="496639"/>
                  <a:pt x="686872" y="1139642"/>
                  <a:pt x="701486" y="1204360"/>
                </a:cubicBezTo>
                <a:cubicBezTo>
                  <a:pt x="716100" y="1269078"/>
                  <a:pt x="682697" y="1106239"/>
                  <a:pt x="563700" y="903735"/>
                </a:cubicBezTo>
                <a:cubicBezTo>
                  <a:pt x="444703" y="701231"/>
                  <a:pt x="4204" y="-41980"/>
                  <a:pt x="29" y="186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78894431-C763-8C91-EB12-960647401248}"/>
              </a:ext>
            </a:extLst>
          </p:cNvPr>
          <p:cNvSpPr/>
          <p:nvPr/>
        </p:nvSpPr>
        <p:spPr>
          <a:xfrm>
            <a:off x="1477860" y="4705376"/>
            <a:ext cx="1476821" cy="3499176"/>
          </a:xfrm>
          <a:custGeom>
            <a:avLst/>
            <a:gdLst>
              <a:gd name="connsiteX0" fmla="*/ 1428178 w 1476821"/>
              <a:gd name="connsiteY0" fmla="*/ 117145 h 3499176"/>
              <a:gd name="connsiteX1" fmla="*/ 927137 w 1476821"/>
              <a:gd name="connsiteY1" fmla="*/ 1407325 h 3499176"/>
              <a:gd name="connsiteX2" fmla="*/ 889559 w 1476821"/>
              <a:gd name="connsiteY2" fmla="*/ 2146361 h 3499176"/>
              <a:gd name="connsiteX3" fmla="*/ 526304 w 1476821"/>
              <a:gd name="connsiteY3" fmla="*/ 2872871 h 3499176"/>
              <a:gd name="connsiteX4" fmla="*/ 964715 w 1476821"/>
              <a:gd name="connsiteY4" fmla="*/ 2409408 h 3499176"/>
              <a:gd name="connsiteX5" fmla="*/ 211 w 1476821"/>
              <a:gd name="connsiteY5" fmla="*/ 3499172 h 3499176"/>
              <a:gd name="connsiteX6" fmla="*/ 877033 w 1476821"/>
              <a:gd name="connsiteY6" fmla="*/ 2421934 h 3499176"/>
              <a:gd name="connsiteX7" fmla="*/ 864507 w 1476821"/>
              <a:gd name="connsiteY7" fmla="*/ 1495008 h 3499176"/>
              <a:gd name="connsiteX8" fmla="*/ 789351 w 1476821"/>
              <a:gd name="connsiteY8" fmla="*/ 1870788 h 3499176"/>
              <a:gd name="connsiteX9" fmla="*/ 1390600 w 1476821"/>
              <a:gd name="connsiteY9" fmla="*/ 167249 h 3499176"/>
              <a:gd name="connsiteX10" fmla="*/ 1453230 w 1476821"/>
              <a:gd name="connsiteY10" fmla="*/ 67040 h 3499176"/>
              <a:gd name="connsiteX11" fmla="*/ 1428178 w 1476821"/>
              <a:gd name="connsiteY11" fmla="*/ 117145 h 349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6821" h="3499176">
                <a:moveTo>
                  <a:pt x="1428178" y="117145"/>
                </a:moveTo>
                <a:cubicBezTo>
                  <a:pt x="1340496" y="340526"/>
                  <a:pt x="1016907" y="1069122"/>
                  <a:pt x="927137" y="1407325"/>
                </a:cubicBezTo>
                <a:cubicBezTo>
                  <a:pt x="837367" y="1745528"/>
                  <a:pt x="956364" y="1902104"/>
                  <a:pt x="889559" y="2146361"/>
                </a:cubicBezTo>
                <a:cubicBezTo>
                  <a:pt x="822754" y="2390618"/>
                  <a:pt x="513778" y="2829030"/>
                  <a:pt x="526304" y="2872871"/>
                </a:cubicBezTo>
                <a:cubicBezTo>
                  <a:pt x="538830" y="2916712"/>
                  <a:pt x="1052397" y="2305025"/>
                  <a:pt x="964715" y="2409408"/>
                </a:cubicBezTo>
                <a:cubicBezTo>
                  <a:pt x="877033" y="2513791"/>
                  <a:pt x="14825" y="3497084"/>
                  <a:pt x="211" y="3499172"/>
                </a:cubicBezTo>
                <a:cubicBezTo>
                  <a:pt x="-14403" y="3501260"/>
                  <a:pt x="732984" y="2755961"/>
                  <a:pt x="877033" y="2421934"/>
                </a:cubicBezTo>
                <a:cubicBezTo>
                  <a:pt x="1021082" y="2087907"/>
                  <a:pt x="879121" y="1586866"/>
                  <a:pt x="864507" y="1495008"/>
                </a:cubicBezTo>
                <a:cubicBezTo>
                  <a:pt x="849893" y="1403150"/>
                  <a:pt x="701669" y="2092081"/>
                  <a:pt x="789351" y="1870788"/>
                </a:cubicBezTo>
                <a:cubicBezTo>
                  <a:pt x="877033" y="1649495"/>
                  <a:pt x="1279953" y="467874"/>
                  <a:pt x="1390600" y="167249"/>
                </a:cubicBezTo>
                <a:cubicBezTo>
                  <a:pt x="1501247" y="-133376"/>
                  <a:pt x="1446967" y="77478"/>
                  <a:pt x="1453230" y="67040"/>
                </a:cubicBezTo>
                <a:cubicBezTo>
                  <a:pt x="1459493" y="56602"/>
                  <a:pt x="1515860" y="-106236"/>
                  <a:pt x="1428178" y="1171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F9D9FF3B-CC51-ACBE-AB7D-B823752E427A}"/>
              </a:ext>
            </a:extLst>
          </p:cNvPr>
          <p:cNvSpPr/>
          <p:nvPr/>
        </p:nvSpPr>
        <p:spPr>
          <a:xfrm>
            <a:off x="1447842" y="4557921"/>
            <a:ext cx="1746945" cy="4703670"/>
          </a:xfrm>
          <a:custGeom>
            <a:avLst/>
            <a:gdLst>
              <a:gd name="connsiteX0" fmla="*/ 1671139 w 1746945"/>
              <a:gd name="connsiteY0" fmla="*/ 164391 h 4703670"/>
              <a:gd name="connsiteX1" fmla="*/ 1257780 w 1746945"/>
              <a:gd name="connsiteY1" fmla="*/ 1341838 h 4703670"/>
              <a:gd name="connsiteX2" fmla="*/ 1157572 w 1746945"/>
              <a:gd name="connsiteY2" fmla="*/ 3045378 h 4703670"/>
              <a:gd name="connsiteX3" fmla="*/ 1170098 w 1746945"/>
              <a:gd name="connsiteY3" fmla="*/ 2657071 h 4703670"/>
              <a:gd name="connsiteX4" fmla="*/ 1094942 w 1746945"/>
              <a:gd name="connsiteY4" fmla="*/ 3383580 h 4703670"/>
              <a:gd name="connsiteX5" fmla="*/ 5177 w 1746945"/>
              <a:gd name="connsiteY5" fmla="*/ 4698813 h 4703670"/>
              <a:gd name="connsiteX6" fmla="*/ 656531 w 1746945"/>
              <a:gd name="connsiteY6" fmla="*/ 3859569 h 4703670"/>
              <a:gd name="connsiteX7" fmla="*/ 1119994 w 1746945"/>
              <a:gd name="connsiteY7" fmla="*/ 3258320 h 4703670"/>
              <a:gd name="connsiteX8" fmla="*/ 1170098 w 1746945"/>
              <a:gd name="connsiteY8" fmla="*/ 2632019 h 4703670"/>
              <a:gd name="connsiteX9" fmla="*/ 1320410 w 1746945"/>
              <a:gd name="connsiteY9" fmla="*/ 1379416 h 4703670"/>
              <a:gd name="connsiteX10" fmla="*/ 1170098 w 1746945"/>
              <a:gd name="connsiteY10" fmla="*/ 1880457 h 4703670"/>
              <a:gd name="connsiteX11" fmla="*/ 1232728 w 1746945"/>
              <a:gd name="connsiteY11" fmla="*/ 1291734 h 4703670"/>
              <a:gd name="connsiteX12" fmla="*/ 1708717 w 1746945"/>
              <a:gd name="connsiteY12" fmla="*/ 126813 h 4703670"/>
              <a:gd name="connsiteX13" fmla="*/ 1671139 w 1746945"/>
              <a:gd name="connsiteY13" fmla="*/ 164391 h 470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6945" h="4703670">
                <a:moveTo>
                  <a:pt x="1671139" y="164391"/>
                </a:moveTo>
                <a:cubicBezTo>
                  <a:pt x="1595983" y="366895"/>
                  <a:pt x="1343374" y="861674"/>
                  <a:pt x="1257780" y="1341838"/>
                </a:cubicBezTo>
                <a:cubicBezTo>
                  <a:pt x="1172185" y="1822003"/>
                  <a:pt x="1172186" y="2826173"/>
                  <a:pt x="1157572" y="3045378"/>
                </a:cubicBezTo>
                <a:cubicBezTo>
                  <a:pt x="1142958" y="3264584"/>
                  <a:pt x="1180536" y="2600704"/>
                  <a:pt x="1170098" y="2657071"/>
                </a:cubicBezTo>
                <a:cubicBezTo>
                  <a:pt x="1159660" y="2713438"/>
                  <a:pt x="1289095" y="3043290"/>
                  <a:pt x="1094942" y="3383580"/>
                </a:cubicBezTo>
                <a:cubicBezTo>
                  <a:pt x="900789" y="3723870"/>
                  <a:pt x="78246" y="4619481"/>
                  <a:pt x="5177" y="4698813"/>
                </a:cubicBezTo>
                <a:cubicBezTo>
                  <a:pt x="-67892" y="4778145"/>
                  <a:pt x="656531" y="3859569"/>
                  <a:pt x="656531" y="3859569"/>
                </a:cubicBezTo>
                <a:cubicBezTo>
                  <a:pt x="842334" y="3619487"/>
                  <a:pt x="1034400" y="3462912"/>
                  <a:pt x="1119994" y="3258320"/>
                </a:cubicBezTo>
                <a:cubicBezTo>
                  <a:pt x="1205588" y="3053728"/>
                  <a:pt x="1136695" y="2945170"/>
                  <a:pt x="1170098" y="2632019"/>
                </a:cubicBezTo>
                <a:cubicBezTo>
                  <a:pt x="1203501" y="2318868"/>
                  <a:pt x="1320410" y="1504676"/>
                  <a:pt x="1320410" y="1379416"/>
                </a:cubicBezTo>
                <a:cubicBezTo>
                  <a:pt x="1320410" y="1254156"/>
                  <a:pt x="1184712" y="1895071"/>
                  <a:pt x="1170098" y="1880457"/>
                </a:cubicBezTo>
                <a:cubicBezTo>
                  <a:pt x="1155484" y="1865843"/>
                  <a:pt x="1142958" y="1584008"/>
                  <a:pt x="1232728" y="1291734"/>
                </a:cubicBezTo>
                <a:cubicBezTo>
                  <a:pt x="1322498" y="999460"/>
                  <a:pt x="1639824" y="310528"/>
                  <a:pt x="1708717" y="126813"/>
                </a:cubicBezTo>
                <a:cubicBezTo>
                  <a:pt x="1777610" y="-56902"/>
                  <a:pt x="1746295" y="-38113"/>
                  <a:pt x="1671139" y="16439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CD7A3563-AE09-307A-BE3B-9A2AE9C2BC4C}"/>
              </a:ext>
            </a:extLst>
          </p:cNvPr>
          <p:cNvSpPr/>
          <p:nvPr/>
        </p:nvSpPr>
        <p:spPr>
          <a:xfrm>
            <a:off x="2111934" y="7390302"/>
            <a:ext cx="1420433" cy="2123817"/>
          </a:xfrm>
          <a:custGeom>
            <a:avLst/>
            <a:gdLst>
              <a:gd name="connsiteX0" fmla="*/ 1320198 w 1420433"/>
              <a:gd name="connsiteY0" fmla="*/ 54 h 2123817"/>
              <a:gd name="connsiteX1" fmla="*/ 1232515 w 1420433"/>
              <a:gd name="connsiteY1" fmla="*/ 726564 h 2123817"/>
              <a:gd name="connsiteX2" fmla="*/ 1144833 w 1420433"/>
              <a:gd name="connsiteY2" fmla="*/ 1052240 h 2123817"/>
              <a:gd name="connsiteX3" fmla="*/ 4965 w 1420433"/>
              <a:gd name="connsiteY3" fmla="*/ 2004219 h 2123817"/>
              <a:gd name="connsiteX4" fmla="*/ 744000 w 1420433"/>
              <a:gd name="connsiteY4" fmla="*/ 1390443 h 2123817"/>
              <a:gd name="connsiteX5" fmla="*/ 1082203 w 1420433"/>
              <a:gd name="connsiteY5" fmla="*/ 1164975 h 2123817"/>
              <a:gd name="connsiteX6" fmla="*/ 293063 w 1420433"/>
              <a:gd name="connsiteY6" fmla="*/ 2116953 h 2123817"/>
              <a:gd name="connsiteX7" fmla="*/ 769052 w 1420433"/>
              <a:gd name="connsiteY7" fmla="*/ 1565808 h 2123817"/>
              <a:gd name="connsiteX8" fmla="*/ 1420406 w 1420433"/>
              <a:gd name="connsiteY8" fmla="*/ 1039714 h 2123817"/>
              <a:gd name="connsiteX9" fmla="*/ 744000 w 1420433"/>
              <a:gd name="connsiteY9" fmla="*/ 1716120 h 2123817"/>
              <a:gd name="connsiteX10" fmla="*/ 1194937 w 1420433"/>
              <a:gd name="connsiteY10" fmla="*/ 952032 h 2123817"/>
              <a:gd name="connsiteX11" fmla="*/ 1245041 w 1420433"/>
              <a:gd name="connsiteY11" fmla="*/ 688986 h 2123817"/>
              <a:gd name="connsiteX12" fmla="*/ 1320198 w 1420433"/>
              <a:gd name="connsiteY12" fmla="*/ 54 h 2123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0433" h="2123817">
                <a:moveTo>
                  <a:pt x="1320198" y="54"/>
                </a:moveTo>
                <a:cubicBezTo>
                  <a:pt x="1318110" y="6317"/>
                  <a:pt x="1261742" y="551200"/>
                  <a:pt x="1232515" y="726564"/>
                </a:cubicBezTo>
                <a:cubicBezTo>
                  <a:pt x="1203287" y="901928"/>
                  <a:pt x="1349424" y="839298"/>
                  <a:pt x="1144833" y="1052240"/>
                </a:cubicBezTo>
                <a:cubicBezTo>
                  <a:pt x="940242" y="1265182"/>
                  <a:pt x="71770" y="1947852"/>
                  <a:pt x="4965" y="2004219"/>
                </a:cubicBezTo>
                <a:cubicBezTo>
                  <a:pt x="-61840" y="2060586"/>
                  <a:pt x="564461" y="1530317"/>
                  <a:pt x="744000" y="1390443"/>
                </a:cubicBezTo>
                <a:cubicBezTo>
                  <a:pt x="923539" y="1250569"/>
                  <a:pt x="1157359" y="1043890"/>
                  <a:pt x="1082203" y="1164975"/>
                </a:cubicBezTo>
                <a:cubicBezTo>
                  <a:pt x="1007047" y="1286060"/>
                  <a:pt x="345255" y="2050148"/>
                  <a:pt x="293063" y="2116953"/>
                </a:cubicBezTo>
                <a:cubicBezTo>
                  <a:pt x="240871" y="2183759"/>
                  <a:pt x="581161" y="1745348"/>
                  <a:pt x="769052" y="1565808"/>
                </a:cubicBezTo>
                <a:cubicBezTo>
                  <a:pt x="956942" y="1386268"/>
                  <a:pt x="1424581" y="1014662"/>
                  <a:pt x="1420406" y="1039714"/>
                </a:cubicBezTo>
                <a:cubicBezTo>
                  <a:pt x="1416231" y="1064766"/>
                  <a:pt x="781578" y="1730734"/>
                  <a:pt x="744000" y="1716120"/>
                </a:cubicBezTo>
                <a:cubicBezTo>
                  <a:pt x="706422" y="1701506"/>
                  <a:pt x="1111430" y="1123221"/>
                  <a:pt x="1194937" y="952032"/>
                </a:cubicBezTo>
                <a:cubicBezTo>
                  <a:pt x="1278444" y="780843"/>
                  <a:pt x="1224164" y="849737"/>
                  <a:pt x="1245041" y="688986"/>
                </a:cubicBezTo>
                <a:cubicBezTo>
                  <a:pt x="1265918" y="528235"/>
                  <a:pt x="1322286" y="-6209"/>
                  <a:pt x="1320198" y="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DF97EB2B-BE2F-4305-73F6-DE5420DC969F}"/>
              </a:ext>
            </a:extLst>
          </p:cNvPr>
          <p:cNvSpPr/>
          <p:nvPr/>
        </p:nvSpPr>
        <p:spPr>
          <a:xfrm>
            <a:off x="1750782" y="6472523"/>
            <a:ext cx="1340913" cy="2928761"/>
          </a:xfrm>
          <a:custGeom>
            <a:avLst/>
            <a:gdLst>
              <a:gd name="connsiteX0" fmla="*/ 1017470 w 1340913"/>
              <a:gd name="connsiteY0" fmla="*/ 3433 h 2928761"/>
              <a:gd name="connsiteX1" fmla="*/ 1205360 w 1340913"/>
              <a:gd name="connsiteY1" fmla="*/ 1619291 h 2928761"/>
              <a:gd name="connsiteX2" fmla="*/ 27914 w 1340913"/>
              <a:gd name="connsiteY2" fmla="*/ 2896945 h 2928761"/>
              <a:gd name="connsiteX3" fmla="*/ 441273 w 1340913"/>
              <a:gd name="connsiteY3" fmla="*/ 2471061 h 2928761"/>
              <a:gd name="connsiteX4" fmla="*/ 1242939 w 1340913"/>
              <a:gd name="connsiteY4" fmla="*/ 1694447 h 2928761"/>
              <a:gd name="connsiteX5" fmla="*/ 1305569 w 1340913"/>
              <a:gd name="connsiteY5" fmla="*/ 1205932 h 2928761"/>
              <a:gd name="connsiteX6" fmla="*/ 1017470 w 1340913"/>
              <a:gd name="connsiteY6" fmla="*/ 3433 h 292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0913" h="2928761">
                <a:moveTo>
                  <a:pt x="1017470" y="3433"/>
                </a:moveTo>
                <a:cubicBezTo>
                  <a:pt x="1000768" y="72326"/>
                  <a:pt x="1370286" y="1137039"/>
                  <a:pt x="1205360" y="1619291"/>
                </a:cubicBezTo>
                <a:cubicBezTo>
                  <a:pt x="1040434" y="2101543"/>
                  <a:pt x="155262" y="2754983"/>
                  <a:pt x="27914" y="2896945"/>
                </a:cubicBezTo>
                <a:cubicBezTo>
                  <a:pt x="-99434" y="3038907"/>
                  <a:pt x="238769" y="2671477"/>
                  <a:pt x="441273" y="2471061"/>
                </a:cubicBezTo>
                <a:cubicBezTo>
                  <a:pt x="643777" y="2270645"/>
                  <a:pt x="1098890" y="1905302"/>
                  <a:pt x="1242939" y="1694447"/>
                </a:cubicBezTo>
                <a:cubicBezTo>
                  <a:pt x="1386988" y="1483592"/>
                  <a:pt x="1338972" y="1489855"/>
                  <a:pt x="1305569" y="1205932"/>
                </a:cubicBezTo>
                <a:cubicBezTo>
                  <a:pt x="1272166" y="922009"/>
                  <a:pt x="1034172" y="-65460"/>
                  <a:pt x="1017470" y="343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1CEB4610-D94E-2804-5D8F-C2383538BAAE}"/>
              </a:ext>
            </a:extLst>
          </p:cNvPr>
          <p:cNvSpPr/>
          <p:nvPr/>
        </p:nvSpPr>
        <p:spPr>
          <a:xfrm>
            <a:off x="3554218" y="3136195"/>
            <a:ext cx="1506017" cy="509320"/>
          </a:xfrm>
          <a:custGeom>
            <a:avLst/>
            <a:gdLst>
              <a:gd name="connsiteX0" fmla="*/ 3174 w 1506017"/>
              <a:gd name="connsiteY0" fmla="*/ 508879 h 509320"/>
              <a:gd name="connsiteX1" fmla="*/ 905048 w 1506017"/>
              <a:gd name="connsiteY1" fmla="*/ 108046 h 509320"/>
              <a:gd name="connsiteX2" fmla="*/ 1493771 w 1506017"/>
              <a:gd name="connsiteY2" fmla="*/ 133098 h 509320"/>
              <a:gd name="connsiteX3" fmla="*/ 1318407 w 1506017"/>
              <a:gd name="connsiteY3" fmla="*/ 82994 h 509320"/>
              <a:gd name="connsiteX4" fmla="*/ 1243250 w 1506017"/>
              <a:gd name="connsiteY4" fmla="*/ 20364 h 509320"/>
              <a:gd name="connsiteX5" fmla="*/ 3174 w 1506017"/>
              <a:gd name="connsiteY5" fmla="*/ 508879 h 50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6017" h="509320">
                <a:moveTo>
                  <a:pt x="3174" y="508879"/>
                </a:moveTo>
                <a:cubicBezTo>
                  <a:pt x="-53193" y="523493"/>
                  <a:pt x="656615" y="170676"/>
                  <a:pt x="905048" y="108046"/>
                </a:cubicBezTo>
                <a:cubicBezTo>
                  <a:pt x="1153481" y="45416"/>
                  <a:pt x="1424878" y="137273"/>
                  <a:pt x="1493771" y="133098"/>
                </a:cubicBezTo>
                <a:cubicBezTo>
                  <a:pt x="1562664" y="128923"/>
                  <a:pt x="1318407" y="82994"/>
                  <a:pt x="1318407" y="82994"/>
                </a:cubicBezTo>
                <a:cubicBezTo>
                  <a:pt x="1276654" y="64205"/>
                  <a:pt x="1462455" y="-44354"/>
                  <a:pt x="1243250" y="20364"/>
                </a:cubicBezTo>
                <a:cubicBezTo>
                  <a:pt x="1024045" y="85082"/>
                  <a:pt x="59541" y="494265"/>
                  <a:pt x="3174" y="50887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4F6F3A0C-2668-6D00-9FBF-9E679997DB56}"/>
              </a:ext>
            </a:extLst>
          </p:cNvPr>
          <p:cNvSpPr/>
          <p:nvPr/>
        </p:nvSpPr>
        <p:spPr>
          <a:xfrm>
            <a:off x="4726426" y="2984866"/>
            <a:ext cx="1330178" cy="877436"/>
          </a:xfrm>
          <a:custGeom>
            <a:avLst/>
            <a:gdLst>
              <a:gd name="connsiteX0" fmla="*/ 33464 w 1330178"/>
              <a:gd name="connsiteY0" fmla="*/ 33907 h 877436"/>
              <a:gd name="connsiteX1" fmla="*/ 108621 w 1330178"/>
              <a:gd name="connsiteY1" fmla="*/ 58959 h 877436"/>
              <a:gd name="connsiteX2" fmla="*/ 785026 w 1330178"/>
              <a:gd name="connsiteY2" fmla="*/ 347057 h 877436"/>
              <a:gd name="connsiteX3" fmla="*/ 1323645 w 1330178"/>
              <a:gd name="connsiteY3" fmla="*/ 873150 h 877436"/>
              <a:gd name="connsiteX4" fmla="*/ 1098177 w 1330178"/>
              <a:gd name="connsiteY4" fmla="*/ 610104 h 877436"/>
              <a:gd name="connsiteX5" fmla="*/ 572084 w 1330178"/>
              <a:gd name="connsiteY5" fmla="*/ 8855 h 877436"/>
              <a:gd name="connsiteX6" fmla="*/ 747448 w 1330178"/>
              <a:gd name="connsiteY6" fmla="*/ 234323 h 877436"/>
              <a:gd name="connsiteX7" fmla="*/ 33464 w 1330178"/>
              <a:gd name="connsiteY7" fmla="*/ 33907 h 87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0178" h="877436">
                <a:moveTo>
                  <a:pt x="33464" y="33907"/>
                </a:moveTo>
                <a:cubicBezTo>
                  <a:pt x="-73007" y="4680"/>
                  <a:pt x="108621" y="58959"/>
                  <a:pt x="108621" y="58959"/>
                </a:cubicBezTo>
                <a:cubicBezTo>
                  <a:pt x="233881" y="111151"/>
                  <a:pt x="582522" y="211358"/>
                  <a:pt x="785026" y="347057"/>
                </a:cubicBezTo>
                <a:cubicBezTo>
                  <a:pt x="987530" y="482756"/>
                  <a:pt x="1271453" y="829309"/>
                  <a:pt x="1323645" y="873150"/>
                </a:cubicBezTo>
                <a:cubicBezTo>
                  <a:pt x="1375837" y="916991"/>
                  <a:pt x="1098177" y="610104"/>
                  <a:pt x="1098177" y="610104"/>
                </a:cubicBezTo>
                <a:lnTo>
                  <a:pt x="572084" y="8855"/>
                </a:lnTo>
                <a:cubicBezTo>
                  <a:pt x="513629" y="-53775"/>
                  <a:pt x="841393" y="236411"/>
                  <a:pt x="747448" y="234323"/>
                </a:cubicBezTo>
                <a:cubicBezTo>
                  <a:pt x="653503" y="232235"/>
                  <a:pt x="139935" y="63134"/>
                  <a:pt x="33464" y="3390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4F6E8EC5-CDF6-4BF3-72F7-A26BA4EA9FAB}"/>
              </a:ext>
            </a:extLst>
          </p:cNvPr>
          <p:cNvSpPr/>
          <p:nvPr/>
        </p:nvSpPr>
        <p:spPr>
          <a:xfrm>
            <a:off x="4957424" y="3192303"/>
            <a:ext cx="1757648" cy="1988942"/>
          </a:xfrm>
          <a:custGeom>
            <a:avLst/>
            <a:gdLst>
              <a:gd name="connsiteX0" fmla="*/ 52987 w 1757648"/>
              <a:gd name="connsiteY0" fmla="*/ 51938 h 1988942"/>
              <a:gd name="connsiteX1" fmla="*/ 128143 w 1757648"/>
              <a:gd name="connsiteY1" fmla="*/ 164672 h 1988942"/>
              <a:gd name="connsiteX2" fmla="*/ 729392 w 1757648"/>
              <a:gd name="connsiteY2" fmla="*/ 778448 h 1988942"/>
              <a:gd name="connsiteX3" fmla="*/ 1368220 w 1757648"/>
              <a:gd name="connsiteY3" fmla="*/ 1354645 h 1988942"/>
              <a:gd name="connsiteX4" fmla="*/ 1217908 w 1757648"/>
              <a:gd name="connsiteY4" fmla="*/ 1292015 h 1988942"/>
              <a:gd name="connsiteX5" fmla="*/ 1756527 w 1757648"/>
              <a:gd name="connsiteY5" fmla="*/ 1980946 h 1988942"/>
              <a:gd name="connsiteX6" fmla="*/ 1343168 w 1757648"/>
              <a:gd name="connsiteY6" fmla="*/ 1592639 h 1988942"/>
              <a:gd name="connsiteX7" fmla="*/ 804549 w 1757648"/>
              <a:gd name="connsiteY7" fmla="*/ 502875 h 1988942"/>
              <a:gd name="connsiteX8" fmla="*/ 1030017 w 1757648"/>
              <a:gd name="connsiteY8" fmla="*/ 1028968 h 1988942"/>
              <a:gd name="connsiteX9" fmla="*/ 766971 w 1757648"/>
              <a:gd name="connsiteY9" fmla="*/ 891182 h 1988942"/>
              <a:gd name="connsiteX10" fmla="*/ 52987 w 1757648"/>
              <a:gd name="connsiteY10" fmla="*/ 51938 h 198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7648" h="1988942">
                <a:moveTo>
                  <a:pt x="52987" y="51938"/>
                </a:moveTo>
                <a:cubicBezTo>
                  <a:pt x="-53484" y="-69147"/>
                  <a:pt x="15409" y="43587"/>
                  <a:pt x="128143" y="164672"/>
                </a:cubicBezTo>
                <a:cubicBezTo>
                  <a:pt x="240877" y="285757"/>
                  <a:pt x="522713" y="580119"/>
                  <a:pt x="729392" y="778448"/>
                </a:cubicBezTo>
                <a:cubicBezTo>
                  <a:pt x="936071" y="976777"/>
                  <a:pt x="1286801" y="1269051"/>
                  <a:pt x="1368220" y="1354645"/>
                </a:cubicBezTo>
                <a:cubicBezTo>
                  <a:pt x="1449639" y="1440239"/>
                  <a:pt x="1153190" y="1187632"/>
                  <a:pt x="1217908" y="1292015"/>
                </a:cubicBezTo>
                <a:cubicBezTo>
                  <a:pt x="1282626" y="1396398"/>
                  <a:pt x="1735650" y="1930842"/>
                  <a:pt x="1756527" y="1980946"/>
                </a:cubicBezTo>
                <a:cubicBezTo>
                  <a:pt x="1777404" y="2031050"/>
                  <a:pt x="1501831" y="1838984"/>
                  <a:pt x="1343168" y="1592639"/>
                </a:cubicBezTo>
                <a:cubicBezTo>
                  <a:pt x="1184505" y="1346294"/>
                  <a:pt x="856741" y="596820"/>
                  <a:pt x="804549" y="502875"/>
                </a:cubicBezTo>
                <a:cubicBezTo>
                  <a:pt x="752357" y="408930"/>
                  <a:pt x="1036280" y="964250"/>
                  <a:pt x="1030017" y="1028968"/>
                </a:cubicBezTo>
                <a:cubicBezTo>
                  <a:pt x="1023754" y="1093686"/>
                  <a:pt x="936072" y="1056108"/>
                  <a:pt x="766971" y="891182"/>
                </a:cubicBezTo>
                <a:cubicBezTo>
                  <a:pt x="597870" y="726256"/>
                  <a:pt x="159458" y="173023"/>
                  <a:pt x="52987" y="519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D6EC92CF-2DF6-353D-96AD-48A74560C1A2}"/>
              </a:ext>
            </a:extLst>
          </p:cNvPr>
          <p:cNvSpPr/>
          <p:nvPr/>
        </p:nvSpPr>
        <p:spPr>
          <a:xfrm>
            <a:off x="5003697" y="3226725"/>
            <a:ext cx="1305057" cy="2972347"/>
          </a:xfrm>
          <a:custGeom>
            <a:avLst/>
            <a:gdLst>
              <a:gd name="connsiteX0" fmla="*/ 31766 w 1305057"/>
              <a:gd name="connsiteY0" fmla="*/ 67620 h 2972347"/>
              <a:gd name="connsiteX1" fmla="*/ 119448 w 1305057"/>
              <a:gd name="connsiteY1" fmla="*/ 205407 h 2972347"/>
              <a:gd name="connsiteX2" fmla="*/ 495229 w 1305057"/>
              <a:gd name="connsiteY2" fmla="*/ 994546 h 2972347"/>
              <a:gd name="connsiteX3" fmla="*/ 1284369 w 1305057"/>
              <a:gd name="connsiteY3" fmla="*/ 1821264 h 2972347"/>
              <a:gd name="connsiteX4" fmla="*/ 1083952 w 1305057"/>
              <a:gd name="connsiteY4" fmla="*/ 1658426 h 2972347"/>
              <a:gd name="connsiteX5" fmla="*/ 1184161 w 1305057"/>
              <a:gd name="connsiteY5" fmla="*/ 2171993 h 2972347"/>
              <a:gd name="connsiteX6" fmla="*/ 1096478 w 1305057"/>
              <a:gd name="connsiteY6" fmla="*/ 2522722 h 2972347"/>
              <a:gd name="connsiteX7" fmla="*/ 1033848 w 1305057"/>
              <a:gd name="connsiteY7" fmla="*/ 2209571 h 2972347"/>
              <a:gd name="connsiteX8" fmla="*/ 1271843 w 1305057"/>
              <a:gd name="connsiteY8" fmla="*/ 2961133 h 2972347"/>
              <a:gd name="connsiteX9" fmla="*/ 1221739 w 1305057"/>
              <a:gd name="connsiteY9" fmla="*/ 2610404 h 2972347"/>
              <a:gd name="connsiteX10" fmla="*/ 1083952 w 1305057"/>
              <a:gd name="connsiteY10" fmla="*/ 1933998 h 2972347"/>
              <a:gd name="connsiteX11" fmla="*/ 745750 w 1305057"/>
              <a:gd name="connsiteY11" fmla="*/ 1545691 h 2972347"/>
              <a:gd name="connsiteX12" fmla="*/ 395021 w 1305057"/>
              <a:gd name="connsiteY12" fmla="*/ 1119807 h 2972347"/>
              <a:gd name="connsiteX13" fmla="*/ 883536 w 1305057"/>
              <a:gd name="connsiteY13" fmla="*/ 1545691 h 2972347"/>
              <a:gd name="connsiteX14" fmla="*/ 607963 w 1305057"/>
              <a:gd name="connsiteY14" fmla="*/ 1132333 h 2972347"/>
              <a:gd name="connsiteX15" fmla="*/ 31766 w 1305057"/>
              <a:gd name="connsiteY15" fmla="*/ 67620 h 297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5057" h="2972347">
                <a:moveTo>
                  <a:pt x="31766" y="67620"/>
                </a:moveTo>
                <a:cubicBezTo>
                  <a:pt x="-49653" y="-86868"/>
                  <a:pt x="42204" y="50919"/>
                  <a:pt x="119448" y="205407"/>
                </a:cubicBezTo>
                <a:cubicBezTo>
                  <a:pt x="196692" y="359895"/>
                  <a:pt x="301076" y="725237"/>
                  <a:pt x="495229" y="994546"/>
                </a:cubicBezTo>
                <a:cubicBezTo>
                  <a:pt x="689382" y="1263855"/>
                  <a:pt x="1186249" y="1710617"/>
                  <a:pt x="1284369" y="1821264"/>
                </a:cubicBezTo>
                <a:cubicBezTo>
                  <a:pt x="1382489" y="1931911"/>
                  <a:pt x="1100653" y="1599971"/>
                  <a:pt x="1083952" y="1658426"/>
                </a:cubicBezTo>
                <a:cubicBezTo>
                  <a:pt x="1067251" y="1716881"/>
                  <a:pt x="1182073" y="2027944"/>
                  <a:pt x="1184161" y="2171993"/>
                </a:cubicBezTo>
                <a:cubicBezTo>
                  <a:pt x="1186249" y="2316042"/>
                  <a:pt x="1121530" y="2516459"/>
                  <a:pt x="1096478" y="2522722"/>
                </a:cubicBezTo>
                <a:cubicBezTo>
                  <a:pt x="1071426" y="2528985"/>
                  <a:pt x="1004621" y="2136503"/>
                  <a:pt x="1033848" y="2209571"/>
                </a:cubicBezTo>
                <a:cubicBezTo>
                  <a:pt x="1063075" y="2282639"/>
                  <a:pt x="1240528" y="2894328"/>
                  <a:pt x="1271843" y="2961133"/>
                </a:cubicBezTo>
                <a:cubicBezTo>
                  <a:pt x="1303158" y="3027938"/>
                  <a:pt x="1253054" y="2781593"/>
                  <a:pt x="1221739" y="2610404"/>
                </a:cubicBezTo>
                <a:cubicBezTo>
                  <a:pt x="1190424" y="2439215"/>
                  <a:pt x="1163283" y="2111450"/>
                  <a:pt x="1083952" y="1933998"/>
                </a:cubicBezTo>
                <a:cubicBezTo>
                  <a:pt x="1004621" y="1756546"/>
                  <a:pt x="860572" y="1681389"/>
                  <a:pt x="745750" y="1545691"/>
                </a:cubicBezTo>
                <a:cubicBezTo>
                  <a:pt x="630928" y="1409993"/>
                  <a:pt x="372057" y="1119807"/>
                  <a:pt x="395021" y="1119807"/>
                </a:cubicBezTo>
                <a:cubicBezTo>
                  <a:pt x="417985" y="1119807"/>
                  <a:pt x="848046" y="1543603"/>
                  <a:pt x="883536" y="1545691"/>
                </a:cubicBezTo>
                <a:cubicBezTo>
                  <a:pt x="919026" y="1547779"/>
                  <a:pt x="743662" y="1382854"/>
                  <a:pt x="607963" y="1132333"/>
                </a:cubicBezTo>
                <a:lnTo>
                  <a:pt x="31766" y="6762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0F2A443E-8977-895E-3C46-B6A76117624A}"/>
              </a:ext>
            </a:extLst>
          </p:cNvPr>
          <p:cNvSpPr/>
          <p:nvPr/>
        </p:nvSpPr>
        <p:spPr>
          <a:xfrm>
            <a:off x="6655727" y="5256714"/>
            <a:ext cx="1259113" cy="3889047"/>
          </a:xfrm>
          <a:custGeom>
            <a:avLst/>
            <a:gdLst>
              <a:gd name="connsiteX0" fmla="*/ 95802 w 1259113"/>
              <a:gd name="connsiteY0" fmla="*/ 29270 h 3889047"/>
              <a:gd name="connsiteX1" fmla="*/ 95802 w 1259113"/>
              <a:gd name="connsiteY1" fmla="*/ 167056 h 3889047"/>
              <a:gd name="connsiteX2" fmla="*/ 45698 w 1259113"/>
              <a:gd name="connsiteY2" fmla="*/ 693149 h 3889047"/>
              <a:gd name="connsiteX3" fmla="*/ 258640 w 1259113"/>
              <a:gd name="connsiteY3" fmla="*/ 1770387 h 3889047"/>
              <a:gd name="connsiteX4" fmla="*/ 170958 w 1259113"/>
              <a:gd name="connsiteY4" fmla="*/ 1670179 h 3889047"/>
              <a:gd name="connsiteX5" fmla="*/ 108328 w 1259113"/>
              <a:gd name="connsiteY5" fmla="*/ 2634683 h 3889047"/>
              <a:gd name="connsiteX6" fmla="*/ 346322 w 1259113"/>
              <a:gd name="connsiteY6" fmla="*/ 3311089 h 3889047"/>
              <a:gd name="connsiteX7" fmla="*/ 258640 w 1259113"/>
              <a:gd name="connsiteY7" fmla="*/ 3248459 h 3889047"/>
              <a:gd name="connsiteX8" fmla="*/ 1248196 w 1259113"/>
              <a:gd name="connsiteY8" fmla="*/ 3887286 h 3889047"/>
              <a:gd name="connsiteX9" fmla="*/ 747155 w 1259113"/>
              <a:gd name="connsiteY9" fmla="*/ 3411297 h 3889047"/>
              <a:gd name="connsiteX10" fmla="*/ 120854 w 1259113"/>
              <a:gd name="connsiteY10" fmla="*/ 2622157 h 3889047"/>
              <a:gd name="connsiteX11" fmla="*/ 434005 w 1259113"/>
              <a:gd name="connsiteY11" fmla="*/ 3060568 h 3889047"/>
              <a:gd name="connsiteX12" fmla="*/ 183484 w 1259113"/>
              <a:gd name="connsiteY12" fmla="*/ 1933226 h 3889047"/>
              <a:gd name="connsiteX13" fmla="*/ 45698 w 1259113"/>
              <a:gd name="connsiteY13" fmla="*/ 893565 h 3889047"/>
              <a:gd name="connsiteX14" fmla="*/ 8120 w 1259113"/>
              <a:gd name="connsiteY14" fmla="*/ 1845544 h 3889047"/>
              <a:gd name="connsiteX15" fmla="*/ 8120 w 1259113"/>
              <a:gd name="connsiteY15" fmla="*/ 668097 h 3889047"/>
              <a:gd name="connsiteX16" fmla="*/ 95802 w 1259113"/>
              <a:gd name="connsiteY16" fmla="*/ 29270 h 388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59113" h="3889047">
                <a:moveTo>
                  <a:pt x="95802" y="29270"/>
                </a:moveTo>
                <a:cubicBezTo>
                  <a:pt x="110416" y="-54237"/>
                  <a:pt x="104153" y="56410"/>
                  <a:pt x="95802" y="167056"/>
                </a:cubicBezTo>
                <a:cubicBezTo>
                  <a:pt x="87451" y="277702"/>
                  <a:pt x="18558" y="425927"/>
                  <a:pt x="45698" y="693149"/>
                </a:cubicBezTo>
                <a:cubicBezTo>
                  <a:pt x="72838" y="960371"/>
                  <a:pt x="237763" y="1607549"/>
                  <a:pt x="258640" y="1770387"/>
                </a:cubicBezTo>
                <a:cubicBezTo>
                  <a:pt x="279517" y="1933225"/>
                  <a:pt x="196010" y="1526130"/>
                  <a:pt x="170958" y="1670179"/>
                </a:cubicBezTo>
                <a:cubicBezTo>
                  <a:pt x="145906" y="1814228"/>
                  <a:pt x="79101" y="2361198"/>
                  <a:pt x="108328" y="2634683"/>
                </a:cubicBezTo>
                <a:cubicBezTo>
                  <a:pt x="137555" y="2908168"/>
                  <a:pt x="321270" y="3208793"/>
                  <a:pt x="346322" y="3311089"/>
                </a:cubicBezTo>
                <a:cubicBezTo>
                  <a:pt x="371374" y="3413385"/>
                  <a:pt x="258640" y="3248459"/>
                  <a:pt x="258640" y="3248459"/>
                </a:cubicBezTo>
                <a:cubicBezTo>
                  <a:pt x="408952" y="3344492"/>
                  <a:pt x="1166777" y="3860146"/>
                  <a:pt x="1248196" y="3887286"/>
                </a:cubicBezTo>
                <a:cubicBezTo>
                  <a:pt x="1329615" y="3914426"/>
                  <a:pt x="935045" y="3622152"/>
                  <a:pt x="747155" y="3411297"/>
                </a:cubicBezTo>
                <a:cubicBezTo>
                  <a:pt x="559265" y="3200442"/>
                  <a:pt x="173046" y="2680612"/>
                  <a:pt x="120854" y="2622157"/>
                </a:cubicBezTo>
                <a:cubicBezTo>
                  <a:pt x="68662" y="2563702"/>
                  <a:pt x="423567" y="3175390"/>
                  <a:pt x="434005" y="3060568"/>
                </a:cubicBezTo>
                <a:cubicBezTo>
                  <a:pt x="444443" y="2945746"/>
                  <a:pt x="248202" y="2294393"/>
                  <a:pt x="183484" y="1933226"/>
                </a:cubicBezTo>
                <a:cubicBezTo>
                  <a:pt x="118766" y="1572059"/>
                  <a:pt x="74925" y="908179"/>
                  <a:pt x="45698" y="893565"/>
                </a:cubicBezTo>
                <a:cubicBezTo>
                  <a:pt x="16471" y="878951"/>
                  <a:pt x="14383" y="1883122"/>
                  <a:pt x="8120" y="1845544"/>
                </a:cubicBezTo>
                <a:cubicBezTo>
                  <a:pt x="1857" y="1807966"/>
                  <a:pt x="-6494" y="966634"/>
                  <a:pt x="8120" y="668097"/>
                </a:cubicBezTo>
                <a:cubicBezTo>
                  <a:pt x="22734" y="369560"/>
                  <a:pt x="81188" y="112777"/>
                  <a:pt x="95802" y="292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F8E17EC7-DEBD-9660-2717-8C7C651CE6A4}"/>
              </a:ext>
            </a:extLst>
          </p:cNvPr>
          <p:cNvSpPr/>
          <p:nvPr/>
        </p:nvSpPr>
        <p:spPr>
          <a:xfrm>
            <a:off x="5788657" y="6700753"/>
            <a:ext cx="1704483" cy="2281925"/>
          </a:xfrm>
          <a:custGeom>
            <a:avLst/>
            <a:gdLst>
              <a:gd name="connsiteX0" fmla="*/ 787507 w 1704483"/>
              <a:gd name="connsiteY0" fmla="*/ 672 h 2281925"/>
              <a:gd name="connsiteX1" fmla="*/ 612143 w 1704483"/>
              <a:gd name="connsiteY1" fmla="*/ 652025 h 2281925"/>
              <a:gd name="connsiteX2" fmla="*/ 1614225 w 1704483"/>
              <a:gd name="connsiteY2" fmla="*/ 2230305 h 2281925"/>
              <a:gd name="connsiteX3" fmla="*/ 987924 w 1704483"/>
              <a:gd name="connsiteY3" fmla="*/ 1841998 h 2281925"/>
              <a:gd name="connsiteX4" fmla="*/ 10894 w 1704483"/>
              <a:gd name="connsiteY4" fmla="*/ 1265800 h 2281925"/>
              <a:gd name="connsiteX5" fmla="*/ 1676855 w 1704483"/>
              <a:gd name="connsiteY5" fmla="*/ 2230305 h 2281925"/>
              <a:gd name="connsiteX6" fmla="*/ 1012976 w 1704483"/>
              <a:gd name="connsiteY6" fmla="*/ 1503795 h 2281925"/>
              <a:gd name="connsiteX7" fmla="*/ 511935 w 1704483"/>
              <a:gd name="connsiteY7" fmla="*/ 752233 h 2281925"/>
              <a:gd name="connsiteX8" fmla="*/ 787507 w 1704483"/>
              <a:gd name="connsiteY8" fmla="*/ 672 h 228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4483" h="2281925">
                <a:moveTo>
                  <a:pt x="787507" y="672"/>
                </a:moveTo>
                <a:cubicBezTo>
                  <a:pt x="804208" y="-16029"/>
                  <a:pt x="474357" y="280419"/>
                  <a:pt x="612143" y="652025"/>
                </a:cubicBezTo>
                <a:cubicBezTo>
                  <a:pt x="749929" y="1023631"/>
                  <a:pt x="1551595" y="2031976"/>
                  <a:pt x="1614225" y="2230305"/>
                </a:cubicBezTo>
                <a:cubicBezTo>
                  <a:pt x="1676855" y="2428634"/>
                  <a:pt x="1255146" y="2002749"/>
                  <a:pt x="987924" y="1841998"/>
                </a:cubicBezTo>
                <a:cubicBezTo>
                  <a:pt x="720702" y="1681247"/>
                  <a:pt x="-103928" y="1201082"/>
                  <a:pt x="10894" y="1265800"/>
                </a:cubicBezTo>
                <a:cubicBezTo>
                  <a:pt x="125716" y="1330518"/>
                  <a:pt x="1509841" y="2190639"/>
                  <a:pt x="1676855" y="2230305"/>
                </a:cubicBezTo>
                <a:cubicBezTo>
                  <a:pt x="1843869" y="2269971"/>
                  <a:pt x="1207129" y="1750140"/>
                  <a:pt x="1012976" y="1503795"/>
                </a:cubicBezTo>
                <a:cubicBezTo>
                  <a:pt x="818823" y="1257450"/>
                  <a:pt x="547425" y="998578"/>
                  <a:pt x="511935" y="752233"/>
                </a:cubicBezTo>
                <a:cubicBezTo>
                  <a:pt x="476445" y="505888"/>
                  <a:pt x="770806" y="17373"/>
                  <a:pt x="787507" y="6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C1B91C29-BDA0-92CB-FF3F-E69526CA2755}"/>
              </a:ext>
            </a:extLst>
          </p:cNvPr>
          <p:cNvSpPr/>
          <p:nvPr/>
        </p:nvSpPr>
        <p:spPr>
          <a:xfrm>
            <a:off x="6045128" y="6711620"/>
            <a:ext cx="1144987" cy="2266312"/>
          </a:xfrm>
          <a:custGeom>
            <a:avLst/>
            <a:gdLst>
              <a:gd name="connsiteX0" fmla="*/ 180308 w 1144987"/>
              <a:gd name="connsiteY0" fmla="*/ 115065 h 2266312"/>
              <a:gd name="connsiteX1" fmla="*/ 180308 w 1144987"/>
              <a:gd name="connsiteY1" fmla="*/ 177695 h 2266312"/>
              <a:gd name="connsiteX2" fmla="*/ 29995 w 1144987"/>
              <a:gd name="connsiteY2" fmla="*/ 929257 h 2266312"/>
              <a:gd name="connsiteX3" fmla="*/ 180308 w 1144987"/>
              <a:gd name="connsiteY3" fmla="*/ 1655766 h 2266312"/>
              <a:gd name="connsiteX4" fmla="*/ 1132286 w 1144987"/>
              <a:gd name="connsiteY4" fmla="*/ 2244490 h 2266312"/>
              <a:gd name="connsiteX5" fmla="*/ 681349 w 1144987"/>
              <a:gd name="connsiteY5" fmla="*/ 2081651 h 2266312"/>
              <a:gd name="connsiteX6" fmla="*/ 17469 w 1144987"/>
              <a:gd name="connsiteY6" fmla="*/ 1530506 h 2266312"/>
              <a:gd name="connsiteX7" fmla="*/ 180308 w 1144987"/>
              <a:gd name="connsiteY7" fmla="*/ 115065 h 226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4987" h="2266312">
                <a:moveTo>
                  <a:pt x="180308" y="115065"/>
                </a:moveTo>
                <a:cubicBezTo>
                  <a:pt x="207448" y="-110404"/>
                  <a:pt x="205360" y="41997"/>
                  <a:pt x="180308" y="177695"/>
                </a:cubicBezTo>
                <a:cubicBezTo>
                  <a:pt x="155256" y="313393"/>
                  <a:pt x="29995" y="682912"/>
                  <a:pt x="29995" y="929257"/>
                </a:cubicBezTo>
                <a:cubicBezTo>
                  <a:pt x="29995" y="1175602"/>
                  <a:pt x="-3407" y="1436561"/>
                  <a:pt x="180308" y="1655766"/>
                </a:cubicBezTo>
                <a:cubicBezTo>
                  <a:pt x="364023" y="1874971"/>
                  <a:pt x="1048779" y="2173509"/>
                  <a:pt x="1132286" y="2244490"/>
                </a:cubicBezTo>
                <a:cubicBezTo>
                  <a:pt x="1215793" y="2315471"/>
                  <a:pt x="867152" y="2200648"/>
                  <a:pt x="681349" y="2081651"/>
                </a:cubicBezTo>
                <a:cubicBezTo>
                  <a:pt x="495546" y="1962654"/>
                  <a:pt x="96800" y="1858270"/>
                  <a:pt x="17469" y="1530506"/>
                </a:cubicBezTo>
                <a:cubicBezTo>
                  <a:pt x="-61862" y="1202742"/>
                  <a:pt x="153168" y="340534"/>
                  <a:pt x="180308" y="11506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ABA8F112-BEB3-741E-9CE4-6A6568B47E9F}"/>
              </a:ext>
            </a:extLst>
          </p:cNvPr>
          <p:cNvSpPr/>
          <p:nvPr/>
        </p:nvSpPr>
        <p:spPr>
          <a:xfrm>
            <a:off x="3666017" y="3809952"/>
            <a:ext cx="1728869" cy="700656"/>
          </a:xfrm>
          <a:custGeom>
            <a:avLst/>
            <a:gdLst>
              <a:gd name="connsiteX0" fmla="*/ 25873 w 1728869"/>
              <a:gd name="connsiteY0" fmla="*/ 699183 h 700656"/>
              <a:gd name="connsiteX1" fmla="*/ 1243168 w 1728869"/>
              <a:gd name="connsiteY1" fmla="*/ 321993 h 700656"/>
              <a:gd name="connsiteX2" fmla="*/ 797398 w 1728869"/>
              <a:gd name="connsiteY2" fmla="*/ 476298 h 700656"/>
              <a:gd name="connsiteX3" fmla="*/ 1706083 w 1728869"/>
              <a:gd name="connsiteY3" fmla="*/ 224838 h 700656"/>
              <a:gd name="connsiteX4" fmla="*/ 1380328 w 1728869"/>
              <a:gd name="connsiteY4" fmla="*/ 213408 h 700656"/>
              <a:gd name="connsiteX5" fmla="*/ 568798 w 1728869"/>
              <a:gd name="connsiteY5" fmla="*/ 1953 h 700656"/>
              <a:gd name="connsiteX6" fmla="*/ 1031713 w 1728869"/>
              <a:gd name="connsiteY6" fmla="*/ 116253 h 700656"/>
              <a:gd name="connsiteX7" fmla="*/ 528793 w 1728869"/>
              <a:gd name="connsiteY7" fmla="*/ 253413 h 700656"/>
              <a:gd name="connsiteX8" fmla="*/ 3013 w 1728869"/>
              <a:gd name="connsiteY8" fmla="*/ 619173 h 700656"/>
              <a:gd name="connsiteX9" fmla="*/ 380203 w 1728869"/>
              <a:gd name="connsiteY9" fmla="*/ 459153 h 700656"/>
              <a:gd name="connsiteX10" fmla="*/ 25873 w 1728869"/>
              <a:gd name="connsiteY10" fmla="*/ 699183 h 70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8869" h="700656">
                <a:moveTo>
                  <a:pt x="25873" y="699183"/>
                </a:moveTo>
                <a:cubicBezTo>
                  <a:pt x="169701" y="676323"/>
                  <a:pt x="1114581" y="359140"/>
                  <a:pt x="1243168" y="321993"/>
                </a:cubicBezTo>
                <a:cubicBezTo>
                  <a:pt x="1371755" y="284846"/>
                  <a:pt x="720246" y="492490"/>
                  <a:pt x="797398" y="476298"/>
                </a:cubicBezTo>
                <a:cubicBezTo>
                  <a:pt x="874550" y="460106"/>
                  <a:pt x="1608928" y="268653"/>
                  <a:pt x="1706083" y="224838"/>
                </a:cubicBezTo>
                <a:cubicBezTo>
                  <a:pt x="1803238" y="181023"/>
                  <a:pt x="1569875" y="250555"/>
                  <a:pt x="1380328" y="213408"/>
                </a:cubicBezTo>
                <a:cubicBezTo>
                  <a:pt x="1190781" y="176261"/>
                  <a:pt x="626901" y="18145"/>
                  <a:pt x="568798" y="1953"/>
                </a:cubicBezTo>
                <a:cubicBezTo>
                  <a:pt x="510696" y="-14240"/>
                  <a:pt x="1038380" y="74343"/>
                  <a:pt x="1031713" y="116253"/>
                </a:cubicBezTo>
                <a:cubicBezTo>
                  <a:pt x="1025046" y="158163"/>
                  <a:pt x="700243" y="169593"/>
                  <a:pt x="528793" y="253413"/>
                </a:cubicBezTo>
                <a:cubicBezTo>
                  <a:pt x="357343" y="337233"/>
                  <a:pt x="27778" y="584883"/>
                  <a:pt x="3013" y="619173"/>
                </a:cubicBezTo>
                <a:cubicBezTo>
                  <a:pt x="-21752" y="653463"/>
                  <a:pt x="375441" y="446771"/>
                  <a:pt x="380203" y="459153"/>
                </a:cubicBezTo>
                <a:cubicBezTo>
                  <a:pt x="384965" y="471535"/>
                  <a:pt x="-117955" y="722043"/>
                  <a:pt x="25873" y="69918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FC2E8D60-DBF3-D9C4-0438-E53C9FECFF53}"/>
              </a:ext>
            </a:extLst>
          </p:cNvPr>
          <p:cNvSpPr/>
          <p:nvPr/>
        </p:nvSpPr>
        <p:spPr>
          <a:xfrm>
            <a:off x="5035419" y="3850496"/>
            <a:ext cx="1177820" cy="2236049"/>
          </a:xfrm>
          <a:custGeom>
            <a:avLst/>
            <a:gdLst>
              <a:gd name="connsiteX0" fmla="*/ 50931 w 1177820"/>
              <a:gd name="connsiteY0" fmla="*/ 1414 h 2236049"/>
              <a:gd name="connsiteX1" fmla="*/ 839601 w 1177820"/>
              <a:gd name="connsiteY1" fmla="*/ 1001539 h 2236049"/>
              <a:gd name="connsiteX2" fmla="*/ 793881 w 1177820"/>
              <a:gd name="connsiteY2" fmla="*/ 921529 h 2236049"/>
              <a:gd name="connsiteX3" fmla="*/ 1159641 w 1177820"/>
              <a:gd name="connsiteY3" fmla="*/ 1487314 h 2236049"/>
              <a:gd name="connsiteX4" fmla="*/ 1113921 w 1177820"/>
              <a:gd name="connsiteY4" fmla="*/ 1441594 h 2236049"/>
              <a:gd name="connsiteX5" fmla="*/ 1039626 w 1177820"/>
              <a:gd name="connsiteY5" fmla="*/ 2218834 h 2236049"/>
              <a:gd name="connsiteX6" fmla="*/ 1068201 w 1177820"/>
              <a:gd name="connsiteY6" fmla="*/ 1950229 h 2236049"/>
              <a:gd name="connsiteX7" fmla="*/ 873891 w 1177820"/>
              <a:gd name="connsiteY7" fmla="*/ 1601614 h 2236049"/>
              <a:gd name="connsiteX8" fmla="*/ 10926 w 1177820"/>
              <a:gd name="connsiteY8" fmla="*/ 412894 h 2236049"/>
              <a:gd name="connsiteX9" fmla="*/ 365256 w 1177820"/>
              <a:gd name="connsiteY9" fmla="*/ 772939 h 2236049"/>
              <a:gd name="connsiteX10" fmla="*/ 50931 w 1177820"/>
              <a:gd name="connsiteY10" fmla="*/ 1414 h 223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7820" h="2236049">
                <a:moveTo>
                  <a:pt x="50931" y="1414"/>
                </a:moveTo>
                <a:cubicBezTo>
                  <a:pt x="129988" y="39514"/>
                  <a:pt x="715776" y="848187"/>
                  <a:pt x="839601" y="1001539"/>
                </a:cubicBezTo>
                <a:cubicBezTo>
                  <a:pt x="963426" y="1154891"/>
                  <a:pt x="740541" y="840567"/>
                  <a:pt x="793881" y="921529"/>
                </a:cubicBezTo>
                <a:cubicBezTo>
                  <a:pt x="847221" y="1002491"/>
                  <a:pt x="1106301" y="1400637"/>
                  <a:pt x="1159641" y="1487314"/>
                </a:cubicBezTo>
                <a:cubicBezTo>
                  <a:pt x="1212981" y="1573991"/>
                  <a:pt x="1133924" y="1319674"/>
                  <a:pt x="1113921" y="1441594"/>
                </a:cubicBezTo>
                <a:cubicBezTo>
                  <a:pt x="1093919" y="1563514"/>
                  <a:pt x="1047246" y="2134062"/>
                  <a:pt x="1039626" y="2218834"/>
                </a:cubicBezTo>
                <a:cubicBezTo>
                  <a:pt x="1032006" y="2303606"/>
                  <a:pt x="1095823" y="2053099"/>
                  <a:pt x="1068201" y="1950229"/>
                </a:cubicBezTo>
                <a:cubicBezTo>
                  <a:pt x="1040579" y="1847359"/>
                  <a:pt x="1050103" y="1857836"/>
                  <a:pt x="873891" y="1601614"/>
                </a:cubicBezTo>
                <a:cubicBezTo>
                  <a:pt x="697679" y="1345392"/>
                  <a:pt x="95698" y="551006"/>
                  <a:pt x="10926" y="412894"/>
                </a:cubicBezTo>
                <a:cubicBezTo>
                  <a:pt x="-73846" y="274782"/>
                  <a:pt x="362399" y="838661"/>
                  <a:pt x="365256" y="772939"/>
                </a:cubicBezTo>
                <a:cubicBezTo>
                  <a:pt x="368113" y="707217"/>
                  <a:pt x="-28126" y="-36686"/>
                  <a:pt x="50931" y="141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716EBA23-DA75-4398-3365-9B11500C7034}"/>
              </a:ext>
            </a:extLst>
          </p:cNvPr>
          <p:cNvSpPr/>
          <p:nvPr/>
        </p:nvSpPr>
        <p:spPr>
          <a:xfrm>
            <a:off x="5591117" y="5685190"/>
            <a:ext cx="648006" cy="1926456"/>
          </a:xfrm>
          <a:custGeom>
            <a:avLst/>
            <a:gdLst>
              <a:gd name="connsiteX0" fmla="*/ 643948 w 648006"/>
              <a:gd name="connsiteY0" fmla="*/ 1235 h 1926456"/>
              <a:gd name="connsiteX1" fmla="*/ 523933 w 648006"/>
              <a:gd name="connsiteY1" fmla="*/ 647030 h 1926456"/>
              <a:gd name="connsiteX2" fmla="*/ 592513 w 648006"/>
              <a:gd name="connsiteY2" fmla="*/ 481295 h 1926456"/>
              <a:gd name="connsiteX3" fmla="*/ 455353 w 648006"/>
              <a:gd name="connsiteY3" fmla="*/ 1098515 h 1926456"/>
              <a:gd name="connsiteX4" fmla="*/ 38158 w 648006"/>
              <a:gd name="connsiteY4" fmla="*/ 1910045 h 1926456"/>
              <a:gd name="connsiteX5" fmla="*/ 215323 w 648006"/>
              <a:gd name="connsiteY5" fmla="*/ 1595720 h 1926456"/>
              <a:gd name="connsiteX6" fmla="*/ 415348 w 648006"/>
              <a:gd name="connsiteY6" fmla="*/ 1029935 h 1926456"/>
              <a:gd name="connsiteX7" fmla="*/ 495358 w 648006"/>
              <a:gd name="connsiteY7" fmla="*/ 624170 h 1926456"/>
              <a:gd name="connsiteX8" fmla="*/ 3868 w 648006"/>
              <a:gd name="connsiteY8" fmla="*/ 1492850 h 1926456"/>
              <a:gd name="connsiteX9" fmla="*/ 272473 w 648006"/>
              <a:gd name="connsiteY9" fmla="*/ 909920 h 1926456"/>
              <a:gd name="connsiteX10" fmla="*/ 392488 w 648006"/>
              <a:gd name="connsiteY10" fmla="*/ 155540 h 1926456"/>
              <a:gd name="connsiteX11" fmla="*/ 346768 w 648006"/>
              <a:gd name="connsiteY11" fmla="*/ 475580 h 1926456"/>
              <a:gd name="connsiteX12" fmla="*/ 643948 w 648006"/>
              <a:gd name="connsiteY12" fmla="*/ 1235 h 192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006" h="1926456">
                <a:moveTo>
                  <a:pt x="643948" y="1235"/>
                </a:moveTo>
                <a:cubicBezTo>
                  <a:pt x="673475" y="29810"/>
                  <a:pt x="532505" y="567020"/>
                  <a:pt x="523933" y="647030"/>
                </a:cubicBezTo>
                <a:cubicBezTo>
                  <a:pt x="515361" y="727040"/>
                  <a:pt x="603943" y="406048"/>
                  <a:pt x="592513" y="481295"/>
                </a:cubicBezTo>
                <a:cubicBezTo>
                  <a:pt x="581083" y="556542"/>
                  <a:pt x="547745" y="860390"/>
                  <a:pt x="455353" y="1098515"/>
                </a:cubicBezTo>
                <a:cubicBezTo>
                  <a:pt x="362961" y="1336640"/>
                  <a:pt x="78163" y="1827178"/>
                  <a:pt x="38158" y="1910045"/>
                </a:cubicBezTo>
                <a:cubicBezTo>
                  <a:pt x="-1847" y="1992912"/>
                  <a:pt x="152458" y="1742405"/>
                  <a:pt x="215323" y="1595720"/>
                </a:cubicBezTo>
                <a:cubicBezTo>
                  <a:pt x="278188" y="1449035"/>
                  <a:pt x="368675" y="1191860"/>
                  <a:pt x="415348" y="1029935"/>
                </a:cubicBezTo>
                <a:cubicBezTo>
                  <a:pt x="462020" y="868010"/>
                  <a:pt x="563938" y="547018"/>
                  <a:pt x="495358" y="624170"/>
                </a:cubicBezTo>
                <a:cubicBezTo>
                  <a:pt x="426778" y="701322"/>
                  <a:pt x="41015" y="1445225"/>
                  <a:pt x="3868" y="1492850"/>
                </a:cubicBezTo>
                <a:cubicBezTo>
                  <a:pt x="-33279" y="1540475"/>
                  <a:pt x="207703" y="1132805"/>
                  <a:pt x="272473" y="909920"/>
                </a:cubicBezTo>
                <a:cubicBezTo>
                  <a:pt x="337243" y="687035"/>
                  <a:pt x="380105" y="227930"/>
                  <a:pt x="392488" y="155540"/>
                </a:cubicBezTo>
                <a:cubicBezTo>
                  <a:pt x="404870" y="83150"/>
                  <a:pt x="308668" y="502250"/>
                  <a:pt x="346768" y="475580"/>
                </a:cubicBezTo>
                <a:cubicBezTo>
                  <a:pt x="384868" y="448910"/>
                  <a:pt x="614421" y="-27340"/>
                  <a:pt x="643948" y="1235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CBCB325D-B01D-ED3F-FFA3-D904D156A508}"/>
              </a:ext>
            </a:extLst>
          </p:cNvPr>
          <p:cNvSpPr/>
          <p:nvPr/>
        </p:nvSpPr>
        <p:spPr>
          <a:xfrm>
            <a:off x="4295376" y="6922182"/>
            <a:ext cx="1846145" cy="1325391"/>
          </a:xfrm>
          <a:custGeom>
            <a:avLst/>
            <a:gdLst>
              <a:gd name="connsiteX0" fmla="*/ 1808244 w 1846145"/>
              <a:gd name="connsiteY0" fmla="*/ 50118 h 1325391"/>
              <a:gd name="connsiteX1" fmla="*/ 1762524 w 1846145"/>
              <a:gd name="connsiteY1" fmla="*/ 95838 h 1325391"/>
              <a:gd name="connsiteX2" fmla="*/ 1082439 w 1846145"/>
              <a:gd name="connsiteY2" fmla="*/ 804498 h 1325391"/>
              <a:gd name="connsiteX3" fmla="*/ 402354 w 1846145"/>
              <a:gd name="connsiteY3" fmla="*/ 1313133 h 1325391"/>
              <a:gd name="connsiteX4" fmla="*/ 550944 w 1846145"/>
              <a:gd name="connsiteY4" fmla="*/ 1175973 h 1325391"/>
              <a:gd name="connsiteX5" fmla="*/ 122319 w 1846145"/>
              <a:gd name="connsiteY5" fmla="*/ 1273128 h 1325391"/>
              <a:gd name="connsiteX6" fmla="*/ 328059 w 1846145"/>
              <a:gd name="connsiteY6" fmla="*/ 1181688 h 1325391"/>
              <a:gd name="connsiteX7" fmla="*/ 2304 w 1846145"/>
              <a:gd name="connsiteY7" fmla="*/ 1215978 h 1325391"/>
              <a:gd name="connsiteX8" fmla="*/ 528084 w 1846145"/>
              <a:gd name="connsiteY8" fmla="*/ 1078818 h 1325391"/>
              <a:gd name="connsiteX9" fmla="*/ 733824 w 1846145"/>
              <a:gd name="connsiteY9" fmla="*/ 970233 h 1325391"/>
              <a:gd name="connsiteX10" fmla="*/ 1299609 w 1846145"/>
              <a:gd name="connsiteY10" fmla="*/ 341583 h 1325391"/>
              <a:gd name="connsiteX11" fmla="*/ 1013859 w 1846145"/>
              <a:gd name="connsiteY11" fmla="*/ 627333 h 1325391"/>
              <a:gd name="connsiteX12" fmla="*/ 1528209 w 1846145"/>
              <a:gd name="connsiteY12" fmla="*/ 4398 h 1325391"/>
              <a:gd name="connsiteX13" fmla="*/ 1122444 w 1846145"/>
              <a:gd name="connsiteY13" fmla="*/ 335868 h 1325391"/>
              <a:gd name="connsiteX14" fmla="*/ 1808244 w 1846145"/>
              <a:gd name="connsiteY14" fmla="*/ 50118 h 132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46145" h="1325391">
                <a:moveTo>
                  <a:pt x="1808244" y="50118"/>
                </a:moveTo>
                <a:cubicBezTo>
                  <a:pt x="1914924" y="10113"/>
                  <a:pt x="1762524" y="95838"/>
                  <a:pt x="1762524" y="95838"/>
                </a:cubicBezTo>
                <a:cubicBezTo>
                  <a:pt x="1641556" y="221568"/>
                  <a:pt x="1309134" y="601616"/>
                  <a:pt x="1082439" y="804498"/>
                </a:cubicBezTo>
                <a:cubicBezTo>
                  <a:pt x="855744" y="1007380"/>
                  <a:pt x="490936" y="1251221"/>
                  <a:pt x="402354" y="1313133"/>
                </a:cubicBezTo>
                <a:cubicBezTo>
                  <a:pt x="313771" y="1375046"/>
                  <a:pt x="597616" y="1182640"/>
                  <a:pt x="550944" y="1175973"/>
                </a:cubicBezTo>
                <a:cubicBezTo>
                  <a:pt x="504272" y="1169306"/>
                  <a:pt x="159466" y="1272176"/>
                  <a:pt x="122319" y="1273128"/>
                </a:cubicBezTo>
                <a:cubicBezTo>
                  <a:pt x="85172" y="1274080"/>
                  <a:pt x="348061" y="1191213"/>
                  <a:pt x="328059" y="1181688"/>
                </a:cubicBezTo>
                <a:cubicBezTo>
                  <a:pt x="308057" y="1172163"/>
                  <a:pt x="-31034" y="1233123"/>
                  <a:pt x="2304" y="1215978"/>
                </a:cubicBezTo>
                <a:cubicBezTo>
                  <a:pt x="35641" y="1198833"/>
                  <a:pt x="406164" y="1119775"/>
                  <a:pt x="528084" y="1078818"/>
                </a:cubicBezTo>
                <a:cubicBezTo>
                  <a:pt x="650004" y="1037861"/>
                  <a:pt x="605237" y="1093105"/>
                  <a:pt x="733824" y="970233"/>
                </a:cubicBezTo>
                <a:cubicBezTo>
                  <a:pt x="862411" y="847361"/>
                  <a:pt x="1252936" y="398733"/>
                  <a:pt x="1299609" y="341583"/>
                </a:cubicBezTo>
                <a:cubicBezTo>
                  <a:pt x="1346281" y="284433"/>
                  <a:pt x="975759" y="683530"/>
                  <a:pt x="1013859" y="627333"/>
                </a:cubicBezTo>
                <a:cubicBezTo>
                  <a:pt x="1051959" y="571136"/>
                  <a:pt x="1510111" y="52976"/>
                  <a:pt x="1528209" y="4398"/>
                </a:cubicBezTo>
                <a:cubicBezTo>
                  <a:pt x="1546306" y="-44180"/>
                  <a:pt x="1079582" y="325391"/>
                  <a:pt x="1122444" y="335868"/>
                </a:cubicBezTo>
                <a:cubicBezTo>
                  <a:pt x="1165306" y="346345"/>
                  <a:pt x="1701564" y="90123"/>
                  <a:pt x="1808244" y="50118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306D9FCF-60A4-F326-E1B8-A0AFB642A27C}"/>
              </a:ext>
            </a:extLst>
          </p:cNvPr>
          <p:cNvSpPr/>
          <p:nvPr/>
        </p:nvSpPr>
        <p:spPr>
          <a:xfrm>
            <a:off x="3162049" y="6045678"/>
            <a:ext cx="1473877" cy="2199283"/>
          </a:xfrm>
          <a:custGeom>
            <a:avLst/>
            <a:gdLst>
              <a:gd name="connsiteX0" fmla="*/ 209801 w 1473877"/>
              <a:gd name="connsiteY0" fmla="*/ 315117 h 2199283"/>
              <a:gd name="connsiteX1" fmla="*/ 335531 w 1473877"/>
              <a:gd name="connsiteY1" fmla="*/ 703737 h 2199283"/>
              <a:gd name="connsiteX2" fmla="*/ 684146 w 1473877"/>
              <a:gd name="connsiteY2" fmla="*/ 1246662 h 2199283"/>
              <a:gd name="connsiteX3" fmla="*/ 558416 w 1473877"/>
              <a:gd name="connsiteY3" fmla="*/ 1103787 h 2199283"/>
              <a:gd name="connsiteX4" fmla="*/ 1015616 w 1473877"/>
              <a:gd name="connsiteY4" fmla="*/ 1669572 h 2199283"/>
              <a:gd name="connsiteX5" fmla="*/ 1444241 w 1473877"/>
              <a:gd name="connsiteY5" fmla="*/ 2172492 h 2199283"/>
              <a:gd name="connsiteX6" fmla="*/ 1375661 w 1473877"/>
              <a:gd name="connsiteY6" fmla="*/ 2098197 h 2199283"/>
              <a:gd name="connsiteX7" fmla="*/ 884171 w 1473877"/>
              <a:gd name="connsiteY7" fmla="*/ 1823877 h 2199283"/>
              <a:gd name="connsiteX8" fmla="*/ 192656 w 1473877"/>
              <a:gd name="connsiteY8" fmla="*/ 1195227 h 2199283"/>
              <a:gd name="connsiteX9" fmla="*/ 341246 w 1473877"/>
              <a:gd name="connsiteY9" fmla="*/ 1378107 h 2199283"/>
              <a:gd name="connsiteX10" fmla="*/ 38351 w 1473877"/>
              <a:gd name="connsiteY10" fmla="*/ 469422 h 2199283"/>
              <a:gd name="connsiteX11" fmla="*/ 55496 w 1473877"/>
              <a:gd name="connsiteY11" fmla="*/ 789462 h 2199283"/>
              <a:gd name="connsiteX12" fmla="*/ 4061 w 1473877"/>
              <a:gd name="connsiteY12" fmla="*/ 792 h 2199283"/>
              <a:gd name="connsiteX13" fmla="*/ 181226 w 1473877"/>
              <a:gd name="connsiteY13" fmla="*/ 635157 h 2199283"/>
              <a:gd name="connsiteX14" fmla="*/ 209801 w 1473877"/>
              <a:gd name="connsiteY14" fmla="*/ 315117 h 219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3877" h="2199283">
                <a:moveTo>
                  <a:pt x="209801" y="315117"/>
                </a:moveTo>
                <a:cubicBezTo>
                  <a:pt x="235519" y="326547"/>
                  <a:pt x="256474" y="548480"/>
                  <a:pt x="335531" y="703737"/>
                </a:cubicBezTo>
                <a:cubicBezTo>
                  <a:pt x="414589" y="858995"/>
                  <a:pt x="646999" y="1179987"/>
                  <a:pt x="684146" y="1246662"/>
                </a:cubicBezTo>
                <a:cubicBezTo>
                  <a:pt x="721293" y="1313337"/>
                  <a:pt x="503171" y="1033302"/>
                  <a:pt x="558416" y="1103787"/>
                </a:cubicBezTo>
                <a:cubicBezTo>
                  <a:pt x="613661" y="1174272"/>
                  <a:pt x="867979" y="1491455"/>
                  <a:pt x="1015616" y="1669572"/>
                </a:cubicBezTo>
                <a:cubicBezTo>
                  <a:pt x="1163254" y="1847690"/>
                  <a:pt x="1384234" y="2101055"/>
                  <a:pt x="1444241" y="2172492"/>
                </a:cubicBezTo>
                <a:cubicBezTo>
                  <a:pt x="1504248" y="2243929"/>
                  <a:pt x="1469006" y="2156299"/>
                  <a:pt x="1375661" y="2098197"/>
                </a:cubicBezTo>
                <a:cubicBezTo>
                  <a:pt x="1282316" y="2040095"/>
                  <a:pt x="1081339" y="1974372"/>
                  <a:pt x="884171" y="1823877"/>
                </a:cubicBezTo>
                <a:cubicBezTo>
                  <a:pt x="687004" y="1673382"/>
                  <a:pt x="283143" y="1269522"/>
                  <a:pt x="192656" y="1195227"/>
                </a:cubicBezTo>
                <a:cubicBezTo>
                  <a:pt x="102169" y="1120932"/>
                  <a:pt x="366964" y="1499075"/>
                  <a:pt x="341246" y="1378107"/>
                </a:cubicBezTo>
                <a:cubicBezTo>
                  <a:pt x="315529" y="1257140"/>
                  <a:pt x="85976" y="567529"/>
                  <a:pt x="38351" y="469422"/>
                </a:cubicBezTo>
                <a:cubicBezTo>
                  <a:pt x="-9274" y="371315"/>
                  <a:pt x="61211" y="867567"/>
                  <a:pt x="55496" y="789462"/>
                </a:cubicBezTo>
                <a:cubicBezTo>
                  <a:pt x="49781" y="711357"/>
                  <a:pt x="-16894" y="26509"/>
                  <a:pt x="4061" y="792"/>
                </a:cubicBezTo>
                <a:cubicBezTo>
                  <a:pt x="25016" y="-24925"/>
                  <a:pt x="148841" y="583722"/>
                  <a:pt x="181226" y="635157"/>
                </a:cubicBezTo>
                <a:cubicBezTo>
                  <a:pt x="213611" y="686592"/>
                  <a:pt x="184083" y="303687"/>
                  <a:pt x="209801" y="315117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5967DF04-47DF-FA43-07A6-3565B1D2D3A5}"/>
              </a:ext>
            </a:extLst>
          </p:cNvPr>
          <p:cNvSpPr/>
          <p:nvPr/>
        </p:nvSpPr>
        <p:spPr>
          <a:xfrm>
            <a:off x="3045990" y="4253047"/>
            <a:ext cx="1143115" cy="2576356"/>
          </a:xfrm>
          <a:custGeom>
            <a:avLst/>
            <a:gdLst>
              <a:gd name="connsiteX0" fmla="*/ 1143105 w 1143115"/>
              <a:gd name="connsiteY0" fmla="*/ 4628 h 2576356"/>
              <a:gd name="connsiteX1" fmla="*/ 503025 w 1143115"/>
              <a:gd name="connsiteY1" fmla="*/ 793298 h 2576356"/>
              <a:gd name="connsiteX2" fmla="*/ 674475 w 1143115"/>
              <a:gd name="connsiteY2" fmla="*/ 684713 h 2576356"/>
              <a:gd name="connsiteX3" fmla="*/ 308715 w 1143115"/>
              <a:gd name="connsiteY3" fmla="*/ 1290503 h 2576356"/>
              <a:gd name="connsiteX4" fmla="*/ 331575 w 1143115"/>
              <a:gd name="connsiteY4" fmla="*/ 1467668 h 2576356"/>
              <a:gd name="connsiteX5" fmla="*/ 331575 w 1143115"/>
              <a:gd name="connsiteY5" fmla="*/ 1359083 h 2576356"/>
              <a:gd name="connsiteX6" fmla="*/ 188700 w 1143115"/>
              <a:gd name="connsiteY6" fmla="*/ 1764848 h 2576356"/>
              <a:gd name="connsiteX7" fmla="*/ 262995 w 1143115"/>
              <a:gd name="connsiteY7" fmla="*/ 2193473 h 2576356"/>
              <a:gd name="connsiteX8" fmla="*/ 262995 w 1143115"/>
              <a:gd name="connsiteY8" fmla="*/ 2044883 h 2576356"/>
              <a:gd name="connsiteX9" fmla="*/ 365865 w 1143115"/>
              <a:gd name="connsiteY9" fmla="*/ 2564948 h 2576356"/>
              <a:gd name="connsiteX10" fmla="*/ 268710 w 1143115"/>
              <a:gd name="connsiteY10" fmla="*/ 2313488 h 2576356"/>
              <a:gd name="connsiteX11" fmla="*/ 105 w 1143115"/>
              <a:gd name="connsiteY11" fmla="*/ 1313363 h 2576356"/>
              <a:gd name="connsiteX12" fmla="*/ 234420 w 1143115"/>
              <a:gd name="connsiteY12" fmla="*/ 1056188 h 2576356"/>
              <a:gd name="connsiteX13" fmla="*/ 74400 w 1143115"/>
              <a:gd name="connsiteY13" fmla="*/ 1290503 h 2576356"/>
              <a:gd name="connsiteX14" fmla="*/ 731625 w 1143115"/>
              <a:gd name="connsiteY14" fmla="*/ 204653 h 2576356"/>
              <a:gd name="connsiteX15" fmla="*/ 485880 w 1143115"/>
              <a:gd name="connsiteY15" fmla="*/ 456113 h 2576356"/>
              <a:gd name="connsiteX16" fmla="*/ 1143105 w 1143115"/>
              <a:gd name="connsiteY16" fmla="*/ 4628 h 2576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3115" h="2576356">
                <a:moveTo>
                  <a:pt x="1143105" y="4628"/>
                </a:moveTo>
                <a:cubicBezTo>
                  <a:pt x="1145963" y="60826"/>
                  <a:pt x="581130" y="679951"/>
                  <a:pt x="503025" y="793298"/>
                </a:cubicBezTo>
                <a:cubicBezTo>
                  <a:pt x="424920" y="906645"/>
                  <a:pt x="706860" y="601845"/>
                  <a:pt x="674475" y="684713"/>
                </a:cubicBezTo>
                <a:cubicBezTo>
                  <a:pt x="642090" y="767581"/>
                  <a:pt x="365865" y="1160010"/>
                  <a:pt x="308715" y="1290503"/>
                </a:cubicBezTo>
                <a:cubicBezTo>
                  <a:pt x="251565" y="1420996"/>
                  <a:pt x="327765" y="1456238"/>
                  <a:pt x="331575" y="1467668"/>
                </a:cubicBezTo>
                <a:cubicBezTo>
                  <a:pt x="335385" y="1479098"/>
                  <a:pt x="355387" y="1309553"/>
                  <a:pt x="331575" y="1359083"/>
                </a:cubicBezTo>
                <a:cubicBezTo>
                  <a:pt x="307763" y="1408613"/>
                  <a:pt x="200130" y="1625783"/>
                  <a:pt x="188700" y="1764848"/>
                </a:cubicBezTo>
                <a:cubicBezTo>
                  <a:pt x="177270" y="1903913"/>
                  <a:pt x="250613" y="2146801"/>
                  <a:pt x="262995" y="2193473"/>
                </a:cubicBezTo>
                <a:cubicBezTo>
                  <a:pt x="275377" y="2240145"/>
                  <a:pt x="245850" y="1982971"/>
                  <a:pt x="262995" y="2044883"/>
                </a:cubicBezTo>
                <a:cubicBezTo>
                  <a:pt x="280140" y="2106795"/>
                  <a:pt x="364912" y="2520181"/>
                  <a:pt x="365865" y="2564948"/>
                </a:cubicBezTo>
                <a:cubicBezTo>
                  <a:pt x="366817" y="2609716"/>
                  <a:pt x="329670" y="2522085"/>
                  <a:pt x="268710" y="2313488"/>
                </a:cubicBezTo>
                <a:cubicBezTo>
                  <a:pt x="207750" y="2104891"/>
                  <a:pt x="5820" y="1522913"/>
                  <a:pt x="105" y="1313363"/>
                </a:cubicBezTo>
                <a:cubicBezTo>
                  <a:pt x="-5610" y="1103813"/>
                  <a:pt x="222038" y="1059998"/>
                  <a:pt x="234420" y="1056188"/>
                </a:cubicBezTo>
                <a:cubicBezTo>
                  <a:pt x="246802" y="1052378"/>
                  <a:pt x="-8467" y="1432425"/>
                  <a:pt x="74400" y="1290503"/>
                </a:cubicBezTo>
                <a:cubicBezTo>
                  <a:pt x="157267" y="1148581"/>
                  <a:pt x="663045" y="343718"/>
                  <a:pt x="731625" y="204653"/>
                </a:cubicBezTo>
                <a:cubicBezTo>
                  <a:pt x="800205" y="65588"/>
                  <a:pt x="420158" y="490403"/>
                  <a:pt x="485880" y="456113"/>
                </a:cubicBezTo>
                <a:cubicBezTo>
                  <a:pt x="551602" y="421823"/>
                  <a:pt x="1140247" y="-51570"/>
                  <a:pt x="1143105" y="4628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64BC250C-3C72-0E4C-5128-3AD39F0C0A5B}"/>
              </a:ext>
            </a:extLst>
          </p:cNvPr>
          <p:cNvSpPr/>
          <p:nvPr/>
        </p:nvSpPr>
        <p:spPr>
          <a:xfrm>
            <a:off x="3194866" y="4022845"/>
            <a:ext cx="1699730" cy="1618219"/>
          </a:xfrm>
          <a:custGeom>
            <a:avLst/>
            <a:gdLst>
              <a:gd name="connsiteX0" fmla="*/ 1696986 w 1699730"/>
              <a:gd name="connsiteY0" fmla="*/ 7288 h 1618219"/>
              <a:gd name="connsiteX1" fmla="*/ 1166408 w 1699730"/>
              <a:gd name="connsiteY1" fmla="*/ 413688 h 1618219"/>
              <a:gd name="connsiteX2" fmla="*/ 737430 w 1699730"/>
              <a:gd name="connsiteY2" fmla="*/ 917925 h 1618219"/>
              <a:gd name="connsiteX3" fmla="*/ 850319 w 1699730"/>
              <a:gd name="connsiteY3" fmla="*/ 944266 h 1618219"/>
              <a:gd name="connsiteX4" fmla="*/ 842793 w 1699730"/>
              <a:gd name="connsiteY4" fmla="*/ 1185096 h 1618219"/>
              <a:gd name="connsiteX5" fmla="*/ 1222853 w 1699730"/>
              <a:gd name="connsiteY5" fmla="*/ 1467318 h 1618219"/>
              <a:gd name="connsiteX6" fmla="*/ 963208 w 1699730"/>
              <a:gd name="connsiteY6" fmla="*/ 1260355 h 1618219"/>
              <a:gd name="connsiteX7" fmla="*/ 564334 w 1699730"/>
              <a:gd name="connsiteY7" fmla="*/ 1162518 h 1618219"/>
              <a:gd name="connsiteX8" fmla="*/ 146645 w 1699730"/>
              <a:gd name="connsiteY8" fmla="*/ 1316799 h 1618219"/>
              <a:gd name="connsiteX9" fmla="*/ 428867 w 1699730"/>
              <a:gd name="connsiteY9" fmla="*/ 1185096 h 1618219"/>
              <a:gd name="connsiteX10" fmla="*/ 3653 w 1699730"/>
              <a:gd name="connsiteY10" fmla="*/ 1617836 h 1618219"/>
              <a:gd name="connsiteX11" fmla="*/ 252008 w 1699730"/>
              <a:gd name="connsiteY11" fmla="*/ 1098548 h 1618219"/>
              <a:gd name="connsiteX12" fmla="*/ 741193 w 1699730"/>
              <a:gd name="connsiteY12" fmla="*/ 123940 h 1618219"/>
              <a:gd name="connsiteX13" fmla="*/ 556808 w 1699730"/>
              <a:gd name="connsiteY13" fmla="*/ 421214 h 1618219"/>
              <a:gd name="connsiteX14" fmla="*/ 1125015 w 1699730"/>
              <a:gd name="connsiteY14" fmla="*/ 11051 h 1618219"/>
              <a:gd name="connsiteX15" fmla="*/ 925578 w 1699730"/>
              <a:gd name="connsiteY15" fmla="*/ 142755 h 1618219"/>
              <a:gd name="connsiteX16" fmla="*/ 1696986 w 1699730"/>
              <a:gd name="connsiteY16" fmla="*/ 7288 h 161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99730" h="1618219">
                <a:moveTo>
                  <a:pt x="1696986" y="7288"/>
                </a:moveTo>
                <a:cubicBezTo>
                  <a:pt x="1737124" y="52444"/>
                  <a:pt x="1326334" y="261915"/>
                  <a:pt x="1166408" y="413688"/>
                </a:cubicBezTo>
                <a:cubicBezTo>
                  <a:pt x="1006482" y="565461"/>
                  <a:pt x="790111" y="829495"/>
                  <a:pt x="737430" y="917925"/>
                </a:cubicBezTo>
                <a:cubicBezTo>
                  <a:pt x="684748" y="1006355"/>
                  <a:pt x="832758" y="899737"/>
                  <a:pt x="850319" y="944266"/>
                </a:cubicBezTo>
                <a:cubicBezTo>
                  <a:pt x="867880" y="988795"/>
                  <a:pt x="780704" y="1097921"/>
                  <a:pt x="842793" y="1185096"/>
                </a:cubicBezTo>
                <a:cubicBezTo>
                  <a:pt x="904882" y="1272271"/>
                  <a:pt x="1202784" y="1454775"/>
                  <a:pt x="1222853" y="1467318"/>
                </a:cubicBezTo>
                <a:cubicBezTo>
                  <a:pt x="1242922" y="1479861"/>
                  <a:pt x="1072961" y="1311155"/>
                  <a:pt x="963208" y="1260355"/>
                </a:cubicBezTo>
                <a:cubicBezTo>
                  <a:pt x="853455" y="1209555"/>
                  <a:pt x="700428" y="1153111"/>
                  <a:pt x="564334" y="1162518"/>
                </a:cubicBezTo>
                <a:cubicBezTo>
                  <a:pt x="428240" y="1171925"/>
                  <a:pt x="169223" y="1313036"/>
                  <a:pt x="146645" y="1316799"/>
                </a:cubicBezTo>
                <a:cubicBezTo>
                  <a:pt x="124067" y="1320562"/>
                  <a:pt x="452699" y="1134923"/>
                  <a:pt x="428867" y="1185096"/>
                </a:cubicBezTo>
                <a:cubicBezTo>
                  <a:pt x="405035" y="1235269"/>
                  <a:pt x="33129" y="1632261"/>
                  <a:pt x="3653" y="1617836"/>
                </a:cubicBezTo>
                <a:cubicBezTo>
                  <a:pt x="-25824" y="1603411"/>
                  <a:pt x="129085" y="1347531"/>
                  <a:pt x="252008" y="1098548"/>
                </a:cubicBezTo>
                <a:cubicBezTo>
                  <a:pt x="374931" y="849565"/>
                  <a:pt x="690393" y="236829"/>
                  <a:pt x="741193" y="123940"/>
                </a:cubicBezTo>
                <a:cubicBezTo>
                  <a:pt x="791993" y="11051"/>
                  <a:pt x="492838" y="440029"/>
                  <a:pt x="556808" y="421214"/>
                </a:cubicBezTo>
                <a:cubicBezTo>
                  <a:pt x="620778" y="402399"/>
                  <a:pt x="1063553" y="57461"/>
                  <a:pt x="1125015" y="11051"/>
                </a:cubicBezTo>
                <a:cubicBezTo>
                  <a:pt x="1186477" y="-35359"/>
                  <a:pt x="828995" y="144009"/>
                  <a:pt x="925578" y="142755"/>
                </a:cubicBezTo>
                <a:cubicBezTo>
                  <a:pt x="1022161" y="141501"/>
                  <a:pt x="1656848" y="-37868"/>
                  <a:pt x="1696986" y="7288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71D4563B-3D42-4563-E0E1-9C523A3F2ECB}"/>
              </a:ext>
            </a:extLst>
          </p:cNvPr>
          <p:cNvSpPr/>
          <p:nvPr/>
        </p:nvSpPr>
        <p:spPr>
          <a:xfrm>
            <a:off x="3495793" y="5093016"/>
            <a:ext cx="931834" cy="1439502"/>
          </a:xfrm>
          <a:custGeom>
            <a:avLst/>
            <a:gdLst>
              <a:gd name="connsiteX0" fmla="*/ 726251 w 931834"/>
              <a:gd name="connsiteY0" fmla="*/ 2036 h 1439502"/>
              <a:gd name="connsiteX1" fmla="*/ 895585 w 931834"/>
              <a:gd name="connsiteY1" fmla="*/ 434777 h 1439502"/>
              <a:gd name="connsiteX2" fmla="*/ 895585 w 931834"/>
              <a:gd name="connsiteY2" fmla="*/ 878806 h 1439502"/>
              <a:gd name="connsiteX3" fmla="*/ 929451 w 931834"/>
              <a:gd name="connsiteY3" fmla="*/ 739577 h 1439502"/>
              <a:gd name="connsiteX4" fmla="*/ 820326 w 931834"/>
              <a:gd name="connsiteY4" fmla="*/ 1130925 h 1439502"/>
              <a:gd name="connsiteX5" fmla="*/ 782696 w 931834"/>
              <a:gd name="connsiteY5" fmla="*/ 1401858 h 1439502"/>
              <a:gd name="connsiteX6" fmla="*/ 786459 w 931834"/>
              <a:gd name="connsiteY6" fmla="*/ 1097058 h 1439502"/>
              <a:gd name="connsiteX7" fmla="*/ 635940 w 931834"/>
              <a:gd name="connsiteY7" fmla="*/ 1439488 h 1439502"/>
              <a:gd name="connsiteX8" fmla="*/ 662281 w 931834"/>
              <a:gd name="connsiteY8" fmla="*/ 1112110 h 1439502"/>
              <a:gd name="connsiteX9" fmla="*/ 530577 w 931834"/>
              <a:gd name="connsiteY9" fmla="*/ 1371754 h 1439502"/>
              <a:gd name="connsiteX10" fmla="*/ 677333 w 931834"/>
              <a:gd name="connsiteY10" fmla="*/ 856228 h 1439502"/>
              <a:gd name="connsiteX11" fmla="*/ 707437 w 931834"/>
              <a:gd name="connsiteY11" fmla="*/ 656791 h 1439502"/>
              <a:gd name="connsiteX12" fmla="*/ 564444 w 931834"/>
              <a:gd name="connsiteY12" fmla="*/ 363280 h 1439502"/>
              <a:gd name="connsiteX13" fmla="*/ 477896 w 931834"/>
              <a:gd name="connsiteY13" fmla="*/ 227814 h 1439502"/>
              <a:gd name="connsiteX14" fmla="*/ 669807 w 931834"/>
              <a:gd name="connsiteY14" fmla="*/ 453591 h 1439502"/>
              <a:gd name="connsiteX15" fmla="*/ 628414 w 931834"/>
              <a:gd name="connsiteY15" fmla="*/ 186421 h 1439502"/>
              <a:gd name="connsiteX16" fmla="*/ 376296 w 931834"/>
              <a:gd name="connsiteY16" fmla="*/ 118688 h 1439502"/>
              <a:gd name="connsiteX17" fmla="*/ 0 w 931834"/>
              <a:gd name="connsiteY17" fmla="*/ 118688 h 1439502"/>
              <a:gd name="connsiteX18" fmla="*/ 628414 w 931834"/>
              <a:gd name="connsiteY18" fmla="*/ 118688 h 1439502"/>
              <a:gd name="connsiteX19" fmla="*/ 628414 w 931834"/>
              <a:gd name="connsiteY19" fmla="*/ 13325 h 1439502"/>
              <a:gd name="connsiteX20" fmla="*/ 737540 w 931834"/>
              <a:gd name="connsiteY20" fmla="*/ 261680 h 1439502"/>
              <a:gd name="connsiteX21" fmla="*/ 726251 w 931834"/>
              <a:gd name="connsiteY21" fmla="*/ 2036 h 143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31834" h="1439502">
                <a:moveTo>
                  <a:pt x="726251" y="2036"/>
                </a:moveTo>
                <a:cubicBezTo>
                  <a:pt x="752592" y="30885"/>
                  <a:pt x="867363" y="288649"/>
                  <a:pt x="895585" y="434777"/>
                </a:cubicBezTo>
                <a:cubicBezTo>
                  <a:pt x="923807" y="580905"/>
                  <a:pt x="889941" y="828006"/>
                  <a:pt x="895585" y="878806"/>
                </a:cubicBezTo>
                <a:cubicBezTo>
                  <a:pt x="901229" y="929606"/>
                  <a:pt x="941994" y="697557"/>
                  <a:pt x="929451" y="739577"/>
                </a:cubicBezTo>
                <a:cubicBezTo>
                  <a:pt x="916908" y="781597"/>
                  <a:pt x="844785" y="1020545"/>
                  <a:pt x="820326" y="1130925"/>
                </a:cubicBezTo>
                <a:cubicBezTo>
                  <a:pt x="795867" y="1241305"/>
                  <a:pt x="788340" y="1407502"/>
                  <a:pt x="782696" y="1401858"/>
                </a:cubicBezTo>
                <a:cubicBezTo>
                  <a:pt x="777052" y="1396214"/>
                  <a:pt x="810918" y="1090786"/>
                  <a:pt x="786459" y="1097058"/>
                </a:cubicBezTo>
                <a:cubicBezTo>
                  <a:pt x="762000" y="1103330"/>
                  <a:pt x="656636" y="1436979"/>
                  <a:pt x="635940" y="1439488"/>
                </a:cubicBezTo>
                <a:cubicBezTo>
                  <a:pt x="615244" y="1441997"/>
                  <a:pt x="679841" y="1123399"/>
                  <a:pt x="662281" y="1112110"/>
                </a:cubicBezTo>
                <a:cubicBezTo>
                  <a:pt x="644721" y="1100821"/>
                  <a:pt x="528068" y="1414401"/>
                  <a:pt x="530577" y="1371754"/>
                </a:cubicBezTo>
                <a:cubicBezTo>
                  <a:pt x="533086" y="1329107"/>
                  <a:pt x="647856" y="975388"/>
                  <a:pt x="677333" y="856228"/>
                </a:cubicBezTo>
                <a:cubicBezTo>
                  <a:pt x="706810" y="737068"/>
                  <a:pt x="726252" y="738949"/>
                  <a:pt x="707437" y="656791"/>
                </a:cubicBezTo>
                <a:cubicBezTo>
                  <a:pt x="688622" y="574633"/>
                  <a:pt x="602701" y="434776"/>
                  <a:pt x="564444" y="363280"/>
                </a:cubicBezTo>
                <a:cubicBezTo>
                  <a:pt x="526187" y="291784"/>
                  <a:pt x="460336" y="212762"/>
                  <a:pt x="477896" y="227814"/>
                </a:cubicBezTo>
                <a:cubicBezTo>
                  <a:pt x="495456" y="242866"/>
                  <a:pt x="644721" y="460490"/>
                  <a:pt x="669807" y="453591"/>
                </a:cubicBezTo>
                <a:cubicBezTo>
                  <a:pt x="694893" y="446692"/>
                  <a:pt x="677332" y="242238"/>
                  <a:pt x="628414" y="186421"/>
                </a:cubicBezTo>
                <a:cubicBezTo>
                  <a:pt x="579496" y="130604"/>
                  <a:pt x="481032" y="129977"/>
                  <a:pt x="376296" y="118688"/>
                </a:cubicBezTo>
                <a:cubicBezTo>
                  <a:pt x="271560" y="107399"/>
                  <a:pt x="0" y="118688"/>
                  <a:pt x="0" y="118688"/>
                </a:cubicBezTo>
                <a:cubicBezTo>
                  <a:pt x="42020" y="118688"/>
                  <a:pt x="523679" y="136248"/>
                  <a:pt x="628414" y="118688"/>
                </a:cubicBezTo>
                <a:cubicBezTo>
                  <a:pt x="733149" y="101128"/>
                  <a:pt x="610226" y="-10507"/>
                  <a:pt x="628414" y="13325"/>
                </a:cubicBezTo>
                <a:cubicBezTo>
                  <a:pt x="646602" y="37157"/>
                  <a:pt x="718725" y="262934"/>
                  <a:pt x="737540" y="261680"/>
                </a:cubicBezTo>
                <a:cubicBezTo>
                  <a:pt x="756355" y="260426"/>
                  <a:pt x="699910" y="-26813"/>
                  <a:pt x="726251" y="2036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2241FDD4-83B7-AD06-5C07-D05DA78EC1FF}"/>
              </a:ext>
            </a:extLst>
          </p:cNvPr>
          <p:cNvSpPr/>
          <p:nvPr/>
        </p:nvSpPr>
        <p:spPr>
          <a:xfrm>
            <a:off x="4097788" y="5876076"/>
            <a:ext cx="343785" cy="979808"/>
          </a:xfrm>
          <a:custGeom>
            <a:avLst/>
            <a:gdLst>
              <a:gd name="connsiteX0" fmla="*/ 319931 w 343785"/>
              <a:gd name="connsiteY0" fmla="*/ 31776 h 979808"/>
              <a:gd name="connsiteX1" fmla="*/ 308642 w 343785"/>
              <a:gd name="connsiteY1" fmla="*/ 88220 h 979808"/>
              <a:gd name="connsiteX2" fmla="*/ 135545 w 343785"/>
              <a:gd name="connsiteY2" fmla="*/ 487094 h 979808"/>
              <a:gd name="connsiteX3" fmla="*/ 97916 w 343785"/>
              <a:gd name="connsiteY3" fmla="*/ 663954 h 979808"/>
              <a:gd name="connsiteX4" fmla="*/ 135545 w 343785"/>
              <a:gd name="connsiteY4" fmla="*/ 569880 h 979808"/>
              <a:gd name="connsiteX5" fmla="*/ 67812 w 343785"/>
              <a:gd name="connsiteY5" fmla="*/ 765554 h 979808"/>
              <a:gd name="connsiteX6" fmla="*/ 150597 w 343785"/>
              <a:gd name="connsiteY6" fmla="*/ 972517 h 979808"/>
              <a:gd name="connsiteX7" fmla="*/ 112968 w 343785"/>
              <a:gd name="connsiteY7" fmla="*/ 912309 h 979808"/>
              <a:gd name="connsiteX8" fmla="*/ 79 w 343785"/>
              <a:gd name="connsiteY8" fmla="*/ 712872 h 979808"/>
              <a:gd name="connsiteX9" fmla="*/ 131782 w 343785"/>
              <a:gd name="connsiteY9" fmla="*/ 268843 h 979808"/>
              <a:gd name="connsiteX10" fmla="*/ 45234 w 343785"/>
              <a:gd name="connsiteY10" fmla="*/ 487094 h 979808"/>
              <a:gd name="connsiteX11" fmla="*/ 319931 w 343785"/>
              <a:gd name="connsiteY11" fmla="*/ 31776 h 97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785" h="979808">
                <a:moveTo>
                  <a:pt x="319931" y="31776"/>
                </a:moveTo>
                <a:cubicBezTo>
                  <a:pt x="363832" y="-34703"/>
                  <a:pt x="339373" y="12334"/>
                  <a:pt x="308642" y="88220"/>
                </a:cubicBezTo>
                <a:cubicBezTo>
                  <a:pt x="277911" y="164106"/>
                  <a:pt x="170666" y="391138"/>
                  <a:pt x="135545" y="487094"/>
                </a:cubicBezTo>
                <a:cubicBezTo>
                  <a:pt x="100424" y="583050"/>
                  <a:pt x="97916" y="650156"/>
                  <a:pt x="97916" y="663954"/>
                </a:cubicBezTo>
                <a:cubicBezTo>
                  <a:pt x="97916" y="677752"/>
                  <a:pt x="140562" y="552947"/>
                  <a:pt x="135545" y="569880"/>
                </a:cubicBezTo>
                <a:cubicBezTo>
                  <a:pt x="130528" y="586813"/>
                  <a:pt x="65303" y="698448"/>
                  <a:pt x="67812" y="765554"/>
                </a:cubicBezTo>
                <a:cubicBezTo>
                  <a:pt x="70321" y="832660"/>
                  <a:pt x="143071" y="948058"/>
                  <a:pt x="150597" y="972517"/>
                </a:cubicBezTo>
                <a:cubicBezTo>
                  <a:pt x="158123" y="996976"/>
                  <a:pt x="138054" y="955583"/>
                  <a:pt x="112968" y="912309"/>
                </a:cubicBezTo>
                <a:cubicBezTo>
                  <a:pt x="87882" y="869035"/>
                  <a:pt x="-3057" y="820116"/>
                  <a:pt x="79" y="712872"/>
                </a:cubicBezTo>
                <a:cubicBezTo>
                  <a:pt x="3215" y="605628"/>
                  <a:pt x="124256" y="306473"/>
                  <a:pt x="131782" y="268843"/>
                </a:cubicBezTo>
                <a:cubicBezTo>
                  <a:pt x="139308" y="231213"/>
                  <a:pt x="14503" y="522215"/>
                  <a:pt x="45234" y="487094"/>
                </a:cubicBezTo>
                <a:cubicBezTo>
                  <a:pt x="75965" y="451973"/>
                  <a:pt x="276030" y="98255"/>
                  <a:pt x="319931" y="31776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2D6AF2E2-256B-233C-90C8-D7E4DA259FA1}"/>
              </a:ext>
            </a:extLst>
          </p:cNvPr>
          <p:cNvSpPr/>
          <p:nvPr/>
        </p:nvSpPr>
        <p:spPr>
          <a:xfrm>
            <a:off x="4211661" y="5586296"/>
            <a:ext cx="357819" cy="1217978"/>
          </a:xfrm>
          <a:custGeom>
            <a:avLst/>
            <a:gdLst>
              <a:gd name="connsiteX0" fmla="*/ 311420 w 357819"/>
              <a:gd name="connsiteY0" fmla="*/ 103304 h 1217978"/>
              <a:gd name="connsiteX1" fmla="*/ 243687 w 357819"/>
              <a:gd name="connsiteY1" fmla="*/ 513467 h 1217978"/>
              <a:gd name="connsiteX2" fmla="*/ 236161 w 357819"/>
              <a:gd name="connsiteY2" fmla="*/ 957497 h 1217978"/>
              <a:gd name="connsiteX3" fmla="*/ 198532 w 357819"/>
              <a:gd name="connsiteY3" fmla="*/ 833319 h 1217978"/>
              <a:gd name="connsiteX4" fmla="*/ 356576 w 357819"/>
              <a:gd name="connsiteY4" fmla="*/ 1025230 h 1217978"/>
              <a:gd name="connsiteX5" fmla="*/ 270028 w 357819"/>
              <a:gd name="connsiteY5" fmla="*/ 1213378 h 1217978"/>
              <a:gd name="connsiteX6" fmla="*/ 228635 w 357819"/>
              <a:gd name="connsiteY6" fmla="*/ 1164460 h 1217978"/>
              <a:gd name="connsiteX7" fmla="*/ 6620 w 357819"/>
              <a:gd name="connsiteY7" fmla="*/ 893526 h 1217978"/>
              <a:gd name="connsiteX8" fmla="*/ 63065 w 357819"/>
              <a:gd name="connsiteY8" fmla="*/ 825793 h 1217978"/>
              <a:gd name="connsiteX9" fmla="*/ 111983 w 357819"/>
              <a:gd name="connsiteY9" fmla="*/ 505941 h 1217978"/>
              <a:gd name="connsiteX10" fmla="*/ 115746 w 357819"/>
              <a:gd name="connsiteY10" fmla="*/ 746771 h 1217978"/>
              <a:gd name="connsiteX11" fmla="*/ 326472 w 357819"/>
              <a:gd name="connsiteY11" fmla="*/ 50623 h 1217978"/>
              <a:gd name="connsiteX12" fmla="*/ 311420 w 357819"/>
              <a:gd name="connsiteY12" fmla="*/ 103304 h 121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7819" h="1217978">
                <a:moveTo>
                  <a:pt x="311420" y="103304"/>
                </a:moveTo>
                <a:cubicBezTo>
                  <a:pt x="297622" y="180445"/>
                  <a:pt x="256230" y="371102"/>
                  <a:pt x="243687" y="513467"/>
                </a:cubicBezTo>
                <a:cubicBezTo>
                  <a:pt x="231144" y="655832"/>
                  <a:pt x="243687" y="904188"/>
                  <a:pt x="236161" y="957497"/>
                </a:cubicBezTo>
                <a:cubicBezTo>
                  <a:pt x="228635" y="1010806"/>
                  <a:pt x="178463" y="822030"/>
                  <a:pt x="198532" y="833319"/>
                </a:cubicBezTo>
                <a:cubicBezTo>
                  <a:pt x="218601" y="844608"/>
                  <a:pt x="344660" y="961887"/>
                  <a:pt x="356576" y="1025230"/>
                </a:cubicBezTo>
                <a:cubicBezTo>
                  <a:pt x="368492" y="1088573"/>
                  <a:pt x="291352" y="1190173"/>
                  <a:pt x="270028" y="1213378"/>
                </a:cubicBezTo>
                <a:cubicBezTo>
                  <a:pt x="248704" y="1236583"/>
                  <a:pt x="228635" y="1164460"/>
                  <a:pt x="228635" y="1164460"/>
                </a:cubicBezTo>
                <a:cubicBezTo>
                  <a:pt x="184734" y="1111151"/>
                  <a:pt x="34215" y="949971"/>
                  <a:pt x="6620" y="893526"/>
                </a:cubicBezTo>
                <a:cubicBezTo>
                  <a:pt x="-20975" y="837082"/>
                  <a:pt x="45505" y="890390"/>
                  <a:pt x="63065" y="825793"/>
                </a:cubicBezTo>
                <a:cubicBezTo>
                  <a:pt x="80625" y="761196"/>
                  <a:pt x="103203" y="519111"/>
                  <a:pt x="111983" y="505941"/>
                </a:cubicBezTo>
                <a:cubicBezTo>
                  <a:pt x="120763" y="492771"/>
                  <a:pt x="79998" y="822657"/>
                  <a:pt x="115746" y="746771"/>
                </a:cubicBezTo>
                <a:cubicBezTo>
                  <a:pt x="151494" y="670885"/>
                  <a:pt x="292605" y="156613"/>
                  <a:pt x="326472" y="50623"/>
                </a:cubicBezTo>
                <a:cubicBezTo>
                  <a:pt x="360339" y="-55367"/>
                  <a:pt x="325218" y="26163"/>
                  <a:pt x="311420" y="10330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E9FE4B63-0BCA-A5C1-EFCB-B016FC74D9C0}"/>
              </a:ext>
            </a:extLst>
          </p:cNvPr>
          <p:cNvSpPr/>
          <p:nvPr/>
        </p:nvSpPr>
        <p:spPr>
          <a:xfrm>
            <a:off x="4173049" y="6374404"/>
            <a:ext cx="729731" cy="474189"/>
          </a:xfrm>
          <a:custGeom>
            <a:avLst/>
            <a:gdLst>
              <a:gd name="connsiteX0" fmla="*/ 77 w 729731"/>
              <a:gd name="connsiteY0" fmla="*/ 365063 h 474189"/>
              <a:gd name="connsiteX1" fmla="*/ 97914 w 729731"/>
              <a:gd name="connsiteY1" fmla="*/ 319907 h 474189"/>
              <a:gd name="connsiteX2" fmla="*/ 248432 w 729731"/>
              <a:gd name="connsiteY2" fmla="*/ 413981 h 474189"/>
              <a:gd name="connsiteX3" fmla="*/ 267247 w 729731"/>
              <a:gd name="connsiteY3" fmla="*/ 383877 h 474189"/>
              <a:gd name="connsiteX4" fmla="*/ 376373 w 729731"/>
              <a:gd name="connsiteY4" fmla="*/ 410218 h 474189"/>
              <a:gd name="connsiteX5" fmla="*/ 459158 w 729731"/>
              <a:gd name="connsiteY5" fmla="*/ 293566 h 474189"/>
              <a:gd name="connsiteX6" fmla="*/ 602151 w 729731"/>
              <a:gd name="connsiteY6" fmla="*/ 365063 h 474189"/>
              <a:gd name="connsiteX7" fmla="*/ 643544 w 729731"/>
              <a:gd name="connsiteY7" fmla="*/ 342485 h 474189"/>
              <a:gd name="connsiteX8" fmla="*/ 715040 w 729731"/>
              <a:gd name="connsiteY8" fmla="*/ 184440 h 474189"/>
              <a:gd name="connsiteX9" fmla="*/ 617203 w 729731"/>
              <a:gd name="connsiteY9" fmla="*/ 55 h 474189"/>
              <a:gd name="connsiteX10" fmla="*/ 726329 w 729731"/>
              <a:gd name="connsiteY10" fmla="*/ 203255 h 474189"/>
              <a:gd name="connsiteX11" fmla="*/ 684936 w 729731"/>
              <a:gd name="connsiteY11" fmla="*/ 323670 h 474189"/>
              <a:gd name="connsiteX12" fmla="*/ 515603 w 729731"/>
              <a:gd name="connsiteY12" fmla="*/ 380115 h 474189"/>
              <a:gd name="connsiteX13" fmla="*/ 308640 w 729731"/>
              <a:gd name="connsiteY13" fmla="*/ 474189 h 474189"/>
              <a:gd name="connsiteX14" fmla="*/ 94151 w 729731"/>
              <a:gd name="connsiteY14" fmla="*/ 380115 h 474189"/>
              <a:gd name="connsiteX15" fmla="*/ 143070 w 729731"/>
              <a:gd name="connsiteY15" fmla="*/ 406455 h 474189"/>
              <a:gd name="connsiteX16" fmla="*/ 112966 w 729731"/>
              <a:gd name="connsiteY16" fmla="*/ 361300 h 474189"/>
              <a:gd name="connsiteX17" fmla="*/ 77 w 729731"/>
              <a:gd name="connsiteY17" fmla="*/ 365063 h 47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9731" h="474189">
                <a:moveTo>
                  <a:pt x="77" y="365063"/>
                </a:moveTo>
                <a:cubicBezTo>
                  <a:pt x="-2432" y="358164"/>
                  <a:pt x="56522" y="311754"/>
                  <a:pt x="97914" y="319907"/>
                </a:cubicBezTo>
                <a:cubicBezTo>
                  <a:pt x="139306" y="328060"/>
                  <a:pt x="220210" y="403319"/>
                  <a:pt x="248432" y="413981"/>
                </a:cubicBezTo>
                <a:cubicBezTo>
                  <a:pt x="276654" y="424643"/>
                  <a:pt x="245924" y="384504"/>
                  <a:pt x="267247" y="383877"/>
                </a:cubicBezTo>
                <a:cubicBezTo>
                  <a:pt x="288570" y="383250"/>
                  <a:pt x="344388" y="425270"/>
                  <a:pt x="376373" y="410218"/>
                </a:cubicBezTo>
                <a:cubicBezTo>
                  <a:pt x="408358" y="395166"/>
                  <a:pt x="421528" y="301092"/>
                  <a:pt x="459158" y="293566"/>
                </a:cubicBezTo>
                <a:cubicBezTo>
                  <a:pt x="496788" y="286040"/>
                  <a:pt x="571420" y="356910"/>
                  <a:pt x="602151" y="365063"/>
                </a:cubicBezTo>
                <a:cubicBezTo>
                  <a:pt x="632882" y="373216"/>
                  <a:pt x="624729" y="372589"/>
                  <a:pt x="643544" y="342485"/>
                </a:cubicBezTo>
                <a:cubicBezTo>
                  <a:pt x="662359" y="312381"/>
                  <a:pt x="719430" y="241512"/>
                  <a:pt x="715040" y="184440"/>
                </a:cubicBezTo>
                <a:cubicBezTo>
                  <a:pt x="710650" y="127368"/>
                  <a:pt x="615322" y="-3081"/>
                  <a:pt x="617203" y="55"/>
                </a:cubicBezTo>
                <a:cubicBezTo>
                  <a:pt x="619085" y="3191"/>
                  <a:pt x="715040" y="149319"/>
                  <a:pt x="726329" y="203255"/>
                </a:cubicBezTo>
                <a:cubicBezTo>
                  <a:pt x="737618" y="257191"/>
                  <a:pt x="720057" y="294193"/>
                  <a:pt x="684936" y="323670"/>
                </a:cubicBezTo>
                <a:cubicBezTo>
                  <a:pt x="649815" y="353147"/>
                  <a:pt x="578319" y="355028"/>
                  <a:pt x="515603" y="380115"/>
                </a:cubicBezTo>
                <a:cubicBezTo>
                  <a:pt x="452887" y="405202"/>
                  <a:pt x="378882" y="474189"/>
                  <a:pt x="308640" y="474189"/>
                </a:cubicBezTo>
                <a:cubicBezTo>
                  <a:pt x="238398" y="474189"/>
                  <a:pt x="121746" y="391404"/>
                  <a:pt x="94151" y="380115"/>
                </a:cubicBezTo>
                <a:cubicBezTo>
                  <a:pt x="66556" y="368826"/>
                  <a:pt x="139934" y="409591"/>
                  <a:pt x="143070" y="406455"/>
                </a:cubicBezTo>
                <a:cubicBezTo>
                  <a:pt x="146206" y="403319"/>
                  <a:pt x="132408" y="368826"/>
                  <a:pt x="112966" y="361300"/>
                </a:cubicBezTo>
                <a:cubicBezTo>
                  <a:pt x="93524" y="353774"/>
                  <a:pt x="2586" y="371962"/>
                  <a:pt x="77" y="365063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ADADAB59-2D26-DCC4-0E18-311285778235}"/>
              </a:ext>
            </a:extLst>
          </p:cNvPr>
          <p:cNvSpPr/>
          <p:nvPr/>
        </p:nvSpPr>
        <p:spPr>
          <a:xfrm>
            <a:off x="4485549" y="5847635"/>
            <a:ext cx="401877" cy="974555"/>
          </a:xfrm>
          <a:custGeom>
            <a:avLst/>
            <a:gdLst>
              <a:gd name="connsiteX0" fmla="*/ 18718 w 401877"/>
              <a:gd name="connsiteY0" fmla="*/ 11298 h 974555"/>
              <a:gd name="connsiteX1" fmla="*/ 14955 w 401877"/>
              <a:gd name="connsiteY1" fmla="*/ 97846 h 974555"/>
              <a:gd name="connsiteX2" fmla="*/ 154184 w 401877"/>
              <a:gd name="connsiteY2" fmla="*/ 481669 h 974555"/>
              <a:gd name="connsiteX3" fmla="*/ 176762 w 401877"/>
              <a:gd name="connsiteY3" fmla="*/ 741313 h 974555"/>
              <a:gd name="connsiteX4" fmla="*/ 244495 w 401877"/>
              <a:gd name="connsiteY4" fmla="*/ 549402 h 974555"/>
              <a:gd name="connsiteX5" fmla="*/ 349858 w 401877"/>
              <a:gd name="connsiteY5" fmla="*/ 730024 h 974555"/>
              <a:gd name="connsiteX6" fmla="*/ 267073 w 401877"/>
              <a:gd name="connsiteY6" fmla="*/ 959565 h 974555"/>
              <a:gd name="connsiteX7" fmla="*/ 289651 w 401877"/>
              <a:gd name="connsiteY7" fmla="*/ 940750 h 974555"/>
              <a:gd name="connsiteX8" fmla="*/ 372436 w 401877"/>
              <a:gd name="connsiteY8" fmla="*/ 846676 h 974555"/>
              <a:gd name="connsiteX9" fmla="*/ 398777 w 401877"/>
              <a:gd name="connsiteY9" fmla="*/ 699921 h 974555"/>
              <a:gd name="connsiteX10" fmla="*/ 308466 w 401877"/>
              <a:gd name="connsiteY10" fmla="*/ 526824 h 974555"/>
              <a:gd name="connsiteX11" fmla="*/ 315992 w 401877"/>
              <a:gd name="connsiteY11" fmla="*/ 146765 h 974555"/>
              <a:gd name="connsiteX12" fmla="*/ 240732 w 401877"/>
              <a:gd name="connsiteY12" fmla="*/ 421461 h 974555"/>
              <a:gd name="connsiteX13" fmla="*/ 146658 w 401877"/>
              <a:gd name="connsiteY13" fmla="*/ 293521 h 974555"/>
              <a:gd name="connsiteX14" fmla="*/ 18718 w 401877"/>
              <a:gd name="connsiteY14" fmla="*/ 11298 h 97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1877" h="974555">
                <a:moveTo>
                  <a:pt x="18718" y="11298"/>
                </a:moveTo>
                <a:cubicBezTo>
                  <a:pt x="-3232" y="-21314"/>
                  <a:pt x="-7623" y="19451"/>
                  <a:pt x="14955" y="97846"/>
                </a:cubicBezTo>
                <a:cubicBezTo>
                  <a:pt x="37533" y="176241"/>
                  <a:pt x="127216" y="374425"/>
                  <a:pt x="154184" y="481669"/>
                </a:cubicBezTo>
                <a:cubicBezTo>
                  <a:pt x="181152" y="588913"/>
                  <a:pt x="161710" y="730024"/>
                  <a:pt x="176762" y="741313"/>
                </a:cubicBezTo>
                <a:cubicBezTo>
                  <a:pt x="191814" y="752602"/>
                  <a:pt x="215646" y="551283"/>
                  <a:pt x="244495" y="549402"/>
                </a:cubicBezTo>
                <a:cubicBezTo>
                  <a:pt x="273344" y="547521"/>
                  <a:pt x="346095" y="661664"/>
                  <a:pt x="349858" y="730024"/>
                </a:cubicBezTo>
                <a:cubicBezTo>
                  <a:pt x="353621" y="798384"/>
                  <a:pt x="277107" y="924444"/>
                  <a:pt x="267073" y="959565"/>
                </a:cubicBezTo>
                <a:cubicBezTo>
                  <a:pt x="257039" y="994686"/>
                  <a:pt x="272091" y="959565"/>
                  <a:pt x="289651" y="940750"/>
                </a:cubicBezTo>
                <a:cubicBezTo>
                  <a:pt x="307211" y="921935"/>
                  <a:pt x="354248" y="886814"/>
                  <a:pt x="372436" y="846676"/>
                </a:cubicBezTo>
                <a:cubicBezTo>
                  <a:pt x="390624" y="806538"/>
                  <a:pt x="409439" y="753230"/>
                  <a:pt x="398777" y="699921"/>
                </a:cubicBezTo>
                <a:cubicBezTo>
                  <a:pt x="388115" y="646612"/>
                  <a:pt x="322264" y="619017"/>
                  <a:pt x="308466" y="526824"/>
                </a:cubicBezTo>
                <a:cubicBezTo>
                  <a:pt x="294669" y="434631"/>
                  <a:pt x="327281" y="164325"/>
                  <a:pt x="315992" y="146765"/>
                </a:cubicBezTo>
                <a:cubicBezTo>
                  <a:pt x="304703" y="129205"/>
                  <a:pt x="268954" y="397002"/>
                  <a:pt x="240732" y="421461"/>
                </a:cubicBezTo>
                <a:cubicBezTo>
                  <a:pt x="212510" y="445920"/>
                  <a:pt x="185542" y="356864"/>
                  <a:pt x="146658" y="293521"/>
                </a:cubicBezTo>
                <a:cubicBezTo>
                  <a:pt x="107774" y="230178"/>
                  <a:pt x="40668" y="43910"/>
                  <a:pt x="18718" y="11298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9F6D92A3-2B5F-D231-356B-88A52D81A985}"/>
              </a:ext>
            </a:extLst>
          </p:cNvPr>
          <p:cNvSpPr/>
          <p:nvPr/>
        </p:nvSpPr>
        <p:spPr>
          <a:xfrm>
            <a:off x="3272868" y="5512998"/>
            <a:ext cx="956246" cy="354294"/>
          </a:xfrm>
          <a:custGeom>
            <a:avLst/>
            <a:gdLst>
              <a:gd name="connsiteX0" fmla="*/ 557 w 956246"/>
              <a:gd name="connsiteY0" fmla="*/ 221052 h 354294"/>
              <a:gd name="connsiteX1" fmla="*/ 248207 w 956246"/>
              <a:gd name="connsiteY1" fmla="*/ 163902 h 354294"/>
              <a:gd name="connsiteX2" fmla="*/ 168832 w 956246"/>
              <a:gd name="connsiteY2" fmla="*/ 163902 h 354294"/>
              <a:gd name="connsiteX3" fmla="*/ 438707 w 956246"/>
              <a:gd name="connsiteY3" fmla="*/ 27377 h 354294"/>
              <a:gd name="connsiteX4" fmla="*/ 648257 w 956246"/>
              <a:gd name="connsiteY4" fmla="*/ 33727 h 354294"/>
              <a:gd name="connsiteX5" fmla="*/ 626032 w 956246"/>
              <a:gd name="connsiteY5" fmla="*/ 5152 h 354294"/>
              <a:gd name="connsiteX6" fmla="*/ 797482 w 956246"/>
              <a:gd name="connsiteY6" fmla="*/ 154377 h 354294"/>
              <a:gd name="connsiteX7" fmla="*/ 949882 w 956246"/>
              <a:gd name="connsiteY7" fmla="*/ 348052 h 354294"/>
              <a:gd name="connsiteX8" fmla="*/ 921307 w 956246"/>
              <a:gd name="connsiteY8" fmla="*/ 303602 h 354294"/>
              <a:gd name="connsiteX9" fmla="*/ 864157 w 956246"/>
              <a:gd name="connsiteY9" fmla="*/ 271852 h 354294"/>
              <a:gd name="connsiteX10" fmla="*/ 702232 w 956246"/>
              <a:gd name="connsiteY10" fmla="*/ 284552 h 354294"/>
              <a:gd name="connsiteX11" fmla="*/ 794307 w 956246"/>
              <a:gd name="connsiteY11" fmla="*/ 281377 h 354294"/>
              <a:gd name="connsiteX12" fmla="*/ 730807 w 956246"/>
              <a:gd name="connsiteY12" fmla="*/ 157552 h 354294"/>
              <a:gd name="connsiteX13" fmla="*/ 562532 w 956246"/>
              <a:gd name="connsiteY13" fmla="*/ 55952 h 354294"/>
              <a:gd name="connsiteX14" fmla="*/ 260907 w 956246"/>
              <a:gd name="connsiteY14" fmla="*/ 189302 h 354294"/>
              <a:gd name="connsiteX15" fmla="*/ 352982 w 956246"/>
              <a:gd name="connsiteY15" fmla="*/ 160727 h 354294"/>
              <a:gd name="connsiteX16" fmla="*/ 264082 w 956246"/>
              <a:gd name="connsiteY16" fmla="*/ 243277 h 354294"/>
              <a:gd name="connsiteX17" fmla="*/ 67232 w 956246"/>
              <a:gd name="connsiteY17" fmla="*/ 243277 h 354294"/>
              <a:gd name="connsiteX18" fmla="*/ 337107 w 956246"/>
              <a:gd name="connsiteY18" fmla="*/ 313127 h 354294"/>
              <a:gd name="connsiteX19" fmla="*/ 184707 w 956246"/>
              <a:gd name="connsiteY19" fmla="*/ 236927 h 354294"/>
              <a:gd name="connsiteX20" fmla="*/ 557 w 956246"/>
              <a:gd name="connsiteY20" fmla="*/ 221052 h 35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6246" h="354294">
                <a:moveTo>
                  <a:pt x="557" y="221052"/>
                </a:moveTo>
                <a:cubicBezTo>
                  <a:pt x="11140" y="208881"/>
                  <a:pt x="220161" y="173427"/>
                  <a:pt x="248207" y="163902"/>
                </a:cubicBezTo>
                <a:cubicBezTo>
                  <a:pt x="276253" y="154377"/>
                  <a:pt x="137082" y="186656"/>
                  <a:pt x="168832" y="163902"/>
                </a:cubicBezTo>
                <a:cubicBezTo>
                  <a:pt x="200582" y="141148"/>
                  <a:pt x="358803" y="49073"/>
                  <a:pt x="438707" y="27377"/>
                </a:cubicBezTo>
                <a:cubicBezTo>
                  <a:pt x="518611" y="5681"/>
                  <a:pt x="617036" y="37431"/>
                  <a:pt x="648257" y="33727"/>
                </a:cubicBezTo>
                <a:cubicBezTo>
                  <a:pt x="679478" y="30023"/>
                  <a:pt x="601161" y="-14956"/>
                  <a:pt x="626032" y="5152"/>
                </a:cubicBezTo>
                <a:cubicBezTo>
                  <a:pt x="650903" y="25260"/>
                  <a:pt x="743507" y="97227"/>
                  <a:pt x="797482" y="154377"/>
                </a:cubicBezTo>
                <a:cubicBezTo>
                  <a:pt x="851457" y="211527"/>
                  <a:pt x="929245" y="323181"/>
                  <a:pt x="949882" y="348052"/>
                </a:cubicBezTo>
                <a:cubicBezTo>
                  <a:pt x="970519" y="372923"/>
                  <a:pt x="935595" y="316302"/>
                  <a:pt x="921307" y="303602"/>
                </a:cubicBezTo>
                <a:cubicBezTo>
                  <a:pt x="907020" y="290902"/>
                  <a:pt x="900669" y="275027"/>
                  <a:pt x="864157" y="271852"/>
                </a:cubicBezTo>
                <a:lnTo>
                  <a:pt x="702232" y="284552"/>
                </a:lnTo>
                <a:cubicBezTo>
                  <a:pt x="690590" y="286139"/>
                  <a:pt x="789545" y="302544"/>
                  <a:pt x="794307" y="281377"/>
                </a:cubicBezTo>
                <a:cubicBezTo>
                  <a:pt x="799069" y="260210"/>
                  <a:pt x="769436" y="195123"/>
                  <a:pt x="730807" y="157552"/>
                </a:cubicBezTo>
                <a:cubicBezTo>
                  <a:pt x="692178" y="119981"/>
                  <a:pt x="640849" y="50660"/>
                  <a:pt x="562532" y="55952"/>
                </a:cubicBezTo>
                <a:cubicBezTo>
                  <a:pt x="484215" y="61244"/>
                  <a:pt x="295832" y="171839"/>
                  <a:pt x="260907" y="189302"/>
                </a:cubicBezTo>
                <a:cubicBezTo>
                  <a:pt x="225982" y="206764"/>
                  <a:pt x="352453" y="151731"/>
                  <a:pt x="352982" y="160727"/>
                </a:cubicBezTo>
                <a:cubicBezTo>
                  <a:pt x="353511" y="169723"/>
                  <a:pt x="311707" y="229519"/>
                  <a:pt x="264082" y="243277"/>
                </a:cubicBezTo>
                <a:cubicBezTo>
                  <a:pt x="216457" y="257035"/>
                  <a:pt x="55061" y="231635"/>
                  <a:pt x="67232" y="243277"/>
                </a:cubicBezTo>
                <a:cubicBezTo>
                  <a:pt x="79403" y="254919"/>
                  <a:pt x="317528" y="314185"/>
                  <a:pt x="337107" y="313127"/>
                </a:cubicBezTo>
                <a:cubicBezTo>
                  <a:pt x="356686" y="312069"/>
                  <a:pt x="236565" y="251744"/>
                  <a:pt x="184707" y="236927"/>
                </a:cubicBezTo>
                <a:cubicBezTo>
                  <a:pt x="132849" y="222110"/>
                  <a:pt x="-10026" y="233223"/>
                  <a:pt x="557" y="221052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1397BCA9-C522-F2BF-1D1E-5E1AAD46D712}"/>
              </a:ext>
            </a:extLst>
          </p:cNvPr>
          <p:cNvSpPr/>
          <p:nvPr/>
        </p:nvSpPr>
        <p:spPr>
          <a:xfrm>
            <a:off x="3308317" y="5606686"/>
            <a:ext cx="944772" cy="382358"/>
          </a:xfrm>
          <a:custGeom>
            <a:avLst/>
            <a:gdLst>
              <a:gd name="connsiteX0" fmla="*/ 365158 w 944772"/>
              <a:gd name="connsiteY0" fmla="*/ 364 h 382358"/>
              <a:gd name="connsiteX1" fmla="*/ 330233 w 944772"/>
              <a:gd name="connsiteY1" fmla="*/ 73389 h 382358"/>
              <a:gd name="connsiteX2" fmla="*/ 482633 w 944772"/>
              <a:gd name="connsiteY2" fmla="*/ 238489 h 382358"/>
              <a:gd name="connsiteX3" fmla="*/ 441358 w 944772"/>
              <a:gd name="connsiteY3" fmla="*/ 209914 h 382358"/>
              <a:gd name="connsiteX4" fmla="*/ 657258 w 944772"/>
              <a:gd name="connsiteY4" fmla="*/ 206739 h 382358"/>
              <a:gd name="connsiteX5" fmla="*/ 752508 w 944772"/>
              <a:gd name="connsiteY5" fmla="*/ 155939 h 382358"/>
              <a:gd name="connsiteX6" fmla="*/ 933483 w 944772"/>
              <a:gd name="connsiteY6" fmla="*/ 244839 h 382358"/>
              <a:gd name="connsiteX7" fmla="*/ 873158 w 944772"/>
              <a:gd name="connsiteY7" fmla="*/ 241664 h 382358"/>
              <a:gd name="connsiteX8" fmla="*/ 447708 w 944772"/>
              <a:gd name="connsiteY8" fmla="*/ 371839 h 382358"/>
              <a:gd name="connsiteX9" fmla="*/ 555658 w 944772"/>
              <a:gd name="connsiteY9" fmla="*/ 371839 h 382358"/>
              <a:gd name="connsiteX10" fmla="*/ 393733 w 944772"/>
              <a:gd name="connsiteY10" fmla="*/ 349614 h 382358"/>
              <a:gd name="connsiteX11" fmla="*/ 177833 w 944772"/>
              <a:gd name="connsiteY11" fmla="*/ 209914 h 382358"/>
              <a:gd name="connsiteX12" fmla="*/ 247683 w 944772"/>
              <a:gd name="connsiteY12" fmla="*/ 282939 h 382358"/>
              <a:gd name="connsiteX13" fmla="*/ 212758 w 944772"/>
              <a:gd name="connsiteY13" fmla="*/ 222614 h 382358"/>
              <a:gd name="connsiteX14" fmla="*/ 139733 w 944772"/>
              <a:gd name="connsiteY14" fmla="*/ 187689 h 382358"/>
              <a:gd name="connsiteX15" fmla="*/ 33 w 944772"/>
              <a:gd name="connsiteY15" fmla="*/ 76564 h 382358"/>
              <a:gd name="connsiteX16" fmla="*/ 127033 w 944772"/>
              <a:gd name="connsiteY16" fmla="*/ 171814 h 382358"/>
              <a:gd name="connsiteX17" fmla="*/ 181008 w 944772"/>
              <a:gd name="connsiteY17" fmla="*/ 108314 h 382358"/>
              <a:gd name="connsiteX18" fmla="*/ 279433 w 944772"/>
              <a:gd name="connsiteY18" fmla="*/ 44814 h 382358"/>
              <a:gd name="connsiteX19" fmla="*/ 136558 w 944772"/>
              <a:gd name="connsiteY19" fmla="*/ 44814 h 382358"/>
              <a:gd name="connsiteX20" fmla="*/ 365158 w 944772"/>
              <a:gd name="connsiteY20" fmla="*/ 364 h 38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44772" h="382358">
                <a:moveTo>
                  <a:pt x="365158" y="364"/>
                </a:moveTo>
                <a:cubicBezTo>
                  <a:pt x="397437" y="5127"/>
                  <a:pt x="310654" y="33702"/>
                  <a:pt x="330233" y="73389"/>
                </a:cubicBezTo>
                <a:cubicBezTo>
                  <a:pt x="349812" y="113076"/>
                  <a:pt x="464112" y="215735"/>
                  <a:pt x="482633" y="238489"/>
                </a:cubicBezTo>
                <a:cubicBezTo>
                  <a:pt x="501154" y="261243"/>
                  <a:pt x="412254" y="215206"/>
                  <a:pt x="441358" y="209914"/>
                </a:cubicBezTo>
                <a:cubicBezTo>
                  <a:pt x="470462" y="204622"/>
                  <a:pt x="605400" y="215735"/>
                  <a:pt x="657258" y="206739"/>
                </a:cubicBezTo>
                <a:cubicBezTo>
                  <a:pt x="709116" y="197743"/>
                  <a:pt x="706470" y="149589"/>
                  <a:pt x="752508" y="155939"/>
                </a:cubicBezTo>
                <a:cubicBezTo>
                  <a:pt x="798546" y="162289"/>
                  <a:pt x="913375" y="230552"/>
                  <a:pt x="933483" y="244839"/>
                </a:cubicBezTo>
                <a:cubicBezTo>
                  <a:pt x="953591" y="259126"/>
                  <a:pt x="954120" y="220497"/>
                  <a:pt x="873158" y="241664"/>
                </a:cubicBezTo>
                <a:cubicBezTo>
                  <a:pt x="792196" y="262831"/>
                  <a:pt x="500625" y="350143"/>
                  <a:pt x="447708" y="371839"/>
                </a:cubicBezTo>
                <a:cubicBezTo>
                  <a:pt x="394791" y="393535"/>
                  <a:pt x="564654" y="375543"/>
                  <a:pt x="555658" y="371839"/>
                </a:cubicBezTo>
                <a:cubicBezTo>
                  <a:pt x="546662" y="368135"/>
                  <a:pt x="456704" y="376602"/>
                  <a:pt x="393733" y="349614"/>
                </a:cubicBezTo>
                <a:cubicBezTo>
                  <a:pt x="330762" y="322626"/>
                  <a:pt x="202175" y="221026"/>
                  <a:pt x="177833" y="209914"/>
                </a:cubicBezTo>
                <a:cubicBezTo>
                  <a:pt x="153491" y="198802"/>
                  <a:pt x="241862" y="280822"/>
                  <a:pt x="247683" y="282939"/>
                </a:cubicBezTo>
                <a:cubicBezTo>
                  <a:pt x="253504" y="285056"/>
                  <a:pt x="230750" y="238489"/>
                  <a:pt x="212758" y="222614"/>
                </a:cubicBezTo>
                <a:cubicBezTo>
                  <a:pt x="194766" y="206739"/>
                  <a:pt x="175187" y="212031"/>
                  <a:pt x="139733" y="187689"/>
                </a:cubicBezTo>
                <a:cubicBezTo>
                  <a:pt x="104279" y="163347"/>
                  <a:pt x="2150" y="79210"/>
                  <a:pt x="33" y="76564"/>
                </a:cubicBezTo>
                <a:cubicBezTo>
                  <a:pt x="-2084" y="73918"/>
                  <a:pt x="96871" y="166522"/>
                  <a:pt x="127033" y="171814"/>
                </a:cubicBezTo>
                <a:cubicBezTo>
                  <a:pt x="157195" y="177106"/>
                  <a:pt x="155608" y="129481"/>
                  <a:pt x="181008" y="108314"/>
                </a:cubicBezTo>
                <a:cubicBezTo>
                  <a:pt x="206408" y="87147"/>
                  <a:pt x="286841" y="55397"/>
                  <a:pt x="279433" y="44814"/>
                </a:cubicBezTo>
                <a:cubicBezTo>
                  <a:pt x="272025" y="34231"/>
                  <a:pt x="123329" y="50635"/>
                  <a:pt x="136558" y="44814"/>
                </a:cubicBezTo>
                <a:cubicBezTo>
                  <a:pt x="149787" y="38993"/>
                  <a:pt x="332879" y="-4399"/>
                  <a:pt x="365158" y="36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A2BD543E-E2E3-248D-E4DC-A8895A6C3825}"/>
              </a:ext>
            </a:extLst>
          </p:cNvPr>
          <p:cNvSpPr/>
          <p:nvPr/>
        </p:nvSpPr>
        <p:spPr>
          <a:xfrm>
            <a:off x="4783792" y="5443920"/>
            <a:ext cx="931565" cy="445748"/>
          </a:xfrm>
          <a:custGeom>
            <a:avLst/>
            <a:gdLst>
              <a:gd name="connsiteX0" fmla="*/ 928033 w 931565"/>
              <a:gd name="connsiteY0" fmla="*/ 274255 h 445748"/>
              <a:gd name="connsiteX1" fmla="*/ 810558 w 931565"/>
              <a:gd name="connsiteY1" fmla="*/ 232980 h 445748"/>
              <a:gd name="connsiteX2" fmla="*/ 499408 w 931565"/>
              <a:gd name="connsiteY2" fmla="*/ 93280 h 445748"/>
              <a:gd name="connsiteX3" fmla="*/ 550208 w 931565"/>
              <a:gd name="connsiteY3" fmla="*/ 112330 h 445748"/>
              <a:gd name="connsiteX4" fmla="*/ 400983 w 931565"/>
              <a:gd name="connsiteY4" fmla="*/ 61530 h 445748"/>
              <a:gd name="connsiteX5" fmla="*/ 185083 w 931565"/>
              <a:gd name="connsiteY5" fmla="*/ 159955 h 445748"/>
              <a:gd name="connsiteX6" fmla="*/ 232708 w 931565"/>
              <a:gd name="connsiteY6" fmla="*/ 121855 h 445748"/>
              <a:gd name="connsiteX7" fmla="*/ 159683 w 931565"/>
              <a:gd name="connsiteY7" fmla="*/ 188530 h 445748"/>
              <a:gd name="connsiteX8" fmla="*/ 175558 w 931565"/>
              <a:gd name="connsiteY8" fmla="*/ 267905 h 445748"/>
              <a:gd name="connsiteX9" fmla="*/ 108883 w 931565"/>
              <a:gd name="connsiteY9" fmla="*/ 283780 h 445748"/>
              <a:gd name="connsiteX10" fmla="*/ 83483 w 931565"/>
              <a:gd name="connsiteY10" fmla="*/ 309180 h 445748"/>
              <a:gd name="connsiteX11" fmla="*/ 51733 w 931565"/>
              <a:gd name="connsiteY11" fmla="*/ 445705 h 445748"/>
              <a:gd name="connsiteX12" fmla="*/ 51733 w 931565"/>
              <a:gd name="connsiteY12" fmla="*/ 325055 h 445748"/>
              <a:gd name="connsiteX13" fmla="*/ 933 w 931565"/>
              <a:gd name="connsiteY13" fmla="*/ 420305 h 445748"/>
              <a:gd name="connsiteX14" fmla="*/ 29508 w 931565"/>
              <a:gd name="connsiteY14" fmla="*/ 239330 h 445748"/>
              <a:gd name="connsiteX15" fmla="*/ 153333 w 931565"/>
              <a:gd name="connsiteY15" fmla="*/ 39305 h 445748"/>
              <a:gd name="connsiteX16" fmla="*/ 73958 w 931565"/>
              <a:gd name="connsiteY16" fmla="*/ 140905 h 445748"/>
              <a:gd name="connsiteX17" fmla="*/ 305733 w 931565"/>
              <a:gd name="connsiteY17" fmla="*/ 10730 h 445748"/>
              <a:gd name="connsiteX18" fmla="*/ 543858 w 931565"/>
              <a:gd name="connsiteY18" fmla="*/ 48830 h 445748"/>
              <a:gd name="connsiteX19" fmla="*/ 505758 w 931565"/>
              <a:gd name="connsiteY19" fmla="*/ 1205 h 445748"/>
              <a:gd name="connsiteX20" fmla="*/ 699433 w 931565"/>
              <a:gd name="connsiteY20" fmla="*/ 109155 h 445748"/>
              <a:gd name="connsiteX21" fmla="*/ 686733 w 931565"/>
              <a:gd name="connsiteY21" fmla="*/ 86930 h 445748"/>
              <a:gd name="connsiteX22" fmla="*/ 816908 w 931565"/>
              <a:gd name="connsiteY22" fmla="*/ 140905 h 445748"/>
              <a:gd name="connsiteX23" fmla="*/ 931208 w 931565"/>
              <a:gd name="connsiteY23" fmla="*/ 134555 h 445748"/>
              <a:gd name="connsiteX24" fmla="*/ 778808 w 931565"/>
              <a:gd name="connsiteY24" fmla="*/ 156780 h 445748"/>
              <a:gd name="connsiteX25" fmla="*/ 928033 w 931565"/>
              <a:gd name="connsiteY25" fmla="*/ 274255 h 44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1565" h="445748">
                <a:moveTo>
                  <a:pt x="928033" y="274255"/>
                </a:moveTo>
                <a:cubicBezTo>
                  <a:pt x="933325" y="286955"/>
                  <a:pt x="881995" y="263142"/>
                  <a:pt x="810558" y="232980"/>
                </a:cubicBezTo>
                <a:cubicBezTo>
                  <a:pt x="739120" y="202817"/>
                  <a:pt x="542800" y="113388"/>
                  <a:pt x="499408" y="93280"/>
                </a:cubicBezTo>
                <a:cubicBezTo>
                  <a:pt x="456016" y="73172"/>
                  <a:pt x="566612" y="117622"/>
                  <a:pt x="550208" y="112330"/>
                </a:cubicBezTo>
                <a:cubicBezTo>
                  <a:pt x="533804" y="107038"/>
                  <a:pt x="461837" y="53592"/>
                  <a:pt x="400983" y="61530"/>
                </a:cubicBezTo>
                <a:cubicBezTo>
                  <a:pt x="340129" y="69468"/>
                  <a:pt x="213129" y="149901"/>
                  <a:pt x="185083" y="159955"/>
                </a:cubicBezTo>
                <a:cubicBezTo>
                  <a:pt x="157037" y="170009"/>
                  <a:pt x="236941" y="117093"/>
                  <a:pt x="232708" y="121855"/>
                </a:cubicBezTo>
                <a:cubicBezTo>
                  <a:pt x="228475" y="126617"/>
                  <a:pt x="169208" y="164188"/>
                  <a:pt x="159683" y="188530"/>
                </a:cubicBezTo>
                <a:cubicBezTo>
                  <a:pt x="150158" y="212872"/>
                  <a:pt x="184025" y="252030"/>
                  <a:pt x="175558" y="267905"/>
                </a:cubicBezTo>
                <a:cubicBezTo>
                  <a:pt x="167091" y="283780"/>
                  <a:pt x="124229" y="276901"/>
                  <a:pt x="108883" y="283780"/>
                </a:cubicBezTo>
                <a:cubicBezTo>
                  <a:pt x="93537" y="290659"/>
                  <a:pt x="93008" y="282193"/>
                  <a:pt x="83483" y="309180"/>
                </a:cubicBezTo>
                <a:cubicBezTo>
                  <a:pt x="73958" y="336167"/>
                  <a:pt x="57025" y="443059"/>
                  <a:pt x="51733" y="445705"/>
                </a:cubicBezTo>
                <a:cubicBezTo>
                  <a:pt x="46441" y="448351"/>
                  <a:pt x="60200" y="329288"/>
                  <a:pt x="51733" y="325055"/>
                </a:cubicBezTo>
                <a:cubicBezTo>
                  <a:pt x="43266" y="320822"/>
                  <a:pt x="4637" y="434592"/>
                  <a:pt x="933" y="420305"/>
                </a:cubicBezTo>
                <a:cubicBezTo>
                  <a:pt x="-2771" y="406018"/>
                  <a:pt x="4108" y="302830"/>
                  <a:pt x="29508" y="239330"/>
                </a:cubicBezTo>
                <a:cubicBezTo>
                  <a:pt x="54908" y="175830"/>
                  <a:pt x="145925" y="55709"/>
                  <a:pt x="153333" y="39305"/>
                </a:cubicBezTo>
                <a:cubicBezTo>
                  <a:pt x="160741" y="22901"/>
                  <a:pt x="48558" y="145667"/>
                  <a:pt x="73958" y="140905"/>
                </a:cubicBezTo>
                <a:cubicBezTo>
                  <a:pt x="99358" y="136143"/>
                  <a:pt x="227416" y="26076"/>
                  <a:pt x="305733" y="10730"/>
                </a:cubicBezTo>
                <a:cubicBezTo>
                  <a:pt x="384050" y="-4616"/>
                  <a:pt x="510521" y="50417"/>
                  <a:pt x="543858" y="48830"/>
                </a:cubicBezTo>
                <a:cubicBezTo>
                  <a:pt x="577195" y="47243"/>
                  <a:pt x="479829" y="-8849"/>
                  <a:pt x="505758" y="1205"/>
                </a:cubicBezTo>
                <a:cubicBezTo>
                  <a:pt x="531687" y="11259"/>
                  <a:pt x="669271" y="94868"/>
                  <a:pt x="699433" y="109155"/>
                </a:cubicBezTo>
                <a:cubicBezTo>
                  <a:pt x="729595" y="123442"/>
                  <a:pt x="667154" y="81638"/>
                  <a:pt x="686733" y="86930"/>
                </a:cubicBezTo>
                <a:cubicBezTo>
                  <a:pt x="706312" y="92222"/>
                  <a:pt x="776162" y="132968"/>
                  <a:pt x="816908" y="140905"/>
                </a:cubicBezTo>
                <a:cubicBezTo>
                  <a:pt x="857654" y="148842"/>
                  <a:pt x="937558" y="131909"/>
                  <a:pt x="931208" y="134555"/>
                </a:cubicBezTo>
                <a:cubicBezTo>
                  <a:pt x="924858" y="137201"/>
                  <a:pt x="779866" y="137201"/>
                  <a:pt x="778808" y="156780"/>
                </a:cubicBezTo>
                <a:cubicBezTo>
                  <a:pt x="777750" y="176359"/>
                  <a:pt x="922741" y="261555"/>
                  <a:pt x="928033" y="274255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1AF1B328-688B-8E8F-77BF-09B219000A0B}"/>
              </a:ext>
            </a:extLst>
          </p:cNvPr>
          <p:cNvSpPr/>
          <p:nvPr/>
        </p:nvSpPr>
        <p:spPr>
          <a:xfrm>
            <a:off x="4790438" y="5619515"/>
            <a:ext cx="938791" cy="296503"/>
          </a:xfrm>
          <a:custGeom>
            <a:avLst/>
            <a:gdLst>
              <a:gd name="connsiteX0" fmla="*/ 99062 w 938791"/>
              <a:gd name="connsiteY0" fmla="*/ 70085 h 296503"/>
              <a:gd name="connsiteX1" fmla="*/ 346712 w 938791"/>
              <a:gd name="connsiteY1" fmla="*/ 127235 h 296503"/>
              <a:gd name="connsiteX2" fmla="*/ 565787 w 938791"/>
              <a:gd name="connsiteY2" fmla="*/ 98660 h 296503"/>
              <a:gd name="connsiteX3" fmla="*/ 378462 w 938791"/>
              <a:gd name="connsiteY3" fmla="*/ 114535 h 296503"/>
              <a:gd name="connsiteX4" fmla="*/ 648337 w 938791"/>
              <a:gd name="connsiteY4" fmla="*/ 12935 h 296503"/>
              <a:gd name="connsiteX5" fmla="*/ 937262 w 938791"/>
              <a:gd name="connsiteY5" fmla="*/ 82785 h 296503"/>
              <a:gd name="connsiteX6" fmla="*/ 768987 w 938791"/>
              <a:gd name="connsiteY6" fmla="*/ 235 h 296503"/>
              <a:gd name="connsiteX7" fmla="*/ 915037 w 938791"/>
              <a:gd name="connsiteY7" fmla="*/ 114535 h 296503"/>
              <a:gd name="connsiteX8" fmla="*/ 743587 w 938791"/>
              <a:gd name="connsiteY8" fmla="*/ 136760 h 296503"/>
              <a:gd name="connsiteX9" fmla="*/ 588012 w 938791"/>
              <a:gd name="connsiteY9" fmla="*/ 289160 h 296503"/>
              <a:gd name="connsiteX10" fmla="*/ 416562 w 938791"/>
              <a:gd name="connsiteY10" fmla="*/ 263760 h 296503"/>
              <a:gd name="connsiteX11" fmla="*/ 38737 w 938791"/>
              <a:gd name="connsiteY11" fmla="*/ 187560 h 296503"/>
              <a:gd name="connsiteX12" fmla="*/ 619762 w 938791"/>
              <a:gd name="connsiteY12" fmla="*/ 295510 h 296503"/>
              <a:gd name="connsiteX13" fmla="*/ 251462 w 938791"/>
              <a:gd name="connsiteY13" fmla="*/ 193910 h 296503"/>
              <a:gd name="connsiteX14" fmla="*/ 200662 w 938791"/>
              <a:gd name="connsiteY14" fmla="*/ 225660 h 296503"/>
              <a:gd name="connsiteX15" fmla="*/ 89537 w 938791"/>
              <a:gd name="connsiteY15" fmla="*/ 203435 h 296503"/>
              <a:gd name="connsiteX16" fmla="*/ 187962 w 938791"/>
              <a:gd name="connsiteY16" fmla="*/ 197085 h 296503"/>
              <a:gd name="connsiteX17" fmla="*/ 3812 w 938791"/>
              <a:gd name="connsiteY17" fmla="*/ 85960 h 296503"/>
              <a:gd name="connsiteX18" fmla="*/ 64137 w 938791"/>
              <a:gd name="connsiteY18" fmla="*/ 124060 h 296503"/>
              <a:gd name="connsiteX19" fmla="*/ 99062 w 938791"/>
              <a:gd name="connsiteY19" fmla="*/ 70085 h 29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38791" h="296503">
                <a:moveTo>
                  <a:pt x="99062" y="70085"/>
                </a:moveTo>
                <a:cubicBezTo>
                  <a:pt x="146158" y="70614"/>
                  <a:pt x="268925" y="122473"/>
                  <a:pt x="346712" y="127235"/>
                </a:cubicBezTo>
                <a:cubicBezTo>
                  <a:pt x="424499" y="131997"/>
                  <a:pt x="560495" y="100777"/>
                  <a:pt x="565787" y="98660"/>
                </a:cubicBezTo>
                <a:cubicBezTo>
                  <a:pt x="571079" y="96543"/>
                  <a:pt x="364704" y="128823"/>
                  <a:pt x="378462" y="114535"/>
                </a:cubicBezTo>
                <a:cubicBezTo>
                  <a:pt x="392220" y="100247"/>
                  <a:pt x="555204" y="18227"/>
                  <a:pt x="648337" y="12935"/>
                </a:cubicBezTo>
                <a:cubicBezTo>
                  <a:pt x="741470" y="7643"/>
                  <a:pt x="917154" y="84902"/>
                  <a:pt x="937262" y="82785"/>
                </a:cubicBezTo>
                <a:cubicBezTo>
                  <a:pt x="957370" y="80668"/>
                  <a:pt x="772691" y="-5057"/>
                  <a:pt x="768987" y="235"/>
                </a:cubicBezTo>
                <a:cubicBezTo>
                  <a:pt x="765283" y="5527"/>
                  <a:pt x="919270" y="91781"/>
                  <a:pt x="915037" y="114535"/>
                </a:cubicBezTo>
                <a:cubicBezTo>
                  <a:pt x="910804" y="137289"/>
                  <a:pt x="798091" y="107656"/>
                  <a:pt x="743587" y="136760"/>
                </a:cubicBezTo>
                <a:cubicBezTo>
                  <a:pt x="689083" y="165864"/>
                  <a:pt x="642516" y="267993"/>
                  <a:pt x="588012" y="289160"/>
                </a:cubicBezTo>
                <a:cubicBezTo>
                  <a:pt x="533508" y="310327"/>
                  <a:pt x="508108" y="280693"/>
                  <a:pt x="416562" y="263760"/>
                </a:cubicBezTo>
                <a:cubicBezTo>
                  <a:pt x="325016" y="246827"/>
                  <a:pt x="4870" y="182268"/>
                  <a:pt x="38737" y="187560"/>
                </a:cubicBezTo>
                <a:cubicBezTo>
                  <a:pt x="72604" y="192852"/>
                  <a:pt x="584308" y="294452"/>
                  <a:pt x="619762" y="295510"/>
                </a:cubicBezTo>
                <a:cubicBezTo>
                  <a:pt x="655216" y="296568"/>
                  <a:pt x="321312" y="205552"/>
                  <a:pt x="251462" y="193910"/>
                </a:cubicBezTo>
                <a:cubicBezTo>
                  <a:pt x="181612" y="182268"/>
                  <a:pt x="227649" y="224073"/>
                  <a:pt x="200662" y="225660"/>
                </a:cubicBezTo>
                <a:cubicBezTo>
                  <a:pt x="173675" y="227247"/>
                  <a:pt x="91654" y="208197"/>
                  <a:pt x="89537" y="203435"/>
                </a:cubicBezTo>
                <a:cubicBezTo>
                  <a:pt x="87420" y="198673"/>
                  <a:pt x="202249" y="216664"/>
                  <a:pt x="187962" y="197085"/>
                </a:cubicBezTo>
                <a:cubicBezTo>
                  <a:pt x="173675" y="177506"/>
                  <a:pt x="24449" y="98131"/>
                  <a:pt x="3812" y="85960"/>
                </a:cubicBezTo>
                <a:cubicBezTo>
                  <a:pt x="-16825" y="73789"/>
                  <a:pt x="52495" y="124060"/>
                  <a:pt x="64137" y="124060"/>
                </a:cubicBezTo>
                <a:cubicBezTo>
                  <a:pt x="75779" y="124060"/>
                  <a:pt x="51966" y="69556"/>
                  <a:pt x="99062" y="70085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82125948-A714-7493-213C-C2D649A17AF7}"/>
              </a:ext>
            </a:extLst>
          </p:cNvPr>
          <p:cNvSpPr/>
          <p:nvPr/>
        </p:nvSpPr>
        <p:spPr>
          <a:xfrm>
            <a:off x="4993742" y="5841859"/>
            <a:ext cx="1056593" cy="1218928"/>
          </a:xfrm>
          <a:custGeom>
            <a:avLst/>
            <a:gdLst>
              <a:gd name="connsiteX0" fmla="*/ 624543 w 1056593"/>
              <a:gd name="connsiteY0" fmla="*/ 369906 h 1218928"/>
              <a:gd name="connsiteX1" fmla="*/ 470677 w 1056593"/>
              <a:gd name="connsiteY1" fmla="*/ 506187 h 1218928"/>
              <a:gd name="connsiteX2" fmla="*/ 39854 w 1056593"/>
              <a:gd name="connsiteY2" fmla="*/ 510583 h 1218928"/>
              <a:gd name="connsiteX3" fmla="*/ 303623 w 1056593"/>
              <a:gd name="connsiteY3" fmla="*/ 620487 h 1218928"/>
              <a:gd name="connsiteX4" fmla="*/ 289 w 1056593"/>
              <a:gd name="connsiteY4" fmla="*/ 721599 h 1218928"/>
              <a:gd name="connsiteX5" fmla="*/ 246473 w 1056593"/>
              <a:gd name="connsiteY5" fmla="*/ 893049 h 1218928"/>
              <a:gd name="connsiteX6" fmla="*/ 162946 w 1056593"/>
              <a:gd name="connsiteY6" fmla="*/ 1130441 h 1218928"/>
              <a:gd name="connsiteX7" fmla="*/ 431112 w 1056593"/>
              <a:gd name="connsiteY7" fmla="*/ 915029 h 1218928"/>
              <a:gd name="connsiteX8" fmla="*/ 347585 w 1056593"/>
              <a:gd name="connsiteY8" fmla="*/ 1218364 h 1218928"/>
              <a:gd name="connsiteX9" fmla="*/ 752031 w 1056593"/>
              <a:gd name="connsiteY9" fmla="*/ 822710 h 1218928"/>
              <a:gd name="connsiteX10" fmla="*/ 1055366 w 1056593"/>
              <a:gd name="connsiteY10" fmla="*/ 13818 h 1218928"/>
              <a:gd name="connsiteX11" fmla="*/ 853143 w 1056593"/>
              <a:gd name="connsiteY11" fmla="*/ 321549 h 1218928"/>
              <a:gd name="connsiteX12" fmla="*/ 708070 w 1056593"/>
              <a:gd name="connsiteY12" fmla="*/ 444641 h 1218928"/>
              <a:gd name="connsiteX13" fmla="*/ 624543 w 1056593"/>
              <a:gd name="connsiteY13" fmla="*/ 369906 h 121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56593" h="1218928">
                <a:moveTo>
                  <a:pt x="624543" y="369906"/>
                </a:moveTo>
                <a:cubicBezTo>
                  <a:pt x="584977" y="380164"/>
                  <a:pt x="568125" y="482741"/>
                  <a:pt x="470677" y="506187"/>
                </a:cubicBezTo>
                <a:cubicBezTo>
                  <a:pt x="373229" y="529633"/>
                  <a:pt x="67696" y="491533"/>
                  <a:pt x="39854" y="510583"/>
                </a:cubicBezTo>
                <a:cubicBezTo>
                  <a:pt x="12012" y="529633"/>
                  <a:pt x="310217" y="585318"/>
                  <a:pt x="303623" y="620487"/>
                </a:cubicBezTo>
                <a:cubicBezTo>
                  <a:pt x="297029" y="655656"/>
                  <a:pt x="9814" y="676172"/>
                  <a:pt x="289" y="721599"/>
                </a:cubicBezTo>
                <a:cubicBezTo>
                  <a:pt x="-9236" y="767026"/>
                  <a:pt x="219364" y="824909"/>
                  <a:pt x="246473" y="893049"/>
                </a:cubicBezTo>
                <a:cubicBezTo>
                  <a:pt x="273582" y="961189"/>
                  <a:pt x="132173" y="1126778"/>
                  <a:pt x="162946" y="1130441"/>
                </a:cubicBezTo>
                <a:cubicBezTo>
                  <a:pt x="193719" y="1134104"/>
                  <a:pt x="400339" y="900375"/>
                  <a:pt x="431112" y="915029"/>
                </a:cubicBezTo>
                <a:cubicBezTo>
                  <a:pt x="461885" y="929683"/>
                  <a:pt x="294099" y="1233750"/>
                  <a:pt x="347585" y="1218364"/>
                </a:cubicBezTo>
                <a:cubicBezTo>
                  <a:pt x="401071" y="1202978"/>
                  <a:pt x="634068" y="1023468"/>
                  <a:pt x="752031" y="822710"/>
                </a:cubicBezTo>
                <a:cubicBezTo>
                  <a:pt x="869994" y="621952"/>
                  <a:pt x="1038514" y="97345"/>
                  <a:pt x="1055366" y="13818"/>
                </a:cubicBezTo>
                <a:cubicBezTo>
                  <a:pt x="1072218" y="-69709"/>
                  <a:pt x="911026" y="249745"/>
                  <a:pt x="853143" y="321549"/>
                </a:cubicBezTo>
                <a:cubicBezTo>
                  <a:pt x="795260" y="393353"/>
                  <a:pt x="740308" y="434383"/>
                  <a:pt x="708070" y="444641"/>
                </a:cubicBezTo>
                <a:cubicBezTo>
                  <a:pt x="675832" y="454899"/>
                  <a:pt x="664109" y="359648"/>
                  <a:pt x="624543" y="369906"/>
                </a:cubicBezTo>
                <a:close/>
              </a:path>
            </a:pathLst>
          </a:custGeom>
          <a:solidFill>
            <a:srgbClr val="00B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15A8A926-F4E9-BC58-DF91-254935367DAC}"/>
              </a:ext>
            </a:extLst>
          </p:cNvPr>
          <p:cNvSpPr/>
          <p:nvPr/>
        </p:nvSpPr>
        <p:spPr>
          <a:xfrm>
            <a:off x="3590666" y="7140431"/>
            <a:ext cx="2379292" cy="1879939"/>
          </a:xfrm>
          <a:custGeom>
            <a:avLst/>
            <a:gdLst>
              <a:gd name="connsiteX0" fmla="*/ 106499 w 2379292"/>
              <a:gd name="connsiteY0" fmla="*/ 482500 h 1879939"/>
              <a:gd name="connsiteX1" fmla="*/ 897807 w 2379292"/>
              <a:gd name="connsiteY1" fmla="*/ 957284 h 1879939"/>
              <a:gd name="connsiteX2" fmla="*/ 1297857 w 2379292"/>
              <a:gd name="connsiteY2" fmla="*/ 869361 h 1879939"/>
              <a:gd name="connsiteX3" fmla="*/ 1201142 w 2379292"/>
              <a:gd name="connsiteY3" fmla="*/ 864965 h 1879939"/>
              <a:gd name="connsiteX4" fmla="*/ 1777038 w 2379292"/>
              <a:gd name="connsiteY4" fmla="*/ 548442 h 1879939"/>
              <a:gd name="connsiteX5" fmla="*/ 2366122 w 2379292"/>
              <a:gd name="connsiteY5" fmla="*/ 7715 h 1879939"/>
              <a:gd name="connsiteX6" fmla="*/ 2185880 w 2379292"/>
              <a:gd name="connsiteY6" fmla="*/ 258296 h 1879939"/>
              <a:gd name="connsiteX7" fmla="*/ 2177088 w 2379292"/>
              <a:gd name="connsiteY7" fmla="*/ 658346 h 1879939"/>
              <a:gd name="connsiteX8" fmla="*/ 2194672 w 2379292"/>
              <a:gd name="connsiteY8" fmla="*/ 1361731 h 1879939"/>
              <a:gd name="connsiteX9" fmla="*/ 2194672 w 2379292"/>
              <a:gd name="connsiteY9" fmla="*/ 1128734 h 1879939"/>
              <a:gd name="connsiteX10" fmla="*/ 2093561 w 2379292"/>
              <a:gd name="connsiteY10" fmla="*/ 1643084 h 1879939"/>
              <a:gd name="connsiteX11" fmla="*/ 2124334 w 2379292"/>
              <a:gd name="connsiteY11" fmla="*/ 1216657 h 1879939"/>
              <a:gd name="connsiteX12" fmla="*/ 2053996 w 2379292"/>
              <a:gd name="connsiteY12" fmla="*/ 719892 h 1879939"/>
              <a:gd name="connsiteX13" fmla="*/ 1566022 w 2379292"/>
              <a:gd name="connsiteY13" fmla="*/ 1137527 h 1879939"/>
              <a:gd name="connsiteX14" fmla="*/ 1262688 w 2379292"/>
              <a:gd name="connsiteY14" fmla="*/ 1256223 h 1879939"/>
              <a:gd name="connsiteX15" fmla="*/ 379061 w 2379292"/>
              <a:gd name="connsiteY15" fmla="*/ 957284 h 1879939"/>
              <a:gd name="connsiteX16" fmla="*/ 629642 w 2379292"/>
              <a:gd name="connsiteY16" fmla="*/ 1344146 h 1879939"/>
              <a:gd name="connsiteX17" fmla="*/ 704376 w 2379292"/>
              <a:gd name="connsiteY17" fmla="*/ 1876081 h 1879939"/>
              <a:gd name="connsiteX18" fmla="*/ 532926 w 2379292"/>
              <a:gd name="connsiteY18" fmla="*/ 1524388 h 1879939"/>
              <a:gd name="connsiteX19" fmla="*/ 5388 w 2379292"/>
              <a:gd name="connsiteY19" fmla="*/ 473707 h 1879939"/>
              <a:gd name="connsiteX20" fmla="*/ 251572 w 2379292"/>
              <a:gd name="connsiteY20" fmla="*/ 869361 h 1879939"/>
              <a:gd name="connsiteX21" fmla="*/ 106499 w 2379292"/>
              <a:gd name="connsiteY21" fmla="*/ 482500 h 18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9292" h="1879939">
                <a:moveTo>
                  <a:pt x="106499" y="482500"/>
                </a:moveTo>
                <a:cubicBezTo>
                  <a:pt x="214205" y="497154"/>
                  <a:pt x="699247" y="892807"/>
                  <a:pt x="897807" y="957284"/>
                </a:cubicBezTo>
                <a:cubicBezTo>
                  <a:pt x="1096367" y="1021761"/>
                  <a:pt x="1247301" y="884748"/>
                  <a:pt x="1297857" y="869361"/>
                </a:cubicBezTo>
                <a:cubicBezTo>
                  <a:pt x="1348413" y="853975"/>
                  <a:pt x="1121279" y="918451"/>
                  <a:pt x="1201142" y="864965"/>
                </a:cubicBezTo>
                <a:cubicBezTo>
                  <a:pt x="1281005" y="811479"/>
                  <a:pt x="1582875" y="691317"/>
                  <a:pt x="1777038" y="548442"/>
                </a:cubicBezTo>
                <a:cubicBezTo>
                  <a:pt x="1971201" y="405567"/>
                  <a:pt x="2297982" y="56073"/>
                  <a:pt x="2366122" y="7715"/>
                </a:cubicBezTo>
                <a:cubicBezTo>
                  <a:pt x="2434262" y="-40643"/>
                  <a:pt x="2217386" y="149858"/>
                  <a:pt x="2185880" y="258296"/>
                </a:cubicBezTo>
                <a:cubicBezTo>
                  <a:pt x="2154374" y="366734"/>
                  <a:pt x="2175623" y="474440"/>
                  <a:pt x="2177088" y="658346"/>
                </a:cubicBezTo>
                <a:cubicBezTo>
                  <a:pt x="2178553" y="842252"/>
                  <a:pt x="2191741" y="1283333"/>
                  <a:pt x="2194672" y="1361731"/>
                </a:cubicBezTo>
                <a:cubicBezTo>
                  <a:pt x="2197603" y="1440129"/>
                  <a:pt x="2211524" y="1081842"/>
                  <a:pt x="2194672" y="1128734"/>
                </a:cubicBezTo>
                <a:cubicBezTo>
                  <a:pt x="2177820" y="1175626"/>
                  <a:pt x="2105284" y="1628430"/>
                  <a:pt x="2093561" y="1643084"/>
                </a:cubicBezTo>
                <a:cubicBezTo>
                  <a:pt x="2081838" y="1657738"/>
                  <a:pt x="2130928" y="1370522"/>
                  <a:pt x="2124334" y="1216657"/>
                </a:cubicBezTo>
                <a:cubicBezTo>
                  <a:pt x="2117740" y="1062792"/>
                  <a:pt x="2147048" y="733080"/>
                  <a:pt x="2053996" y="719892"/>
                </a:cubicBezTo>
                <a:cubicBezTo>
                  <a:pt x="1960944" y="706704"/>
                  <a:pt x="1697907" y="1048138"/>
                  <a:pt x="1566022" y="1137527"/>
                </a:cubicBezTo>
                <a:cubicBezTo>
                  <a:pt x="1434137" y="1226916"/>
                  <a:pt x="1460515" y="1286263"/>
                  <a:pt x="1262688" y="1256223"/>
                </a:cubicBezTo>
                <a:cubicBezTo>
                  <a:pt x="1064861" y="1226183"/>
                  <a:pt x="484569" y="942630"/>
                  <a:pt x="379061" y="957284"/>
                </a:cubicBezTo>
                <a:cubicBezTo>
                  <a:pt x="273553" y="971938"/>
                  <a:pt x="575423" y="1191013"/>
                  <a:pt x="629642" y="1344146"/>
                </a:cubicBezTo>
                <a:cubicBezTo>
                  <a:pt x="683861" y="1497279"/>
                  <a:pt x="720495" y="1846041"/>
                  <a:pt x="704376" y="1876081"/>
                </a:cubicBezTo>
                <a:cubicBezTo>
                  <a:pt x="688257" y="1906121"/>
                  <a:pt x="649424" y="1758117"/>
                  <a:pt x="532926" y="1524388"/>
                </a:cubicBezTo>
                <a:cubicBezTo>
                  <a:pt x="416428" y="1290659"/>
                  <a:pt x="52280" y="582878"/>
                  <a:pt x="5388" y="473707"/>
                </a:cubicBezTo>
                <a:cubicBezTo>
                  <a:pt x="-41504" y="364536"/>
                  <a:pt x="232522" y="863499"/>
                  <a:pt x="251572" y="869361"/>
                </a:cubicBezTo>
                <a:cubicBezTo>
                  <a:pt x="270622" y="875223"/>
                  <a:pt x="-1207" y="467846"/>
                  <a:pt x="106499" y="48250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6BFC64E6-36F8-8BD1-A32A-720D900E2DB2}"/>
              </a:ext>
            </a:extLst>
          </p:cNvPr>
          <p:cNvSpPr/>
          <p:nvPr/>
        </p:nvSpPr>
        <p:spPr>
          <a:xfrm>
            <a:off x="4413415" y="5170381"/>
            <a:ext cx="656883" cy="800378"/>
          </a:xfrm>
          <a:custGeom>
            <a:avLst/>
            <a:gdLst>
              <a:gd name="connsiteX0" fmla="*/ 643375 w 656883"/>
              <a:gd name="connsiteY0" fmla="*/ 142598 h 800378"/>
              <a:gd name="connsiteX1" fmla="*/ 485719 w 656883"/>
              <a:gd name="connsiteY1" fmla="*/ 343609 h 800378"/>
              <a:gd name="connsiteX2" fmla="*/ 418716 w 656883"/>
              <a:gd name="connsiteY2" fmla="*/ 690450 h 800378"/>
              <a:gd name="connsiteX3" fmla="*/ 371419 w 656883"/>
              <a:gd name="connsiteY3" fmla="*/ 489440 h 800378"/>
              <a:gd name="connsiteX4" fmla="*/ 339888 w 656883"/>
              <a:gd name="connsiteY4" fmla="*/ 450026 h 800378"/>
              <a:gd name="connsiteX5" fmla="*/ 328064 w 656883"/>
              <a:gd name="connsiteY5" fmla="*/ 796867 h 800378"/>
              <a:gd name="connsiteX6" fmla="*/ 268944 w 656883"/>
              <a:gd name="connsiteY6" fmla="*/ 619505 h 800378"/>
              <a:gd name="connsiteX7" fmla="*/ 213764 w 656883"/>
              <a:gd name="connsiteY7" fmla="*/ 461850 h 800378"/>
              <a:gd name="connsiteX8" fmla="*/ 930 w 656883"/>
              <a:gd name="connsiteY8" fmla="*/ 55888 h 800378"/>
              <a:gd name="connsiteX9" fmla="*/ 134937 w 656883"/>
              <a:gd name="connsiteY9" fmla="*/ 249016 h 800378"/>
              <a:gd name="connsiteX10" fmla="*/ 103406 w 656883"/>
              <a:gd name="connsiteY10" fmla="*/ 51947 h 800378"/>
              <a:gd name="connsiteX11" fmla="*/ 197999 w 656883"/>
              <a:gd name="connsiteY11" fmla="*/ 268722 h 800378"/>
              <a:gd name="connsiteX12" fmla="*/ 146761 w 656883"/>
              <a:gd name="connsiteY12" fmla="*/ 709 h 800378"/>
              <a:gd name="connsiteX13" fmla="*/ 268944 w 656883"/>
              <a:gd name="connsiteY13" fmla="*/ 189895 h 800378"/>
              <a:gd name="connsiteX14" fmla="*/ 379302 w 656883"/>
              <a:gd name="connsiteY14" fmla="*/ 174129 h 800378"/>
              <a:gd name="connsiteX15" fmla="*/ 99464 w 656883"/>
              <a:gd name="connsiteY15" fmla="*/ 166247 h 800378"/>
              <a:gd name="connsiteX16" fmla="*/ 643375 w 656883"/>
              <a:gd name="connsiteY16" fmla="*/ 142598 h 80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6883" h="800378">
                <a:moveTo>
                  <a:pt x="643375" y="142598"/>
                </a:moveTo>
                <a:cubicBezTo>
                  <a:pt x="707751" y="172158"/>
                  <a:pt x="523162" y="252300"/>
                  <a:pt x="485719" y="343609"/>
                </a:cubicBezTo>
                <a:cubicBezTo>
                  <a:pt x="448276" y="434918"/>
                  <a:pt x="437766" y="666145"/>
                  <a:pt x="418716" y="690450"/>
                </a:cubicBezTo>
                <a:cubicBezTo>
                  <a:pt x="399666" y="714755"/>
                  <a:pt x="384557" y="529511"/>
                  <a:pt x="371419" y="489440"/>
                </a:cubicBezTo>
                <a:cubicBezTo>
                  <a:pt x="358281" y="449369"/>
                  <a:pt x="347114" y="398788"/>
                  <a:pt x="339888" y="450026"/>
                </a:cubicBezTo>
                <a:cubicBezTo>
                  <a:pt x="332662" y="501264"/>
                  <a:pt x="339888" y="768621"/>
                  <a:pt x="328064" y="796867"/>
                </a:cubicBezTo>
                <a:cubicBezTo>
                  <a:pt x="316240" y="825114"/>
                  <a:pt x="287994" y="675341"/>
                  <a:pt x="268944" y="619505"/>
                </a:cubicBezTo>
                <a:cubicBezTo>
                  <a:pt x="249894" y="563669"/>
                  <a:pt x="258433" y="555786"/>
                  <a:pt x="213764" y="461850"/>
                </a:cubicBezTo>
                <a:cubicBezTo>
                  <a:pt x="169095" y="367914"/>
                  <a:pt x="14068" y="91360"/>
                  <a:pt x="930" y="55888"/>
                </a:cubicBezTo>
                <a:cubicBezTo>
                  <a:pt x="-12208" y="20416"/>
                  <a:pt x="117858" y="249673"/>
                  <a:pt x="134937" y="249016"/>
                </a:cubicBezTo>
                <a:cubicBezTo>
                  <a:pt x="152016" y="248359"/>
                  <a:pt x="92896" y="48663"/>
                  <a:pt x="103406" y="51947"/>
                </a:cubicBezTo>
                <a:cubicBezTo>
                  <a:pt x="113916" y="55231"/>
                  <a:pt x="190773" y="277262"/>
                  <a:pt x="197999" y="268722"/>
                </a:cubicBezTo>
                <a:cubicBezTo>
                  <a:pt x="205225" y="260182"/>
                  <a:pt x="134937" y="13847"/>
                  <a:pt x="146761" y="709"/>
                </a:cubicBezTo>
                <a:cubicBezTo>
                  <a:pt x="158585" y="-12429"/>
                  <a:pt x="230187" y="160992"/>
                  <a:pt x="268944" y="189895"/>
                </a:cubicBezTo>
                <a:cubicBezTo>
                  <a:pt x="307701" y="218798"/>
                  <a:pt x="407549" y="178070"/>
                  <a:pt x="379302" y="174129"/>
                </a:cubicBezTo>
                <a:cubicBezTo>
                  <a:pt x="351055" y="170188"/>
                  <a:pt x="54795" y="172816"/>
                  <a:pt x="99464" y="166247"/>
                </a:cubicBezTo>
                <a:cubicBezTo>
                  <a:pt x="144133" y="159678"/>
                  <a:pt x="578999" y="113038"/>
                  <a:pt x="643375" y="142598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BC7FEBDF-C208-03A7-7EC5-6AFB3C4ED00F}"/>
              </a:ext>
            </a:extLst>
          </p:cNvPr>
          <p:cNvSpPr/>
          <p:nvPr/>
        </p:nvSpPr>
        <p:spPr>
          <a:xfrm>
            <a:off x="4203391" y="8741579"/>
            <a:ext cx="850293" cy="1213956"/>
          </a:xfrm>
          <a:custGeom>
            <a:avLst/>
            <a:gdLst>
              <a:gd name="connsiteX0" fmla="*/ 849457 w 850293"/>
              <a:gd name="connsiteY0" fmla="*/ 400 h 1213956"/>
              <a:gd name="connsiteX1" fmla="*/ 372550 w 850293"/>
              <a:gd name="connsiteY1" fmla="*/ 666493 h 1213956"/>
              <a:gd name="connsiteX2" fmla="*/ 6002 w 850293"/>
              <a:gd name="connsiteY2" fmla="*/ 1206462 h 1213956"/>
              <a:gd name="connsiteX3" fmla="*/ 136068 w 850293"/>
              <a:gd name="connsiteY3" fmla="*/ 989687 h 1213956"/>
              <a:gd name="connsiteX4" fmla="*/ 17826 w 850293"/>
              <a:gd name="connsiteY4" fmla="*/ 1103987 h 1213956"/>
              <a:gd name="connsiteX5" fmla="*/ 301606 w 850293"/>
              <a:gd name="connsiteY5" fmla="*/ 481249 h 1213956"/>
              <a:gd name="connsiteX6" fmla="*/ 171540 w 850293"/>
              <a:gd name="connsiteY6" fmla="*/ 737438 h 1213956"/>
              <a:gd name="connsiteX7" fmla="*/ 423788 w 850293"/>
              <a:gd name="connsiteY7" fmla="*/ 284180 h 1213956"/>
              <a:gd name="connsiteX8" fmla="*/ 250368 w 850293"/>
              <a:gd name="connsiteY8" fmla="*/ 564018 h 1213956"/>
              <a:gd name="connsiteX9" fmla="*/ 849457 w 850293"/>
              <a:gd name="connsiteY9" fmla="*/ 400 h 121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0293" h="1213956">
                <a:moveTo>
                  <a:pt x="849457" y="400"/>
                </a:moveTo>
                <a:cubicBezTo>
                  <a:pt x="869821" y="17479"/>
                  <a:pt x="513126" y="465483"/>
                  <a:pt x="372550" y="666493"/>
                </a:cubicBezTo>
                <a:cubicBezTo>
                  <a:pt x="231974" y="867503"/>
                  <a:pt x="45416" y="1152596"/>
                  <a:pt x="6002" y="1206462"/>
                </a:cubicBezTo>
                <a:cubicBezTo>
                  <a:pt x="-33412" y="1260328"/>
                  <a:pt x="134097" y="1006766"/>
                  <a:pt x="136068" y="989687"/>
                </a:cubicBezTo>
                <a:cubicBezTo>
                  <a:pt x="138039" y="972608"/>
                  <a:pt x="-9764" y="1188727"/>
                  <a:pt x="17826" y="1103987"/>
                </a:cubicBezTo>
                <a:cubicBezTo>
                  <a:pt x="45416" y="1019247"/>
                  <a:pt x="275987" y="542340"/>
                  <a:pt x="301606" y="481249"/>
                </a:cubicBezTo>
                <a:cubicBezTo>
                  <a:pt x="327225" y="420158"/>
                  <a:pt x="151176" y="770283"/>
                  <a:pt x="171540" y="737438"/>
                </a:cubicBezTo>
                <a:cubicBezTo>
                  <a:pt x="191904" y="704593"/>
                  <a:pt x="410650" y="313083"/>
                  <a:pt x="423788" y="284180"/>
                </a:cubicBezTo>
                <a:cubicBezTo>
                  <a:pt x="436926" y="255277"/>
                  <a:pt x="184678" y="610658"/>
                  <a:pt x="250368" y="564018"/>
                </a:cubicBezTo>
                <a:cubicBezTo>
                  <a:pt x="316058" y="517378"/>
                  <a:pt x="829093" y="-16679"/>
                  <a:pt x="849457" y="400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C634A0B1-7470-E40D-31EF-817899646983}"/>
              </a:ext>
            </a:extLst>
          </p:cNvPr>
          <p:cNvSpPr/>
          <p:nvPr/>
        </p:nvSpPr>
        <p:spPr>
          <a:xfrm>
            <a:off x="4573617" y="9227721"/>
            <a:ext cx="1240792" cy="546974"/>
          </a:xfrm>
          <a:custGeom>
            <a:avLst/>
            <a:gdLst>
              <a:gd name="connsiteX0" fmla="*/ 1239917 w 1240792"/>
              <a:gd name="connsiteY0" fmla="*/ 10872 h 546974"/>
              <a:gd name="connsiteX1" fmla="*/ 703890 w 1240792"/>
              <a:gd name="connsiteY1" fmla="*/ 385303 h 546974"/>
              <a:gd name="connsiteX2" fmla="*/ 814249 w 1240792"/>
              <a:gd name="connsiteY2" fmla="*/ 267062 h 546974"/>
              <a:gd name="connsiteX3" fmla="*/ 589590 w 1240792"/>
              <a:gd name="connsiteY3" fmla="*/ 231589 h 546974"/>
              <a:gd name="connsiteX4" fmla="*/ 396462 w 1240792"/>
              <a:gd name="connsiteY4" fmla="*/ 290710 h 546974"/>
              <a:gd name="connsiteX5" fmla="*/ 73269 w 1240792"/>
              <a:gd name="connsiteY5" fmla="*/ 546900 h 546974"/>
              <a:gd name="connsiteX6" fmla="*/ 333400 w 1240792"/>
              <a:gd name="connsiteY6" fmla="*/ 263120 h 546974"/>
              <a:gd name="connsiteX7" fmla="*/ 2324 w 1240792"/>
              <a:gd name="connsiteY7" fmla="*/ 306476 h 546974"/>
              <a:gd name="connsiteX8" fmla="*/ 538352 w 1240792"/>
              <a:gd name="connsiteY8" fmla="*/ 180351 h 546974"/>
              <a:gd name="connsiteX9" fmla="*/ 290045 w 1240792"/>
              <a:gd name="connsiteY9" fmla="*/ 180351 h 546974"/>
              <a:gd name="connsiteX10" fmla="*/ 912783 w 1240792"/>
              <a:gd name="connsiteY10" fmla="*/ 22696 h 546974"/>
              <a:gd name="connsiteX11" fmla="*/ 558059 w 1240792"/>
              <a:gd name="connsiteY11" fmla="*/ 93641 h 546974"/>
              <a:gd name="connsiteX12" fmla="*/ 1239917 w 1240792"/>
              <a:gd name="connsiteY12" fmla="*/ 10872 h 54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40792" h="546974">
                <a:moveTo>
                  <a:pt x="1239917" y="10872"/>
                </a:moveTo>
                <a:cubicBezTo>
                  <a:pt x="1264222" y="59482"/>
                  <a:pt x="774835" y="342605"/>
                  <a:pt x="703890" y="385303"/>
                </a:cubicBezTo>
                <a:cubicBezTo>
                  <a:pt x="632945" y="428001"/>
                  <a:pt x="833299" y="292681"/>
                  <a:pt x="814249" y="267062"/>
                </a:cubicBezTo>
                <a:cubicBezTo>
                  <a:pt x="795199" y="241443"/>
                  <a:pt x="659221" y="227648"/>
                  <a:pt x="589590" y="231589"/>
                </a:cubicBezTo>
                <a:cubicBezTo>
                  <a:pt x="519959" y="235530"/>
                  <a:pt x="482515" y="238158"/>
                  <a:pt x="396462" y="290710"/>
                </a:cubicBezTo>
                <a:cubicBezTo>
                  <a:pt x="310409" y="343262"/>
                  <a:pt x="83779" y="551498"/>
                  <a:pt x="73269" y="546900"/>
                </a:cubicBezTo>
                <a:cubicBezTo>
                  <a:pt x="62759" y="542302"/>
                  <a:pt x="345224" y="303191"/>
                  <a:pt x="333400" y="263120"/>
                </a:cubicBezTo>
                <a:cubicBezTo>
                  <a:pt x="321576" y="223049"/>
                  <a:pt x="-31835" y="320271"/>
                  <a:pt x="2324" y="306476"/>
                </a:cubicBezTo>
                <a:cubicBezTo>
                  <a:pt x="36483" y="292681"/>
                  <a:pt x="490398" y="201372"/>
                  <a:pt x="538352" y="180351"/>
                </a:cubicBezTo>
                <a:cubicBezTo>
                  <a:pt x="586305" y="159330"/>
                  <a:pt x="227640" y="206627"/>
                  <a:pt x="290045" y="180351"/>
                </a:cubicBezTo>
                <a:cubicBezTo>
                  <a:pt x="352450" y="154075"/>
                  <a:pt x="868114" y="37148"/>
                  <a:pt x="912783" y="22696"/>
                </a:cubicBezTo>
                <a:cubicBezTo>
                  <a:pt x="957452" y="8244"/>
                  <a:pt x="504194" y="94955"/>
                  <a:pt x="558059" y="93641"/>
                </a:cubicBezTo>
                <a:cubicBezTo>
                  <a:pt x="611924" y="92327"/>
                  <a:pt x="1215612" y="-37738"/>
                  <a:pt x="1239917" y="10872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4C3C6DD5-FE14-F4FA-1F79-0D7EAFCE660A}"/>
              </a:ext>
            </a:extLst>
          </p:cNvPr>
          <p:cNvSpPr/>
          <p:nvPr/>
        </p:nvSpPr>
        <p:spPr>
          <a:xfrm>
            <a:off x="3405185" y="8122196"/>
            <a:ext cx="679014" cy="1707749"/>
          </a:xfrm>
          <a:custGeom>
            <a:avLst/>
            <a:gdLst>
              <a:gd name="connsiteX0" fmla="*/ 500722 w 679014"/>
              <a:gd name="connsiteY0" fmla="*/ 24635 h 1707749"/>
              <a:gd name="connsiteX1" fmla="*/ 496781 w 679014"/>
              <a:gd name="connsiteY1" fmla="*/ 79814 h 1707749"/>
              <a:gd name="connsiteX2" fmla="*/ 516487 w 679014"/>
              <a:gd name="connsiteY2" fmla="*/ 568545 h 1707749"/>
              <a:gd name="connsiteX3" fmla="*/ 670201 w 679014"/>
              <a:gd name="connsiteY3" fmla="*/ 1104573 h 1707749"/>
              <a:gd name="connsiteX4" fmla="*/ 646553 w 679014"/>
              <a:gd name="connsiteY4" fmla="*/ 994214 h 1707749"/>
              <a:gd name="connsiteX5" fmla="*/ 532253 w 679014"/>
              <a:gd name="connsiteY5" fmla="*/ 1356821 h 1707749"/>
              <a:gd name="connsiteX6" fmla="*/ 291829 w 679014"/>
              <a:gd name="connsiteY6" fmla="*/ 1660307 h 1707749"/>
              <a:gd name="connsiteX7" fmla="*/ 390363 w 679014"/>
              <a:gd name="connsiteY7" fmla="*/ 1246463 h 1707749"/>
              <a:gd name="connsiteX8" fmla="*/ 106584 w 679014"/>
              <a:gd name="connsiteY8" fmla="*/ 1695780 h 1707749"/>
              <a:gd name="connsiteX9" fmla="*/ 291829 w 679014"/>
              <a:gd name="connsiteY9" fmla="*/ 1285876 h 1707749"/>
              <a:gd name="connsiteX10" fmla="*/ 4108 w 679014"/>
              <a:gd name="connsiteY10" fmla="*/ 1707604 h 1707749"/>
              <a:gd name="connsiteX11" fmla="*/ 134174 w 679014"/>
              <a:gd name="connsiteY11" fmla="*/ 1230697 h 1707749"/>
              <a:gd name="connsiteX12" fmla="*/ 303653 w 679014"/>
              <a:gd name="connsiteY12" fmla="*/ 537014 h 1707749"/>
              <a:gd name="connsiteX13" fmla="*/ 181470 w 679014"/>
              <a:gd name="connsiteY13" fmla="*/ 808970 h 1707749"/>
              <a:gd name="connsiteX14" fmla="*/ 343067 w 679014"/>
              <a:gd name="connsiteY14" fmla="*/ 328121 h 1707749"/>
              <a:gd name="connsiteX15" fmla="*/ 500722 w 679014"/>
              <a:gd name="connsiteY15" fmla="*/ 24635 h 170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9014" h="1707749">
                <a:moveTo>
                  <a:pt x="500722" y="24635"/>
                </a:moveTo>
                <a:cubicBezTo>
                  <a:pt x="526341" y="-16750"/>
                  <a:pt x="494153" y="-10838"/>
                  <a:pt x="496781" y="79814"/>
                </a:cubicBezTo>
                <a:cubicBezTo>
                  <a:pt x="499409" y="170466"/>
                  <a:pt x="487584" y="397752"/>
                  <a:pt x="516487" y="568545"/>
                </a:cubicBezTo>
                <a:cubicBezTo>
                  <a:pt x="545390" y="739338"/>
                  <a:pt x="648523" y="1033628"/>
                  <a:pt x="670201" y="1104573"/>
                </a:cubicBezTo>
                <a:cubicBezTo>
                  <a:pt x="691879" y="1175518"/>
                  <a:pt x="669544" y="952173"/>
                  <a:pt x="646553" y="994214"/>
                </a:cubicBezTo>
                <a:cubicBezTo>
                  <a:pt x="623562" y="1036255"/>
                  <a:pt x="591374" y="1245806"/>
                  <a:pt x="532253" y="1356821"/>
                </a:cubicBezTo>
                <a:cubicBezTo>
                  <a:pt x="473132" y="1467836"/>
                  <a:pt x="315477" y="1678700"/>
                  <a:pt x="291829" y="1660307"/>
                </a:cubicBezTo>
                <a:cubicBezTo>
                  <a:pt x="268181" y="1641914"/>
                  <a:pt x="421237" y="1240551"/>
                  <a:pt x="390363" y="1246463"/>
                </a:cubicBezTo>
                <a:cubicBezTo>
                  <a:pt x="359489" y="1252375"/>
                  <a:pt x="123006" y="1689211"/>
                  <a:pt x="106584" y="1695780"/>
                </a:cubicBezTo>
                <a:cubicBezTo>
                  <a:pt x="90162" y="1702349"/>
                  <a:pt x="308908" y="1283905"/>
                  <a:pt x="291829" y="1285876"/>
                </a:cubicBezTo>
                <a:cubicBezTo>
                  <a:pt x="274750" y="1287847"/>
                  <a:pt x="30384" y="1716800"/>
                  <a:pt x="4108" y="1707604"/>
                </a:cubicBezTo>
                <a:cubicBezTo>
                  <a:pt x="-22168" y="1698408"/>
                  <a:pt x="84250" y="1425795"/>
                  <a:pt x="134174" y="1230697"/>
                </a:cubicBezTo>
                <a:cubicBezTo>
                  <a:pt x="184098" y="1035599"/>
                  <a:pt x="295770" y="607302"/>
                  <a:pt x="303653" y="537014"/>
                </a:cubicBezTo>
                <a:cubicBezTo>
                  <a:pt x="311536" y="466726"/>
                  <a:pt x="174901" y="843785"/>
                  <a:pt x="181470" y="808970"/>
                </a:cubicBezTo>
                <a:cubicBezTo>
                  <a:pt x="188039" y="774155"/>
                  <a:pt x="290515" y="462128"/>
                  <a:pt x="343067" y="328121"/>
                </a:cubicBezTo>
                <a:cubicBezTo>
                  <a:pt x="395619" y="194114"/>
                  <a:pt x="475103" y="66020"/>
                  <a:pt x="500722" y="24635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5F43D8C9-5B68-6C45-5B41-F585ECE7BB05}"/>
              </a:ext>
            </a:extLst>
          </p:cNvPr>
          <p:cNvSpPr/>
          <p:nvPr/>
        </p:nvSpPr>
        <p:spPr>
          <a:xfrm>
            <a:off x="3305841" y="9198992"/>
            <a:ext cx="635585" cy="1038177"/>
          </a:xfrm>
          <a:custGeom>
            <a:avLst/>
            <a:gdLst>
              <a:gd name="connsiteX0" fmla="*/ 375407 w 635585"/>
              <a:gd name="connsiteY0" fmla="*/ 244553 h 1038177"/>
              <a:gd name="connsiteX1" fmla="*/ 375407 w 635585"/>
              <a:gd name="connsiteY1" fmla="*/ 512567 h 1038177"/>
              <a:gd name="connsiteX2" fmla="*/ 631597 w 635585"/>
              <a:gd name="connsiteY2" fmla="*/ 1001298 h 1038177"/>
              <a:gd name="connsiteX3" fmla="*/ 533062 w 635585"/>
              <a:gd name="connsiteY3" fmla="*/ 910646 h 1038177"/>
              <a:gd name="connsiteX4" fmla="*/ 552769 w 635585"/>
              <a:gd name="connsiteY4" fmla="*/ 1032829 h 1038177"/>
              <a:gd name="connsiteX5" fmla="*/ 245342 w 635585"/>
              <a:gd name="connsiteY5" fmla="*/ 697811 h 1038177"/>
              <a:gd name="connsiteX6" fmla="*/ 4918 w 635585"/>
              <a:gd name="connsiteY6" fmla="*/ 354911 h 1038177"/>
              <a:gd name="connsiteX7" fmla="*/ 95569 w 635585"/>
              <a:gd name="connsiteY7" fmla="*/ 469211 h 1038177"/>
              <a:gd name="connsiteX8" fmla="*/ 241400 w 635585"/>
              <a:gd name="connsiteY8" fmla="*/ 187 h 1038177"/>
              <a:gd name="connsiteX9" fmla="*/ 154690 w 635585"/>
              <a:gd name="connsiteY9" fmla="*/ 410091 h 1038177"/>
              <a:gd name="connsiteX10" fmla="*/ 375407 w 635585"/>
              <a:gd name="connsiteY10" fmla="*/ 244553 h 103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5585" h="1038177">
                <a:moveTo>
                  <a:pt x="375407" y="244553"/>
                </a:moveTo>
                <a:cubicBezTo>
                  <a:pt x="412193" y="261632"/>
                  <a:pt x="332709" y="386443"/>
                  <a:pt x="375407" y="512567"/>
                </a:cubicBezTo>
                <a:cubicBezTo>
                  <a:pt x="418105" y="638691"/>
                  <a:pt x="605321" y="934952"/>
                  <a:pt x="631597" y="1001298"/>
                </a:cubicBezTo>
                <a:cubicBezTo>
                  <a:pt x="657873" y="1067644"/>
                  <a:pt x="546200" y="905391"/>
                  <a:pt x="533062" y="910646"/>
                </a:cubicBezTo>
                <a:cubicBezTo>
                  <a:pt x="519924" y="915901"/>
                  <a:pt x="600722" y="1068301"/>
                  <a:pt x="552769" y="1032829"/>
                </a:cubicBezTo>
                <a:cubicBezTo>
                  <a:pt x="504816" y="997357"/>
                  <a:pt x="336650" y="810797"/>
                  <a:pt x="245342" y="697811"/>
                </a:cubicBezTo>
                <a:cubicBezTo>
                  <a:pt x="154034" y="584825"/>
                  <a:pt x="29880" y="393011"/>
                  <a:pt x="4918" y="354911"/>
                </a:cubicBezTo>
                <a:cubicBezTo>
                  <a:pt x="-20044" y="316811"/>
                  <a:pt x="56155" y="528332"/>
                  <a:pt x="95569" y="469211"/>
                </a:cubicBezTo>
                <a:cubicBezTo>
                  <a:pt x="134983" y="410090"/>
                  <a:pt x="231547" y="10040"/>
                  <a:pt x="241400" y="187"/>
                </a:cubicBezTo>
                <a:cubicBezTo>
                  <a:pt x="251253" y="-9666"/>
                  <a:pt x="134326" y="371334"/>
                  <a:pt x="154690" y="410091"/>
                </a:cubicBezTo>
                <a:cubicBezTo>
                  <a:pt x="175054" y="448848"/>
                  <a:pt x="338621" y="227474"/>
                  <a:pt x="375407" y="24455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FF372C6D-9572-59F0-32BD-1FBAB4283003}"/>
              </a:ext>
            </a:extLst>
          </p:cNvPr>
          <p:cNvSpPr/>
          <p:nvPr/>
        </p:nvSpPr>
        <p:spPr>
          <a:xfrm>
            <a:off x="3882666" y="7067446"/>
            <a:ext cx="1385687" cy="198066"/>
          </a:xfrm>
          <a:custGeom>
            <a:avLst/>
            <a:gdLst>
              <a:gd name="connsiteX0" fmla="*/ 47984 w 1385687"/>
              <a:gd name="connsiteY0" fmla="*/ 41379 h 198066"/>
              <a:gd name="connsiteX1" fmla="*/ 444859 w 1385687"/>
              <a:gd name="connsiteY1" fmla="*/ 104 h 198066"/>
              <a:gd name="connsiteX2" fmla="*/ 629009 w 1385687"/>
              <a:gd name="connsiteY2" fmla="*/ 54079 h 198066"/>
              <a:gd name="connsiteX3" fmla="*/ 540109 w 1385687"/>
              <a:gd name="connsiteY3" fmla="*/ 63604 h 198066"/>
              <a:gd name="connsiteX4" fmla="*/ 708384 w 1385687"/>
              <a:gd name="connsiteY4" fmla="*/ 15979 h 198066"/>
              <a:gd name="connsiteX5" fmla="*/ 956034 w 1385687"/>
              <a:gd name="connsiteY5" fmla="*/ 47729 h 198066"/>
              <a:gd name="connsiteX6" fmla="*/ 892534 w 1385687"/>
              <a:gd name="connsiteY6" fmla="*/ 44554 h 198066"/>
              <a:gd name="connsiteX7" fmla="*/ 1089384 w 1385687"/>
              <a:gd name="connsiteY7" fmla="*/ 50904 h 198066"/>
              <a:gd name="connsiteX8" fmla="*/ 1133834 w 1385687"/>
              <a:gd name="connsiteY8" fmla="*/ 35029 h 198066"/>
              <a:gd name="connsiteX9" fmla="*/ 1381484 w 1385687"/>
              <a:gd name="connsiteY9" fmla="*/ 101704 h 198066"/>
              <a:gd name="connsiteX10" fmla="*/ 1238609 w 1385687"/>
              <a:gd name="connsiteY10" fmla="*/ 85829 h 198066"/>
              <a:gd name="connsiteX11" fmla="*/ 629009 w 1385687"/>
              <a:gd name="connsiteY11" fmla="*/ 184254 h 198066"/>
              <a:gd name="connsiteX12" fmla="*/ 762359 w 1385687"/>
              <a:gd name="connsiteY12" fmla="*/ 181079 h 198066"/>
              <a:gd name="connsiteX13" fmla="*/ 457559 w 1385687"/>
              <a:gd name="connsiteY13" fmla="*/ 165204 h 198066"/>
              <a:gd name="connsiteX14" fmla="*/ 521059 w 1385687"/>
              <a:gd name="connsiteY14" fmla="*/ 196954 h 198066"/>
              <a:gd name="connsiteX15" fmla="*/ 174984 w 1385687"/>
              <a:gd name="connsiteY15" fmla="*/ 117579 h 198066"/>
              <a:gd name="connsiteX16" fmla="*/ 159109 w 1385687"/>
              <a:gd name="connsiteY16" fmla="*/ 89004 h 198066"/>
              <a:gd name="connsiteX17" fmla="*/ 359 w 1385687"/>
              <a:gd name="connsiteY17" fmla="*/ 171554 h 198066"/>
              <a:gd name="connsiteX18" fmla="*/ 114659 w 1385687"/>
              <a:gd name="connsiteY18" fmla="*/ 76304 h 198066"/>
              <a:gd name="connsiteX19" fmla="*/ 47984 w 1385687"/>
              <a:gd name="connsiteY19" fmla="*/ 41379 h 19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85687" h="198066">
                <a:moveTo>
                  <a:pt x="47984" y="41379"/>
                </a:moveTo>
                <a:cubicBezTo>
                  <a:pt x="103017" y="28679"/>
                  <a:pt x="348022" y="-2013"/>
                  <a:pt x="444859" y="104"/>
                </a:cubicBezTo>
                <a:cubicBezTo>
                  <a:pt x="541697" y="2221"/>
                  <a:pt x="613134" y="43496"/>
                  <a:pt x="629009" y="54079"/>
                </a:cubicBezTo>
                <a:cubicBezTo>
                  <a:pt x="644884" y="64662"/>
                  <a:pt x="526880" y="69954"/>
                  <a:pt x="540109" y="63604"/>
                </a:cubicBezTo>
                <a:cubicBezTo>
                  <a:pt x="553338" y="57254"/>
                  <a:pt x="639063" y="18625"/>
                  <a:pt x="708384" y="15979"/>
                </a:cubicBezTo>
                <a:cubicBezTo>
                  <a:pt x="777705" y="13333"/>
                  <a:pt x="925343" y="42967"/>
                  <a:pt x="956034" y="47729"/>
                </a:cubicBezTo>
                <a:cubicBezTo>
                  <a:pt x="986725" y="52491"/>
                  <a:pt x="892534" y="44554"/>
                  <a:pt x="892534" y="44554"/>
                </a:cubicBezTo>
                <a:cubicBezTo>
                  <a:pt x="914759" y="45083"/>
                  <a:pt x="1049167" y="52492"/>
                  <a:pt x="1089384" y="50904"/>
                </a:cubicBezTo>
                <a:cubicBezTo>
                  <a:pt x="1129601" y="49316"/>
                  <a:pt x="1085151" y="26562"/>
                  <a:pt x="1133834" y="35029"/>
                </a:cubicBezTo>
                <a:cubicBezTo>
                  <a:pt x="1182517" y="43496"/>
                  <a:pt x="1364022" y="93237"/>
                  <a:pt x="1381484" y="101704"/>
                </a:cubicBezTo>
                <a:cubicBezTo>
                  <a:pt x="1398946" y="110171"/>
                  <a:pt x="1364021" y="72071"/>
                  <a:pt x="1238609" y="85829"/>
                </a:cubicBezTo>
                <a:cubicBezTo>
                  <a:pt x="1113197" y="99587"/>
                  <a:pt x="708384" y="168379"/>
                  <a:pt x="629009" y="184254"/>
                </a:cubicBezTo>
                <a:cubicBezTo>
                  <a:pt x="549634" y="200129"/>
                  <a:pt x="790934" y="184254"/>
                  <a:pt x="762359" y="181079"/>
                </a:cubicBezTo>
                <a:cubicBezTo>
                  <a:pt x="733784" y="177904"/>
                  <a:pt x="497776" y="162558"/>
                  <a:pt x="457559" y="165204"/>
                </a:cubicBezTo>
                <a:cubicBezTo>
                  <a:pt x="417342" y="167850"/>
                  <a:pt x="568155" y="204891"/>
                  <a:pt x="521059" y="196954"/>
                </a:cubicBezTo>
                <a:cubicBezTo>
                  <a:pt x="473963" y="189017"/>
                  <a:pt x="235309" y="135571"/>
                  <a:pt x="174984" y="117579"/>
                </a:cubicBezTo>
                <a:cubicBezTo>
                  <a:pt x="114659" y="99587"/>
                  <a:pt x="188213" y="80008"/>
                  <a:pt x="159109" y="89004"/>
                </a:cubicBezTo>
                <a:cubicBezTo>
                  <a:pt x="130005" y="98000"/>
                  <a:pt x="7767" y="173671"/>
                  <a:pt x="359" y="171554"/>
                </a:cubicBezTo>
                <a:cubicBezTo>
                  <a:pt x="-7049" y="169437"/>
                  <a:pt x="102488" y="95354"/>
                  <a:pt x="114659" y="76304"/>
                </a:cubicBezTo>
                <a:cubicBezTo>
                  <a:pt x="126830" y="57254"/>
                  <a:pt x="-7049" y="54079"/>
                  <a:pt x="47984" y="41379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F13D3C6F-9556-1A9F-3C95-C6740DA5ECB1}"/>
              </a:ext>
            </a:extLst>
          </p:cNvPr>
          <p:cNvSpPr/>
          <p:nvPr/>
        </p:nvSpPr>
        <p:spPr>
          <a:xfrm>
            <a:off x="3958544" y="7130533"/>
            <a:ext cx="1213638" cy="362063"/>
          </a:xfrm>
          <a:custGeom>
            <a:avLst/>
            <a:gdLst>
              <a:gd name="connsiteX0" fmla="*/ 22906 w 1213638"/>
              <a:gd name="connsiteY0" fmla="*/ 517 h 362063"/>
              <a:gd name="connsiteX1" fmla="*/ 489631 w 1213638"/>
              <a:gd name="connsiteY1" fmla="*/ 60842 h 362063"/>
              <a:gd name="connsiteX2" fmla="*/ 442006 w 1213638"/>
              <a:gd name="connsiteY2" fmla="*/ 76717 h 362063"/>
              <a:gd name="connsiteX3" fmla="*/ 800781 w 1213638"/>
              <a:gd name="connsiteY3" fmla="*/ 16392 h 362063"/>
              <a:gd name="connsiteX4" fmla="*/ 1064306 w 1213638"/>
              <a:gd name="connsiteY4" fmla="*/ 29092 h 362063"/>
              <a:gd name="connsiteX5" fmla="*/ 1213531 w 1213638"/>
              <a:gd name="connsiteY5" fmla="*/ 13217 h 362063"/>
              <a:gd name="connsiteX6" fmla="*/ 1086531 w 1213638"/>
              <a:gd name="connsiteY6" fmla="*/ 35442 h 362063"/>
              <a:gd name="connsiteX7" fmla="*/ 988106 w 1213638"/>
              <a:gd name="connsiteY7" fmla="*/ 216417 h 362063"/>
              <a:gd name="connsiteX8" fmla="*/ 527731 w 1213638"/>
              <a:gd name="connsiteY8" fmla="*/ 349767 h 362063"/>
              <a:gd name="connsiteX9" fmla="*/ 556306 w 1213638"/>
              <a:gd name="connsiteY9" fmla="*/ 356117 h 362063"/>
              <a:gd name="connsiteX10" fmla="*/ 261031 w 1213638"/>
              <a:gd name="connsiteY10" fmla="*/ 279917 h 362063"/>
              <a:gd name="connsiteX11" fmla="*/ 108631 w 1213638"/>
              <a:gd name="connsiteY11" fmla="*/ 159267 h 362063"/>
              <a:gd name="connsiteX12" fmla="*/ 213406 w 1213638"/>
              <a:gd name="connsiteY12" fmla="*/ 225942 h 362063"/>
              <a:gd name="connsiteX13" fmla="*/ 86406 w 1213638"/>
              <a:gd name="connsiteY13" fmla="*/ 98942 h 362063"/>
              <a:gd name="connsiteX14" fmla="*/ 22906 w 1213638"/>
              <a:gd name="connsiteY14" fmla="*/ 517 h 3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3638" h="362063">
                <a:moveTo>
                  <a:pt x="22906" y="517"/>
                </a:moveTo>
                <a:cubicBezTo>
                  <a:pt x="90110" y="-5833"/>
                  <a:pt x="419781" y="48142"/>
                  <a:pt x="489631" y="60842"/>
                </a:cubicBezTo>
                <a:cubicBezTo>
                  <a:pt x="559481" y="73542"/>
                  <a:pt x="390148" y="84125"/>
                  <a:pt x="442006" y="76717"/>
                </a:cubicBezTo>
                <a:cubicBezTo>
                  <a:pt x="493864" y="69309"/>
                  <a:pt x="697064" y="24329"/>
                  <a:pt x="800781" y="16392"/>
                </a:cubicBezTo>
                <a:cubicBezTo>
                  <a:pt x="904498" y="8455"/>
                  <a:pt x="995514" y="29621"/>
                  <a:pt x="1064306" y="29092"/>
                </a:cubicBezTo>
                <a:cubicBezTo>
                  <a:pt x="1133098" y="28563"/>
                  <a:pt x="1209827" y="12159"/>
                  <a:pt x="1213531" y="13217"/>
                </a:cubicBezTo>
                <a:cubicBezTo>
                  <a:pt x="1217235" y="14275"/>
                  <a:pt x="1124102" y="1575"/>
                  <a:pt x="1086531" y="35442"/>
                </a:cubicBezTo>
                <a:cubicBezTo>
                  <a:pt x="1048960" y="69309"/>
                  <a:pt x="1081239" y="164030"/>
                  <a:pt x="988106" y="216417"/>
                </a:cubicBezTo>
                <a:cubicBezTo>
                  <a:pt x="894973" y="268804"/>
                  <a:pt x="599698" y="326484"/>
                  <a:pt x="527731" y="349767"/>
                </a:cubicBezTo>
                <a:cubicBezTo>
                  <a:pt x="455764" y="373050"/>
                  <a:pt x="556306" y="356117"/>
                  <a:pt x="556306" y="356117"/>
                </a:cubicBezTo>
                <a:cubicBezTo>
                  <a:pt x="511856" y="344475"/>
                  <a:pt x="335643" y="312725"/>
                  <a:pt x="261031" y="279917"/>
                </a:cubicBezTo>
                <a:cubicBezTo>
                  <a:pt x="186419" y="247109"/>
                  <a:pt x="116569" y="168263"/>
                  <a:pt x="108631" y="159267"/>
                </a:cubicBezTo>
                <a:cubicBezTo>
                  <a:pt x="100694" y="150271"/>
                  <a:pt x="217110" y="235996"/>
                  <a:pt x="213406" y="225942"/>
                </a:cubicBezTo>
                <a:cubicBezTo>
                  <a:pt x="209702" y="215888"/>
                  <a:pt x="118156" y="131221"/>
                  <a:pt x="86406" y="98942"/>
                </a:cubicBezTo>
                <a:cubicBezTo>
                  <a:pt x="54656" y="66663"/>
                  <a:pt x="-44298" y="6867"/>
                  <a:pt x="22906" y="517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F6A73E50-218C-E438-FC2A-2E9E9AA2119B}"/>
              </a:ext>
            </a:extLst>
          </p:cNvPr>
          <p:cNvSpPr/>
          <p:nvPr/>
        </p:nvSpPr>
        <p:spPr>
          <a:xfrm>
            <a:off x="4260275" y="7273452"/>
            <a:ext cx="422684" cy="147661"/>
          </a:xfrm>
          <a:custGeom>
            <a:avLst/>
            <a:gdLst>
              <a:gd name="connsiteX0" fmla="*/ 575 w 422684"/>
              <a:gd name="connsiteY0" fmla="*/ 473 h 147661"/>
              <a:gd name="connsiteX1" fmla="*/ 191075 w 422684"/>
              <a:gd name="connsiteY1" fmla="*/ 44923 h 147661"/>
              <a:gd name="connsiteX2" fmla="*/ 419675 w 422684"/>
              <a:gd name="connsiteY2" fmla="*/ 3648 h 147661"/>
              <a:gd name="connsiteX3" fmla="*/ 314900 w 422684"/>
              <a:gd name="connsiteY3" fmla="*/ 38573 h 147661"/>
              <a:gd name="connsiteX4" fmla="*/ 213300 w 422684"/>
              <a:gd name="connsiteY4" fmla="*/ 79848 h 147661"/>
              <a:gd name="connsiteX5" fmla="*/ 286325 w 422684"/>
              <a:gd name="connsiteY5" fmla="*/ 146523 h 147661"/>
              <a:gd name="connsiteX6" fmla="*/ 254575 w 422684"/>
              <a:gd name="connsiteY6" fmla="*/ 117948 h 147661"/>
              <a:gd name="connsiteX7" fmla="*/ 99000 w 422684"/>
              <a:gd name="connsiteY7" fmla="*/ 67148 h 147661"/>
              <a:gd name="connsiteX8" fmla="*/ 130750 w 422684"/>
              <a:gd name="connsiteY8" fmla="*/ 79848 h 147661"/>
              <a:gd name="connsiteX9" fmla="*/ 575 w 422684"/>
              <a:gd name="connsiteY9" fmla="*/ 473 h 14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684" h="147661">
                <a:moveTo>
                  <a:pt x="575" y="473"/>
                </a:moveTo>
                <a:cubicBezTo>
                  <a:pt x="10629" y="-5348"/>
                  <a:pt x="121225" y="44394"/>
                  <a:pt x="191075" y="44923"/>
                </a:cubicBezTo>
                <a:cubicBezTo>
                  <a:pt x="260925" y="45452"/>
                  <a:pt x="399038" y="4706"/>
                  <a:pt x="419675" y="3648"/>
                </a:cubicBezTo>
                <a:cubicBezTo>
                  <a:pt x="440312" y="2590"/>
                  <a:pt x="349296" y="25873"/>
                  <a:pt x="314900" y="38573"/>
                </a:cubicBezTo>
                <a:cubicBezTo>
                  <a:pt x="280504" y="51273"/>
                  <a:pt x="218063" y="61856"/>
                  <a:pt x="213300" y="79848"/>
                </a:cubicBezTo>
                <a:cubicBezTo>
                  <a:pt x="208538" y="97840"/>
                  <a:pt x="279446" y="140173"/>
                  <a:pt x="286325" y="146523"/>
                </a:cubicBezTo>
                <a:cubicBezTo>
                  <a:pt x="293204" y="152873"/>
                  <a:pt x="285796" y="131177"/>
                  <a:pt x="254575" y="117948"/>
                </a:cubicBezTo>
                <a:cubicBezTo>
                  <a:pt x="223354" y="104719"/>
                  <a:pt x="119637" y="73498"/>
                  <a:pt x="99000" y="67148"/>
                </a:cubicBezTo>
                <a:cubicBezTo>
                  <a:pt x="78363" y="60798"/>
                  <a:pt x="146096" y="88844"/>
                  <a:pt x="130750" y="79848"/>
                </a:cubicBezTo>
                <a:cubicBezTo>
                  <a:pt x="115404" y="70852"/>
                  <a:pt x="-9479" y="6294"/>
                  <a:pt x="575" y="4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DE25D615-F68E-3CA0-57B8-0C382DAC8A8C}"/>
              </a:ext>
            </a:extLst>
          </p:cNvPr>
          <p:cNvSpPr/>
          <p:nvPr/>
        </p:nvSpPr>
        <p:spPr>
          <a:xfrm>
            <a:off x="4467239" y="7124341"/>
            <a:ext cx="220287" cy="60487"/>
          </a:xfrm>
          <a:custGeom>
            <a:avLst/>
            <a:gdLst>
              <a:gd name="connsiteX0" fmla="*/ 3161 w 220287"/>
              <a:gd name="connsiteY0" fmla="*/ 54334 h 60487"/>
              <a:gd name="connsiteX1" fmla="*/ 215886 w 220287"/>
              <a:gd name="connsiteY1" fmla="*/ 359 h 60487"/>
              <a:gd name="connsiteX2" fmla="*/ 142861 w 220287"/>
              <a:gd name="connsiteY2" fmla="*/ 32109 h 60487"/>
              <a:gd name="connsiteX3" fmla="*/ 92061 w 220287"/>
              <a:gd name="connsiteY3" fmla="*/ 57509 h 60487"/>
              <a:gd name="connsiteX4" fmla="*/ 3161 w 220287"/>
              <a:gd name="connsiteY4" fmla="*/ 54334 h 60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287" h="60487">
                <a:moveTo>
                  <a:pt x="3161" y="54334"/>
                </a:moveTo>
                <a:cubicBezTo>
                  <a:pt x="23798" y="44809"/>
                  <a:pt x="192603" y="4063"/>
                  <a:pt x="215886" y="359"/>
                </a:cubicBezTo>
                <a:cubicBezTo>
                  <a:pt x="239169" y="-3345"/>
                  <a:pt x="163498" y="22584"/>
                  <a:pt x="142861" y="32109"/>
                </a:cubicBezTo>
                <a:cubicBezTo>
                  <a:pt x="122224" y="41634"/>
                  <a:pt x="115344" y="54863"/>
                  <a:pt x="92061" y="57509"/>
                </a:cubicBezTo>
                <a:cubicBezTo>
                  <a:pt x="68778" y="60155"/>
                  <a:pt x="-17476" y="63859"/>
                  <a:pt x="3161" y="543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8DE223F0-BF8A-11AE-2800-8499215ABDF7}"/>
              </a:ext>
            </a:extLst>
          </p:cNvPr>
          <p:cNvSpPr/>
          <p:nvPr/>
        </p:nvSpPr>
        <p:spPr>
          <a:xfrm>
            <a:off x="2486771" y="3251120"/>
            <a:ext cx="2571158" cy="3539327"/>
          </a:xfrm>
          <a:custGeom>
            <a:avLst/>
            <a:gdLst>
              <a:gd name="connsiteX0" fmla="*/ 2570651 w 2571158"/>
              <a:gd name="connsiteY0" fmla="*/ 80 h 3539327"/>
              <a:gd name="connsiteX1" fmla="*/ 1261140 w 2571158"/>
              <a:gd name="connsiteY1" fmla="*/ 553236 h 3539327"/>
              <a:gd name="connsiteX2" fmla="*/ 595096 w 2571158"/>
              <a:gd name="connsiteY2" fmla="*/ 1591813 h 3539327"/>
              <a:gd name="connsiteX3" fmla="*/ 741851 w 2571158"/>
              <a:gd name="connsiteY3" fmla="*/ 1377324 h 3539327"/>
              <a:gd name="connsiteX4" fmla="*/ 380607 w 2571158"/>
              <a:gd name="connsiteY4" fmla="*/ 2257858 h 3539327"/>
              <a:gd name="connsiteX5" fmla="*/ 19362 w 2571158"/>
              <a:gd name="connsiteY5" fmla="*/ 3488347 h 3539327"/>
              <a:gd name="connsiteX6" fmla="*/ 154829 w 2571158"/>
              <a:gd name="connsiteY6" fmla="*/ 3059369 h 3539327"/>
              <a:gd name="connsiteX7" fmla="*/ 1035362 w 2571158"/>
              <a:gd name="connsiteY7" fmla="*/ 858036 h 3539327"/>
              <a:gd name="connsiteX8" fmla="*/ 1464340 w 2571158"/>
              <a:gd name="connsiteY8" fmla="*/ 372613 h 3539327"/>
              <a:gd name="connsiteX9" fmla="*/ 1103096 w 2571158"/>
              <a:gd name="connsiteY9" fmla="*/ 587102 h 3539327"/>
              <a:gd name="connsiteX10" fmla="*/ 2570651 w 2571158"/>
              <a:gd name="connsiteY10" fmla="*/ 80 h 353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1158" h="3539327">
                <a:moveTo>
                  <a:pt x="2570651" y="80"/>
                </a:moveTo>
                <a:cubicBezTo>
                  <a:pt x="2596992" y="-5564"/>
                  <a:pt x="1590399" y="287947"/>
                  <a:pt x="1261140" y="553236"/>
                </a:cubicBezTo>
                <a:cubicBezTo>
                  <a:pt x="931881" y="818525"/>
                  <a:pt x="681644" y="1454465"/>
                  <a:pt x="595096" y="1591813"/>
                </a:cubicBezTo>
                <a:cubicBezTo>
                  <a:pt x="508548" y="1729161"/>
                  <a:pt x="777599" y="1266316"/>
                  <a:pt x="741851" y="1377324"/>
                </a:cubicBezTo>
                <a:cubicBezTo>
                  <a:pt x="706103" y="1488332"/>
                  <a:pt x="501022" y="1906021"/>
                  <a:pt x="380607" y="2257858"/>
                </a:cubicBezTo>
                <a:cubicBezTo>
                  <a:pt x="260192" y="2609695"/>
                  <a:pt x="56992" y="3354762"/>
                  <a:pt x="19362" y="3488347"/>
                </a:cubicBezTo>
                <a:cubicBezTo>
                  <a:pt x="-18268" y="3621932"/>
                  <a:pt x="-14504" y="3497754"/>
                  <a:pt x="154829" y="3059369"/>
                </a:cubicBezTo>
                <a:cubicBezTo>
                  <a:pt x="324162" y="2620984"/>
                  <a:pt x="817110" y="1305829"/>
                  <a:pt x="1035362" y="858036"/>
                </a:cubicBezTo>
                <a:cubicBezTo>
                  <a:pt x="1253614" y="410243"/>
                  <a:pt x="1453051" y="417769"/>
                  <a:pt x="1464340" y="372613"/>
                </a:cubicBezTo>
                <a:cubicBezTo>
                  <a:pt x="1475629" y="327457"/>
                  <a:pt x="924355" y="651072"/>
                  <a:pt x="1103096" y="587102"/>
                </a:cubicBezTo>
                <a:cubicBezTo>
                  <a:pt x="1281837" y="523132"/>
                  <a:pt x="2544310" y="5724"/>
                  <a:pt x="2570651" y="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9C473DBD-537D-B403-1789-215ABF2B12D0}"/>
              </a:ext>
            </a:extLst>
          </p:cNvPr>
          <p:cNvSpPr/>
          <p:nvPr/>
        </p:nvSpPr>
        <p:spPr>
          <a:xfrm>
            <a:off x="2163333" y="3091937"/>
            <a:ext cx="2172282" cy="5459024"/>
          </a:xfrm>
          <a:custGeom>
            <a:avLst/>
            <a:gdLst>
              <a:gd name="connsiteX0" fmla="*/ 2171600 w 2172282"/>
              <a:gd name="connsiteY0" fmla="*/ 1219 h 5459024"/>
              <a:gd name="connsiteX1" fmla="*/ 929823 w 2172282"/>
              <a:gd name="connsiteY1" fmla="*/ 1130107 h 5459024"/>
              <a:gd name="connsiteX2" fmla="*/ 365378 w 2172282"/>
              <a:gd name="connsiteY2" fmla="*/ 3387885 h 5459024"/>
              <a:gd name="connsiteX3" fmla="*/ 117023 w 2172282"/>
              <a:gd name="connsiteY3" fmla="*/ 4629663 h 5459024"/>
              <a:gd name="connsiteX4" fmla="*/ 229911 w 2172282"/>
              <a:gd name="connsiteY4" fmla="*/ 4223263 h 5459024"/>
              <a:gd name="connsiteX5" fmla="*/ 4134 w 2172282"/>
              <a:gd name="connsiteY5" fmla="*/ 5431174 h 5459024"/>
              <a:gd name="connsiteX6" fmla="*/ 128311 w 2172282"/>
              <a:gd name="connsiteY6" fmla="*/ 4776419 h 5459024"/>
              <a:gd name="connsiteX7" fmla="*/ 647600 w 2172282"/>
              <a:gd name="connsiteY7" fmla="*/ 1649396 h 5459024"/>
              <a:gd name="connsiteX8" fmla="*/ 1437823 w 2172282"/>
              <a:gd name="connsiteY8" fmla="*/ 565663 h 5459024"/>
              <a:gd name="connsiteX9" fmla="*/ 1110445 w 2172282"/>
              <a:gd name="connsiteY9" fmla="*/ 904330 h 5459024"/>
              <a:gd name="connsiteX10" fmla="*/ 2171600 w 2172282"/>
              <a:gd name="connsiteY10" fmla="*/ 1219 h 545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2282" h="5459024">
                <a:moveTo>
                  <a:pt x="2171600" y="1219"/>
                </a:moveTo>
                <a:cubicBezTo>
                  <a:pt x="2141496" y="38848"/>
                  <a:pt x="1230860" y="565663"/>
                  <a:pt x="929823" y="1130107"/>
                </a:cubicBezTo>
                <a:cubicBezTo>
                  <a:pt x="628786" y="1694551"/>
                  <a:pt x="500845" y="2804626"/>
                  <a:pt x="365378" y="3387885"/>
                </a:cubicBezTo>
                <a:cubicBezTo>
                  <a:pt x="229911" y="3971144"/>
                  <a:pt x="139601" y="4490433"/>
                  <a:pt x="117023" y="4629663"/>
                </a:cubicBezTo>
                <a:cubicBezTo>
                  <a:pt x="94445" y="4768893"/>
                  <a:pt x="248726" y="4089678"/>
                  <a:pt x="229911" y="4223263"/>
                </a:cubicBezTo>
                <a:cubicBezTo>
                  <a:pt x="211096" y="4356848"/>
                  <a:pt x="21067" y="5338981"/>
                  <a:pt x="4134" y="5431174"/>
                </a:cubicBezTo>
                <a:cubicBezTo>
                  <a:pt x="-12799" y="5523367"/>
                  <a:pt x="21067" y="5406715"/>
                  <a:pt x="128311" y="4776419"/>
                </a:cubicBezTo>
                <a:cubicBezTo>
                  <a:pt x="235555" y="4146123"/>
                  <a:pt x="429348" y="2351189"/>
                  <a:pt x="647600" y="1649396"/>
                </a:cubicBezTo>
                <a:cubicBezTo>
                  <a:pt x="865852" y="947603"/>
                  <a:pt x="1360682" y="689841"/>
                  <a:pt x="1437823" y="565663"/>
                </a:cubicBezTo>
                <a:cubicBezTo>
                  <a:pt x="1514964" y="441485"/>
                  <a:pt x="993793" y="1000285"/>
                  <a:pt x="1110445" y="904330"/>
                </a:cubicBezTo>
                <a:cubicBezTo>
                  <a:pt x="1227097" y="808375"/>
                  <a:pt x="2201704" y="-36410"/>
                  <a:pt x="2171600" y="12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955EECE4-8FBA-D0A6-AADA-C528E9A628F3}"/>
              </a:ext>
            </a:extLst>
          </p:cNvPr>
          <p:cNvSpPr/>
          <p:nvPr/>
        </p:nvSpPr>
        <p:spPr>
          <a:xfrm>
            <a:off x="6183241" y="6759467"/>
            <a:ext cx="1371065" cy="2350639"/>
          </a:xfrm>
          <a:custGeom>
            <a:avLst/>
            <a:gdLst>
              <a:gd name="connsiteX0" fmla="*/ 228848 w 1371065"/>
              <a:gd name="connsiteY0" fmla="*/ 2577 h 2350639"/>
              <a:gd name="connsiteX1" fmla="*/ 149826 w 1371065"/>
              <a:gd name="connsiteY1" fmla="*/ 792800 h 2350639"/>
              <a:gd name="connsiteX2" fmla="*/ 973915 w 1371065"/>
              <a:gd name="connsiteY2" fmla="*/ 1729777 h 2350639"/>
              <a:gd name="connsiteX3" fmla="*/ 262715 w 1371065"/>
              <a:gd name="connsiteY3" fmla="*/ 1097600 h 2350639"/>
              <a:gd name="connsiteX4" fmla="*/ 1357737 w 1371065"/>
              <a:gd name="connsiteY4" fmla="*/ 2282933 h 2350639"/>
              <a:gd name="connsiteX5" fmla="*/ 815870 w 1371065"/>
              <a:gd name="connsiteY5" fmla="*/ 1741066 h 2350639"/>
              <a:gd name="connsiteX6" fmla="*/ 3070 w 1371065"/>
              <a:gd name="connsiteY6" fmla="*/ 826666 h 2350639"/>
              <a:gd name="connsiteX7" fmla="*/ 1131959 w 1371065"/>
              <a:gd name="connsiteY7" fmla="*/ 2316800 h 2350639"/>
              <a:gd name="connsiteX8" fmla="*/ 702981 w 1371065"/>
              <a:gd name="connsiteY8" fmla="*/ 1797511 h 2350639"/>
              <a:gd name="connsiteX9" fmla="*/ 138537 w 1371065"/>
              <a:gd name="connsiteY9" fmla="*/ 984711 h 2350639"/>
              <a:gd name="connsiteX10" fmla="*/ 59515 w 1371065"/>
              <a:gd name="connsiteY10" fmla="*/ 555733 h 2350639"/>
              <a:gd name="connsiteX11" fmla="*/ 228848 w 1371065"/>
              <a:gd name="connsiteY11" fmla="*/ 2577 h 235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065" h="2350639">
                <a:moveTo>
                  <a:pt x="228848" y="2577"/>
                </a:moveTo>
                <a:cubicBezTo>
                  <a:pt x="243900" y="42088"/>
                  <a:pt x="25648" y="504933"/>
                  <a:pt x="149826" y="792800"/>
                </a:cubicBezTo>
                <a:cubicBezTo>
                  <a:pt x="274004" y="1080667"/>
                  <a:pt x="955100" y="1678977"/>
                  <a:pt x="973915" y="1729777"/>
                </a:cubicBezTo>
                <a:cubicBezTo>
                  <a:pt x="992730" y="1780577"/>
                  <a:pt x="198745" y="1005407"/>
                  <a:pt x="262715" y="1097600"/>
                </a:cubicBezTo>
                <a:cubicBezTo>
                  <a:pt x="326685" y="1189793"/>
                  <a:pt x="1265544" y="2175689"/>
                  <a:pt x="1357737" y="2282933"/>
                </a:cubicBezTo>
                <a:cubicBezTo>
                  <a:pt x="1449930" y="2390177"/>
                  <a:pt x="1041648" y="1983777"/>
                  <a:pt x="815870" y="1741066"/>
                </a:cubicBezTo>
                <a:cubicBezTo>
                  <a:pt x="590092" y="1498355"/>
                  <a:pt x="-49611" y="730710"/>
                  <a:pt x="3070" y="826666"/>
                </a:cubicBezTo>
                <a:cubicBezTo>
                  <a:pt x="55751" y="922622"/>
                  <a:pt x="1015307" y="2154993"/>
                  <a:pt x="1131959" y="2316800"/>
                </a:cubicBezTo>
                <a:cubicBezTo>
                  <a:pt x="1248611" y="2478607"/>
                  <a:pt x="868551" y="2019526"/>
                  <a:pt x="702981" y="1797511"/>
                </a:cubicBezTo>
                <a:cubicBezTo>
                  <a:pt x="537411" y="1575496"/>
                  <a:pt x="245781" y="1191674"/>
                  <a:pt x="138537" y="984711"/>
                </a:cubicBezTo>
                <a:cubicBezTo>
                  <a:pt x="31293" y="777748"/>
                  <a:pt x="40700" y="723185"/>
                  <a:pt x="59515" y="555733"/>
                </a:cubicBezTo>
                <a:cubicBezTo>
                  <a:pt x="78330" y="388281"/>
                  <a:pt x="213796" y="-36934"/>
                  <a:pt x="228848" y="25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74AF4D2D-D0AF-FA10-0736-BDB784242749}"/>
              </a:ext>
            </a:extLst>
          </p:cNvPr>
          <p:cNvSpPr/>
          <p:nvPr/>
        </p:nvSpPr>
        <p:spPr>
          <a:xfrm>
            <a:off x="2476005" y="6208632"/>
            <a:ext cx="997180" cy="3408351"/>
          </a:xfrm>
          <a:custGeom>
            <a:avLst/>
            <a:gdLst>
              <a:gd name="connsiteX0" fmla="*/ 583284 w 997180"/>
              <a:gd name="connsiteY0" fmla="*/ 11546 h 3408351"/>
              <a:gd name="connsiteX1" fmla="*/ 594573 w 997180"/>
              <a:gd name="connsiteY1" fmla="*/ 734035 h 3408351"/>
              <a:gd name="connsiteX2" fmla="*/ 865506 w 997180"/>
              <a:gd name="connsiteY2" fmla="*/ 1896790 h 3408351"/>
              <a:gd name="connsiteX3" fmla="*/ 18839 w 997180"/>
              <a:gd name="connsiteY3" fmla="*/ 3364346 h 3408351"/>
              <a:gd name="connsiteX4" fmla="*/ 334928 w 997180"/>
              <a:gd name="connsiteY4" fmla="*/ 2924079 h 3408351"/>
              <a:gd name="connsiteX5" fmla="*/ 989684 w 997180"/>
              <a:gd name="connsiteY5" fmla="*/ 1896790 h 3408351"/>
              <a:gd name="connsiteX6" fmla="*/ 684884 w 997180"/>
              <a:gd name="connsiteY6" fmla="*/ 1298479 h 3408351"/>
              <a:gd name="connsiteX7" fmla="*/ 583284 w 997180"/>
              <a:gd name="connsiteY7" fmla="*/ 11546 h 3408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7180" h="3408351">
                <a:moveTo>
                  <a:pt x="583284" y="11546"/>
                </a:moveTo>
                <a:cubicBezTo>
                  <a:pt x="568232" y="-82528"/>
                  <a:pt x="547536" y="419828"/>
                  <a:pt x="594573" y="734035"/>
                </a:cubicBezTo>
                <a:cubicBezTo>
                  <a:pt x="641610" y="1048242"/>
                  <a:pt x="961462" y="1458405"/>
                  <a:pt x="865506" y="1896790"/>
                </a:cubicBezTo>
                <a:cubicBezTo>
                  <a:pt x="769550" y="2335175"/>
                  <a:pt x="107269" y="3193131"/>
                  <a:pt x="18839" y="3364346"/>
                </a:cubicBezTo>
                <a:cubicBezTo>
                  <a:pt x="-69591" y="3535561"/>
                  <a:pt x="173121" y="3168671"/>
                  <a:pt x="334928" y="2924079"/>
                </a:cubicBezTo>
                <a:cubicBezTo>
                  <a:pt x="496735" y="2679487"/>
                  <a:pt x="931358" y="2167723"/>
                  <a:pt x="989684" y="1896790"/>
                </a:cubicBezTo>
                <a:cubicBezTo>
                  <a:pt x="1048010" y="1625857"/>
                  <a:pt x="748854" y="1610805"/>
                  <a:pt x="684884" y="1298479"/>
                </a:cubicBezTo>
                <a:cubicBezTo>
                  <a:pt x="620914" y="986153"/>
                  <a:pt x="598336" y="105620"/>
                  <a:pt x="583284" y="1154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CE9CA275-01CF-2AA3-5CB4-75A26A863780}"/>
              </a:ext>
            </a:extLst>
          </p:cNvPr>
          <p:cNvSpPr/>
          <p:nvPr/>
        </p:nvSpPr>
        <p:spPr>
          <a:xfrm>
            <a:off x="4793707" y="2813480"/>
            <a:ext cx="1937189" cy="2468734"/>
          </a:xfrm>
          <a:custGeom>
            <a:avLst/>
            <a:gdLst>
              <a:gd name="connsiteX0" fmla="*/ 71804 w 1937189"/>
              <a:gd name="connsiteY0" fmla="*/ 99053 h 2468734"/>
              <a:gd name="connsiteX1" fmla="*/ 94382 w 1937189"/>
              <a:gd name="connsiteY1" fmla="*/ 155498 h 2468734"/>
              <a:gd name="connsiteX2" fmla="*/ 760426 w 1937189"/>
              <a:gd name="connsiteY2" fmla="*/ 1115053 h 2468734"/>
              <a:gd name="connsiteX3" fmla="*/ 1855449 w 1937189"/>
              <a:gd name="connsiteY3" fmla="*/ 2390698 h 2468734"/>
              <a:gd name="connsiteX4" fmla="*/ 1731271 w 1937189"/>
              <a:gd name="connsiteY4" fmla="*/ 2198787 h 2468734"/>
              <a:gd name="connsiteX5" fmla="*/ 726560 w 1937189"/>
              <a:gd name="connsiteY5" fmla="*/ 1126342 h 2468734"/>
              <a:gd name="connsiteX6" fmla="*/ 71804 w 1937189"/>
              <a:gd name="connsiteY6" fmla="*/ 99053 h 246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7189" h="2468734">
                <a:moveTo>
                  <a:pt x="71804" y="99053"/>
                </a:moveTo>
                <a:cubicBezTo>
                  <a:pt x="-33559" y="-62754"/>
                  <a:pt x="-20388" y="-13835"/>
                  <a:pt x="94382" y="155498"/>
                </a:cubicBezTo>
                <a:cubicBezTo>
                  <a:pt x="209152" y="324831"/>
                  <a:pt x="466915" y="742520"/>
                  <a:pt x="760426" y="1115053"/>
                </a:cubicBezTo>
                <a:cubicBezTo>
                  <a:pt x="1053937" y="1487586"/>
                  <a:pt x="1693642" y="2210076"/>
                  <a:pt x="1855449" y="2390698"/>
                </a:cubicBezTo>
                <a:cubicBezTo>
                  <a:pt x="2017256" y="2571320"/>
                  <a:pt x="1919419" y="2409513"/>
                  <a:pt x="1731271" y="2198787"/>
                </a:cubicBezTo>
                <a:cubicBezTo>
                  <a:pt x="1543123" y="1988061"/>
                  <a:pt x="1008782" y="1476298"/>
                  <a:pt x="726560" y="1126342"/>
                </a:cubicBezTo>
                <a:cubicBezTo>
                  <a:pt x="444338" y="776386"/>
                  <a:pt x="177167" y="260860"/>
                  <a:pt x="71804" y="990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68E176B8-A8FD-7722-B803-A88415DFFE11}"/>
              </a:ext>
            </a:extLst>
          </p:cNvPr>
          <p:cNvSpPr/>
          <p:nvPr/>
        </p:nvSpPr>
        <p:spPr>
          <a:xfrm>
            <a:off x="5125149" y="3205119"/>
            <a:ext cx="1504415" cy="2083752"/>
          </a:xfrm>
          <a:custGeom>
            <a:avLst/>
            <a:gdLst>
              <a:gd name="connsiteX0" fmla="*/ 7 w 1504415"/>
              <a:gd name="connsiteY0" fmla="*/ 925 h 2083752"/>
              <a:gd name="connsiteX1" fmla="*/ 553162 w 1504415"/>
              <a:gd name="connsiteY1" fmla="*/ 237992 h 2083752"/>
              <a:gd name="connsiteX2" fmla="*/ 1095029 w 1504415"/>
              <a:gd name="connsiteY2" fmla="*/ 1016925 h 2083752"/>
              <a:gd name="connsiteX3" fmla="*/ 1117607 w 1504415"/>
              <a:gd name="connsiteY3" fmla="*/ 791148 h 2083752"/>
              <a:gd name="connsiteX4" fmla="*/ 1490140 w 1504415"/>
              <a:gd name="connsiteY4" fmla="*/ 2066792 h 2083752"/>
              <a:gd name="connsiteX5" fmla="*/ 1365962 w 1504415"/>
              <a:gd name="connsiteY5" fmla="*/ 1445903 h 2083752"/>
              <a:gd name="connsiteX6" fmla="*/ 801518 w 1504415"/>
              <a:gd name="connsiteY6" fmla="*/ 339592 h 2083752"/>
              <a:gd name="connsiteX7" fmla="*/ 846673 w 1504415"/>
              <a:gd name="connsiteY7" fmla="*/ 497637 h 2083752"/>
              <a:gd name="connsiteX8" fmla="*/ 564451 w 1504415"/>
              <a:gd name="connsiteY8" fmla="*/ 170259 h 2083752"/>
              <a:gd name="connsiteX9" fmla="*/ 7 w 1504415"/>
              <a:gd name="connsiteY9" fmla="*/ 925 h 208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4415" h="2083752">
                <a:moveTo>
                  <a:pt x="7" y="925"/>
                </a:moveTo>
                <a:cubicBezTo>
                  <a:pt x="-1875" y="12214"/>
                  <a:pt x="370658" y="68659"/>
                  <a:pt x="553162" y="237992"/>
                </a:cubicBezTo>
                <a:cubicBezTo>
                  <a:pt x="735666" y="407325"/>
                  <a:pt x="1000955" y="924732"/>
                  <a:pt x="1095029" y="1016925"/>
                </a:cubicBezTo>
                <a:cubicBezTo>
                  <a:pt x="1189103" y="1109118"/>
                  <a:pt x="1051755" y="616170"/>
                  <a:pt x="1117607" y="791148"/>
                </a:cubicBezTo>
                <a:cubicBezTo>
                  <a:pt x="1183459" y="966126"/>
                  <a:pt x="1448747" y="1957666"/>
                  <a:pt x="1490140" y="2066792"/>
                </a:cubicBezTo>
                <a:cubicBezTo>
                  <a:pt x="1531533" y="2175918"/>
                  <a:pt x="1480732" y="1733770"/>
                  <a:pt x="1365962" y="1445903"/>
                </a:cubicBezTo>
                <a:cubicBezTo>
                  <a:pt x="1251192" y="1158036"/>
                  <a:pt x="888066" y="497636"/>
                  <a:pt x="801518" y="339592"/>
                </a:cubicBezTo>
                <a:cubicBezTo>
                  <a:pt x="714970" y="181548"/>
                  <a:pt x="886184" y="525859"/>
                  <a:pt x="846673" y="497637"/>
                </a:cubicBezTo>
                <a:cubicBezTo>
                  <a:pt x="807162" y="469415"/>
                  <a:pt x="699918" y="256807"/>
                  <a:pt x="564451" y="170259"/>
                </a:cubicBezTo>
                <a:cubicBezTo>
                  <a:pt x="428984" y="83711"/>
                  <a:pt x="1889" y="-10364"/>
                  <a:pt x="7" y="9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B9E1BB21-C84A-5ADC-CABB-F50E2C028658}"/>
              </a:ext>
            </a:extLst>
          </p:cNvPr>
          <p:cNvSpPr/>
          <p:nvPr/>
        </p:nvSpPr>
        <p:spPr>
          <a:xfrm>
            <a:off x="5639046" y="6726957"/>
            <a:ext cx="1275028" cy="2492642"/>
          </a:xfrm>
          <a:custGeom>
            <a:avLst/>
            <a:gdLst>
              <a:gd name="connsiteX0" fmla="*/ 547265 w 1275028"/>
              <a:gd name="connsiteY0" fmla="*/ 1221 h 2492642"/>
              <a:gd name="connsiteX1" fmla="*/ 310198 w 1275028"/>
              <a:gd name="connsiteY1" fmla="*/ 893043 h 2492642"/>
              <a:gd name="connsiteX2" fmla="*/ 445665 w 1275028"/>
              <a:gd name="connsiteY2" fmla="*/ 1920332 h 2492642"/>
              <a:gd name="connsiteX3" fmla="*/ 332776 w 1275028"/>
              <a:gd name="connsiteY3" fmla="*/ 1536510 h 2492642"/>
              <a:gd name="connsiteX4" fmla="*/ 1269754 w 1275028"/>
              <a:gd name="connsiteY4" fmla="*/ 2484776 h 2492642"/>
              <a:gd name="connsiteX5" fmla="*/ 682732 w 1275028"/>
              <a:gd name="connsiteY5" fmla="*/ 1942910 h 2492642"/>
              <a:gd name="connsiteX6" fmla="*/ 39265 w 1275028"/>
              <a:gd name="connsiteY6" fmla="*/ 1141399 h 2492642"/>
              <a:gd name="connsiteX7" fmla="*/ 84421 w 1275028"/>
              <a:gd name="connsiteY7" fmla="*/ 1355887 h 2492642"/>
              <a:gd name="connsiteX8" fmla="*/ 197310 w 1275028"/>
              <a:gd name="connsiteY8" fmla="*/ 576954 h 2492642"/>
              <a:gd name="connsiteX9" fmla="*/ 50554 w 1275028"/>
              <a:gd name="connsiteY9" fmla="*/ 1084954 h 2492642"/>
              <a:gd name="connsiteX10" fmla="*/ 547265 w 1275028"/>
              <a:gd name="connsiteY10" fmla="*/ 1221 h 249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5028" h="2492642">
                <a:moveTo>
                  <a:pt x="547265" y="1221"/>
                </a:moveTo>
                <a:cubicBezTo>
                  <a:pt x="590539" y="-30764"/>
                  <a:pt x="327131" y="573191"/>
                  <a:pt x="310198" y="893043"/>
                </a:cubicBezTo>
                <a:cubicBezTo>
                  <a:pt x="293265" y="1212895"/>
                  <a:pt x="441902" y="1813088"/>
                  <a:pt x="445665" y="1920332"/>
                </a:cubicBezTo>
                <a:cubicBezTo>
                  <a:pt x="449428" y="2027576"/>
                  <a:pt x="195428" y="1442436"/>
                  <a:pt x="332776" y="1536510"/>
                </a:cubicBezTo>
                <a:cubicBezTo>
                  <a:pt x="470124" y="1630584"/>
                  <a:pt x="1211428" y="2417043"/>
                  <a:pt x="1269754" y="2484776"/>
                </a:cubicBezTo>
                <a:cubicBezTo>
                  <a:pt x="1328080" y="2552509"/>
                  <a:pt x="887813" y="2166806"/>
                  <a:pt x="682732" y="1942910"/>
                </a:cubicBezTo>
                <a:cubicBezTo>
                  <a:pt x="477651" y="1719014"/>
                  <a:pt x="138983" y="1239236"/>
                  <a:pt x="39265" y="1141399"/>
                </a:cubicBezTo>
                <a:cubicBezTo>
                  <a:pt x="-60454" y="1043562"/>
                  <a:pt x="58080" y="1449961"/>
                  <a:pt x="84421" y="1355887"/>
                </a:cubicBezTo>
                <a:cubicBezTo>
                  <a:pt x="110762" y="1261813"/>
                  <a:pt x="202954" y="622110"/>
                  <a:pt x="197310" y="576954"/>
                </a:cubicBezTo>
                <a:cubicBezTo>
                  <a:pt x="191665" y="531799"/>
                  <a:pt x="-7772" y="1177146"/>
                  <a:pt x="50554" y="1084954"/>
                </a:cubicBezTo>
                <a:cubicBezTo>
                  <a:pt x="108880" y="992762"/>
                  <a:pt x="503991" y="33206"/>
                  <a:pt x="547265" y="12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9DF80AE3-C405-2FA4-34AB-E05F3C4E4556}"/>
              </a:ext>
            </a:extLst>
          </p:cNvPr>
          <p:cNvSpPr/>
          <p:nvPr/>
        </p:nvSpPr>
        <p:spPr>
          <a:xfrm>
            <a:off x="4265617" y="7089825"/>
            <a:ext cx="1608899" cy="1174225"/>
          </a:xfrm>
          <a:custGeom>
            <a:avLst/>
            <a:gdLst>
              <a:gd name="connsiteX0" fmla="*/ 20633 w 1608899"/>
              <a:gd name="connsiteY0" fmla="*/ 894030 h 1174225"/>
              <a:gd name="connsiteX1" fmla="*/ 820733 w 1608899"/>
              <a:gd name="connsiteY1" fmla="*/ 573990 h 1174225"/>
              <a:gd name="connsiteX2" fmla="*/ 569273 w 1608899"/>
              <a:gd name="connsiteY2" fmla="*/ 716865 h 1174225"/>
              <a:gd name="connsiteX3" fmla="*/ 1323653 w 1608899"/>
              <a:gd name="connsiteY3" fmla="*/ 151080 h 1174225"/>
              <a:gd name="connsiteX4" fmla="*/ 975038 w 1608899"/>
              <a:gd name="connsiteY4" fmla="*/ 465405 h 1174225"/>
              <a:gd name="connsiteX5" fmla="*/ 1603688 w 1608899"/>
              <a:gd name="connsiteY5" fmla="*/ 2490 h 1174225"/>
              <a:gd name="connsiteX6" fmla="*/ 1255073 w 1608899"/>
              <a:gd name="connsiteY6" fmla="*/ 305385 h 1174225"/>
              <a:gd name="connsiteX7" fmla="*/ 906458 w 1608899"/>
              <a:gd name="connsiteY7" fmla="*/ 819735 h 1174225"/>
              <a:gd name="connsiteX8" fmla="*/ 477833 w 1608899"/>
              <a:gd name="connsiteY8" fmla="*/ 1054050 h 1174225"/>
              <a:gd name="connsiteX9" fmla="*/ 14918 w 1608899"/>
              <a:gd name="connsiteY9" fmla="*/ 1174065 h 1174225"/>
              <a:gd name="connsiteX10" fmla="*/ 357818 w 1608899"/>
              <a:gd name="connsiteY10" fmla="*/ 1031190 h 1174225"/>
              <a:gd name="connsiteX11" fmla="*/ 243518 w 1608899"/>
              <a:gd name="connsiteY11" fmla="*/ 996900 h 1174225"/>
              <a:gd name="connsiteX12" fmla="*/ 20633 w 1608899"/>
              <a:gd name="connsiteY12" fmla="*/ 894030 h 117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8899" h="1174225">
                <a:moveTo>
                  <a:pt x="20633" y="894030"/>
                </a:moveTo>
                <a:cubicBezTo>
                  <a:pt x="116835" y="823545"/>
                  <a:pt x="729293" y="603517"/>
                  <a:pt x="820733" y="573990"/>
                </a:cubicBezTo>
                <a:cubicBezTo>
                  <a:pt x="912173" y="544463"/>
                  <a:pt x="485453" y="787350"/>
                  <a:pt x="569273" y="716865"/>
                </a:cubicBezTo>
                <a:cubicBezTo>
                  <a:pt x="653093" y="646380"/>
                  <a:pt x="1256026" y="192990"/>
                  <a:pt x="1323653" y="151080"/>
                </a:cubicBezTo>
                <a:cubicBezTo>
                  <a:pt x="1391280" y="109170"/>
                  <a:pt x="928366" y="490170"/>
                  <a:pt x="975038" y="465405"/>
                </a:cubicBezTo>
                <a:cubicBezTo>
                  <a:pt x="1021711" y="440640"/>
                  <a:pt x="1557016" y="29160"/>
                  <a:pt x="1603688" y="2490"/>
                </a:cubicBezTo>
                <a:cubicBezTo>
                  <a:pt x="1650360" y="-24180"/>
                  <a:pt x="1371278" y="169177"/>
                  <a:pt x="1255073" y="305385"/>
                </a:cubicBezTo>
                <a:cubicBezTo>
                  <a:pt x="1138868" y="441592"/>
                  <a:pt x="1035998" y="694957"/>
                  <a:pt x="906458" y="819735"/>
                </a:cubicBezTo>
                <a:cubicBezTo>
                  <a:pt x="776918" y="944513"/>
                  <a:pt x="626423" y="994995"/>
                  <a:pt x="477833" y="1054050"/>
                </a:cubicBezTo>
                <a:cubicBezTo>
                  <a:pt x="329243" y="1113105"/>
                  <a:pt x="34920" y="1177875"/>
                  <a:pt x="14918" y="1174065"/>
                </a:cubicBezTo>
                <a:cubicBezTo>
                  <a:pt x="-5084" y="1170255"/>
                  <a:pt x="319718" y="1060717"/>
                  <a:pt x="357818" y="1031190"/>
                </a:cubicBezTo>
                <a:cubicBezTo>
                  <a:pt x="395918" y="1001663"/>
                  <a:pt x="294000" y="1015950"/>
                  <a:pt x="243518" y="996900"/>
                </a:cubicBezTo>
                <a:cubicBezTo>
                  <a:pt x="193036" y="977850"/>
                  <a:pt x="-75569" y="964515"/>
                  <a:pt x="20633" y="89403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C7150BCC-0959-6828-B23B-B57E04C2AB20}"/>
              </a:ext>
            </a:extLst>
          </p:cNvPr>
          <p:cNvSpPr/>
          <p:nvPr/>
        </p:nvSpPr>
        <p:spPr>
          <a:xfrm>
            <a:off x="2655894" y="2845890"/>
            <a:ext cx="2051880" cy="3225230"/>
          </a:xfrm>
          <a:custGeom>
            <a:avLst/>
            <a:gdLst>
              <a:gd name="connsiteX0" fmla="*/ 2051017 w 2051880"/>
              <a:gd name="connsiteY0" fmla="*/ 2241 h 3225230"/>
              <a:gd name="connsiteX1" fmla="*/ 941745 w 2051880"/>
              <a:gd name="connsiteY1" fmla="*/ 421966 h 3225230"/>
              <a:gd name="connsiteX2" fmla="*/ 417090 w 2051880"/>
              <a:gd name="connsiteY2" fmla="*/ 1246425 h 3225230"/>
              <a:gd name="connsiteX3" fmla="*/ 492040 w 2051880"/>
              <a:gd name="connsiteY3" fmla="*/ 1096523 h 3225230"/>
              <a:gd name="connsiteX4" fmla="*/ 177247 w 2051880"/>
              <a:gd name="connsiteY4" fmla="*/ 1965953 h 3225230"/>
              <a:gd name="connsiteX5" fmla="*/ 432080 w 2051880"/>
              <a:gd name="connsiteY5" fmla="*/ 1516248 h 3225230"/>
              <a:gd name="connsiteX6" fmla="*/ 12355 w 2051880"/>
              <a:gd name="connsiteY6" fmla="*/ 3210136 h 3225230"/>
              <a:gd name="connsiteX7" fmla="*/ 177247 w 2051880"/>
              <a:gd name="connsiteY7" fmla="*/ 2250766 h 3225230"/>
              <a:gd name="connsiteX8" fmla="*/ 836814 w 2051880"/>
              <a:gd name="connsiteY8" fmla="*/ 616838 h 3225230"/>
              <a:gd name="connsiteX9" fmla="*/ 1121627 w 2051880"/>
              <a:gd name="connsiteY9" fmla="*/ 272064 h 3225230"/>
              <a:gd name="connsiteX10" fmla="*/ 2051017 w 2051880"/>
              <a:gd name="connsiteY10" fmla="*/ 2241 h 322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1880" h="3225230">
                <a:moveTo>
                  <a:pt x="2051017" y="2241"/>
                </a:moveTo>
                <a:cubicBezTo>
                  <a:pt x="2021037" y="27225"/>
                  <a:pt x="1214066" y="214602"/>
                  <a:pt x="941745" y="421966"/>
                </a:cubicBezTo>
                <a:cubicBezTo>
                  <a:pt x="669424" y="629330"/>
                  <a:pt x="492041" y="1133999"/>
                  <a:pt x="417090" y="1246425"/>
                </a:cubicBezTo>
                <a:cubicBezTo>
                  <a:pt x="342139" y="1358851"/>
                  <a:pt x="532014" y="976602"/>
                  <a:pt x="492040" y="1096523"/>
                </a:cubicBezTo>
                <a:cubicBezTo>
                  <a:pt x="452066" y="1216444"/>
                  <a:pt x="187240" y="1895999"/>
                  <a:pt x="177247" y="1965953"/>
                </a:cubicBezTo>
                <a:cubicBezTo>
                  <a:pt x="167254" y="2035907"/>
                  <a:pt x="459562" y="1308884"/>
                  <a:pt x="432080" y="1516248"/>
                </a:cubicBezTo>
                <a:cubicBezTo>
                  <a:pt x="404598" y="1723612"/>
                  <a:pt x="54827" y="3087716"/>
                  <a:pt x="12355" y="3210136"/>
                </a:cubicBezTo>
                <a:cubicBezTo>
                  <a:pt x="-30117" y="3332556"/>
                  <a:pt x="39837" y="2682982"/>
                  <a:pt x="177247" y="2250766"/>
                </a:cubicBezTo>
                <a:cubicBezTo>
                  <a:pt x="314657" y="1818550"/>
                  <a:pt x="679417" y="946622"/>
                  <a:pt x="836814" y="616838"/>
                </a:cubicBezTo>
                <a:cubicBezTo>
                  <a:pt x="994211" y="287054"/>
                  <a:pt x="921758" y="376995"/>
                  <a:pt x="1121627" y="272064"/>
                </a:cubicBezTo>
                <a:cubicBezTo>
                  <a:pt x="1321496" y="167133"/>
                  <a:pt x="2080997" y="-22743"/>
                  <a:pt x="2051017" y="224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D3489FF8-A4AE-C465-7B95-06FDE2719EE5}"/>
              </a:ext>
            </a:extLst>
          </p:cNvPr>
          <p:cNvSpPr/>
          <p:nvPr/>
        </p:nvSpPr>
        <p:spPr>
          <a:xfrm>
            <a:off x="2086262" y="5812924"/>
            <a:ext cx="657740" cy="3396593"/>
          </a:xfrm>
          <a:custGeom>
            <a:avLst/>
            <a:gdLst>
              <a:gd name="connsiteX0" fmla="*/ 312164 w 657740"/>
              <a:gd name="connsiteY0" fmla="*/ 3260 h 3396593"/>
              <a:gd name="connsiteX1" fmla="*/ 626958 w 657740"/>
              <a:gd name="connsiteY1" fmla="*/ 1112532 h 3396593"/>
              <a:gd name="connsiteX2" fmla="*/ 507036 w 657740"/>
              <a:gd name="connsiteY2" fmla="*/ 2326735 h 3396593"/>
              <a:gd name="connsiteX3" fmla="*/ 507036 w 657740"/>
              <a:gd name="connsiteY3" fmla="*/ 1996951 h 3396593"/>
              <a:gd name="connsiteX4" fmla="*/ 12361 w 657740"/>
              <a:gd name="connsiteY4" fmla="*/ 3361056 h 3396593"/>
              <a:gd name="connsiteX5" fmla="*/ 192243 w 657740"/>
              <a:gd name="connsiteY5" fmla="*/ 2866381 h 3396593"/>
              <a:gd name="connsiteX6" fmla="*/ 656938 w 657740"/>
              <a:gd name="connsiteY6" fmla="*/ 1472296 h 3396593"/>
              <a:gd name="connsiteX7" fmla="*/ 312164 w 657740"/>
              <a:gd name="connsiteY7" fmla="*/ 3260 h 339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7740" h="3396593">
                <a:moveTo>
                  <a:pt x="312164" y="3260"/>
                </a:moveTo>
                <a:cubicBezTo>
                  <a:pt x="307167" y="-56701"/>
                  <a:pt x="594479" y="725286"/>
                  <a:pt x="626958" y="1112532"/>
                </a:cubicBezTo>
                <a:cubicBezTo>
                  <a:pt x="659437" y="1499778"/>
                  <a:pt x="527023" y="2179332"/>
                  <a:pt x="507036" y="2326735"/>
                </a:cubicBezTo>
                <a:cubicBezTo>
                  <a:pt x="487049" y="2474138"/>
                  <a:pt x="589482" y="1824564"/>
                  <a:pt x="507036" y="1996951"/>
                </a:cubicBezTo>
                <a:cubicBezTo>
                  <a:pt x="424590" y="2169338"/>
                  <a:pt x="64826" y="3216151"/>
                  <a:pt x="12361" y="3361056"/>
                </a:cubicBezTo>
                <a:cubicBezTo>
                  <a:pt x="-40105" y="3505961"/>
                  <a:pt x="84814" y="3181174"/>
                  <a:pt x="192243" y="2866381"/>
                </a:cubicBezTo>
                <a:cubicBezTo>
                  <a:pt x="299672" y="2551588"/>
                  <a:pt x="636951" y="1949483"/>
                  <a:pt x="656938" y="1472296"/>
                </a:cubicBezTo>
                <a:cubicBezTo>
                  <a:pt x="676925" y="995109"/>
                  <a:pt x="317161" y="63221"/>
                  <a:pt x="312164" y="326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E1AF112A-82CA-73E0-1534-36E23FC5366D}"/>
              </a:ext>
            </a:extLst>
          </p:cNvPr>
          <p:cNvSpPr/>
          <p:nvPr/>
        </p:nvSpPr>
        <p:spPr>
          <a:xfrm>
            <a:off x="6003260" y="5783882"/>
            <a:ext cx="2145489" cy="3619890"/>
          </a:xfrm>
          <a:custGeom>
            <a:avLst/>
            <a:gdLst>
              <a:gd name="connsiteX0" fmla="*/ 862235 w 2145489"/>
              <a:gd name="connsiteY0" fmla="*/ 2321 h 3619890"/>
              <a:gd name="connsiteX1" fmla="*/ 382550 w 2145489"/>
              <a:gd name="connsiteY1" fmla="*/ 1396407 h 3619890"/>
              <a:gd name="connsiteX2" fmla="*/ 847245 w 2145489"/>
              <a:gd name="connsiteY2" fmla="*/ 2565639 h 3619890"/>
              <a:gd name="connsiteX3" fmla="*/ 202668 w 2145489"/>
              <a:gd name="connsiteY3" fmla="*/ 2265836 h 3619890"/>
              <a:gd name="connsiteX4" fmla="*/ 2121409 w 2145489"/>
              <a:gd name="connsiteY4" fmla="*/ 3599961 h 3619890"/>
              <a:gd name="connsiteX5" fmla="*/ 1221999 w 2145489"/>
              <a:gd name="connsiteY5" fmla="*/ 3015344 h 3619890"/>
              <a:gd name="connsiteX6" fmla="*/ 352570 w 2145489"/>
              <a:gd name="connsiteY6" fmla="*/ 2310807 h 3619890"/>
              <a:gd name="connsiteX7" fmla="*/ 157697 w 2145489"/>
              <a:gd name="connsiteY7" fmla="*/ 1681220 h 3619890"/>
              <a:gd name="connsiteX8" fmla="*/ 217658 w 2145489"/>
              <a:gd name="connsiteY8" fmla="*/ 1171554 h 3619890"/>
              <a:gd name="connsiteX9" fmla="*/ 22786 w 2145489"/>
              <a:gd name="connsiteY9" fmla="*/ 1741180 h 3619890"/>
              <a:gd name="connsiteX10" fmla="*/ 862235 w 2145489"/>
              <a:gd name="connsiteY10" fmla="*/ 2321 h 361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5489" h="3619890">
                <a:moveTo>
                  <a:pt x="862235" y="2321"/>
                </a:moveTo>
                <a:cubicBezTo>
                  <a:pt x="922196" y="-55141"/>
                  <a:pt x="385048" y="969187"/>
                  <a:pt x="382550" y="1396407"/>
                </a:cubicBezTo>
                <a:cubicBezTo>
                  <a:pt x="380052" y="1823627"/>
                  <a:pt x="877225" y="2420734"/>
                  <a:pt x="847245" y="2565639"/>
                </a:cubicBezTo>
                <a:cubicBezTo>
                  <a:pt x="817265" y="2710544"/>
                  <a:pt x="-9693" y="2093449"/>
                  <a:pt x="202668" y="2265836"/>
                </a:cubicBezTo>
                <a:cubicBezTo>
                  <a:pt x="415029" y="2438223"/>
                  <a:pt x="1951520" y="3475043"/>
                  <a:pt x="2121409" y="3599961"/>
                </a:cubicBezTo>
                <a:cubicBezTo>
                  <a:pt x="2291298" y="3724879"/>
                  <a:pt x="1516806" y="3230203"/>
                  <a:pt x="1221999" y="3015344"/>
                </a:cubicBezTo>
                <a:cubicBezTo>
                  <a:pt x="927193" y="2800485"/>
                  <a:pt x="529954" y="2533161"/>
                  <a:pt x="352570" y="2310807"/>
                </a:cubicBezTo>
                <a:cubicBezTo>
                  <a:pt x="175186" y="2088453"/>
                  <a:pt x="180182" y="1871096"/>
                  <a:pt x="157697" y="1681220"/>
                </a:cubicBezTo>
                <a:cubicBezTo>
                  <a:pt x="135212" y="1491345"/>
                  <a:pt x="240143" y="1161561"/>
                  <a:pt x="217658" y="1171554"/>
                </a:cubicBezTo>
                <a:cubicBezTo>
                  <a:pt x="195173" y="1181547"/>
                  <a:pt x="-79647" y="1936052"/>
                  <a:pt x="22786" y="1741180"/>
                </a:cubicBezTo>
                <a:cubicBezTo>
                  <a:pt x="125219" y="1546308"/>
                  <a:pt x="802274" y="59783"/>
                  <a:pt x="862235" y="232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81DE13AA-79BD-8F24-BDE6-AC13A1F8E2A2}"/>
              </a:ext>
            </a:extLst>
          </p:cNvPr>
          <p:cNvSpPr/>
          <p:nvPr/>
        </p:nvSpPr>
        <p:spPr>
          <a:xfrm>
            <a:off x="4385481" y="2624596"/>
            <a:ext cx="2256803" cy="3327622"/>
          </a:xfrm>
          <a:custGeom>
            <a:avLst/>
            <a:gdLst>
              <a:gd name="connsiteX0" fmla="*/ 96578 w 2256803"/>
              <a:gd name="connsiteY0" fmla="*/ 58643 h 3327622"/>
              <a:gd name="connsiteX1" fmla="*/ 171529 w 2256803"/>
              <a:gd name="connsiteY1" fmla="*/ 193555 h 3327622"/>
              <a:gd name="connsiteX2" fmla="*/ 1670545 w 2256803"/>
              <a:gd name="connsiteY2" fmla="*/ 1482709 h 3327622"/>
              <a:gd name="connsiteX3" fmla="*/ 1370742 w 2256803"/>
              <a:gd name="connsiteY3" fmla="*/ 1392768 h 3327622"/>
              <a:gd name="connsiteX4" fmla="*/ 1850427 w 2256803"/>
              <a:gd name="connsiteY4" fmla="*/ 2292178 h 3327622"/>
              <a:gd name="connsiteX5" fmla="*/ 1700526 w 2256803"/>
              <a:gd name="connsiteY5" fmla="*/ 2127286 h 3327622"/>
              <a:gd name="connsiteX6" fmla="*/ 1895398 w 2256803"/>
              <a:gd name="connsiteY6" fmla="*/ 2786853 h 3327622"/>
              <a:gd name="connsiteX7" fmla="*/ 1880408 w 2256803"/>
              <a:gd name="connsiteY7" fmla="*/ 3326499 h 3327622"/>
              <a:gd name="connsiteX8" fmla="*/ 1895398 w 2256803"/>
              <a:gd name="connsiteY8" fmla="*/ 2936755 h 3327622"/>
              <a:gd name="connsiteX9" fmla="*/ 2255162 w 2256803"/>
              <a:gd name="connsiteY9" fmla="*/ 3236558 h 3327622"/>
              <a:gd name="connsiteX10" fmla="*/ 2015319 w 2256803"/>
              <a:gd name="connsiteY10" fmla="*/ 2831824 h 3327622"/>
              <a:gd name="connsiteX11" fmla="*/ 1700526 w 2256803"/>
              <a:gd name="connsiteY11" fmla="*/ 2157266 h 3327622"/>
              <a:gd name="connsiteX12" fmla="*/ 711175 w 2256803"/>
              <a:gd name="connsiteY12" fmla="*/ 1047994 h 3327622"/>
              <a:gd name="connsiteX13" fmla="*/ 1865417 w 2256803"/>
              <a:gd name="connsiteY13" fmla="*/ 1947404 h 3327622"/>
              <a:gd name="connsiteX14" fmla="*/ 1565614 w 2256803"/>
              <a:gd name="connsiteY14" fmla="*/ 1512689 h 3327622"/>
              <a:gd name="connsiteX15" fmla="*/ 741155 w 2256803"/>
              <a:gd name="connsiteY15" fmla="*/ 718211 h 3327622"/>
              <a:gd name="connsiteX16" fmla="*/ 96578 w 2256803"/>
              <a:gd name="connsiteY16" fmla="*/ 58643 h 3327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6803" h="3327622">
                <a:moveTo>
                  <a:pt x="96578" y="58643"/>
                </a:moveTo>
                <a:cubicBezTo>
                  <a:pt x="1640" y="-28800"/>
                  <a:pt x="-90799" y="-43789"/>
                  <a:pt x="171529" y="193555"/>
                </a:cubicBezTo>
                <a:cubicBezTo>
                  <a:pt x="433857" y="430899"/>
                  <a:pt x="1470676" y="1282840"/>
                  <a:pt x="1670545" y="1482709"/>
                </a:cubicBezTo>
                <a:cubicBezTo>
                  <a:pt x="1870414" y="1682578"/>
                  <a:pt x="1340762" y="1257857"/>
                  <a:pt x="1370742" y="1392768"/>
                </a:cubicBezTo>
                <a:cubicBezTo>
                  <a:pt x="1400722" y="1527679"/>
                  <a:pt x="1795463" y="2169758"/>
                  <a:pt x="1850427" y="2292178"/>
                </a:cubicBezTo>
                <a:cubicBezTo>
                  <a:pt x="1905391" y="2414598"/>
                  <a:pt x="1693031" y="2044840"/>
                  <a:pt x="1700526" y="2127286"/>
                </a:cubicBezTo>
                <a:cubicBezTo>
                  <a:pt x="1708021" y="2209732"/>
                  <a:pt x="1865418" y="2586984"/>
                  <a:pt x="1895398" y="2786853"/>
                </a:cubicBezTo>
                <a:cubicBezTo>
                  <a:pt x="1925378" y="2986722"/>
                  <a:pt x="1880408" y="3301515"/>
                  <a:pt x="1880408" y="3326499"/>
                </a:cubicBezTo>
                <a:cubicBezTo>
                  <a:pt x="1880408" y="3351483"/>
                  <a:pt x="1832939" y="2951745"/>
                  <a:pt x="1895398" y="2936755"/>
                </a:cubicBezTo>
                <a:cubicBezTo>
                  <a:pt x="1957857" y="2921765"/>
                  <a:pt x="2235175" y="3254046"/>
                  <a:pt x="2255162" y="3236558"/>
                </a:cubicBezTo>
                <a:cubicBezTo>
                  <a:pt x="2275149" y="3219070"/>
                  <a:pt x="2107758" y="3011706"/>
                  <a:pt x="2015319" y="2831824"/>
                </a:cubicBezTo>
                <a:cubicBezTo>
                  <a:pt x="1922880" y="2651942"/>
                  <a:pt x="1917883" y="2454571"/>
                  <a:pt x="1700526" y="2157266"/>
                </a:cubicBezTo>
                <a:cubicBezTo>
                  <a:pt x="1483169" y="1859961"/>
                  <a:pt x="683693" y="1082971"/>
                  <a:pt x="711175" y="1047994"/>
                </a:cubicBezTo>
                <a:cubicBezTo>
                  <a:pt x="738657" y="1013017"/>
                  <a:pt x="1723011" y="1869955"/>
                  <a:pt x="1865417" y="1947404"/>
                </a:cubicBezTo>
                <a:cubicBezTo>
                  <a:pt x="2007824" y="2024853"/>
                  <a:pt x="1752991" y="1717554"/>
                  <a:pt x="1565614" y="1512689"/>
                </a:cubicBezTo>
                <a:cubicBezTo>
                  <a:pt x="1378237" y="1307824"/>
                  <a:pt x="983496" y="955555"/>
                  <a:pt x="741155" y="718211"/>
                </a:cubicBezTo>
                <a:cubicBezTo>
                  <a:pt x="498814" y="480867"/>
                  <a:pt x="191516" y="146086"/>
                  <a:pt x="96578" y="5864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15C91D10-DA58-F110-9D82-AA60C9817EA0}"/>
              </a:ext>
            </a:extLst>
          </p:cNvPr>
          <p:cNvSpPr/>
          <p:nvPr/>
        </p:nvSpPr>
        <p:spPr>
          <a:xfrm>
            <a:off x="6025987" y="5799150"/>
            <a:ext cx="1013984" cy="2942544"/>
          </a:xfrm>
          <a:custGeom>
            <a:avLst/>
            <a:gdLst>
              <a:gd name="connsiteX0" fmla="*/ 884479 w 1013984"/>
              <a:gd name="connsiteY0" fmla="*/ 2043 h 2942544"/>
              <a:gd name="connsiteX1" fmla="*/ 344833 w 1013984"/>
              <a:gd name="connsiteY1" fmla="*/ 1351158 h 2942544"/>
              <a:gd name="connsiteX2" fmla="*/ 539705 w 1013984"/>
              <a:gd name="connsiteY2" fmla="*/ 2235578 h 2942544"/>
              <a:gd name="connsiteX3" fmla="*/ 314852 w 1013984"/>
              <a:gd name="connsiteY3" fmla="*/ 1890804 h 2942544"/>
              <a:gd name="connsiteX4" fmla="*/ 1004400 w 1013984"/>
              <a:gd name="connsiteY4" fmla="*/ 2925125 h 2942544"/>
              <a:gd name="connsiteX5" fmla="*/ 674616 w 1013984"/>
              <a:gd name="connsiteY5" fmla="*/ 2445440 h 2942544"/>
              <a:gd name="connsiteX6" fmla="*/ 75010 w 1013984"/>
              <a:gd name="connsiteY6" fmla="*/ 1246227 h 2942544"/>
              <a:gd name="connsiteX7" fmla="*/ 45029 w 1013984"/>
              <a:gd name="connsiteY7" fmla="*/ 1680942 h 2942544"/>
              <a:gd name="connsiteX8" fmla="*/ 404793 w 1013984"/>
              <a:gd name="connsiteY8" fmla="*/ 706581 h 2942544"/>
              <a:gd name="connsiteX9" fmla="*/ 75010 w 1013984"/>
              <a:gd name="connsiteY9" fmla="*/ 1036365 h 2942544"/>
              <a:gd name="connsiteX10" fmla="*/ 884479 w 1013984"/>
              <a:gd name="connsiteY10" fmla="*/ 2043 h 294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3984" h="2942544">
                <a:moveTo>
                  <a:pt x="884479" y="2043"/>
                </a:moveTo>
                <a:cubicBezTo>
                  <a:pt x="929450" y="54509"/>
                  <a:pt x="402295" y="978902"/>
                  <a:pt x="344833" y="1351158"/>
                </a:cubicBezTo>
                <a:cubicBezTo>
                  <a:pt x="287371" y="1723414"/>
                  <a:pt x="544702" y="2145637"/>
                  <a:pt x="539705" y="2235578"/>
                </a:cubicBezTo>
                <a:cubicBezTo>
                  <a:pt x="534708" y="2325519"/>
                  <a:pt x="237403" y="1775880"/>
                  <a:pt x="314852" y="1890804"/>
                </a:cubicBezTo>
                <a:cubicBezTo>
                  <a:pt x="392301" y="2005728"/>
                  <a:pt x="944439" y="2832686"/>
                  <a:pt x="1004400" y="2925125"/>
                </a:cubicBezTo>
                <a:cubicBezTo>
                  <a:pt x="1064361" y="3017564"/>
                  <a:pt x="829514" y="2725256"/>
                  <a:pt x="674616" y="2445440"/>
                </a:cubicBezTo>
                <a:cubicBezTo>
                  <a:pt x="519718" y="2165624"/>
                  <a:pt x="179941" y="1373643"/>
                  <a:pt x="75010" y="1246227"/>
                </a:cubicBezTo>
                <a:cubicBezTo>
                  <a:pt x="-29921" y="1118811"/>
                  <a:pt x="-9935" y="1770883"/>
                  <a:pt x="45029" y="1680942"/>
                </a:cubicBezTo>
                <a:cubicBezTo>
                  <a:pt x="99993" y="1591001"/>
                  <a:pt x="399796" y="814010"/>
                  <a:pt x="404793" y="706581"/>
                </a:cubicBezTo>
                <a:cubicBezTo>
                  <a:pt x="409790" y="599152"/>
                  <a:pt x="-2439" y="1148791"/>
                  <a:pt x="75010" y="1036365"/>
                </a:cubicBezTo>
                <a:cubicBezTo>
                  <a:pt x="152459" y="923939"/>
                  <a:pt x="839508" y="-50423"/>
                  <a:pt x="884479" y="20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1D61090F-6932-B4EE-7F14-825AA8073C79}"/>
              </a:ext>
            </a:extLst>
          </p:cNvPr>
          <p:cNvSpPr/>
          <p:nvPr/>
        </p:nvSpPr>
        <p:spPr>
          <a:xfrm>
            <a:off x="6516671" y="5590275"/>
            <a:ext cx="305322" cy="2750508"/>
          </a:xfrm>
          <a:custGeom>
            <a:avLst/>
            <a:gdLst>
              <a:gd name="connsiteX0" fmla="*/ 228903 w 305322"/>
              <a:gd name="connsiteY0" fmla="*/ 1056 h 2750508"/>
              <a:gd name="connsiteX1" fmla="*/ 123972 w 305322"/>
              <a:gd name="connsiteY1" fmla="*/ 1260230 h 2750508"/>
              <a:gd name="connsiteX2" fmla="*/ 303854 w 305322"/>
              <a:gd name="connsiteY2" fmla="*/ 2714276 h 2750508"/>
              <a:gd name="connsiteX3" fmla="*/ 198922 w 305322"/>
              <a:gd name="connsiteY3" fmla="*/ 2204610 h 2750508"/>
              <a:gd name="connsiteX4" fmla="*/ 19040 w 305322"/>
              <a:gd name="connsiteY4" fmla="*/ 1050368 h 2750508"/>
              <a:gd name="connsiteX5" fmla="*/ 34031 w 305322"/>
              <a:gd name="connsiteY5" fmla="*/ 1470092 h 2750508"/>
              <a:gd name="connsiteX6" fmla="*/ 228903 w 305322"/>
              <a:gd name="connsiteY6" fmla="*/ 1056 h 275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322" h="2750508">
                <a:moveTo>
                  <a:pt x="228903" y="1056"/>
                </a:moveTo>
                <a:cubicBezTo>
                  <a:pt x="243893" y="-33921"/>
                  <a:pt x="111480" y="808027"/>
                  <a:pt x="123972" y="1260230"/>
                </a:cubicBezTo>
                <a:cubicBezTo>
                  <a:pt x="136464" y="1712433"/>
                  <a:pt x="291362" y="2556879"/>
                  <a:pt x="303854" y="2714276"/>
                </a:cubicBezTo>
                <a:cubicBezTo>
                  <a:pt x="316346" y="2871673"/>
                  <a:pt x="246391" y="2481928"/>
                  <a:pt x="198922" y="2204610"/>
                </a:cubicBezTo>
                <a:cubicBezTo>
                  <a:pt x="151453" y="1927292"/>
                  <a:pt x="46522" y="1172788"/>
                  <a:pt x="19040" y="1050368"/>
                </a:cubicBezTo>
                <a:cubicBezTo>
                  <a:pt x="-8442" y="927948"/>
                  <a:pt x="-8441" y="1647476"/>
                  <a:pt x="34031" y="1470092"/>
                </a:cubicBezTo>
                <a:cubicBezTo>
                  <a:pt x="76503" y="1292708"/>
                  <a:pt x="213913" y="36033"/>
                  <a:pt x="228903" y="105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71" name="Picture 2" descr="クローズアップ現代 - NHK">
            <a:extLst>
              <a:ext uri="{FF2B5EF4-FFF2-40B4-BE49-F238E27FC236}">
                <a16:creationId xmlns:a16="http://schemas.microsoft.com/office/drawing/2014/main" id="{3049BDBF-7AAD-4C3C-028F-67DE21527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3" t="15837" r="7529" b="15484"/>
          <a:stretch/>
        </p:blipFill>
        <p:spPr bwMode="auto">
          <a:xfrm>
            <a:off x="6308754" y="489209"/>
            <a:ext cx="2406896" cy="238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CE2AF2C1-5113-B23D-22D0-233504B3FADB}"/>
              </a:ext>
            </a:extLst>
          </p:cNvPr>
          <p:cNvSpPr/>
          <p:nvPr/>
        </p:nvSpPr>
        <p:spPr>
          <a:xfrm>
            <a:off x="2853898" y="4360908"/>
            <a:ext cx="840171" cy="3340702"/>
          </a:xfrm>
          <a:custGeom>
            <a:avLst/>
            <a:gdLst>
              <a:gd name="connsiteX0" fmla="*/ 673073 w 840171"/>
              <a:gd name="connsiteY0" fmla="*/ 61802 h 3340702"/>
              <a:gd name="connsiteX1" fmla="*/ 281188 w 840171"/>
              <a:gd name="connsiteY1" fmla="*/ 1442733 h 3340702"/>
              <a:gd name="connsiteX2" fmla="*/ 309180 w 840171"/>
              <a:gd name="connsiteY2" fmla="*/ 2273157 h 3340702"/>
              <a:gd name="connsiteX3" fmla="*/ 281188 w 840171"/>
              <a:gd name="connsiteY3" fmla="*/ 2095876 h 3340702"/>
              <a:gd name="connsiteX4" fmla="*/ 822363 w 840171"/>
              <a:gd name="connsiteY4" fmla="*/ 3299525 h 3340702"/>
              <a:gd name="connsiteX5" fmla="*/ 673073 w 840171"/>
              <a:gd name="connsiteY5" fmla="*/ 2991614 h 3340702"/>
              <a:gd name="connsiteX6" fmla="*/ 309180 w 840171"/>
              <a:gd name="connsiteY6" fmla="*/ 2310480 h 3340702"/>
              <a:gd name="connsiteX7" fmla="*/ 1269 w 840171"/>
              <a:gd name="connsiteY7" fmla="*/ 1144153 h 3340702"/>
              <a:gd name="connsiteX8" fmla="*/ 197212 w 840171"/>
              <a:gd name="connsiteY8" fmla="*/ 1918594 h 3340702"/>
              <a:gd name="connsiteX9" fmla="*/ 131898 w 840171"/>
              <a:gd name="connsiteY9" fmla="*/ 1638676 h 3340702"/>
              <a:gd name="connsiteX10" fmla="*/ 355833 w 840171"/>
              <a:gd name="connsiteY10" fmla="*/ 901557 h 3340702"/>
              <a:gd name="connsiteX11" fmla="*/ 215873 w 840171"/>
              <a:gd name="connsiteY11" fmla="*/ 1190806 h 3340702"/>
              <a:gd name="connsiteX12" fmla="*/ 645082 w 840171"/>
              <a:gd name="connsiteY12" fmla="*/ 332390 h 3340702"/>
              <a:gd name="connsiteX13" fmla="*/ 673073 w 840171"/>
              <a:gd name="connsiteY13" fmla="*/ 61802 h 334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0171" h="3340702">
                <a:moveTo>
                  <a:pt x="673073" y="61802"/>
                </a:moveTo>
                <a:cubicBezTo>
                  <a:pt x="612424" y="246859"/>
                  <a:pt x="341837" y="1074174"/>
                  <a:pt x="281188" y="1442733"/>
                </a:cubicBezTo>
                <a:cubicBezTo>
                  <a:pt x="220539" y="1811292"/>
                  <a:pt x="309180" y="2164300"/>
                  <a:pt x="309180" y="2273157"/>
                </a:cubicBezTo>
                <a:cubicBezTo>
                  <a:pt x="309180" y="2382014"/>
                  <a:pt x="195658" y="1924815"/>
                  <a:pt x="281188" y="2095876"/>
                </a:cubicBezTo>
                <a:cubicBezTo>
                  <a:pt x="366718" y="2266937"/>
                  <a:pt x="757049" y="3150235"/>
                  <a:pt x="822363" y="3299525"/>
                </a:cubicBezTo>
                <a:cubicBezTo>
                  <a:pt x="887677" y="3448815"/>
                  <a:pt x="758603" y="3156455"/>
                  <a:pt x="673073" y="2991614"/>
                </a:cubicBezTo>
                <a:cubicBezTo>
                  <a:pt x="587543" y="2826773"/>
                  <a:pt x="421147" y="2618390"/>
                  <a:pt x="309180" y="2310480"/>
                </a:cubicBezTo>
                <a:cubicBezTo>
                  <a:pt x="197213" y="2002570"/>
                  <a:pt x="19930" y="1209467"/>
                  <a:pt x="1269" y="1144153"/>
                </a:cubicBezTo>
                <a:cubicBezTo>
                  <a:pt x="-17392" y="1078839"/>
                  <a:pt x="175441" y="1836174"/>
                  <a:pt x="197212" y="1918594"/>
                </a:cubicBezTo>
                <a:cubicBezTo>
                  <a:pt x="218983" y="2001014"/>
                  <a:pt x="105461" y="1808182"/>
                  <a:pt x="131898" y="1638676"/>
                </a:cubicBezTo>
                <a:cubicBezTo>
                  <a:pt x="158335" y="1469170"/>
                  <a:pt x="341837" y="976202"/>
                  <a:pt x="355833" y="901557"/>
                </a:cubicBezTo>
                <a:cubicBezTo>
                  <a:pt x="369829" y="826912"/>
                  <a:pt x="167665" y="1285667"/>
                  <a:pt x="215873" y="1190806"/>
                </a:cubicBezTo>
                <a:cubicBezTo>
                  <a:pt x="264081" y="1095945"/>
                  <a:pt x="570437" y="515892"/>
                  <a:pt x="645082" y="332390"/>
                </a:cubicBezTo>
                <a:cubicBezTo>
                  <a:pt x="719727" y="148888"/>
                  <a:pt x="733722" y="-123255"/>
                  <a:pt x="673073" y="6180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9A3CD282-2DC2-E486-56E0-92C48FF4D7D1}"/>
              </a:ext>
            </a:extLst>
          </p:cNvPr>
          <p:cNvSpPr/>
          <p:nvPr/>
        </p:nvSpPr>
        <p:spPr>
          <a:xfrm>
            <a:off x="4548369" y="7586043"/>
            <a:ext cx="513494" cy="291852"/>
          </a:xfrm>
          <a:custGeom>
            <a:avLst/>
            <a:gdLst>
              <a:gd name="connsiteX0" fmla="*/ 384 w 513494"/>
              <a:gd name="connsiteY0" fmla="*/ 290971 h 291852"/>
              <a:gd name="connsiteX1" fmla="*/ 318099 w 513494"/>
              <a:gd name="connsiteY1" fmla="*/ 166984 h 291852"/>
              <a:gd name="connsiteX2" fmla="*/ 511828 w 513494"/>
              <a:gd name="connsiteY2" fmla="*/ 377 h 291852"/>
              <a:gd name="connsiteX3" fmla="*/ 403339 w 513494"/>
              <a:gd name="connsiteY3" fmla="*/ 124364 h 291852"/>
              <a:gd name="connsiteX4" fmla="*/ 256106 w 513494"/>
              <a:gd name="connsiteY4" fmla="*/ 217354 h 291852"/>
              <a:gd name="connsiteX5" fmla="*/ 384 w 513494"/>
              <a:gd name="connsiteY5" fmla="*/ 290971 h 29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494" h="291852">
                <a:moveTo>
                  <a:pt x="384" y="290971"/>
                </a:moveTo>
                <a:cubicBezTo>
                  <a:pt x="10716" y="282576"/>
                  <a:pt x="232858" y="215416"/>
                  <a:pt x="318099" y="166984"/>
                </a:cubicBezTo>
                <a:cubicBezTo>
                  <a:pt x="403340" y="118552"/>
                  <a:pt x="497621" y="7480"/>
                  <a:pt x="511828" y="377"/>
                </a:cubicBezTo>
                <a:cubicBezTo>
                  <a:pt x="526035" y="-6726"/>
                  <a:pt x="445959" y="88201"/>
                  <a:pt x="403339" y="124364"/>
                </a:cubicBezTo>
                <a:cubicBezTo>
                  <a:pt x="360719" y="160527"/>
                  <a:pt x="321328" y="188940"/>
                  <a:pt x="256106" y="217354"/>
                </a:cubicBezTo>
                <a:cubicBezTo>
                  <a:pt x="190884" y="245767"/>
                  <a:pt x="-9948" y="299366"/>
                  <a:pt x="384" y="29097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91980C9F-3FFB-F155-A8B6-DAB954C99010}"/>
              </a:ext>
            </a:extLst>
          </p:cNvPr>
          <p:cNvSpPr/>
          <p:nvPr/>
        </p:nvSpPr>
        <p:spPr>
          <a:xfrm>
            <a:off x="4583624" y="7570697"/>
            <a:ext cx="83063" cy="225154"/>
          </a:xfrm>
          <a:custGeom>
            <a:avLst/>
            <a:gdLst>
              <a:gd name="connsiteX0" fmla="*/ 46495 w 83063"/>
              <a:gd name="connsiteY0" fmla="*/ 225 h 225154"/>
              <a:gd name="connsiteX1" fmla="*/ 81366 w 83063"/>
              <a:gd name="connsiteY1" fmla="*/ 120337 h 225154"/>
              <a:gd name="connsiteX2" fmla="*/ 0 w 83063"/>
              <a:gd name="connsiteY2" fmla="*/ 224950 h 225154"/>
              <a:gd name="connsiteX3" fmla="*/ 81366 w 83063"/>
              <a:gd name="connsiteY3" fmla="*/ 93215 h 225154"/>
              <a:gd name="connsiteX4" fmla="*/ 46495 w 83063"/>
              <a:gd name="connsiteY4" fmla="*/ 225 h 22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63" h="225154">
                <a:moveTo>
                  <a:pt x="46495" y="225"/>
                </a:moveTo>
                <a:cubicBezTo>
                  <a:pt x="46495" y="4745"/>
                  <a:pt x="89115" y="82883"/>
                  <a:pt x="81366" y="120337"/>
                </a:cubicBezTo>
                <a:cubicBezTo>
                  <a:pt x="73617" y="157791"/>
                  <a:pt x="0" y="229470"/>
                  <a:pt x="0" y="224950"/>
                </a:cubicBezTo>
                <a:cubicBezTo>
                  <a:pt x="0" y="220430"/>
                  <a:pt x="70388" y="126149"/>
                  <a:pt x="81366" y="93215"/>
                </a:cubicBezTo>
                <a:cubicBezTo>
                  <a:pt x="92344" y="60281"/>
                  <a:pt x="46495" y="-4295"/>
                  <a:pt x="46495" y="22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02744156-76A3-32E0-F995-C0CA27C5BDB1}"/>
              </a:ext>
            </a:extLst>
          </p:cNvPr>
          <p:cNvSpPr/>
          <p:nvPr/>
        </p:nvSpPr>
        <p:spPr>
          <a:xfrm>
            <a:off x="5129369" y="7384437"/>
            <a:ext cx="288274" cy="466086"/>
          </a:xfrm>
          <a:custGeom>
            <a:avLst/>
            <a:gdLst>
              <a:gd name="connsiteX0" fmla="*/ 287289 w 288274"/>
              <a:gd name="connsiteY0" fmla="*/ 505 h 466086"/>
              <a:gd name="connsiteX1" fmla="*/ 140055 w 288274"/>
              <a:gd name="connsiteY1" fmla="*/ 279475 h 466086"/>
              <a:gd name="connsiteX2" fmla="*/ 570 w 288274"/>
              <a:gd name="connsiteY2" fmla="*/ 465455 h 466086"/>
              <a:gd name="connsiteX3" fmla="*/ 194299 w 288274"/>
              <a:gd name="connsiteY3" fmla="*/ 217482 h 466086"/>
              <a:gd name="connsiteX4" fmla="*/ 287289 w 288274"/>
              <a:gd name="connsiteY4" fmla="*/ 505 h 46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274" h="466086">
                <a:moveTo>
                  <a:pt x="287289" y="505"/>
                </a:moveTo>
                <a:cubicBezTo>
                  <a:pt x="278248" y="10837"/>
                  <a:pt x="187841" y="201983"/>
                  <a:pt x="140055" y="279475"/>
                </a:cubicBezTo>
                <a:cubicBezTo>
                  <a:pt x="92269" y="356967"/>
                  <a:pt x="-8471" y="475787"/>
                  <a:pt x="570" y="465455"/>
                </a:cubicBezTo>
                <a:cubicBezTo>
                  <a:pt x="9611" y="455123"/>
                  <a:pt x="147158" y="294328"/>
                  <a:pt x="194299" y="217482"/>
                </a:cubicBezTo>
                <a:cubicBezTo>
                  <a:pt x="241440" y="140636"/>
                  <a:pt x="296330" y="-9827"/>
                  <a:pt x="287289" y="50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13DDFF14-73D3-F20E-CE64-F3465516E006}"/>
              </a:ext>
            </a:extLst>
          </p:cNvPr>
          <p:cNvSpPr/>
          <p:nvPr/>
        </p:nvSpPr>
        <p:spPr>
          <a:xfrm>
            <a:off x="3642078" y="7059201"/>
            <a:ext cx="186005" cy="391837"/>
          </a:xfrm>
          <a:custGeom>
            <a:avLst/>
            <a:gdLst>
              <a:gd name="connsiteX0" fmla="*/ 24 w 186005"/>
              <a:gd name="connsiteY0" fmla="*/ 277 h 391837"/>
              <a:gd name="connsiteX1" fmla="*/ 42644 w 186005"/>
              <a:gd name="connsiteY1" fmla="*/ 166884 h 391837"/>
              <a:gd name="connsiteX2" fmla="*/ 186003 w 186005"/>
              <a:gd name="connsiteY2" fmla="*/ 391609 h 391837"/>
              <a:gd name="connsiteX3" fmla="*/ 46519 w 186005"/>
              <a:gd name="connsiteY3" fmla="*/ 205630 h 391837"/>
              <a:gd name="connsiteX4" fmla="*/ 24 w 186005"/>
              <a:gd name="connsiteY4" fmla="*/ 277 h 39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005" h="391837">
                <a:moveTo>
                  <a:pt x="24" y="277"/>
                </a:moveTo>
                <a:cubicBezTo>
                  <a:pt x="-622" y="-6181"/>
                  <a:pt x="11648" y="101662"/>
                  <a:pt x="42644" y="166884"/>
                </a:cubicBezTo>
                <a:cubicBezTo>
                  <a:pt x="73640" y="232106"/>
                  <a:pt x="185357" y="385151"/>
                  <a:pt x="186003" y="391609"/>
                </a:cubicBezTo>
                <a:cubicBezTo>
                  <a:pt x="186649" y="398067"/>
                  <a:pt x="74932" y="265686"/>
                  <a:pt x="46519" y="205630"/>
                </a:cubicBezTo>
                <a:cubicBezTo>
                  <a:pt x="18106" y="145574"/>
                  <a:pt x="670" y="6735"/>
                  <a:pt x="24" y="2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1C083814-0F05-747B-0631-6507E9261E89}"/>
              </a:ext>
            </a:extLst>
          </p:cNvPr>
          <p:cNvSpPr/>
          <p:nvPr/>
        </p:nvSpPr>
        <p:spPr>
          <a:xfrm>
            <a:off x="3490893" y="6885117"/>
            <a:ext cx="147845" cy="205361"/>
          </a:xfrm>
          <a:custGeom>
            <a:avLst/>
            <a:gdLst>
              <a:gd name="connsiteX0" fmla="*/ 100 w 147845"/>
              <a:gd name="connsiteY0" fmla="*/ 5 h 205361"/>
              <a:gd name="connsiteX1" fmla="*/ 96965 w 147845"/>
              <a:gd name="connsiteY1" fmla="*/ 92995 h 205361"/>
              <a:gd name="connsiteX2" fmla="*/ 147334 w 147845"/>
              <a:gd name="connsiteY2" fmla="*/ 205358 h 205361"/>
              <a:gd name="connsiteX3" fmla="*/ 116338 w 147845"/>
              <a:gd name="connsiteY3" fmla="*/ 89120 h 205361"/>
              <a:gd name="connsiteX4" fmla="*/ 100 w 147845"/>
              <a:gd name="connsiteY4" fmla="*/ 5 h 20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45" h="205361">
                <a:moveTo>
                  <a:pt x="100" y="5"/>
                </a:moveTo>
                <a:cubicBezTo>
                  <a:pt x="-3129" y="651"/>
                  <a:pt x="72426" y="58770"/>
                  <a:pt x="96965" y="92995"/>
                </a:cubicBezTo>
                <a:cubicBezTo>
                  <a:pt x="121504" y="127221"/>
                  <a:pt x="144105" y="206004"/>
                  <a:pt x="147334" y="205358"/>
                </a:cubicBezTo>
                <a:cubicBezTo>
                  <a:pt x="150563" y="204712"/>
                  <a:pt x="138294" y="118179"/>
                  <a:pt x="116338" y="89120"/>
                </a:cubicBezTo>
                <a:cubicBezTo>
                  <a:pt x="94382" y="60061"/>
                  <a:pt x="3329" y="-641"/>
                  <a:pt x="100" y="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48187282-4709-0124-0E92-A6F86343356D}"/>
              </a:ext>
            </a:extLst>
          </p:cNvPr>
          <p:cNvSpPr/>
          <p:nvPr/>
        </p:nvSpPr>
        <p:spPr>
          <a:xfrm>
            <a:off x="3727206" y="6815373"/>
            <a:ext cx="85673" cy="158868"/>
          </a:xfrm>
          <a:custGeom>
            <a:avLst/>
            <a:gdLst>
              <a:gd name="connsiteX0" fmla="*/ 136 w 85673"/>
              <a:gd name="connsiteY0" fmla="*/ 7 h 158868"/>
              <a:gd name="connsiteX1" fmla="*/ 46631 w 85673"/>
              <a:gd name="connsiteY1" fmla="*/ 65874 h 158868"/>
              <a:gd name="connsiteX2" fmla="*/ 85377 w 85673"/>
              <a:gd name="connsiteY2" fmla="*/ 158864 h 158868"/>
              <a:gd name="connsiteX3" fmla="*/ 62130 w 85673"/>
              <a:gd name="connsiteY3" fmla="*/ 62000 h 158868"/>
              <a:gd name="connsiteX4" fmla="*/ 136 w 85673"/>
              <a:gd name="connsiteY4" fmla="*/ 7 h 15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73" h="158868">
                <a:moveTo>
                  <a:pt x="136" y="7"/>
                </a:moveTo>
                <a:cubicBezTo>
                  <a:pt x="-2447" y="653"/>
                  <a:pt x="32424" y="39398"/>
                  <a:pt x="46631" y="65874"/>
                </a:cubicBezTo>
                <a:cubicBezTo>
                  <a:pt x="60838" y="92350"/>
                  <a:pt x="82794" y="159510"/>
                  <a:pt x="85377" y="158864"/>
                </a:cubicBezTo>
                <a:cubicBezTo>
                  <a:pt x="87960" y="158218"/>
                  <a:pt x="73108" y="84602"/>
                  <a:pt x="62130" y="62000"/>
                </a:cubicBezTo>
                <a:cubicBezTo>
                  <a:pt x="51152" y="39398"/>
                  <a:pt x="2719" y="-639"/>
                  <a:pt x="136" y="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97B95B69-EEA3-9322-42F7-43295CC3FB0C}"/>
              </a:ext>
            </a:extLst>
          </p:cNvPr>
          <p:cNvSpPr/>
          <p:nvPr/>
        </p:nvSpPr>
        <p:spPr>
          <a:xfrm>
            <a:off x="5048262" y="6575034"/>
            <a:ext cx="147937" cy="90390"/>
          </a:xfrm>
          <a:custGeom>
            <a:avLst/>
            <a:gdLst>
              <a:gd name="connsiteX0" fmla="*/ 311 w 147937"/>
              <a:gd name="connsiteY0" fmla="*/ 122 h 90390"/>
              <a:gd name="connsiteX1" fmla="*/ 66179 w 147937"/>
              <a:gd name="connsiteY1" fmla="*/ 69864 h 90390"/>
              <a:gd name="connsiteX2" fmla="*/ 147545 w 147937"/>
              <a:gd name="connsiteY2" fmla="*/ 69864 h 90390"/>
              <a:gd name="connsiteX3" fmla="*/ 93301 w 147937"/>
              <a:gd name="connsiteY3" fmla="*/ 89237 h 90390"/>
              <a:gd name="connsiteX4" fmla="*/ 311 w 147937"/>
              <a:gd name="connsiteY4" fmla="*/ 122 h 9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37" h="90390">
                <a:moveTo>
                  <a:pt x="311" y="122"/>
                </a:moveTo>
                <a:cubicBezTo>
                  <a:pt x="-4209" y="-3107"/>
                  <a:pt x="41640" y="58240"/>
                  <a:pt x="66179" y="69864"/>
                </a:cubicBezTo>
                <a:cubicBezTo>
                  <a:pt x="90718" y="81488"/>
                  <a:pt x="143025" y="66635"/>
                  <a:pt x="147545" y="69864"/>
                </a:cubicBezTo>
                <a:cubicBezTo>
                  <a:pt x="152065" y="73093"/>
                  <a:pt x="116548" y="95694"/>
                  <a:pt x="93301" y="89237"/>
                </a:cubicBezTo>
                <a:cubicBezTo>
                  <a:pt x="70054" y="82780"/>
                  <a:pt x="4831" y="3351"/>
                  <a:pt x="311" y="1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348ABE82-0C97-2541-F5F0-F740D2DD710C}"/>
              </a:ext>
            </a:extLst>
          </p:cNvPr>
          <p:cNvSpPr/>
          <p:nvPr/>
        </p:nvSpPr>
        <p:spPr>
          <a:xfrm>
            <a:off x="3810374" y="6288233"/>
            <a:ext cx="71957" cy="147745"/>
          </a:xfrm>
          <a:custGeom>
            <a:avLst/>
            <a:gdLst>
              <a:gd name="connsiteX0" fmla="*/ 71951 w 71957"/>
              <a:gd name="connsiteY0" fmla="*/ 204 h 147745"/>
              <a:gd name="connsiteX1" fmla="*/ 9958 w 71957"/>
              <a:gd name="connsiteY1" fmla="*/ 93194 h 147745"/>
              <a:gd name="connsiteX2" fmla="*/ 2209 w 71957"/>
              <a:gd name="connsiteY2" fmla="*/ 147438 h 147745"/>
              <a:gd name="connsiteX3" fmla="*/ 6084 w 71957"/>
              <a:gd name="connsiteY3" fmla="*/ 69947 h 147745"/>
              <a:gd name="connsiteX4" fmla="*/ 71951 w 71957"/>
              <a:gd name="connsiteY4" fmla="*/ 204 h 14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57" h="147745">
                <a:moveTo>
                  <a:pt x="71951" y="204"/>
                </a:moveTo>
                <a:cubicBezTo>
                  <a:pt x="72597" y="4078"/>
                  <a:pt x="21582" y="68655"/>
                  <a:pt x="9958" y="93194"/>
                </a:cubicBezTo>
                <a:cubicBezTo>
                  <a:pt x="-1666" y="117733"/>
                  <a:pt x="2855" y="151312"/>
                  <a:pt x="2209" y="147438"/>
                </a:cubicBezTo>
                <a:cubicBezTo>
                  <a:pt x="1563" y="143564"/>
                  <a:pt x="-4248" y="91257"/>
                  <a:pt x="6084" y="69947"/>
                </a:cubicBezTo>
                <a:cubicBezTo>
                  <a:pt x="16416" y="48637"/>
                  <a:pt x="71305" y="-3670"/>
                  <a:pt x="71951" y="20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66E8E75D-9341-878D-1A85-EE21427E64E3}"/>
              </a:ext>
            </a:extLst>
          </p:cNvPr>
          <p:cNvSpPr/>
          <p:nvPr/>
        </p:nvSpPr>
        <p:spPr>
          <a:xfrm>
            <a:off x="5447564" y="6021063"/>
            <a:ext cx="74029" cy="166653"/>
          </a:xfrm>
          <a:custGeom>
            <a:avLst/>
            <a:gdLst>
              <a:gd name="connsiteX0" fmla="*/ 90 w 74029"/>
              <a:gd name="connsiteY0" fmla="*/ 29 h 166653"/>
              <a:gd name="connsiteX1" fmla="*/ 58209 w 74029"/>
              <a:gd name="connsiteY1" fmla="*/ 73645 h 166653"/>
              <a:gd name="connsiteX2" fmla="*/ 42711 w 74029"/>
              <a:gd name="connsiteY2" fmla="*/ 166635 h 166653"/>
              <a:gd name="connsiteX3" fmla="*/ 73707 w 74029"/>
              <a:gd name="connsiteY3" fmla="*/ 65896 h 166653"/>
              <a:gd name="connsiteX4" fmla="*/ 90 w 74029"/>
              <a:gd name="connsiteY4" fmla="*/ 29 h 16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29" h="166653">
                <a:moveTo>
                  <a:pt x="90" y="29"/>
                </a:moveTo>
                <a:cubicBezTo>
                  <a:pt x="-2493" y="1320"/>
                  <a:pt x="51106" y="45877"/>
                  <a:pt x="58209" y="73645"/>
                </a:cubicBezTo>
                <a:cubicBezTo>
                  <a:pt x="65313" y="101413"/>
                  <a:pt x="40128" y="167926"/>
                  <a:pt x="42711" y="166635"/>
                </a:cubicBezTo>
                <a:cubicBezTo>
                  <a:pt x="45294" y="165344"/>
                  <a:pt x="77582" y="91081"/>
                  <a:pt x="73707" y="65896"/>
                </a:cubicBezTo>
                <a:cubicBezTo>
                  <a:pt x="69832" y="40711"/>
                  <a:pt x="2673" y="-1262"/>
                  <a:pt x="90" y="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ABC247B9-0865-0FD0-A456-872888E64889}"/>
              </a:ext>
            </a:extLst>
          </p:cNvPr>
          <p:cNvSpPr/>
          <p:nvPr/>
        </p:nvSpPr>
        <p:spPr>
          <a:xfrm>
            <a:off x="5722602" y="6048201"/>
            <a:ext cx="46701" cy="255749"/>
          </a:xfrm>
          <a:custGeom>
            <a:avLst/>
            <a:gdLst>
              <a:gd name="connsiteX0" fmla="*/ 147 w 46701"/>
              <a:gd name="connsiteY0" fmla="*/ 13 h 255749"/>
              <a:gd name="connsiteX1" fmla="*/ 31144 w 46701"/>
              <a:gd name="connsiteY1" fmla="*/ 131748 h 255749"/>
              <a:gd name="connsiteX2" fmla="*/ 7896 w 46701"/>
              <a:gd name="connsiteY2" fmla="*/ 255735 h 255749"/>
              <a:gd name="connsiteX3" fmla="*/ 46642 w 46701"/>
              <a:gd name="connsiteY3" fmla="*/ 123999 h 255749"/>
              <a:gd name="connsiteX4" fmla="*/ 147 w 46701"/>
              <a:gd name="connsiteY4" fmla="*/ 13 h 25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1" h="255749">
                <a:moveTo>
                  <a:pt x="147" y="13"/>
                </a:moveTo>
                <a:cubicBezTo>
                  <a:pt x="-2436" y="1304"/>
                  <a:pt x="29853" y="89128"/>
                  <a:pt x="31144" y="131748"/>
                </a:cubicBezTo>
                <a:cubicBezTo>
                  <a:pt x="32435" y="174368"/>
                  <a:pt x="5313" y="257026"/>
                  <a:pt x="7896" y="255735"/>
                </a:cubicBezTo>
                <a:cubicBezTo>
                  <a:pt x="10479" y="254444"/>
                  <a:pt x="44705" y="160807"/>
                  <a:pt x="46642" y="123999"/>
                </a:cubicBezTo>
                <a:cubicBezTo>
                  <a:pt x="48579" y="87191"/>
                  <a:pt x="2730" y="-1278"/>
                  <a:pt x="147" y="1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D27F0313-4EF3-9F2D-18E6-D689845B961A}"/>
              </a:ext>
            </a:extLst>
          </p:cNvPr>
          <p:cNvSpPr/>
          <p:nvPr/>
        </p:nvSpPr>
        <p:spPr>
          <a:xfrm>
            <a:off x="4983317" y="4447986"/>
            <a:ext cx="166591" cy="298589"/>
          </a:xfrm>
          <a:custGeom>
            <a:avLst/>
            <a:gdLst>
              <a:gd name="connsiteX0" fmla="*/ 3263 w 166591"/>
              <a:gd name="connsiteY0" fmla="*/ 28 h 298589"/>
              <a:gd name="connsiteX1" fmla="*/ 18761 w 166591"/>
              <a:gd name="connsiteY1" fmla="*/ 127889 h 298589"/>
              <a:gd name="connsiteX2" fmla="*/ 165995 w 166591"/>
              <a:gd name="connsiteY2" fmla="*/ 298370 h 298589"/>
              <a:gd name="connsiteX3" fmla="*/ 69130 w 166591"/>
              <a:gd name="connsiteY3" fmla="*/ 162760 h 298589"/>
              <a:gd name="connsiteX4" fmla="*/ 30385 w 166591"/>
              <a:gd name="connsiteY4" fmla="*/ 116265 h 298589"/>
              <a:gd name="connsiteX5" fmla="*/ 3263 w 166591"/>
              <a:gd name="connsiteY5" fmla="*/ 28 h 29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591" h="298589">
                <a:moveTo>
                  <a:pt x="3263" y="28"/>
                </a:moveTo>
                <a:cubicBezTo>
                  <a:pt x="1326" y="1965"/>
                  <a:pt x="-8361" y="78165"/>
                  <a:pt x="18761" y="127889"/>
                </a:cubicBezTo>
                <a:cubicBezTo>
                  <a:pt x="45883" y="177613"/>
                  <a:pt x="157600" y="292558"/>
                  <a:pt x="165995" y="298370"/>
                </a:cubicBezTo>
                <a:cubicBezTo>
                  <a:pt x="174390" y="304182"/>
                  <a:pt x="91732" y="193111"/>
                  <a:pt x="69130" y="162760"/>
                </a:cubicBezTo>
                <a:cubicBezTo>
                  <a:pt x="46528" y="132409"/>
                  <a:pt x="42009" y="137575"/>
                  <a:pt x="30385" y="116265"/>
                </a:cubicBezTo>
                <a:cubicBezTo>
                  <a:pt x="18761" y="94955"/>
                  <a:pt x="5200" y="-1909"/>
                  <a:pt x="3263" y="2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174E9F2C-BCF7-4417-CB04-DA4670D19005}"/>
              </a:ext>
            </a:extLst>
          </p:cNvPr>
          <p:cNvSpPr/>
          <p:nvPr/>
        </p:nvSpPr>
        <p:spPr>
          <a:xfrm>
            <a:off x="5490096" y="4947800"/>
            <a:ext cx="282887" cy="255789"/>
          </a:xfrm>
          <a:custGeom>
            <a:avLst/>
            <a:gdLst>
              <a:gd name="connsiteX0" fmla="*/ 179 w 282887"/>
              <a:gd name="connsiteY0" fmla="*/ 34 h 255789"/>
              <a:gd name="connsiteX1" fmla="*/ 209406 w 282887"/>
              <a:gd name="connsiteY1" fmla="*/ 120146 h 255789"/>
              <a:gd name="connsiteX2" fmla="*/ 279148 w 282887"/>
              <a:gd name="connsiteY2" fmla="*/ 255756 h 255789"/>
              <a:gd name="connsiteX3" fmla="*/ 248151 w 282887"/>
              <a:gd name="connsiteY3" fmla="*/ 131769 h 255789"/>
              <a:gd name="connsiteX4" fmla="*/ 179 w 282887"/>
              <a:gd name="connsiteY4" fmla="*/ 34 h 25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887" h="255789">
                <a:moveTo>
                  <a:pt x="179" y="34"/>
                </a:moveTo>
                <a:cubicBezTo>
                  <a:pt x="-6279" y="-1903"/>
                  <a:pt x="162911" y="77526"/>
                  <a:pt x="209406" y="120146"/>
                </a:cubicBezTo>
                <a:cubicBezTo>
                  <a:pt x="255901" y="162766"/>
                  <a:pt x="272691" y="253819"/>
                  <a:pt x="279148" y="255756"/>
                </a:cubicBezTo>
                <a:cubicBezTo>
                  <a:pt x="285606" y="257693"/>
                  <a:pt x="288188" y="174389"/>
                  <a:pt x="248151" y="131769"/>
                </a:cubicBezTo>
                <a:cubicBezTo>
                  <a:pt x="208114" y="89149"/>
                  <a:pt x="6637" y="1971"/>
                  <a:pt x="179" y="3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F3054DDB-8886-3422-1E93-E3417EFCE5C9}"/>
              </a:ext>
            </a:extLst>
          </p:cNvPr>
          <p:cNvSpPr/>
          <p:nvPr/>
        </p:nvSpPr>
        <p:spPr>
          <a:xfrm>
            <a:off x="4130196" y="4486693"/>
            <a:ext cx="100865" cy="166716"/>
          </a:xfrm>
          <a:custGeom>
            <a:avLst/>
            <a:gdLst>
              <a:gd name="connsiteX0" fmla="*/ 100841 w 100865"/>
              <a:gd name="connsiteY0" fmla="*/ 66 h 166716"/>
              <a:gd name="connsiteX1" fmla="*/ 34973 w 100865"/>
              <a:gd name="connsiteY1" fmla="*/ 77558 h 166716"/>
              <a:gd name="connsiteX2" fmla="*/ 102 w 100865"/>
              <a:gd name="connsiteY2" fmla="*/ 166673 h 166716"/>
              <a:gd name="connsiteX3" fmla="*/ 27224 w 100865"/>
              <a:gd name="connsiteY3" fmla="*/ 65934 h 166716"/>
              <a:gd name="connsiteX4" fmla="*/ 100841 w 100865"/>
              <a:gd name="connsiteY4" fmla="*/ 66 h 16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65" h="166716">
                <a:moveTo>
                  <a:pt x="100841" y="66"/>
                </a:moveTo>
                <a:cubicBezTo>
                  <a:pt x="102132" y="2003"/>
                  <a:pt x="51763" y="49790"/>
                  <a:pt x="34973" y="77558"/>
                </a:cubicBezTo>
                <a:cubicBezTo>
                  <a:pt x="18183" y="105326"/>
                  <a:pt x="1393" y="168610"/>
                  <a:pt x="102" y="166673"/>
                </a:cubicBezTo>
                <a:cubicBezTo>
                  <a:pt x="-1189" y="164736"/>
                  <a:pt x="9788" y="93056"/>
                  <a:pt x="27224" y="65934"/>
                </a:cubicBezTo>
                <a:cubicBezTo>
                  <a:pt x="44660" y="38812"/>
                  <a:pt x="99550" y="-1871"/>
                  <a:pt x="100841" y="6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00609013-333C-69FD-5D46-B583B460D7EB}"/>
              </a:ext>
            </a:extLst>
          </p:cNvPr>
          <p:cNvSpPr/>
          <p:nvPr/>
        </p:nvSpPr>
        <p:spPr>
          <a:xfrm>
            <a:off x="3606977" y="4555685"/>
            <a:ext cx="301853" cy="528640"/>
          </a:xfrm>
          <a:custGeom>
            <a:avLst/>
            <a:gdLst>
              <a:gd name="connsiteX0" fmla="*/ 254 w 301853"/>
              <a:gd name="connsiteY0" fmla="*/ 527759 h 528640"/>
              <a:gd name="connsiteX1" fmla="*/ 286972 w 301853"/>
              <a:gd name="connsiteY1" fmla="*/ 20190 h 528640"/>
              <a:gd name="connsiteX2" fmla="*/ 236603 w 301853"/>
              <a:gd name="connsiteY2" fmla="*/ 140301 h 528640"/>
              <a:gd name="connsiteX3" fmla="*/ 254 w 301853"/>
              <a:gd name="connsiteY3" fmla="*/ 527759 h 5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853" h="528640">
                <a:moveTo>
                  <a:pt x="254" y="527759"/>
                </a:moveTo>
                <a:cubicBezTo>
                  <a:pt x="8649" y="507741"/>
                  <a:pt x="247581" y="84766"/>
                  <a:pt x="286972" y="20190"/>
                </a:cubicBezTo>
                <a:cubicBezTo>
                  <a:pt x="326364" y="-44386"/>
                  <a:pt x="279869" y="59581"/>
                  <a:pt x="236603" y="140301"/>
                </a:cubicBezTo>
                <a:cubicBezTo>
                  <a:pt x="193337" y="221021"/>
                  <a:pt x="-8141" y="547777"/>
                  <a:pt x="254" y="52775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1B846A8C-74D8-CA44-266D-BBF5BE44339D}"/>
              </a:ext>
            </a:extLst>
          </p:cNvPr>
          <p:cNvSpPr/>
          <p:nvPr/>
        </p:nvSpPr>
        <p:spPr>
          <a:xfrm>
            <a:off x="4017845" y="4358833"/>
            <a:ext cx="194042" cy="108578"/>
          </a:xfrm>
          <a:custGeom>
            <a:avLst/>
            <a:gdLst>
              <a:gd name="connsiteX0" fmla="*/ 91 w 194042"/>
              <a:gd name="connsiteY0" fmla="*/ 108553 h 108578"/>
              <a:gd name="connsiteX1" fmla="*/ 112453 w 194042"/>
              <a:gd name="connsiteY1" fmla="*/ 34936 h 108578"/>
              <a:gd name="connsiteX2" fmla="*/ 193819 w 194042"/>
              <a:gd name="connsiteY2" fmla="*/ 65 h 108578"/>
              <a:gd name="connsiteX3" fmla="*/ 131826 w 194042"/>
              <a:gd name="connsiteY3" fmla="*/ 42686 h 108578"/>
              <a:gd name="connsiteX4" fmla="*/ 91 w 194042"/>
              <a:gd name="connsiteY4" fmla="*/ 108553 h 10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42" h="108578">
                <a:moveTo>
                  <a:pt x="91" y="108553"/>
                </a:moveTo>
                <a:cubicBezTo>
                  <a:pt x="-3138" y="107261"/>
                  <a:pt x="80165" y="53017"/>
                  <a:pt x="112453" y="34936"/>
                </a:cubicBezTo>
                <a:cubicBezTo>
                  <a:pt x="144741" y="16855"/>
                  <a:pt x="190590" y="-1227"/>
                  <a:pt x="193819" y="65"/>
                </a:cubicBezTo>
                <a:cubicBezTo>
                  <a:pt x="197048" y="1357"/>
                  <a:pt x="164760" y="24605"/>
                  <a:pt x="131826" y="42686"/>
                </a:cubicBezTo>
                <a:cubicBezTo>
                  <a:pt x="98892" y="60767"/>
                  <a:pt x="3320" y="109845"/>
                  <a:pt x="91" y="1085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5DA3A7B6-ECBF-F290-7176-0DB8CF84C8FF}"/>
              </a:ext>
            </a:extLst>
          </p:cNvPr>
          <p:cNvSpPr/>
          <p:nvPr/>
        </p:nvSpPr>
        <p:spPr>
          <a:xfrm>
            <a:off x="5437766" y="6461467"/>
            <a:ext cx="54988" cy="169980"/>
          </a:xfrm>
          <a:custGeom>
            <a:avLst/>
            <a:gdLst>
              <a:gd name="connsiteX0" fmla="*/ 40542 w 54988"/>
              <a:gd name="connsiteY0" fmla="*/ 23 h 169980"/>
              <a:gd name="connsiteX1" fmla="*/ 40542 w 54988"/>
              <a:gd name="connsiteY1" fmla="*/ 84990 h 169980"/>
              <a:gd name="connsiteX2" fmla="*/ 82 w 54988"/>
              <a:gd name="connsiteY2" fmla="*/ 169956 h 169980"/>
              <a:gd name="connsiteX3" fmla="*/ 52680 w 54988"/>
              <a:gd name="connsiteY3" fmla="*/ 93082 h 169980"/>
              <a:gd name="connsiteX4" fmla="*/ 40542 w 54988"/>
              <a:gd name="connsiteY4" fmla="*/ 23 h 16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88" h="169980">
                <a:moveTo>
                  <a:pt x="40542" y="23"/>
                </a:moveTo>
                <a:cubicBezTo>
                  <a:pt x="38519" y="-1326"/>
                  <a:pt x="47285" y="56668"/>
                  <a:pt x="40542" y="84990"/>
                </a:cubicBezTo>
                <a:cubicBezTo>
                  <a:pt x="33799" y="113312"/>
                  <a:pt x="-1941" y="168607"/>
                  <a:pt x="82" y="169956"/>
                </a:cubicBezTo>
                <a:cubicBezTo>
                  <a:pt x="2105" y="171305"/>
                  <a:pt x="43914" y="116684"/>
                  <a:pt x="52680" y="93082"/>
                </a:cubicBezTo>
                <a:cubicBezTo>
                  <a:pt x="61446" y="69480"/>
                  <a:pt x="42565" y="1372"/>
                  <a:pt x="40542" y="2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66BE8CA7-C95A-D633-D689-C69411A2F957}"/>
              </a:ext>
            </a:extLst>
          </p:cNvPr>
          <p:cNvSpPr/>
          <p:nvPr/>
        </p:nvSpPr>
        <p:spPr>
          <a:xfrm>
            <a:off x="5725071" y="6338822"/>
            <a:ext cx="108530" cy="245257"/>
          </a:xfrm>
          <a:custGeom>
            <a:avLst/>
            <a:gdLst>
              <a:gd name="connsiteX0" fmla="*/ 105241 w 108530"/>
              <a:gd name="connsiteY0" fmla="*/ 1288 h 245257"/>
              <a:gd name="connsiteX1" fmla="*/ 97148 w 108530"/>
              <a:gd name="connsiteY1" fmla="*/ 90300 h 245257"/>
              <a:gd name="connsiteX2" fmla="*/ 44 w 108530"/>
              <a:gd name="connsiteY2" fmla="*/ 244049 h 245257"/>
              <a:gd name="connsiteX3" fmla="*/ 85010 w 108530"/>
              <a:gd name="connsiteY3" fmla="*/ 155036 h 245257"/>
              <a:gd name="connsiteX4" fmla="*/ 105241 w 108530"/>
              <a:gd name="connsiteY4" fmla="*/ 1288 h 24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30" h="245257">
                <a:moveTo>
                  <a:pt x="105241" y="1288"/>
                </a:moveTo>
                <a:cubicBezTo>
                  <a:pt x="107264" y="-9501"/>
                  <a:pt x="114681" y="49840"/>
                  <a:pt x="97148" y="90300"/>
                </a:cubicBezTo>
                <a:cubicBezTo>
                  <a:pt x="79615" y="130760"/>
                  <a:pt x="2067" y="233260"/>
                  <a:pt x="44" y="244049"/>
                </a:cubicBezTo>
                <a:cubicBezTo>
                  <a:pt x="-1979" y="254838"/>
                  <a:pt x="66129" y="190776"/>
                  <a:pt x="85010" y="155036"/>
                </a:cubicBezTo>
                <a:cubicBezTo>
                  <a:pt x="103891" y="119296"/>
                  <a:pt x="103218" y="12077"/>
                  <a:pt x="105241" y="1288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A040A224-FDFE-8D89-D327-F3CFD2864857}"/>
              </a:ext>
            </a:extLst>
          </p:cNvPr>
          <p:cNvSpPr/>
          <p:nvPr/>
        </p:nvSpPr>
        <p:spPr>
          <a:xfrm>
            <a:off x="5842415" y="5983940"/>
            <a:ext cx="54407" cy="170136"/>
          </a:xfrm>
          <a:custGeom>
            <a:avLst/>
            <a:gdLst>
              <a:gd name="connsiteX0" fmla="*/ 35 w 54407"/>
              <a:gd name="connsiteY0" fmla="*/ 120 h 170136"/>
              <a:gd name="connsiteX1" fmla="*/ 48587 w 54407"/>
              <a:gd name="connsiteY1" fmla="*/ 68902 h 170136"/>
              <a:gd name="connsiteX2" fmla="*/ 52633 w 54407"/>
              <a:gd name="connsiteY2" fmla="*/ 170053 h 170136"/>
              <a:gd name="connsiteX3" fmla="*/ 40495 w 54407"/>
              <a:gd name="connsiteY3" fmla="*/ 85087 h 170136"/>
              <a:gd name="connsiteX4" fmla="*/ 35 w 54407"/>
              <a:gd name="connsiteY4" fmla="*/ 120 h 17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07" h="170136">
                <a:moveTo>
                  <a:pt x="35" y="120"/>
                </a:moveTo>
                <a:cubicBezTo>
                  <a:pt x="1384" y="-2577"/>
                  <a:pt x="39821" y="40580"/>
                  <a:pt x="48587" y="68902"/>
                </a:cubicBezTo>
                <a:cubicBezTo>
                  <a:pt x="57353" y="97224"/>
                  <a:pt x="53982" y="167356"/>
                  <a:pt x="52633" y="170053"/>
                </a:cubicBezTo>
                <a:cubicBezTo>
                  <a:pt x="51284" y="172750"/>
                  <a:pt x="44541" y="109363"/>
                  <a:pt x="40495" y="85087"/>
                </a:cubicBezTo>
                <a:cubicBezTo>
                  <a:pt x="36449" y="60811"/>
                  <a:pt x="-1314" y="2817"/>
                  <a:pt x="35" y="12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9CDD018D-772F-BBA1-CCAE-7EE148B87DB1}"/>
              </a:ext>
            </a:extLst>
          </p:cNvPr>
          <p:cNvSpPr/>
          <p:nvPr/>
        </p:nvSpPr>
        <p:spPr>
          <a:xfrm>
            <a:off x="3595972" y="6145224"/>
            <a:ext cx="17152" cy="159291"/>
          </a:xfrm>
          <a:custGeom>
            <a:avLst/>
            <a:gdLst>
              <a:gd name="connsiteX0" fmla="*/ 4984 w 17152"/>
              <a:gd name="connsiteY0" fmla="*/ 677 h 159291"/>
              <a:gd name="connsiteX1" fmla="*/ 4984 w 17152"/>
              <a:gd name="connsiteY1" fmla="*/ 65413 h 159291"/>
              <a:gd name="connsiteX2" fmla="*/ 17122 w 17152"/>
              <a:gd name="connsiteY2" fmla="*/ 158472 h 159291"/>
              <a:gd name="connsiteX3" fmla="*/ 938 w 17152"/>
              <a:gd name="connsiteY3" fmla="*/ 105873 h 159291"/>
              <a:gd name="connsiteX4" fmla="*/ 4984 w 17152"/>
              <a:gd name="connsiteY4" fmla="*/ 677 h 15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52" h="159291">
                <a:moveTo>
                  <a:pt x="4984" y="677"/>
                </a:moveTo>
                <a:cubicBezTo>
                  <a:pt x="5658" y="-6066"/>
                  <a:pt x="2961" y="39114"/>
                  <a:pt x="4984" y="65413"/>
                </a:cubicBezTo>
                <a:cubicBezTo>
                  <a:pt x="7007" y="91712"/>
                  <a:pt x="17796" y="151729"/>
                  <a:pt x="17122" y="158472"/>
                </a:cubicBezTo>
                <a:cubicBezTo>
                  <a:pt x="16448" y="165215"/>
                  <a:pt x="4310" y="128800"/>
                  <a:pt x="938" y="105873"/>
                </a:cubicBezTo>
                <a:cubicBezTo>
                  <a:pt x="-2434" y="82946"/>
                  <a:pt x="4310" y="7420"/>
                  <a:pt x="4984" y="67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02CBB3AE-18E3-1A86-F1F8-F596986CEA69}"/>
              </a:ext>
            </a:extLst>
          </p:cNvPr>
          <p:cNvSpPr/>
          <p:nvPr/>
        </p:nvSpPr>
        <p:spPr>
          <a:xfrm>
            <a:off x="3414805" y="6008321"/>
            <a:ext cx="56894" cy="206387"/>
          </a:xfrm>
          <a:custGeom>
            <a:avLst/>
            <a:gdLst>
              <a:gd name="connsiteX0" fmla="*/ 56678 w 56894"/>
              <a:gd name="connsiteY0" fmla="*/ 15 h 206387"/>
              <a:gd name="connsiteX1" fmla="*/ 20264 w 56894"/>
              <a:gd name="connsiteY1" fmla="*/ 121396 h 206387"/>
              <a:gd name="connsiteX2" fmla="*/ 40494 w 56894"/>
              <a:gd name="connsiteY2" fmla="*/ 206362 h 206387"/>
              <a:gd name="connsiteX3" fmla="*/ 34 w 56894"/>
              <a:gd name="connsiteY3" fmla="*/ 113304 h 206387"/>
              <a:gd name="connsiteX4" fmla="*/ 56678 w 56894"/>
              <a:gd name="connsiteY4" fmla="*/ 15 h 20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94" h="206387">
                <a:moveTo>
                  <a:pt x="56678" y="15"/>
                </a:moveTo>
                <a:cubicBezTo>
                  <a:pt x="60050" y="1364"/>
                  <a:pt x="22961" y="87005"/>
                  <a:pt x="20264" y="121396"/>
                </a:cubicBezTo>
                <a:cubicBezTo>
                  <a:pt x="17567" y="155787"/>
                  <a:pt x="43866" y="207711"/>
                  <a:pt x="40494" y="206362"/>
                </a:cubicBezTo>
                <a:cubicBezTo>
                  <a:pt x="37122" y="205013"/>
                  <a:pt x="-1315" y="142975"/>
                  <a:pt x="34" y="113304"/>
                </a:cubicBezTo>
                <a:cubicBezTo>
                  <a:pt x="1383" y="83633"/>
                  <a:pt x="53306" y="-1334"/>
                  <a:pt x="56678" y="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A67AC13A-5D33-46FA-436D-D0EC07F70E68}"/>
              </a:ext>
            </a:extLst>
          </p:cNvPr>
          <p:cNvSpPr/>
          <p:nvPr/>
        </p:nvSpPr>
        <p:spPr>
          <a:xfrm>
            <a:off x="4214177" y="4701473"/>
            <a:ext cx="46326" cy="182245"/>
          </a:xfrm>
          <a:custGeom>
            <a:avLst/>
            <a:gdLst>
              <a:gd name="connsiteX0" fmla="*/ 38188 w 46326"/>
              <a:gd name="connsiteY0" fmla="*/ 0 h 182245"/>
              <a:gd name="connsiteX1" fmla="*/ 17958 w 46326"/>
              <a:gd name="connsiteY1" fmla="*/ 109242 h 182245"/>
              <a:gd name="connsiteX2" fmla="*/ 46280 w 46326"/>
              <a:gd name="connsiteY2" fmla="*/ 182070 h 182245"/>
              <a:gd name="connsiteX3" fmla="*/ 9865 w 46326"/>
              <a:gd name="connsiteY3" fmla="*/ 89012 h 182245"/>
              <a:gd name="connsiteX4" fmla="*/ 1773 w 46326"/>
              <a:gd name="connsiteY4" fmla="*/ 109242 h 182245"/>
              <a:gd name="connsiteX5" fmla="*/ 38188 w 46326"/>
              <a:gd name="connsiteY5" fmla="*/ 0 h 18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26" h="182245">
                <a:moveTo>
                  <a:pt x="38188" y="0"/>
                </a:moveTo>
                <a:cubicBezTo>
                  <a:pt x="40885" y="0"/>
                  <a:pt x="16609" y="78897"/>
                  <a:pt x="17958" y="109242"/>
                </a:cubicBezTo>
                <a:cubicBezTo>
                  <a:pt x="19307" y="139587"/>
                  <a:pt x="47629" y="185442"/>
                  <a:pt x="46280" y="182070"/>
                </a:cubicBezTo>
                <a:cubicBezTo>
                  <a:pt x="44931" y="178698"/>
                  <a:pt x="17283" y="101150"/>
                  <a:pt x="9865" y="89012"/>
                </a:cubicBezTo>
                <a:cubicBezTo>
                  <a:pt x="2447" y="76874"/>
                  <a:pt x="-2948" y="122729"/>
                  <a:pt x="1773" y="109242"/>
                </a:cubicBezTo>
                <a:cubicBezTo>
                  <a:pt x="6493" y="95755"/>
                  <a:pt x="35491" y="0"/>
                  <a:pt x="3818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178F6348-62F8-411B-F2FE-747C23256F57}"/>
              </a:ext>
            </a:extLst>
          </p:cNvPr>
          <p:cNvSpPr/>
          <p:nvPr/>
        </p:nvSpPr>
        <p:spPr>
          <a:xfrm>
            <a:off x="4327216" y="4964363"/>
            <a:ext cx="58702" cy="129769"/>
          </a:xfrm>
          <a:custGeom>
            <a:avLst/>
            <a:gdLst>
              <a:gd name="connsiteX0" fmla="*/ 58667 w 58702"/>
              <a:gd name="connsiteY0" fmla="*/ 101 h 129769"/>
              <a:gd name="connsiteX1" fmla="*/ 6069 w 58702"/>
              <a:gd name="connsiteY1" fmla="*/ 85067 h 129769"/>
              <a:gd name="connsiteX2" fmla="*/ 2023 w 58702"/>
              <a:gd name="connsiteY2" fmla="*/ 129573 h 129769"/>
              <a:gd name="connsiteX3" fmla="*/ 14161 w 58702"/>
              <a:gd name="connsiteY3" fmla="*/ 68883 h 129769"/>
              <a:gd name="connsiteX4" fmla="*/ 58667 w 58702"/>
              <a:gd name="connsiteY4" fmla="*/ 101 h 12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02" h="129769">
                <a:moveTo>
                  <a:pt x="58667" y="101"/>
                </a:moveTo>
                <a:cubicBezTo>
                  <a:pt x="57318" y="2798"/>
                  <a:pt x="15510" y="63489"/>
                  <a:pt x="6069" y="85067"/>
                </a:cubicBezTo>
                <a:cubicBezTo>
                  <a:pt x="-3372" y="106645"/>
                  <a:pt x="674" y="132270"/>
                  <a:pt x="2023" y="129573"/>
                </a:cubicBezTo>
                <a:cubicBezTo>
                  <a:pt x="3372" y="126876"/>
                  <a:pt x="5395" y="88439"/>
                  <a:pt x="14161" y="68883"/>
                </a:cubicBezTo>
                <a:cubicBezTo>
                  <a:pt x="22927" y="49327"/>
                  <a:pt x="60016" y="-2596"/>
                  <a:pt x="58667" y="10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F2C94E58-D6CD-BEFE-2CC0-D7A37DDDF0B4}"/>
              </a:ext>
            </a:extLst>
          </p:cNvPr>
          <p:cNvSpPr/>
          <p:nvPr/>
        </p:nvSpPr>
        <p:spPr>
          <a:xfrm>
            <a:off x="4494937" y="4495086"/>
            <a:ext cx="45198" cy="250925"/>
          </a:xfrm>
          <a:custGeom>
            <a:avLst/>
            <a:gdLst>
              <a:gd name="connsiteX0" fmla="*/ 24465 w 45198"/>
              <a:gd name="connsiteY0" fmla="*/ 40 h 250925"/>
              <a:gd name="connsiteX1" fmla="*/ 28511 w 45198"/>
              <a:gd name="connsiteY1" fmla="*/ 113328 h 250925"/>
              <a:gd name="connsiteX2" fmla="*/ 189 w 45198"/>
              <a:gd name="connsiteY2" fmla="*/ 250893 h 250925"/>
              <a:gd name="connsiteX3" fmla="*/ 44695 w 45198"/>
              <a:gd name="connsiteY3" fmla="*/ 125466 h 250925"/>
              <a:gd name="connsiteX4" fmla="*/ 24465 w 45198"/>
              <a:gd name="connsiteY4" fmla="*/ 40 h 25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98" h="250925">
                <a:moveTo>
                  <a:pt x="24465" y="40"/>
                </a:moveTo>
                <a:cubicBezTo>
                  <a:pt x="21768" y="-1983"/>
                  <a:pt x="32557" y="71519"/>
                  <a:pt x="28511" y="113328"/>
                </a:cubicBezTo>
                <a:cubicBezTo>
                  <a:pt x="24465" y="155137"/>
                  <a:pt x="-2508" y="248870"/>
                  <a:pt x="189" y="250893"/>
                </a:cubicBezTo>
                <a:cubicBezTo>
                  <a:pt x="2886" y="252916"/>
                  <a:pt x="40649" y="160531"/>
                  <a:pt x="44695" y="125466"/>
                </a:cubicBezTo>
                <a:cubicBezTo>
                  <a:pt x="48741" y="90401"/>
                  <a:pt x="27162" y="2063"/>
                  <a:pt x="24465" y="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99643E28-19C0-17C4-0C4A-0BBAD16C1A1A}"/>
              </a:ext>
            </a:extLst>
          </p:cNvPr>
          <p:cNvSpPr/>
          <p:nvPr/>
        </p:nvSpPr>
        <p:spPr>
          <a:xfrm>
            <a:off x="4592114" y="4396403"/>
            <a:ext cx="304863" cy="66422"/>
          </a:xfrm>
          <a:custGeom>
            <a:avLst/>
            <a:gdLst>
              <a:gd name="connsiteX0" fmla="*/ 116 w 304863"/>
              <a:gd name="connsiteY0" fmla="*/ 29940 h 66422"/>
              <a:gd name="connsiteX1" fmla="*/ 186233 w 304863"/>
              <a:gd name="connsiteY1" fmla="*/ 1618 h 66422"/>
              <a:gd name="connsiteX2" fmla="*/ 303567 w 304863"/>
              <a:gd name="connsiteY2" fmla="*/ 66355 h 66422"/>
              <a:gd name="connsiteX3" fmla="*/ 246923 w 304863"/>
              <a:gd name="connsiteY3" fmla="*/ 13756 h 66422"/>
              <a:gd name="connsiteX4" fmla="*/ 214555 w 304863"/>
              <a:gd name="connsiteY4" fmla="*/ 1618 h 66422"/>
              <a:gd name="connsiteX5" fmla="*/ 116 w 304863"/>
              <a:gd name="connsiteY5" fmla="*/ 29940 h 66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63" h="66422">
                <a:moveTo>
                  <a:pt x="116" y="29940"/>
                </a:moveTo>
                <a:cubicBezTo>
                  <a:pt x="-4604" y="29940"/>
                  <a:pt x="135658" y="-4451"/>
                  <a:pt x="186233" y="1618"/>
                </a:cubicBezTo>
                <a:cubicBezTo>
                  <a:pt x="236808" y="7687"/>
                  <a:pt x="293452" y="64332"/>
                  <a:pt x="303567" y="66355"/>
                </a:cubicBezTo>
                <a:cubicBezTo>
                  <a:pt x="313682" y="68378"/>
                  <a:pt x="261758" y="24545"/>
                  <a:pt x="246923" y="13756"/>
                </a:cubicBezTo>
                <a:cubicBezTo>
                  <a:pt x="232088" y="2967"/>
                  <a:pt x="259735" y="-3102"/>
                  <a:pt x="214555" y="1618"/>
                </a:cubicBezTo>
                <a:cubicBezTo>
                  <a:pt x="169375" y="6338"/>
                  <a:pt x="4836" y="29940"/>
                  <a:pt x="116" y="2994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F539A88D-7670-CF7C-DED5-55412689C731}"/>
              </a:ext>
            </a:extLst>
          </p:cNvPr>
          <p:cNvSpPr/>
          <p:nvPr/>
        </p:nvSpPr>
        <p:spPr>
          <a:xfrm>
            <a:off x="4004852" y="5125061"/>
            <a:ext cx="227232" cy="63076"/>
          </a:xfrm>
          <a:custGeom>
            <a:avLst/>
            <a:gdLst>
              <a:gd name="connsiteX0" fmla="*/ 706 w 227232"/>
              <a:gd name="connsiteY0" fmla="*/ 1243 h 63076"/>
              <a:gd name="connsiteX1" fmla="*/ 198960 w 227232"/>
              <a:gd name="connsiteY1" fmla="*/ 45750 h 63076"/>
              <a:gd name="connsiteX2" fmla="*/ 219190 w 227232"/>
              <a:gd name="connsiteY2" fmla="*/ 61934 h 63076"/>
              <a:gd name="connsiteX3" fmla="*/ 134224 w 227232"/>
              <a:gd name="connsiteY3" fmla="*/ 17427 h 63076"/>
              <a:gd name="connsiteX4" fmla="*/ 706 w 227232"/>
              <a:gd name="connsiteY4" fmla="*/ 1243 h 6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232" h="63076">
                <a:moveTo>
                  <a:pt x="706" y="1243"/>
                </a:moveTo>
                <a:cubicBezTo>
                  <a:pt x="11495" y="5963"/>
                  <a:pt x="198960" y="45750"/>
                  <a:pt x="198960" y="45750"/>
                </a:cubicBezTo>
                <a:cubicBezTo>
                  <a:pt x="235374" y="55865"/>
                  <a:pt x="229979" y="66654"/>
                  <a:pt x="219190" y="61934"/>
                </a:cubicBezTo>
                <a:cubicBezTo>
                  <a:pt x="208401" y="57214"/>
                  <a:pt x="162546" y="28891"/>
                  <a:pt x="134224" y="17427"/>
                </a:cubicBezTo>
                <a:cubicBezTo>
                  <a:pt x="105902" y="5963"/>
                  <a:pt x="-10083" y="-3477"/>
                  <a:pt x="706" y="124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0A23D625-82CC-C654-7E05-5CD7F41BF6F0}"/>
              </a:ext>
            </a:extLst>
          </p:cNvPr>
          <p:cNvSpPr/>
          <p:nvPr/>
        </p:nvSpPr>
        <p:spPr>
          <a:xfrm>
            <a:off x="4656942" y="4976580"/>
            <a:ext cx="386099" cy="121599"/>
          </a:xfrm>
          <a:custGeom>
            <a:avLst/>
            <a:gdLst>
              <a:gd name="connsiteX0" fmla="*/ 56669 w 386099"/>
              <a:gd name="connsiteY0" fmla="*/ 22 h 121599"/>
              <a:gd name="connsiteX1" fmla="*/ 24 w 386099"/>
              <a:gd name="connsiteY1" fmla="*/ 72850 h 121599"/>
              <a:gd name="connsiteX2" fmla="*/ 64761 w 386099"/>
              <a:gd name="connsiteY2" fmla="*/ 89034 h 121599"/>
              <a:gd name="connsiteX3" fmla="*/ 165911 w 386099"/>
              <a:gd name="connsiteY3" fmla="*/ 84988 h 121599"/>
              <a:gd name="connsiteX4" fmla="*/ 93083 w 386099"/>
              <a:gd name="connsiteY4" fmla="*/ 117356 h 121599"/>
              <a:gd name="connsiteX5" fmla="*/ 384396 w 386099"/>
              <a:gd name="connsiteY5" fmla="*/ 97126 h 121599"/>
              <a:gd name="connsiteX6" fmla="*/ 210417 w 386099"/>
              <a:gd name="connsiteY6" fmla="*/ 121402 h 121599"/>
              <a:gd name="connsiteX7" fmla="*/ 149727 w 386099"/>
              <a:gd name="connsiteY7" fmla="*/ 109264 h 121599"/>
              <a:gd name="connsiteX8" fmla="*/ 24300 w 386099"/>
              <a:gd name="connsiteY8" fmla="*/ 80942 h 121599"/>
              <a:gd name="connsiteX9" fmla="*/ 56669 w 386099"/>
              <a:gd name="connsiteY9" fmla="*/ 22 h 12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6099" h="121599">
                <a:moveTo>
                  <a:pt x="56669" y="22"/>
                </a:moveTo>
                <a:cubicBezTo>
                  <a:pt x="52623" y="-1327"/>
                  <a:pt x="-1325" y="58015"/>
                  <a:pt x="24" y="72850"/>
                </a:cubicBezTo>
                <a:cubicBezTo>
                  <a:pt x="1373" y="87685"/>
                  <a:pt x="37113" y="87011"/>
                  <a:pt x="64761" y="89034"/>
                </a:cubicBezTo>
                <a:cubicBezTo>
                  <a:pt x="92409" y="91057"/>
                  <a:pt x="161191" y="80268"/>
                  <a:pt x="165911" y="84988"/>
                </a:cubicBezTo>
                <a:cubicBezTo>
                  <a:pt x="170631" y="89708"/>
                  <a:pt x="56669" y="115333"/>
                  <a:pt x="93083" y="117356"/>
                </a:cubicBezTo>
                <a:cubicBezTo>
                  <a:pt x="129497" y="119379"/>
                  <a:pt x="364840" y="96452"/>
                  <a:pt x="384396" y="97126"/>
                </a:cubicBezTo>
                <a:cubicBezTo>
                  <a:pt x="403952" y="97800"/>
                  <a:pt x="249528" y="119379"/>
                  <a:pt x="210417" y="121402"/>
                </a:cubicBezTo>
                <a:cubicBezTo>
                  <a:pt x="171306" y="123425"/>
                  <a:pt x="149727" y="109264"/>
                  <a:pt x="149727" y="109264"/>
                </a:cubicBezTo>
                <a:cubicBezTo>
                  <a:pt x="118708" y="102521"/>
                  <a:pt x="39810" y="95103"/>
                  <a:pt x="24300" y="80942"/>
                </a:cubicBezTo>
                <a:cubicBezTo>
                  <a:pt x="8790" y="66781"/>
                  <a:pt x="60715" y="1371"/>
                  <a:pt x="56669" y="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28BDB8A4-643B-9EB7-F3F0-12FB3D447446}"/>
              </a:ext>
            </a:extLst>
          </p:cNvPr>
          <p:cNvSpPr/>
          <p:nvPr/>
        </p:nvSpPr>
        <p:spPr>
          <a:xfrm>
            <a:off x="5263632" y="5090538"/>
            <a:ext cx="333106" cy="88457"/>
          </a:xfrm>
          <a:custGeom>
            <a:avLst/>
            <a:gdLst>
              <a:gd name="connsiteX0" fmla="*/ 237 w 333106"/>
              <a:gd name="connsiteY0" fmla="*/ 15536 h 88457"/>
              <a:gd name="connsiteX1" fmla="*/ 137802 w 333106"/>
              <a:gd name="connsiteY1" fmla="*/ 3398 h 88457"/>
              <a:gd name="connsiteX2" fmla="*/ 332010 w 333106"/>
              <a:gd name="connsiteY2" fmla="*/ 88365 h 88457"/>
              <a:gd name="connsiteX3" fmla="*/ 214676 w 333106"/>
              <a:gd name="connsiteY3" fmla="*/ 19582 h 88457"/>
              <a:gd name="connsiteX4" fmla="*/ 170170 w 333106"/>
              <a:gd name="connsiteY4" fmla="*/ 3398 h 88457"/>
              <a:gd name="connsiteX5" fmla="*/ 237 w 333106"/>
              <a:gd name="connsiteY5" fmla="*/ 15536 h 8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106" h="88457">
                <a:moveTo>
                  <a:pt x="237" y="15536"/>
                </a:moveTo>
                <a:cubicBezTo>
                  <a:pt x="-5158" y="15536"/>
                  <a:pt x="82507" y="-8740"/>
                  <a:pt x="137802" y="3398"/>
                </a:cubicBezTo>
                <a:cubicBezTo>
                  <a:pt x="193097" y="15536"/>
                  <a:pt x="319198" y="85668"/>
                  <a:pt x="332010" y="88365"/>
                </a:cubicBezTo>
                <a:cubicBezTo>
                  <a:pt x="344822" y="91062"/>
                  <a:pt x="241649" y="33743"/>
                  <a:pt x="214676" y="19582"/>
                </a:cubicBezTo>
                <a:cubicBezTo>
                  <a:pt x="187703" y="5421"/>
                  <a:pt x="201189" y="3398"/>
                  <a:pt x="170170" y="3398"/>
                </a:cubicBezTo>
                <a:cubicBezTo>
                  <a:pt x="139151" y="3398"/>
                  <a:pt x="5632" y="15536"/>
                  <a:pt x="237" y="1553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A85546CD-CC57-C662-0B2E-AD41D13A9E7D}"/>
              </a:ext>
            </a:extLst>
          </p:cNvPr>
          <p:cNvSpPr/>
          <p:nvPr/>
        </p:nvSpPr>
        <p:spPr>
          <a:xfrm>
            <a:off x="5801920" y="5591591"/>
            <a:ext cx="61483" cy="153763"/>
          </a:xfrm>
          <a:custGeom>
            <a:avLst/>
            <a:gdLst>
              <a:gd name="connsiteX0" fmla="*/ 69 w 61483"/>
              <a:gd name="connsiteY0" fmla="*/ 5 h 153763"/>
              <a:gd name="connsiteX1" fmla="*/ 48622 w 61483"/>
              <a:gd name="connsiteY1" fmla="*/ 93064 h 153763"/>
              <a:gd name="connsiteX2" fmla="*/ 48622 w 61483"/>
              <a:gd name="connsiteY2" fmla="*/ 153754 h 153763"/>
              <a:gd name="connsiteX3" fmla="*/ 60760 w 61483"/>
              <a:gd name="connsiteY3" fmla="*/ 89018 h 153763"/>
              <a:gd name="connsiteX4" fmla="*/ 69 w 61483"/>
              <a:gd name="connsiteY4" fmla="*/ 5 h 15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83" h="153763">
                <a:moveTo>
                  <a:pt x="69" y="5"/>
                </a:moveTo>
                <a:cubicBezTo>
                  <a:pt x="-1954" y="679"/>
                  <a:pt x="40530" y="67439"/>
                  <a:pt x="48622" y="93064"/>
                </a:cubicBezTo>
                <a:cubicBezTo>
                  <a:pt x="56714" y="118689"/>
                  <a:pt x="46599" y="154428"/>
                  <a:pt x="48622" y="153754"/>
                </a:cubicBezTo>
                <a:cubicBezTo>
                  <a:pt x="50645" y="153080"/>
                  <a:pt x="64806" y="111271"/>
                  <a:pt x="60760" y="89018"/>
                </a:cubicBezTo>
                <a:cubicBezTo>
                  <a:pt x="56714" y="66765"/>
                  <a:pt x="2092" y="-669"/>
                  <a:pt x="69" y="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6D310107-E336-B20F-68FB-22567CE240BD}"/>
              </a:ext>
            </a:extLst>
          </p:cNvPr>
          <p:cNvSpPr/>
          <p:nvPr/>
        </p:nvSpPr>
        <p:spPr>
          <a:xfrm>
            <a:off x="4077896" y="3768899"/>
            <a:ext cx="1024062" cy="313811"/>
          </a:xfrm>
          <a:custGeom>
            <a:avLst/>
            <a:gdLst>
              <a:gd name="connsiteX0" fmla="*/ 1020086 w 1024062"/>
              <a:gd name="connsiteY0" fmla="*/ 74818 h 313811"/>
              <a:gd name="connsiteX1" fmla="*/ 518380 w 1024062"/>
              <a:gd name="connsiteY1" fmla="*/ 82910 h 313811"/>
              <a:gd name="connsiteX2" fmla="*/ 4536 w 1024062"/>
              <a:gd name="connsiteY2" fmla="*/ 313533 h 313811"/>
              <a:gd name="connsiteX3" fmla="*/ 291803 w 1024062"/>
              <a:gd name="connsiteY3" fmla="*/ 127416 h 313811"/>
              <a:gd name="connsiteX4" fmla="*/ 712589 w 1024062"/>
              <a:gd name="connsiteY4" fmla="*/ 10082 h 313811"/>
              <a:gd name="connsiteX5" fmla="*/ 154239 w 1024062"/>
              <a:gd name="connsiteY5" fmla="*/ 22220 h 313811"/>
              <a:gd name="connsiteX6" fmla="*/ 542656 w 1024062"/>
              <a:gd name="connsiteY6" fmla="*/ 14128 h 313811"/>
              <a:gd name="connsiteX7" fmla="*/ 785417 w 1024062"/>
              <a:gd name="connsiteY7" fmla="*/ 18174 h 313811"/>
              <a:gd name="connsiteX8" fmla="*/ 757095 w 1024062"/>
              <a:gd name="connsiteY8" fmla="*/ 1989 h 313811"/>
              <a:gd name="connsiteX9" fmla="*/ 1020086 w 1024062"/>
              <a:gd name="connsiteY9" fmla="*/ 74818 h 31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4062" h="313811">
                <a:moveTo>
                  <a:pt x="1020086" y="74818"/>
                </a:moveTo>
                <a:cubicBezTo>
                  <a:pt x="980300" y="88305"/>
                  <a:pt x="687638" y="43124"/>
                  <a:pt x="518380" y="82910"/>
                </a:cubicBezTo>
                <a:cubicBezTo>
                  <a:pt x="349122" y="122696"/>
                  <a:pt x="42299" y="306115"/>
                  <a:pt x="4536" y="313533"/>
                </a:cubicBezTo>
                <a:cubicBezTo>
                  <a:pt x="-33227" y="320951"/>
                  <a:pt x="173794" y="177991"/>
                  <a:pt x="291803" y="127416"/>
                </a:cubicBezTo>
                <a:cubicBezTo>
                  <a:pt x="409812" y="76841"/>
                  <a:pt x="735516" y="27615"/>
                  <a:pt x="712589" y="10082"/>
                </a:cubicBezTo>
                <a:cubicBezTo>
                  <a:pt x="689662" y="-7451"/>
                  <a:pt x="154239" y="22220"/>
                  <a:pt x="154239" y="22220"/>
                </a:cubicBezTo>
                <a:lnTo>
                  <a:pt x="542656" y="14128"/>
                </a:lnTo>
                <a:cubicBezTo>
                  <a:pt x="647852" y="13454"/>
                  <a:pt x="749677" y="20197"/>
                  <a:pt x="785417" y="18174"/>
                </a:cubicBezTo>
                <a:cubicBezTo>
                  <a:pt x="821157" y="16151"/>
                  <a:pt x="725401" y="-6777"/>
                  <a:pt x="757095" y="1989"/>
                </a:cubicBezTo>
                <a:cubicBezTo>
                  <a:pt x="788789" y="10755"/>
                  <a:pt x="1059872" y="61331"/>
                  <a:pt x="1020086" y="7481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F5EFA8AD-FABB-66C6-1ED0-4BC617B972DC}"/>
              </a:ext>
            </a:extLst>
          </p:cNvPr>
          <p:cNvSpPr/>
          <p:nvPr/>
        </p:nvSpPr>
        <p:spPr>
          <a:xfrm>
            <a:off x="3601358" y="3451289"/>
            <a:ext cx="1444067" cy="608332"/>
          </a:xfrm>
          <a:custGeom>
            <a:avLst/>
            <a:gdLst>
              <a:gd name="connsiteX0" fmla="*/ 3644 w 1444067"/>
              <a:gd name="connsiteY0" fmla="*/ 606867 h 608332"/>
              <a:gd name="connsiteX1" fmla="*/ 829031 w 1444067"/>
              <a:gd name="connsiteY1" fmla="*/ 113253 h 608332"/>
              <a:gd name="connsiteX2" fmla="*/ 610546 w 1444067"/>
              <a:gd name="connsiteY2" fmla="*/ 210357 h 608332"/>
              <a:gd name="connsiteX3" fmla="*/ 982780 w 1444067"/>
              <a:gd name="connsiteY3" fmla="*/ 12102 h 608332"/>
              <a:gd name="connsiteX4" fmla="*/ 1274093 w 1444067"/>
              <a:gd name="connsiteY4" fmla="*/ 24240 h 608332"/>
              <a:gd name="connsiteX5" fmla="*/ 1047516 w 1444067"/>
              <a:gd name="connsiteY5" fmla="*/ 44470 h 608332"/>
              <a:gd name="connsiteX6" fmla="*/ 1439980 w 1444067"/>
              <a:gd name="connsiteY6" fmla="*/ 76838 h 608332"/>
              <a:gd name="connsiteX7" fmla="*/ 1241725 w 1444067"/>
              <a:gd name="connsiteY7" fmla="*/ 64700 h 608332"/>
              <a:gd name="connsiteX8" fmla="*/ 1067746 w 1444067"/>
              <a:gd name="connsiteY8" fmla="*/ 40424 h 608332"/>
              <a:gd name="connsiteX9" fmla="*/ 570086 w 1444067"/>
              <a:gd name="connsiteY9" fmla="*/ 206311 h 608332"/>
              <a:gd name="connsiteX10" fmla="*/ 379923 w 1444067"/>
              <a:gd name="connsiteY10" fmla="*/ 323646 h 608332"/>
              <a:gd name="connsiteX11" fmla="*/ 521534 w 1444067"/>
              <a:gd name="connsiteY11" fmla="*/ 267001 h 608332"/>
              <a:gd name="connsiteX12" fmla="*/ 3644 w 1444067"/>
              <a:gd name="connsiteY12" fmla="*/ 606867 h 60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4067" h="608332">
                <a:moveTo>
                  <a:pt x="3644" y="606867"/>
                </a:moveTo>
                <a:cubicBezTo>
                  <a:pt x="54893" y="581242"/>
                  <a:pt x="727881" y="179338"/>
                  <a:pt x="829031" y="113253"/>
                </a:cubicBezTo>
                <a:cubicBezTo>
                  <a:pt x="930181" y="47168"/>
                  <a:pt x="584921" y="227215"/>
                  <a:pt x="610546" y="210357"/>
                </a:cubicBezTo>
                <a:cubicBezTo>
                  <a:pt x="636171" y="193498"/>
                  <a:pt x="872189" y="43122"/>
                  <a:pt x="982780" y="12102"/>
                </a:cubicBezTo>
                <a:cubicBezTo>
                  <a:pt x="1093371" y="-18918"/>
                  <a:pt x="1263304" y="18845"/>
                  <a:pt x="1274093" y="24240"/>
                </a:cubicBezTo>
                <a:cubicBezTo>
                  <a:pt x="1284882" y="29635"/>
                  <a:pt x="1019868" y="35704"/>
                  <a:pt x="1047516" y="44470"/>
                </a:cubicBezTo>
                <a:cubicBezTo>
                  <a:pt x="1075164" y="53236"/>
                  <a:pt x="1407612" y="73466"/>
                  <a:pt x="1439980" y="76838"/>
                </a:cubicBezTo>
                <a:cubicBezTo>
                  <a:pt x="1472348" y="80210"/>
                  <a:pt x="1303764" y="70769"/>
                  <a:pt x="1241725" y="64700"/>
                </a:cubicBezTo>
                <a:cubicBezTo>
                  <a:pt x="1179686" y="58631"/>
                  <a:pt x="1179686" y="16822"/>
                  <a:pt x="1067746" y="40424"/>
                </a:cubicBezTo>
                <a:cubicBezTo>
                  <a:pt x="955806" y="64026"/>
                  <a:pt x="684723" y="159107"/>
                  <a:pt x="570086" y="206311"/>
                </a:cubicBezTo>
                <a:cubicBezTo>
                  <a:pt x="455449" y="253515"/>
                  <a:pt x="388015" y="313531"/>
                  <a:pt x="379923" y="323646"/>
                </a:cubicBezTo>
                <a:cubicBezTo>
                  <a:pt x="371831" y="333761"/>
                  <a:pt x="585596" y="219797"/>
                  <a:pt x="521534" y="267001"/>
                </a:cubicBezTo>
                <a:cubicBezTo>
                  <a:pt x="457472" y="314204"/>
                  <a:pt x="-47605" y="632492"/>
                  <a:pt x="3644" y="60686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1691D2A4-083A-B27E-3A5D-57B037854BA2}"/>
              </a:ext>
            </a:extLst>
          </p:cNvPr>
          <p:cNvSpPr/>
          <p:nvPr/>
        </p:nvSpPr>
        <p:spPr>
          <a:xfrm>
            <a:off x="3637727" y="3397180"/>
            <a:ext cx="1525564" cy="1055655"/>
          </a:xfrm>
          <a:custGeom>
            <a:avLst/>
            <a:gdLst>
              <a:gd name="connsiteX0" fmla="*/ 1524992 w 1525564"/>
              <a:gd name="connsiteY0" fmla="*/ 503181 h 1055655"/>
              <a:gd name="connsiteX1" fmla="*/ 642960 w 1525564"/>
              <a:gd name="connsiteY1" fmla="*/ 713574 h 1055655"/>
              <a:gd name="connsiteX2" fmla="*/ 812892 w 1525564"/>
              <a:gd name="connsiteY2" fmla="*/ 648838 h 1055655"/>
              <a:gd name="connsiteX3" fmla="*/ 3689 w 1525564"/>
              <a:gd name="connsiteY3" fmla="*/ 1053439 h 1055655"/>
              <a:gd name="connsiteX4" fmla="*/ 509441 w 1525564"/>
              <a:gd name="connsiteY4" fmla="*/ 810678 h 1055655"/>
              <a:gd name="connsiteX5" fmla="*/ 432567 w 1525564"/>
              <a:gd name="connsiteY5" fmla="*/ 798540 h 1055655"/>
              <a:gd name="connsiteX6" fmla="*/ 60333 w 1525564"/>
              <a:gd name="connsiteY6" fmla="*/ 899691 h 1055655"/>
              <a:gd name="connsiteX7" fmla="*/ 707696 w 1525564"/>
              <a:gd name="connsiteY7" fmla="*/ 414169 h 1055655"/>
              <a:gd name="connsiteX8" fmla="*/ 145300 w 1525564"/>
              <a:gd name="connsiteY8" fmla="*/ 600285 h 1055655"/>
              <a:gd name="connsiteX9" fmla="*/ 1144666 w 1525564"/>
              <a:gd name="connsiteY9" fmla="*/ 37889 h 1055655"/>
              <a:gd name="connsiteX10" fmla="*/ 731972 w 1525564"/>
              <a:gd name="connsiteY10" fmla="*/ 147132 h 1055655"/>
              <a:gd name="connsiteX11" fmla="*/ 1351013 w 1525564"/>
              <a:gd name="connsiteY11" fmla="*/ 5521 h 1055655"/>
              <a:gd name="connsiteX12" fmla="*/ 837169 w 1525564"/>
              <a:gd name="connsiteY12" fmla="*/ 377755 h 1055655"/>
              <a:gd name="connsiteX13" fmla="*/ 1193218 w 1525564"/>
              <a:gd name="connsiteY13" fmla="*/ 288742 h 1055655"/>
              <a:gd name="connsiteX14" fmla="*/ 784570 w 1525564"/>
              <a:gd name="connsiteY14" fmla="*/ 446537 h 1055655"/>
              <a:gd name="connsiteX15" fmla="*/ 1524992 w 1525564"/>
              <a:gd name="connsiteY15" fmla="*/ 503181 h 105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25564" h="1055655">
                <a:moveTo>
                  <a:pt x="1524992" y="503181"/>
                </a:moveTo>
                <a:cubicBezTo>
                  <a:pt x="1501390" y="547687"/>
                  <a:pt x="761643" y="689298"/>
                  <a:pt x="642960" y="713574"/>
                </a:cubicBezTo>
                <a:cubicBezTo>
                  <a:pt x="524277" y="737850"/>
                  <a:pt x="919437" y="592194"/>
                  <a:pt x="812892" y="648838"/>
                </a:cubicBezTo>
                <a:cubicBezTo>
                  <a:pt x="706347" y="705482"/>
                  <a:pt x="54264" y="1026466"/>
                  <a:pt x="3689" y="1053439"/>
                </a:cubicBezTo>
                <a:cubicBezTo>
                  <a:pt x="-46886" y="1080412"/>
                  <a:pt x="437961" y="853161"/>
                  <a:pt x="509441" y="810678"/>
                </a:cubicBezTo>
                <a:cubicBezTo>
                  <a:pt x="580921" y="768195"/>
                  <a:pt x="507418" y="783705"/>
                  <a:pt x="432567" y="798540"/>
                </a:cubicBezTo>
                <a:cubicBezTo>
                  <a:pt x="357716" y="813375"/>
                  <a:pt x="14478" y="963753"/>
                  <a:pt x="60333" y="899691"/>
                </a:cubicBezTo>
                <a:cubicBezTo>
                  <a:pt x="106188" y="835629"/>
                  <a:pt x="693535" y="464070"/>
                  <a:pt x="707696" y="414169"/>
                </a:cubicBezTo>
                <a:cubicBezTo>
                  <a:pt x="721857" y="364268"/>
                  <a:pt x="72472" y="662998"/>
                  <a:pt x="145300" y="600285"/>
                </a:cubicBezTo>
                <a:cubicBezTo>
                  <a:pt x="218128" y="537572"/>
                  <a:pt x="1046887" y="113415"/>
                  <a:pt x="1144666" y="37889"/>
                </a:cubicBezTo>
                <a:cubicBezTo>
                  <a:pt x="1242445" y="-37637"/>
                  <a:pt x="697581" y="152527"/>
                  <a:pt x="731972" y="147132"/>
                </a:cubicBezTo>
                <a:cubicBezTo>
                  <a:pt x="766363" y="141737"/>
                  <a:pt x="1333480" y="-32916"/>
                  <a:pt x="1351013" y="5521"/>
                </a:cubicBezTo>
                <a:cubicBezTo>
                  <a:pt x="1368546" y="43958"/>
                  <a:pt x="863468" y="330552"/>
                  <a:pt x="837169" y="377755"/>
                </a:cubicBezTo>
                <a:cubicBezTo>
                  <a:pt x="810870" y="424958"/>
                  <a:pt x="1201984" y="277278"/>
                  <a:pt x="1193218" y="288742"/>
                </a:cubicBezTo>
                <a:cubicBezTo>
                  <a:pt x="1184451" y="300206"/>
                  <a:pt x="733995" y="413495"/>
                  <a:pt x="784570" y="446537"/>
                </a:cubicBezTo>
                <a:cubicBezTo>
                  <a:pt x="835145" y="479579"/>
                  <a:pt x="1548594" y="458675"/>
                  <a:pt x="1524992" y="50318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BABBECD3-59C1-4031-74BD-D191D17D2BAB}"/>
              </a:ext>
            </a:extLst>
          </p:cNvPr>
          <p:cNvSpPr/>
          <p:nvPr/>
        </p:nvSpPr>
        <p:spPr>
          <a:xfrm>
            <a:off x="3322422" y="3833632"/>
            <a:ext cx="1982031" cy="1219205"/>
          </a:xfrm>
          <a:custGeom>
            <a:avLst/>
            <a:gdLst>
              <a:gd name="connsiteX0" fmla="*/ 1981098 w 1982031"/>
              <a:gd name="connsiteY0" fmla="*/ 321402 h 1219205"/>
              <a:gd name="connsiteX1" fmla="*/ 1205687 w 1982031"/>
              <a:gd name="connsiteY1" fmla="*/ 460390 h 1219205"/>
              <a:gd name="connsiteX2" fmla="*/ 518058 w 1982031"/>
              <a:gd name="connsiteY2" fmla="*/ 796890 h 1219205"/>
              <a:gd name="connsiteX3" fmla="*/ 847242 w 1982031"/>
              <a:gd name="connsiteY3" fmla="*/ 570118 h 1219205"/>
              <a:gd name="connsiteX4" fmla="*/ 5994 w 1982031"/>
              <a:gd name="connsiteY4" fmla="*/ 1213856 h 1219205"/>
              <a:gd name="connsiteX5" fmla="*/ 496112 w 1982031"/>
              <a:gd name="connsiteY5" fmla="*/ 848096 h 1219205"/>
              <a:gd name="connsiteX6" fmla="*/ 986231 w 1982031"/>
              <a:gd name="connsiteY6" fmla="*/ 336032 h 1219205"/>
              <a:gd name="connsiteX7" fmla="*/ 210820 w 1982031"/>
              <a:gd name="connsiteY7" fmla="*/ 767629 h 1219205"/>
              <a:gd name="connsiteX8" fmla="*/ 1147165 w 1982031"/>
              <a:gd name="connsiteY8" fmla="*/ 72685 h 1219205"/>
              <a:gd name="connsiteX9" fmla="*/ 1469034 w 1982031"/>
              <a:gd name="connsiteY9" fmla="*/ 36109 h 1219205"/>
              <a:gd name="connsiteX10" fmla="*/ 1044752 w 1982031"/>
              <a:gd name="connsiteY10" fmla="*/ 204358 h 1219205"/>
              <a:gd name="connsiteX11" fmla="*/ 1981098 w 1982031"/>
              <a:gd name="connsiteY11" fmla="*/ 321402 h 121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2031" h="1219205">
                <a:moveTo>
                  <a:pt x="1981098" y="321402"/>
                </a:moveTo>
                <a:cubicBezTo>
                  <a:pt x="2007921" y="364074"/>
                  <a:pt x="1449527" y="381142"/>
                  <a:pt x="1205687" y="460390"/>
                </a:cubicBezTo>
                <a:cubicBezTo>
                  <a:pt x="961847" y="539638"/>
                  <a:pt x="577799" y="778602"/>
                  <a:pt x="518058" y="796890"/>
                </a:cubicBezTo>
                <a:cubicBezTo>
                  <a:pt x="458317" y="815178"/>
                  <a:pt x="932586" y="500624"/>
                  <a:pt x="847242" y="570118"/>
                </a:cubicBezTo>
                <a:cubicBezTo>
                  <a:pt x="761898" y="639612"/>
                  <a:pt x="64516" y="1167526"/>
                  <a:pt x="5994" y="1213856"/>
                </a:cubicBezTo>
                <a:cubicBezTo>
                  <a:pt x="-52528" y="1260186"/>
                  <a:pt x="332739" y="994400"/>
                  <a:pt x="496112" y="848096"/>
                </a:cubicBezTo>
                <a:cubicBezTo>
                  <a:pt x="659485" y="701792"/>
                  <a:pt x="1033780" y="349443"/>
                  <a:pt x="986231" y="336032"/>
                </a:cubicBezTo>
                <a:cubicBezTo>
                  <a:pt x="938682" y="322621"/>
                  <a:pt x="183998" y="811520"/>
                  <a:pt x="210820" y="767629"/>
                </a:cubicBezTo>
                <a:cubicBezTo>
                  <a:pt x="237642" y="723738"/>
                  <a:pt x="937463" y="194605"/>
                  <a:pt x="1147165" y="72685"/>
                </a:cubicBezTo>
                <a:cubicBezTo>
                  <a:pt x="1356867" y="-49235"/>
                  <a:pt x="1486103" y="14164"/>
                  <a:pt x="1469034" y="36109"/>
                </a:cubicBezTo>
                <a:cubicBezTo>
                  <a:pt x="1451965" y="58054"/>
                  <a:pt x="966723" y="159248"/>
                  <a:pt x="1044752" y="204358"/>
                </a:cubicBezTo>
                <a:cubicBezTo>
                  <a:pt x="1122781" y="249468"/>
                  <a:pt x="1954275" y="278730"/>
                  <a:pt x="1981098" y="32140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AA232EE4-1B7C-F421-6C4C-9FF6B6712DD7}"/>
              </a:ext>
            </a:extLst>
          </p:cNvPr>
          <p:cNvSpPr/>
          <p:nvPr/>
        </p:nvSpPr>
        <p:spPr>
          <a:xfrm>
            <a:off x="3026223" y="3359140"/>
            <a:ext cx="2123683" cy="2441864"/>
          </a:xfrm>
          <a:custGeom>
            <a:avLst/>
            <a:gdLst>
              <a:gd name="connsiteX0" fmla="*/ 2123678 w 2123683"/>
              <a:gd name="connsiteY0" fmla="*/ 20482 h 2441864"/>
              <a:gd name="connsiteX1" fmla="*/ 1004452 w 2123683"/>
              <a:gd name="connsiteY1" fmla="*/ 532546 h 2441864"/>
              <a:gd name="connsiteX2" fmla="*/ 389975 w 2123683"/>
              <a:gd name="connsiteY2" fmla="*/ 1271382 h 2441864"/>
              <a:gd name="connsiteX3" fmla="*/ 631377 w 2123683"/>
              <a:gd name="connsiteY3" fmla="*/ 964143 h 2441864"/>
              <a:gd name="connsiteX4" fmla="*/ 16900 w 2123683"/>
              <a:gd name="connsiteY4" fmla="*/ 2397922 h 2441864"/>
              <a:gd name="connsiteX5" fmla="*/ 192465 w 2123683"/>
              <a:gd name="connsiteY5" fmla="*/ 1980956 h 2441864"/>
              <a:gd name="connsiteX6" fmla="*/ 404606 w 2123683"/>
              <a:gd name="connsiteY6" fmla="*/ 1037295 h 2441864"/>
              <a:gd name="connsiteX7" fmla="*/ 967876 w 2123683"/>
              <a:gd name="connsiteY7" fmla="*/ 305775 h 2441864"/>
              <a:gd name="connsiteX8" fmla="*/ 536279 w 2123683"/>
              <a:gd name="connsiteY8" fmla="*/ 576438 h 2441864"/>
              <a:gd name="connsiteX9" fmla="*/ 1172702 w 2123683"/>
              <a:gd name="connsiteY9" fmla="*/ 174102 h 2441864"/>
              <a:gd name="connsiteX10" fmla="*/ 1670135 w 2123683"/>
              <a:gd name="connsiteY10" fmla="*/ 5852 h 2441864"/>
              <a:gd name="connsiteX11" fmla="*/ 989822 w 2123683"/>
              <a:gd name="connsiteY11" fmla="*/ 93634 h 2441864"/>
              <a:gd name="connsiteX12" fmla="*/ 2123678 w 2123683"/>
              <a:gd name="connsiteY12" fmla="*/ 20482 h 244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3683" h="2441864">
                <a:moveTo>
                  <a:pt x="2123678" y="20482"/>
                </a:moveTo>
                <a:cubicBezTo>
                  <a:pt x="2126116" y="93634"/>
                  <a:pt x="1293402" y="324063"/>
                  <a:pt x="1004452" y="532546"/>
                </a:cubicBezTo>
                <a:cubicBezTo>
                  <a:pt x="715502" y="741029"/>
                  <a:pt x="452154" y="1199449"/>
                  <a:pt x="389975" y="1271382"/>
                </a:cubicBezTo>
                <a:cubicBezTo>
                  <a:pt x="327796" y="1343315"/>
                  <a:pt x="693556" y="776386"/>
                  <a:pt x="631377" y="964143"/>
                </a:cubicBezTo>
                <a:cubicBezTo>
                  <a:pt x="569198" y="1151900"/>
                  <a:pt x="90052" y="2228453"/>
                  <a:pt x="16900" y="2397922"/>
                </a:cubicBezTo>
                <a:cubicBezTo>
                  <a:pt x="-56252" y="2567391"/>
                  <a:pt x="127847" y="2207727"/>
                  <a:pt x="192465" y="1980956"/>
                </a:cubicBezTo>
                <a:cubicBezTo>
                  <a:pt x="257083" y="1754185"/>
                  <a:pt x="275371" y="1316492"/>
                  <a:pt x="404606" y="1037295"/>
                </a:cubicBezTo>
                <a:cubicBezTo>
                  <a:pt x="533841" y="758098"/>
                  <a:pt x="945930" y="382585"/>
                  <a:pt x="967876" y="305775"/>
                </a:cubicBezTo>
                <a:cubicBezTo>
                  <a:pt x="989822" y="228965"/>
                  <a:pt x="502141" y="598383"/>
                  <a:pt x="536279" y="576438"/>
                </a:cubicBezTo>
                <a:cubicBezTo>
                  <a:pt x="570417" y="554493"/>
                  <a:pt x="983726" y="269200"/>
                  <a:pt x="1172702" y="174102"/>
                </a:cubicBezTo>
                <a:cubicBezTo>
                  <a:pt x="1361678" y="79004"/>
                  <a:pt x="1700615" y="19263"/>
                  <a:pt x="1670135" y="5852"/>
                </a:cubicBezTo>
                <a:cubicBezTo>
                  <a:pt x="1639655" y="-7559"/>
                  <a:pt x="919108" y="93634"/>
                  <a:pt x="989822" y="93634"/>
                </a:cubicBezTo>
                <a:cubicBezTo>
                  <a:pt x="1060536" y="93634"/>
                  <a:pt x="2121240" y="-52670"/>
                  <a:pt x="2123678" y="2048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935FA667-EE1B-C66B-3259-4C6C77ACF0D9}"/>
              </a:ext>
            </a:extLst>
          </p:cNvPr>
          <p:cNvSpPr/>
          <p:nvPr/>
        </p:nvSpPr>
        <p:spPr>
          <a:xfrm>
            <a:off x="2894338" y="2829271"/>
            <a:ext cx="2278060" cy="3043531"/>
          </a:xfrm>
          <a:custGeom>
            <a:avLst/>
            <a:gdLst>
              <a:gd name="connsiteX0" fmla="*/ 2270193 w 2278060"/>
              <a:gd name="connsiteY0" fmla="*/ 338211 h 3043531"/>
              <a:gd name="connsiteX1" fmla="*/ 1107076 w 2278060"/>
              <a:gd name="connsiteY1" fmla="*/ 872220 h 3043531"/>
              <a:gd name="connsiteX2" fmla="*/ 558436 w 2278060"/>
              <a:gd name="connsiteY2" fmla="*/ 1296502 h 3043531"/>
              <a:gd name="connsiteX3" fmla="*/ 24427 w 2278060"/>
              <a:gd name="connsiteY3" fmla="*/ 2971683 h 3043531"/>
              <a:gd name="connsiteX4" fmla="*/ 90264 w 2278060"/>
              <a:gd name="connsiteY4" fmla="*/ 2627868 h 3043531"/>
              <a:gd name="connsiteX5" fmla="*/ 90264 w 2278060"/>
              <a:gd name="connsiteY5" fmla="*/ 1633001 h 3043531"/>
              <a:gd name="connsiteX6" fmla="*/ 17112 w 2278060"/>
              <a:gd name="connsiteY6" fmla="*/ 1976815 h 3043531"/>
              <a:gd name="connsiteX7" fmla="*/ 346296 w 2278060"/>
              <a:gd name="connsiteY7" fmla="*/ 711286 h 3043531"/>
              <a:gd name="connsiteX8" fmla="*/ 199992 w 2278060"/>
              <a:gd name="connsiteY8" fmla="*/ 1033155 h 3043531"/>
              <a:gd name="connsiteX9" fmla="*/ 902251 w 2278060"/>
              <a:gd name="connsiteY9" fmla="*/ 184591 h 3043531"/>
              <a:gd name="connsiteX10" fmla="*/ 638904 w 2278060"/>
              <a:gd name="connsiteY10" fmla="*/ 440623 h 3043531"/>
              <a:gd name="connsiteX11" fmla="*/ 1414315 w 2278060"/>
              <a:gd name="connsiteY11" fmla="*/ 52918 h 3043531"/>
              <a:gd name="connsiteX12" fmla="*/ 1794705 w 2278060"/>
              <a:gd name="connsiteY12" fmla="*/ 206537 h 3043531"/>
              <a:gd name="connsiteX13" fmla="*/ 1626456 w 2278060"/>
              <a:gd name="connsiteY13" fmla="*/ 1711 h 3043531"/>
              <a:gd name="connsiteX14" fmla="*/ 2270193 w 2278060"/>
              <a:gd name="connsiteY14" fmla="*/ 338211 h 304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78060" h="3043531">
                <a:moveTo>
                  <a:pt x="2270193" y="338211"/>
                </a:moveTo>
                <a:cubicBezTo>
                  <a:pt x="2183630" y="483296"/>
                  <a:pt x="1392369" y="712505"/>
                  <a:pt x="1107076" y="872220"/>
                </a:cubicBezTo>
                <a:cubicBezTo>
                  <a:pt x="821783" y="1031935"/>
                  <a:pt x="738877" y="946592"/>
                  <a:pt x="558436" y="1296502"/>
                </a:cubicBezTo>
                <a:cubicBezTo>
                  <a:pt x="377995" y="1646412"/>
                  <a:pt x="102456" y="2749789"/>
                  <a:pt x="24427" y="2971683"/>
                </a:cubicBezTo>
                <a:cubicBezTo>
                  <a:pt x="-53602" y="3193577"/>
                  <a:pt x="79291" y="2850982"/>
                  <a:pt x="90264" y="2627868"/>
                </a:cubicBezTo>
                <a:cubicBezTo>
                  <a:pt x="101237" y="2404754"/>
                  <a:pt x="102456" y="1741510"/>
                  <a:pt x="90264" y="1633001"/>
                </a:cubicBezTo>
                <a:cubicBezTo>
                  <a:pt x="78072" y="1524492"/>
                  <a:pt x="-25560" y="2130434"/>
                  <a:pt x="17112" y="1976815"/>
                </a:cubicBezTo>
                <a:cubicBezTo>
                  <a:pt x="59784" y="1823196"/>
                  <a:pt x="315816" y="868563"/>
                  <a:pt x="346296" y="711286"/>
                </a:cubicBezTo>
                <a:cubicBezTo>
                  <a:pt x="376776" y="554009"/>
                  <a:pt x="107333" y="1120937"/>
                  <a:pt x="199992" y="1033155"/>
                </a:cubicBezTo>
                <a:cubicBezTo>
                  <a:pt x="292651" y="945373"/>
                  <a:pt x="829099" y="283346"/>
                  <a:pt x="902251" y="184591"/>
                </a:cubicBezTo>
                <a:cubicBezTo>
                  <a:pt x="975403" y="85836"/>
                  <a:pt x="553560" y="462568"/>
                  <a:pt x="638904" y="440623"/>
                </a:cubicBezTo>
                <a:cubicBezTo>
                  <a:pt x="724248" y="418678"/>
                  <a:pt x="1221682" y="91932"/>
                  <a:pt x="1414315" y="52918"/>
                </a:cubicBezTo>
                <a:cubicBezTo>
                  <a:pt x="1606948" y="13904"/>
                  <a:pt x="1759348" y="215071"/>
                  <a:pt x="1794705" y="206537"/>
                </a:cubicBezTo>
                <a:cubicBezTo>
                  <a:pt x="1830062" y="198003"/>
                  <a:pt x="1550866" y="-21454"/>
                  <a:pt x="1626456" y="1711"/>
                </a:cubicBezTo>
                <a:cubicBezTo>
                  <a:pt x="1702046" y="24876"/>
                  <a:pt x="2356756" y="193126"/>
                  <a:pt x="2270193" y="33821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09DBA0AA-8B8C-7850-5DFC-1F6B3217D6B0}"/>
              </a:ext>
            </a:extLst>
          </p:cNvPr>
          <p:cNvSpPr/>
          <p:nvPr/>
        </p:nvSpPr>
        <p:spPr>
          <a:xfrm>
            <a:off x="2746020" y="4349210"/>
            <a:ext cx="1032926" cy="3558681"/>
          </a:xfrm>
          <a:custGeom>
            <a:avLst/>
            <a:gdLst>
              <a:gd name="connsiteX0" fmla="*/ 860374 w 1032926"/>
              <a:gd name="connsiteY0" fmla="*/ 142323 h 3558681"/>
              <a:gd name="connsiteX1" fmla="*/ 450722 w 1032926"/>
              <a:gd name="connsiteY1" fmla="*/ 1115244 h 3558681"/>
              <a:gd name="connsiteX2" fmla="*/ 567766 w 1032926"/>
              <a:gd name="connsiteY2" fmla="*/ 925049 h 3558681"/>
              <a:gd name="connsiteX3" fmla="*/ 399516 w 1032926"/>
              <a:gd name="connsiteY3" fmla="*/ 1393222 h 3558681"/>
              <a:gd name="connsiteX4" fmla="*/ 575081 w 1032926"/>
              <a:gd name="connsiteY4" fmla="*/ 2212524 h 3558681"/>
              <a:gd name="connsiteX5" fmla="*/ 443407 w 1032926"/>
              <a:gd name="connsiteY5" fmla="*/ 2015014 h 3558681"/>
              <a:gd name="connsiteX6" fmla="*/ 970102 w 1032926"/>
              <a:gd name="connsiteY6" fmla="*/ 3448793 h 3558681"/>
              <a:gd name="connsiteX7" fmla="*/ 933526 w 1032926"/>
              <a:gd name="connsiteY7" fmla="*/ 3317120 h 3558681"/>
              <a:gd name="connsiteX8" fmla="*/ 165430 w 1032926"/>
              <a:gd name="connsiteY8" fmla="*/ 2175948 h 3558681"/>
              <a:gd name="connsiteX9" fmla="*/ 4495 w 1032926"/>
              <a:gd name="connsiteY9" fmla="*/ 903104 h 3558681"/>
              <a:gd name="connsiteX10" fmla="*/ 63017 w 1032926"/>
              <a:gd name="connsiteY10" fmla="*/ 1583417 h 3558681"/>
              <a:gd name="connsiteX11" fmla="*/ 253212 w 1032926"/>
              <a:gd name="connsiteY11" fmla="*/ 171584 h 3558681"/>
              <a:gd name="connsiteX12" fmla="*/ 158114 w 1032926"/>
              <a:gd name="connsiteY12" fmla="*/ 1012832 h 3558681"/>
              <a:gd name="connsiteX13" fmla="*/ 582396 w 1032926"/>
              <a:gd name="connsiteY13" fmla="*/ 3334 h 3558681"/>
              <a:gd name="connsiteX14" fmla="*/ 406831 w 1032926"/>
              <a:gd name="connsiteY14" fmla="*/ 669017 h 3558681"/>
              <a:gd name="connsiteX15" fmla="*/ 860374 w 1032926"/>
              <a:gd name="connsiteY15" fmla="*/ 142323 h 355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2926" h="3558681">
                <a:moveTo>
                  <a:pt x="860374" y="142323"/>
                </a:moveTo>
                <a:cubicBezTo>
                  <a:pt x="867689" y="216694"/>
                  <a:pt x="499490" y="984790"/>
                  <a:pt x="450722" y="1115244"/>
                </a:cubicBezTo>
                <a:cubicBezTo>
                  <a:pt x="401954" y="1245698"/>
                  <a:pt x="576300" y="878719"/>
                  <a:pt x="567766" y="925049"/>
                </a:cubicBezTo>
                <a:cubicBezTo>
                  <a:pt x="559232" y="971379"/>
                  <a:pt x="398297" y="1178643"/>
                  <a:pt x="399516" y="1393222"/>
                </a:cubicBezTo>
                <a:cubicBezTo>
                  <a:pt x="400735" y="1607801"/>
                  <a:pt x="567766" y="2108892"/>
                  <a:pt x="575081" y="2212524"/>
                </a:cubicBezTo>
                <a:cubicBezTo>
                  <a:pt x="582396" y="2316156"/>
                  <a:pt x="377570" y="1808969"/>
                  <a:pt x="443407" y="2015014"/>
                </a:cubicBezTo>
                <a:cubicBezTo>
                  <a:pt x="509244" y="2221059"/>
                  <a:pt x="888416" y="3231775"/>
                  <a:pt x="970102" y="3448793"/>
                </a:cubicBezTo>
                <a:cubicBezTo>
                  <a:pt x="1051788" y="3665811"/>
                  <a:pt x="1067638" y="3529261"/>
                  <a:pt x="933526" y="3317120"/>
                </a:cubicBezTo>
                <a:cubicBezTo>
                  <a:pt x="799414" y="3104979"/>
                  <a:pt x="320268" y="2578284"/>
                  <a:pt x="165430" y="2175948"/>
                </a:cubicBezTo>
                <a:cubicBezTo>
                  <a:pt x="10591" y="1773612"/>
                  <a:pt x="21564" y="1001859"/>
                  <a:pt x="4495" y="903104"/>
                </a:cubicBezTo>
                <a:cubicBezTo>
                  <a:pt x="-12574" y="804349"/>
                  <a:pt x="21564" y="1705337"/>
                  <a:pt x="63017" y="1583417"/>
                </a:cubicBezTo>
                <a:cubicBezTo>
                  <a:pt x="104470" y="1461497"/>
                  <a:pt x="237362" y="266682"/>
                  <a:pt x="253212" y="171584"/>
                </a:cubicBezTo>
                <a:cubicBezTo>
                  <a:pt x="269061" y="76486"/>
                  <a:pt x="103250" y="1040874"/>
                  <a:pt x="158114" y="1012832"/>
                </a:cubicBezTo>
                <a:cubicBezTo>
                  <a:pt x="212978" y="984790"/>
                  <a:pt x="540943" y="60636"/>
                  <a:pt x="582396" y="3334"/>
                </a:cubicBezTo>
                <a:cubicBezTo>
                  <a:pt x="623849" y="-53969"/>
                  <a:pt x="365378" y="645852"/>
                  <a:pt x="406831" y="669017"/>
                </a:cubicBezTo>
                <a:cubicBezTo>
                  <a:pt x="448284" y="692182"/>
                  <a:pt x="853059" y="67952"/>
                  <a:pt x="860374" y="14232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26703C83-715E-7D5D-8513-414F69CB2B69}"/>
              </a:ext>
            </a:extLst>
          </p:cNvPr>
          <p:cNvSpPr/>
          <p:nvPr/>
        </p:nvSpPr>
        <p:spPr>
          <a:xfrm>
            <a:off x="2302370" y="4610436"/>
            <a:ext cx="785446" cy="3660981"/>
          </a:xfrm>
          <a:custGeom>
            <a:avLst/>
            <a:gdLst>
              <a:gd name="connsiteX0" fmla="*/ 784644 w 785446"/>
              <a:gd name="connsiteY0" fmla="*/ 93238 h 3660981"/>
              <a:gd name="connsiteX1" fmla="*/ 206744 w 785446"/>
              <a:gd name="connsiteY1" fmla="*/ 1351452 h 3660981"/>
              <a:gd name="connsiteX2" fmla="*/ 257950 w 785446"/>
              <a:gd name="connsiteY2" fmla="*/ 1987874 h 3660981"/>
              <a:gd name="connsiteX3" fmla="*/ 301841 w 785446"/>
              <a:gd name="connsiteY3" fmla="*/ 1739158 h 3660981"/>
              <a:gd name="connsiteX4" fmla="*/ 236004 w 785446"/>
              <a:gd name="connsiteY4" fmla="*/ 2887644 h 3660981"/>
              <a:gd name="connsiteX5" fmla="*/ 97016 w 785446"/>
              <a:gd name="connsiteY5" fmla="*/ 3633794 h 3660981"/>
              <a:gd name="connsiteX6" fmla="*/ 133592 w 785446"/>
              <a:gd name="connsiteY6" fmla="*/ 3377762 h 3660981"/>
              <a:gd name="connsiteX7" fmla="*/ 1918 w 785446"/>
              <a:gd name="connsiteY7" fmla="*/ 2251222 h 3660981"/>
              <a:gd name="connsiteX8" fmla="*/ 250635 w 785446"/>
              <a:gd name="connsiteY8" fmla="*/ 437052 h 3660981"/>
              <a:gd name="connsiteX9" fmla="*/ 133592 w 785446"/>
              <a:gd name="connsiteY9" fmla="*/ 927170 h 3660981"/>
              <a:gd name="connsiteX10" fmla="*/ 543243 w 785446"/>
              <a:gd name="connsiteY10" fmla="*/ 5455 h 3660981"/>
              <a:gd name="connsiteX11" fmla="*/ 338417 w 785446"/>
              <a:gd name="connsiteY11" fmla="*/ 524834 h 3660981"/>
              <a:gd name="connsiteX12" fmla="*/ 784644 w 785446"/>
              <a:gd name="connsiteY12" fmla="*/ 93238 h 366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5446" h="3660981">
                <a:moveTo>
                  <a:pt x="784644" y="93238"/>
                </a:moveTo>
                <a:cubicBezTo>
                  <a:pt x="762698" y="231008"/>
                  <a:pt x="294526" y="1035679"/>
                  <a:pt x="206744" y="1351452"/>
                </a:cubicBezTo>
                <a:cubicBezTo>
                  <a:pt x="118962" y="1667225"/>
                  <a:pt x="242100" y="1923256"/>
                  <a:pt x="257950" y="1987874"/>
                </a:cubicBezTo>
                <a:cubicBezTo>
                  <a:pt x="273799" y="2052492"/>
                  <a:pt x="305499" y="1589196"/>
                  <a:pt x="301841" y="1739158"/>
                </a:cubicBezTo>
                <a:cubicBezTo>
                  <a:pt x="298183" y="1889120"/>
                  <a:pt x="270141" y="2571871"/>
                  <a:pt x="236004" y="2887644"/>
                </a:cubicBezTo>
                <a:cubicBezTo>
                  <a:pt x="201867" y="3203417"/>
                  <a:pt x="114085" y="3552108"/>
                  <a:pt x="97016" y="3633794"/>
                </a:cubicBezTo>
                <a:cubicBezTo>
                  <a:pt x="79947" y="3715480"/>
                  <a:pt x="149442" y="3608191"/>
                  <a:pt x="133592" y="3377762"/>
                </a:cubicBezTo>
                <a:cubicBezTo>
                  <a:pt x="117742" y="3147333"/>
                  <a:pt x="-17589" y="2741340"/>
                  <a:pt x="1918" y="2251222"/>
                </a:cubicBezTo>
                <a:cubicBezTo>
                  <a:pt x="21425" y="1761104"/>
                  <a:pt x="228689" y="657727"/>
                  <a:pt x="250635" y="437052"/>
                </a:cubicBezTo>
                <a:cubicBezTo>
                  <a:pt x="272581" y="216377"/>
                  <a:pt x="84824" y="999103"/>
                  <a:pt x="133592" y="927170"/>
                </a:cubicBezTo>
                <a:cubicBezTo>
                  <a:pt x="182360" y="855237"/>
                  <a:pt x="509106" y="72511"/>
                  <a:pt x="543243" y="5455"/>
                </a:cubicBezTo>
                <a:cubicBezTo>
                  <a:pt x="577380" y="-61601"/>
                  <a:pt x="305499" y="511423"/>
                  <a:pt x="338417" y="524834"/>
                </a:cubicBezTo>
                <a:cubicBezTo>
                  <a:pt x="371335" y="538245"/>
                  <a:pt x="806590" y="-44532"/>
                  <a:pt x="784644" y="9323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CCB4D313-138E-10BD-091A-936BDAAE781C}"/>
              </a:ext>
            </a:extLst>
          </p:cNvPr>
          <p:cNvSpPr/>
          <p:nvPr/>
        </p:nvSpPr>
        <p:spPr>
          <a:xfrm>
            <a:off x="2792590" y="6425911"/>
            <a:ext cx="1025071" cy="3386138"/>
          </a:xfrm>
          <a:custGeom>
            <a:avLst/>
            <a:gdLst>
              <a:gd name="connsiteX0" fmla="*/ 331000 w 1025071"/>
              <a:gd name="connsiteY0" fmla="*/ 11465 h 3386138"/>
              <a:gd name="connsiteX1" fmla="*/ 938162 w 1025071"/>
              <a:gd name="connsiteY1" fmla="*/ 1255049 h 3386138"/>
              <a:gd name="connsiteX2" fmla="*/ 982053 w 1025071"/>
              <a:gd name="connsiteY2" fmla="*/ 1686646 h 3386138"/>
              <a:gd name="connsiteX3" fmla="*/ 565087 w 1025071"/>
              <a:gd name="connsiteY3" fmla="*/ 2805871 h 3386138"/>
              <a:gd name="connsiteX4" fmla="*/ 696760 w 1025071"/>
              <a:gd name="connsiteY4" fmla="*/ 2447427 h 3386138"/>
              <a:gd name="connsiteX5" fmla="*/ 60338 w 1025071"/>
              <a:gd name="connsiteY5" fmla="*/ 3383772 h 3386138"/>
              <a:gd name="connsiteX6" fmla="*/ 477304 w 1025071"/>
              <a:gd name="connsiteY6" fmla="*/ 2725404 h 3386138"/>
              <a:gd name="connsiteX7" fmla="*/ 228588 w 1025071"/>
              <a:gd name="connsiteY7" fmla="*/ 3047273 h 3386138"/>
              <a:gd name="connsiteX8" fmla="*/ 579717 w 1025071"/>
              <a:gd name="connsiteY8" fmla="*/ 2264547 h 3386138"/>
              <a:gd name="connsiteX9" fmla="*/ 491935 w 1025071"/>
              <a:gd name="connsiteY9" fmla="*/ 2462057 h 3386138"/>
              <a:gd name="connsiteX10" fmla="*/ 587032 w 1025071"/>
              <a:gd name="connsiteY10" fmla="*/ 1928047 h 3386138"/>
              <a:gd name="connsiteX11" fmla="*/ 572402 w 1025071"/>
              <a:gd name="connsiteY11" fmla="*/ 1430614 h 3386138"/>
              <a:gd name="connsiteX12" fmla="*/ 9132 w 1025071"/>
              <a:gd name="connsiteY12" fmla="*/ 165084 h 3386138"/>
              <a:gd name="connsiteX13" fmla="*/ 228588 w 1025071"/>
              <a:gd name="connsiteY13" fmla="*/ 611311 h 3386138"/>
              <a:gd name="connsiteX14" fmla="*/ 331000 w 1025071"/>
              <a:gd name="connsiteY14" fmla="*/ 11465 h 338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25071" h="3386138">
                <a:moveTo>
                  <a:pt x="331000" y="11465"/>
                </a:moveTo>
                <a:cubicBezTo>
                  <a:pt x="449262" y="118754"/>
                  <a:pt x="829653" y="975852"/>
                  <a:pt x="938162" y="1255049"/>
                </a:cubicBezTo>
                <a:cubicBezTo>
                  <a:pt x="1046671" y="1534246"/>
                  <a:pt x="1044232" y="1428176"/>
                  <a:pt x="982053" y="1686646"/>
                </a:cubicBezTo>
                <a:cubicBezTo>
                  <a:pt x="919874" y="1945116"/>
                  <a:pt x="612636" y="2679074"/>
                  <a:pt x="565087" y="2805871"/>
                </a:cubicBezTo>
                <a:cubicBezTo>
                  <a:pt x="517538" y="2932668"/>
                  <a:pt x="780885" y="2351110"/>
                  <a:pt x="696760" y="2447427"/>
                </a:cubicBezTo>
                <a:cubicBezTo>
                  <a:pt x="612635" y="2543744"/>
                  <a:pt x="96914" y="3337443"/>
                  <a:pt x="60338" y="3383772"/>
                </a:cubicBezTo>
                <a:cubicBezTo>
                  <a:pt x="23762" y="3430101"/>
                  <a:pt x="449262" y="2781487"/>
                  <a:pt x="477304" y="2725404"/>
                </a:cubicBezTo>
                <a:cubicBezTo>
                  <a:pt x="505346" y="2669321"/>
                  <a:pt x="211519" y="3124082"/>
                  <a:pt x="228588" y="3047273"/>
                </a:cubicBezTo>
                <a:cubicBezTo>
                  <a:pt x="245657" y="2970464"/>
                  <a:pt x="535826" y="2362083"/>
                  <a:pt x="579717" y="2264547"/>
                </a:cubicBezTo>
                <a:cubicBezTo>
                  <a:pt x="623608" y="2167011"/>
                  <a:pt x="490716" y="2518140"/>
                  <a:pt x="491935" y="2462057"/>
                </a:cubicBezTo>
                <a:cubicBezTo>
                  <a:pt x="493154" y="2405974"/>
                  <a:pt x="573621" y="2099954"/>
                  <a:pt x="587032" y="1928047"/>
                </a:cubicBezTo>
                <a:cubicBezTo>
                  <a:pt x="600443" y="1756140"/>
                  <a:pt x="668719" y="1724441"/>
                  <a:pt x="572402" y="1430614"/>
                </a:cubicBezTo>
                <a:cubicBezTo>
                  <a:pt x="476085" y="1136787"/>
                  <a:pt x="66434" y="301634"/>
                  <a:pt x="9132" y="165084"/>
                </a:cubicBezTo>
                <a:cubicBezTo>
                  <a:pt x="-48170" y="28534"/>
                  <a:pt x="181039" y="638133"/>
                  <a:pt x="228588" y="611311"/>
                </a:cubicBezTo>
                <a:cubicBezTo>
                  <a:pt x="276137" y="584489"/>
                  <a:pt x="212738" y="-95824"/>
                  <a:pt x="331000" y="1146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58509F3D-0E13-8545-94D0-1A4063DDEEEA}"/>
              </a:ext>
            </a:extLst>
          </p:cNvPr>
          <p:cNvSpPr/>
          <p:nvPr/>
        </p:nvSpPr>
        <p:spPr>
          <a:xfrm>
            <a:off x="1199253" y="5953604"/>
            <a:ext cx="2105178" cy="3352892"/>
          </a:xfrm>
          <a:custGeom>
            <a:avLst/>
            <a:gdLst>
              <a:gd name="connsiteX0" fmla="*/ 1617099 w 2105178"/>
              <a:gd name="connsiteY0" fmla="*/ 88751 h 3352892"/>
              <a:gd name="connsiteX1" fmla="*/ 2077957 w 2105178"/>
              <a:gd name="connsiteY1" fmla="*/ 2100431 h 3352892"/>
              <a:gd name="connsiteX2" fmla="*/ 1960913 w 2105178"/>
              <a:gd name="connsiteY2" fmla="*/ 2605180 h 3352892"/>
              <a:gd name="connsiteX3" fmla="*/ 1214763 w 2105178"/>
              <a:gd name="connsiteY3" fmla="*/ 3344015 h 3352892"/>
              <a:gd name="connsiteX4" fmla="*/ 1551262 w 2105178"/>
              <a:gd name="connsiteY4" fmla="*/ 3007516 h 3352892"/>
              <a:gd name="connsiteX5" fmla="*/ 775851 w 2105178"/>
              <a:gd name="connsiteY5" fmla="*/ 3351330 h 3352892"/>
              <a:gd name="connsiteX6" fmla="*/ 1207448 w 2105178"/>
              <a:gd name="connsiteY6" fmla="*/ 2956310 h 3352892"/>
              <a:gd name="connsiteX7" fmla="*/ 329624 w 2105178"/>
              <a:gd name="connsiteY7" fmla="*/ 3351330 h 3352892"/>
              <a:gd name="connsiteX8" fmla="*/ 1105035 w 2105178"/>
              <a:gd name="connsiteY8" fmla="*/ 2773430 h 3352892"/>
              <a:gd name="connsiteX9" fmla="*/ 440 w 2105178"/>
              <a:gd name="connsiteY9" fmla="*/ 3270863 h 3352892"/>
              <a:gd name="connsiteX10" fmla="*/ 973361 w 2105178"/>
              <a:gd name="connsiteY10" fmla="*/ 2627126 h 3352892"/>
              <a:gd name="connsiteX11" fmla="*/ 1141611 w 2105178"/>
              <a:gd name="connsiteY11" fmla="*/ 1515215 h 3352892"/>
              <a:gd name="connsiteX12" fmla="*/ 1126981 w 2105178"/>
              <a:gd name="connsiteY12" fmla="*/ 1822454 h 3352892"/>
              <a:gd name="connsiteX13" fmla="*/ 1178187 w 2105178"/>
              <a:gd name="connsiteY13" fmla="*/ 213110 h 3352892"/>
              <a:gd name="connsiteX14" fmla="*/ 1244024 w 2105178"/>
              <a:gd name="connsiteY14" fmla="*/ 944630 h 3352892"/>
              <a:gd name="connsiteX15" fmla="*/ 1309861 w 2105178"/>
              <a:gd name="connsiteY15" fmla="*/ 969 h 3352892"/>
              <a:gd name="connsiteX16" fmla="*/ 1565893 w 2105178"/>
              <a:gd name="connsiteY16" fmla="*/ 1156770 h 3352892"/>
              <a:gd name="connsiteX17" fmla="*/ 1617099 w 2105178"/>
              <a:gd name="connsiteY17" fmla="*/ 88751 h 33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5178" h="3352892">
                <a:moveTo>
                  <a:pt x="1617099" y="88751"/>
                </a:moveTo>
                <a:cubicBezTo>
                  <a:pt x="1702443" y="246028"/>
                  <a:pt x="2020655" y="1681026"/>
                  <a:pt x="2077957" y="2100431"/>
                </a:cubicBezTo>
                <a:cubicBezTo>
                  <a:pt x="2135259" y="2519836"/>
                  <a:pt x="2104779" y="2397916"/>
                  <a:pt x="1960913" y="2605180"/>
                </a:cubicBezTo>
                <a:cubicBezTo>
                  <a:pt x="1817047" y="2812444"/>
                  <a:pt x="1283038" y="3276959"/>
                  <a:pt x="1214763" y="3344015"/>
                </a:cubicBezTo>
                <a:cubicBezTo>
                  <a:pt x="1146488" y="3411071"/>
                  <a:pt x="1624414" y="3006297"/>
                  <a:pt x="1551262" y="3007516"/>
                </a:cubicBezTo>
                <a:cubicBezTo>
                  <a:pt x="1478110" y="3008735"/>
                  <a:pt x="833153" y="3359864"/>
                  <a:pt x="775851" y="3351330"/>
                </a:cubicBezTo>
                <a:cubicBezTo>
                  <a:pt x="718549" y="3342796"/>
                  <a:pt x="1281819" y="2956310"/>
                  <a:pt x="1207448" y="2956310"/>
                </a:cubicBezTo>
                <a:cubicBezTo>
                  <a:pt x="1133077" y="2956310"/>
                  <a:pt x="346693" y="3381810"/>
                  <a:pt x="329624" y="3351330"/>
                </a:cubicBezTo>
                <a:cubicBezTo>
                  <a:pt x="312555" y="3320850"/>
                  <a:pt x="1159899" y="2786841"/>
                  <a:pt x="1105035" y="2773430"/>
                </a:cubicBezTo>
                <a:cubicBezTo>
                  <a:pt x="1050171" y="2760019"/>
                  <a:pt x="22386" y="3295247"/>
                  <a:pt x="440" y="3270863"/>
                </a:cubicBezTo>
                <a:cubicBezTo>
                  <a:pt x="-21506" y="3246479"/>
                  <a:pt x="783166" y="2919734"/>
                  <a:pt x="973361" y="2627126"/>
                </a:cubicBezTo>
                <a:cubicBezTo>
                  <a:pt x="1163556" y="2334518"/>
                  <a:pt x="1116008" y="1649327"/>
                  <a:pt x="1141611" y="1515215"/>
                </a:cubicBezTo>
                <a:cubicBezTo>
                  <a:pt x="1167214" y="1381103"/>
                  <a:pt x="1120885" y="2039471"/>
                  <a:pt x="1126981" y="1822454"/>
                </a:cubicBezTo>
                <a:cubicBezTo>
                  <a:pt x="1133077" y="1605437"/>
                  <a:pt x="1158680" y="359414"/>
                  <a:pt x="1178187" y="213110"/>
                </a:cubicBezTo>
                <a:cubicBezTo>
                  <a:pt x="1197694" y="66806"/>
                  <a:pt x="1222078" y="979987"/>
                  <a:pt x="1244024" y="944630"/>
                </a:cubicBezTo>
                <a:cubicBezTo>
                  <a:pt x="1265970" y="909273"/>
                  <a:pt x="1256216" y="-34388"/>
                  <a:pt x="1309861" y="969"/>
                </a:cubicBezTo>
                <a:cubicBezTo>
                  <a:pt x="1363506" y="36326"/>
                  <a:pt x="1518344" y="1137263"/>
                  <a:pt x="1565893" y="1156770"/>
                </a:cubicBezTo>
                <a:cubicBezTo>
                  <a:pt x="1613442" y="1176277"/>
                  <a:pt x="1531755" y="-68526"/>
                  <a:pt x="1617099" y="8875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3EF4A04C-FAB2-DE1A-B1A1-31334DA46D1F}"/>
              </a:ext>
            </a:extLst>
          </p:cNvPr>
          <p:cNvSpPr/>
          <p:nvPr/>
        </p:nvSpPr>
        <p:spPr>
          <a:xfrm>
            <a:off x="575595" y="7003491"/>
            <a:ext cx="2009156" cy="1306627"/>
          </a:xfrm>
          <a:custGeom>
            <a:avLst/>
            <a:gdLst>
              <a:gd name="connsiteX0" fmla="*/ 2006671 w 2009156"/>
              <a:gd name="connsiteY0" fmla="*/ 11786 h 1306627"/>
              <a:gd name="connsiteX1" fmla="*/ 1575074 w 2009156"/>
              <a:gd name="connsiteY1" fmla="*/ 618947 h 1306627"/>
              <a:gd name="connsiteX2" fmla="*/ 770402 w 2009156"/>
              <a:gd name="connsiteY2" fmla="*/ 1196848 h 1306627"/>
              <a:gd name="connsiteX3" fmla="*/ 1033749 w 2009156"/>
              <a:gd name="connsiteY3" fmla="*/ 1072490 h 1306627"/>
              <a:gd name="connsiteX4" fmla="*/ 543631 w 2009156"/>
              <a:gd name="connsiteY4" fmla="*/ 1306576 h 1306627"/>
              <a:gd name="connsiteX5" fmla="*/ 16936 w 2009156"/>
              <a:gd name="connsiteY5" fmla="*/ 1094435 h 1306627"/>
              <a:gd name="connsiteX6" fmla="*/ 163240 w 2009156"/>
              <a:gd name="connsiteY6" fmla="*/ 1160272 h 1306627"/>
              <a:gd name="connsiteX7" fmla="*/ 499739 w 2009156"/>
              <a:gd name="connsiteY7" fmla="*/ 1174903 h 1306627"/>
              <a:gd name="connsiteX8" fmla="*/ 1136162 w 2009156"/>
              <a:gd name="connsiteY8" fmla="*/ 779882 h 1306627"/>
              <a:gd name="connsiteX9" fmla="*/ 909391 w 2009156"/>
              <a:gd name="connsiteY9" fmla="*/ 801827 h 1306627"/>
              <a:gd name="connsiteX10" fmla="*/ 1787215 w 2009156"/>
              <a:gd name="connsiteY10" fmla="*/ 128829 h 1306627"/>
              <a:gd name="connsiteX11" fmla="*/ 1392194 w 2009156"/>
              <a:gd name="connsiteY11" fmla="*/ 209296 h 1306627"/>
              <a:gd name="connsiteX12" fmla="*/ 2006671 w 2009156"/>
              <a:gd name="connsiteY12" fmla="*/ 11786 h 130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09156" h="1306627">
                <a:moveTo>
                  <a:pt x="2006671" y="11786"/>
                </a:moveTo>
                <a:cubicBezTo>
                  <a:pt x="2037151" y="80061"/>
                  <a:pt x="1781119" y="421437"/>
                  <a:pt x="1575074" y="618947"/>
                </a:cubicBezTo>
                <a:cubicBezTo>
                  <a:pt x="1369029" y="816457"/>
                  <a:pt x="860623" y="1121258"/>
                  <a:pt x="770402" y="1196848"/>
                </a:cubicBezTo>
                <a:cubicBezTo>
                  <a:pt x="680181" y="1272438"/>
                  <a:pt x="1033749" y="1072490"/>
                  <a:pt x="1033749" y="1072490"/>
                </a:cubicBezTo>
                <a:cubicBezTo>
                  <a:pt x="995954" y="1090778"/>
                  <a:pt x="713100" y="1302919"/>
                  <a:pt x="543631" y="1306576"/>
                </a:cubicBezTo>
                <a:cubicBezTo>
                  <a:pt x="374162" y="1310234"/>
                  <a:pt x="80334" y="1118819"/>
                  <a:pt x="16936" y="1094435"/>
                </a:cubicBezTo>
                <a:cubicBezTo>
                  <a:pt x="-46462" y="1070051"/>
                  <a:pt x="82773" y="1146861"/>
                  <a:pt x="163240" y="1160272"/>
                </a:cubicBezTo>
                <a:cubicBezTo>
                  <a:pt x="243707" y="1173683"/>
                  <a:pt x="337585" y="1238301"/>
                  <a:pt x="499739" y="1174903"/>
                </a:cubicBezTo>
                <a:cubicBezTo>
                  <a:pt x="661893" y="1111505"/>
                  <a:pt x="1067887" y="842061"/>
                  <a:pt x="1136162" y="779882"/>
                </a:cubicBezTo>
                <a:cubicBezTo>
                  <a:pt x="1204437" y="717703"/>
                  <a:pt x="800882" y="910336"/>
                  <a:pt x="909391" y="801827"/>
                </a:cubicBezTo>
                <a:cubicBezTo>
                  <a:pt x="1017900" y="693318"/>
                  <a:pt x="1706748" y="227584"/>
                  <a:pt x="1787215" y="128829"/>
                </a:cubicBezTo>
                <a:cubicBezTo>
                  <a:pt x="1867682" y="30074"/>
                  <a:pt x="1360495" y="225146"/>
                  <a:pt x="1392194" y="209296"/>
                </a:cubicBezTo>
                <a:cubicBezTo>
                  <a:pt x="1423893" y="193446"/>
                  <a:pt x="1976191" y="-56489"/>
                  <a:pt x="2006671" y="1178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1937C821-F8C6-FF5E-D3DC-535FDC4EBB92}"/>
              </a:ext>
            </a:extLst>
          </p:cNvPr>
          <p:cNvSpPr/>
          <p:nvPr/>
        </p:nvSpPr>
        <p:spPr>
          <a:xfrm>
            <a:off x="1602781" y="6042230"/>
            <a:ext cx="936247" cy="1641832"/>
          </a:xfrm>
          <a:custGeom>
            <a:avLst/>
            <a:gdLst>
              <a:gd name="connsiteX0" fmla="*/ 935593 w 936247"/>
              <a:gd name="connsiteY0" fmla="*/ 125 h 1641832"/>
              <a:gd name="connsiteX1" fmla="*/ 379638 w 936247"/>
              <a:gd name="connsiteY1" fmla="*/ 687754 h 1641832"/>
              <a:gd name="connsiteX2" fmla="*/ 13878 w 936247"/>
              <a:gd name="connsiteY2" fmla="*/ 1609469 h 1641832"/>
              <a:gd name="connsiteX3" fmla="*/ 94345 w 936247"/>
              <a:gd name="connsiteY3" fmla="*/ 1368068 h 1641832"/>
              <a:gd name="connsiteX4" fmla="*/ 262595 w 936247"/>
              <a:gd name="connsiteY4" fmla="*/ 738960 h 1641832"/>
              <a:gd name="connsiteX5" fmla="*/ 935593 w 936247"/>
              <a:gd name="connsiteY5" fmla="*/ 125 h 164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6247" h="1641832">
                <a:moveTo>
                  <a:pt x="935593" y="125"/>
                </a:moveTo>
                <a:cubicBezTo>
                  <a:pt x="955100" y="-8409"/>
                  <a:pt x="533257" y="419530"/>
                  <a:pt x="379638" y="687754"/>
                </a:cubicBezTo>
                <a:cubicBezTo>
                  <a:pt x="226019" y="955978"/>
                  <a:pt x="61427" y="1496083"/>
                  <a:pt x="13878" y="1609469"/>
                </a:cubicBezTo>
                <a:cubicBezTo>
                  <a:pt x="-33671" y="1722855"/>
                  <a:pt x="52892" y="1513153"/>
                  <a:pt x="94345" y="1368068"/>
                </a:cubicBezTo>
                <a:cubicBezTo>
                  <a:pt x="135798" y="1222983"/>
                  <a:pt x="127264" y="963293"/>
                  <a:pt x="262595" y="738960"/>
                </a:cubicBezTo>
                <a:cubicBezTo>
                  <a:pt x="397926" y="514627"/>
                  <a:pt x="916086" y="8659"/>
                  <a:pt x="935593" y="12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5C1022F3-5E43-ACBA-A43C-8BCC639FD799}"/>
              </a:ext>
            </a:extLst>
          </p:cNvPr>
          <p:cNvSpPr/>
          <p:nvPr/>
        </p:nvSpPr>
        <p:spPr>
          <a:xfrm>
            <a:off x="4439015" y="2861188"/>
            <a:ext cx="2513603" cy="3370844"/>
          </a:xfrm>
          <a:custGeom>
            <a:avLst/>
            <a:gdLst>
              <a:gd name="connsiteX0" fmla="*/ 380411 w 2513603"/>
              <a:gd name="connsiteY0" fmla="*/ 346 h 3370844"/>
              <a:gd name="connsiteX1" fmla="*/ 1735874 w 2513603"/>
              <a:gd name="connsiteY1" fmla="*/ 559744 h 3370844"/>
              <a:gd name="connsiteX2" fmla="*/ 1445418 w 2513603"/>
              <a:gd name="connsiteY2" fmla="*/ 419894 h 3370844"/>
              <a:gd name="connsiteX3" fmla="*/ 1940270 w 2513603"/>
              <a:gd name="connsiteY3" fmla="*/ 1312779 h 3370844"/>
              <a:gd name="connsiteX4" fmla="*/ 1789663 w 2513603"/>
              <a:gd name="connsiteY4" fmla="*/ 1194445 h 3370844"/>
              <a:gd name="connsiteX5" fmla="*/ 2219969 w 2513603"/>
              <a:gd name="connsiteY5" fmla="*/ 2323998 h 3370844"/>
              <a:gd name="connsiteX6" fmla="*/ 2510425 w 2513603"/>
              <a:gd name="connsiteY6" fmla="*/ 3345974 h 3370844"/>
              <a:gd name="connsiteX7" fmla="*/ 2349060 w 2513603"/>
              <a:gd name="connsiteY7" fmla="*/ 3001730 h 3370844"/>
              <a:gd name="connsiteX8" fmla="*/ 1961785 w 2513603"/>
              <a:gd name="connsiteY8" fmla="*/ 2399301 h 3370844"/>
              <a:gd name="connsiteX9" fmla="*/ 939809 w 2513603"/>
              <a:gd name="connsiteY9" fmla="*/ 1409598 h 3370844"/>
              <a:gd name="connsiteX10" fmla="*/ 1434660 w 2513603"/>
              <a:gd name="connsiteY10" fmla="*/ 1882934 h 3370844"/>
              <a:gd name="connsiteX11" fmla="*/ 3893 w 2513603"/>
              <a:gd name="connsiteY11" fmla="*/ 559744 h 3370844"/>
              <a:gd name="connsiteX12" fmla="*/ 982839 w 2513603"/>
              <a:gd name="connsiteY12" fmla="*/ 1194445 h 3370844"/>
              <a:gd name="connsiteX13" fmla="*/ 79197 w 2513603"/>
              <a:gd name="connsiteY13" fmla="*/ 323076 h 3370844"/>
              <a:gd name="connsiteX14" fmla="*/ 509503 w 2513603"/>
              <a:gd name="connsiteY14" fmla="*/ 473683 h 3370844"/>
              <a:gd name="connsiteX15" fmla="*/ 380411 w 2513603"/>
              <a:gd name="connsiteY15" fmla="*/ 346 h 337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13603" h="3370844">
                <a:moveTo>
                  <a:pt x="380411" y="346"/>
                </a:moveTo>
                <a:cubicBezTo>
                  <a:pt x="584806" y="14689"/>
                  <a:pt x="1558373" y="489819"/>
                  <a:pt x="1735874" y="559744"/>
                </a:cubicBezTo>
                <a:cubicBezTo>
                  <a:pt x="1913375" y="629669"/>
                  <a:pt x="1411352" y="294388"/>
                  <a:pt x="1445418" y="419894"/>
                </a:cubicBezTo>
                <a:cubicBezTo>
                  <a:pt x="1479484" y="545400"/>
                  <a:pt x="1882896" y="1183687"/>
                  <a:pt x="1940270" y="1312779"/>
                </a:cubicBezTo>
                <a:cubicBezTo>
                  <a:pt x="1997644" y="1441871"/>
                  <a:pt x="1743047" y="1025909"/>
                  <a:pt x="1789663" y="1194445"/>
                </a:cubicBezTo>
                <a:cubicBezTo>
                  <a:pt x="1836279" y="1362981"/>
                  <a:pt x="2099842" y="1965410"/>
                  <a:pt x="2219969" y="2323998"/>
                </a:cubicBezTo>
                <a:cubicBezTo>
                  <a:pt x="2340096" y="2682586"/>
                  <a:pt x="2488910" y="3233019"/>
                  <a:pt x="2510425" y="3345974"/>
                </a:cubicBezTo>
                <a:cubicBezTo>
                  <a:pt x="2531940" y="3458929"/>
                  <a:pt x="2440500" y="3159509"/>
                  <a:pt x="2349060" y="3001730"/>
                </a:cubicBezTo>
                <a:cubicBezTo>
                  <a:pt x="2257620" y="2843951"/>
                  <a:pt x="2196660" y="2664656"/>
                  <a:pt x="1961785" y="2399301"/>
                </a:cubicBezTo>
                <a:cubicBezTo>
                  <a:pt x="1726910" y="2133946"/>
                  <a:pt x="1027663" y="1495659"/>
                  <a:pt x="939809" y="1409598"/>
                </a:cubicBezTo>
                <a:cubicBezTo>
                  <a:pt x="851955" y="1323537"/>
                  <a:pt x="1590646" y="2024576"/>
                  <a:pt x="1434660" y="1882934"/>
                </a:cubicBezTo>
                <a:cubicBezTo>
                  <a:pt x="1278674" y="1741292"/>
                  <a:pt x="79196" y="674492"/>
                  <a:pt x="3893" y="559744"/>
                </a:cubicBezTo>
                <a:cubicBezTo>
                  <a:pt x="-71410" y="444996"/>
                  <a:pt x="970288" y="1233890"/>
                  <a:pt x="982839" y="1194445"/>
                </a:cubicBezTo>
                <a:cubicBezTo>
                  <a:pt x="995390" y="1155000"/>
                  <a:pt x="158086" y="443203"/>
                  <a:pt x="79197" y="323076"/>
                </a:cubicBezTo>
                <a:cubicBezTo>
                  <a:pt x="308" y="202949"/>
                  <a:pt x="466473" y="525678"/>
                  <a:pt x="509503" y="473683"/>
                </a:cubicBezTo>
                <a:cubicBezTo>
                  <a:pt x="552533" y="421688"/>
                  <a:pt x="176016" y="-13997"/>
                  <a:pt x="380411" y="34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DBD6B030-C096-C4BF-F84E-8A58DBFA0E80}"/>
              </a:ext>
            </a:extLst>
          </p:cNvPr>
          <p:cNvSpPr/>
          <p:nvPr/>
        </p:nvSpPr>
        <p:spPr>
          <a:xfrm>
            <a:off x="5608581" y="5173886"/>
            <a:ext cx="2451711" cy="4172771"/>
          </a:xfrm>
          <a:custGeom>
            <a:avLst/>
            <a:gdLst>
              <a:gd name="connsiteX0" fmla="*/ 1093433 w 2451711"/>
              <a:gd name="connsiteY0" fmla="*/ 542 h 4172771"/>
              <a:gd name="connsiteX1" fmla="*/ 1244040 w 2451711"/>
              <a:gd name="connsiteY1" fmla="*/ 1054792 h 4172771"/>
              <a:gd name="connsiteX2" fmla="*/ 1373132 w 2451711"/>
              <a:gd name="connsiteY2" fmla="*/ 1786312 h 4172771"/>
              <a:gd name="connsiteX3" fmla="*/ 1351617 w 2451711"/>
              <a:gd name="connsiteY3" fmla="*/ 1452825 h 4172771"/>
              <a:gd name="connsiteX4" fmla="*/ 1211767 w 2451711"/>
              <a:gd name="connsiteY4" fmla="*/ 2345709 h 4172771"/>
              <a:gd name="connsiteX5" fmla="*/ 1642073 w 2451711"/>
              <a:gd name="connsiteY5" fmla="*/ 3141775 h 4172771"/>
              <a:gd name="connsiteX6" fmla="*/ 1405405 w 2451711"/>
              <a:gd name="connsiteY6" fmla="*/ 2926622 h 4172771"/>
              <a:gd name="connsiteX7" fmla="*/ 2427381 w 2451711"/>
              <a:gd name="connsiteY7" fmla="*/ 4142236 h 4172771"/>
              <a:gd name="connsiteX8" fmla="*/ 2007833 w 2451711"/>
              <a:gd name="connsiteY8" fmla="*/ 3797992 h 4172771"/>
              <a:gd name="connsiteX9" fmla="*/ 652370 w 2451711"/>
              <a:gd name="connsiteY9" fmla="*/ 3701173 h 4172771"/>
              <a:gd name="connsiteX10" fmla="*/ 1459193 w 2451711"/>
              <a:gd name="connsiteY10" fmla="*/ 3722688 h 4172771"/>
              <a:gd name="connsiteX11" fmla="*/ 383428 w 2451711"/>
              <a:gd name="connsiteY11" fmla="*/ 3217079 h 4172771"/>
              <a:gd name="connsiteX12" fmla="*/ 652370 w 2451711"/>
              <a:gd name="connsiteY12" fmla="*/ 3916326 h 4172771"/>
              <a:gd name="connsiteX13" fmla="*/ 275852 w 2451711"/>
              <a:gd name="connsiteY13" fmla="*/ 3604354 h 4172771"/>
              <a:gd name="connsiteX14" fmla="*/ 28426 w 2451711"/>
              <a:gd name="connsiteY14" fmla="*/ 2894349 h 4172771"/>
              <a:gd name="connsiteX15" fmla="*/ 49941 w 2451711"/>
              <a:gd name="connsiteY15" fmla="*/ 3055714 h 4172771"/>
              <a:gd name="connsiteX16" fmla="*/ 426459 w 2451711"/>
              <a:gd name="connsiteY16" fmla="*/ 1506613 h 4172771"/>
              <a:gd name="connsiteX17" fmla="*/ 232821 w 2451711"/>
              <a:gd name="connsiteY17" fmla="*/ 1979949 h 4172771"/>
              <a:gd name="connsiteX18" fmla="*/ 910553 w 2451711"/>
              <a:gd name="connsiteY18" fmla="*/ 1205399 h 4172771"/>
              <a:gd name="connsiteX19" fmla="*/ 738431 w 2451711"/>
              <a:gd name="connsiteY19" fmla="*/ 1474340 h 4172771"/>
              <a:gd name="connsiteX20" fmla="*/ 975099 w 2451711"/>
              <a:gd name="connsiteY20" fmla="*/ 495394 h 4172771"/>
              <a:gd name="connsiteX21" fmla="*/ 942826 w 2451711"/>
              <a:gd name="connsiteY21" fmla="*/ 904185 h 4172771"/>
              <a:gd name="connsiteX22" fmla="*/ 1093433 w 2451711"/>
              <a:gd name="connsiteY22" fmla="*/ 542 h 41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51711" h="4172771">
                <a:moveTo>
                  <a:pt x="1093433" y="542"/>
                </a:moveTo>
                <a:cubicBezTo>
                  <a:pt x="1143635" y="25643"/>
                  <a:pt x="1197424" y="757164"/>
                  <a:pt x="1244040" y="1054792"/>
                </a:cubicBezTo>
                <a:cubicBezTo>
                  <a:pt x="1290656" y="1352420"/>
                  <a:pt x="1355203" y="1719973"/>
                  <a:pt x="1373132" y="1786312"/>
                </a:cubicBezTo>
                <a:cubicBezTo>
                  <a:pt x="1391061" y="1852651"/>
                  <a:pt x="1378511" y="1359592"/>
                  <a:pt x="1351617" y="1452825"/>
                </a:cubicBezTo>
                <a:cubicBezTo>
                  <a:pt x="1324723" y="1546058"/>
                  <a:pt x="1163358" y="2064217"/>
                  <a:pt x="1211767" y="2345709"/>
                </a:cubicBezTo>
                <a:cubicBezTo>
                  <a:pt x="1260176" y="2627201"/>
                  <a:pt x="1609800" y="3044956"/>
                  <a:pt x="1642073" y="3141775"/>
                </a:cubicBezTo>
                <a:cubicBezTo>
                  <a:pt x="1674346" y="3238594"/>
                  <a:pt x="1274520" y="2759878"/>
                  <a:pt x="1405405" y="2926622"/>
                </a:cubicBezTo>
                <a:cubicBezTo>
                  <a:pt x="1536290" y="3093366"/>
                  <a:pt x="2326976" y="3997008"/>
                  <a:pt x="2427381" y="4142236"/>
                </a:cubicBezTo>
                <a:cubicBezTo>
                  <a:pt x="2527786" y="4287464"/>
                  <a:pt x="2303668" y="3871502"/>
                  <a:pt x="2007833" y="3797992"/>
                </a:cubicBezTo>
                <a:cubicBezTo>
                  <a:pt x="1711998" y="3724482"/>
                  <a:pt x="743810" y="3713724"/>
                  <a:pt x="652370" y="3701173"/>
                </a:cubicBezTo>
                <a:cubicBezTo>
                  <a:pt x="560930" y="3688622"/>
                  <a:pt x="1504017" y="3803370"/>
                  <a:pt x="1459193" y="3722688"/>
                </a:cubicBezTo>
                <a:cubicBezTo>
                  <a:pt x="1414369" y="3642006"/>
                  <a:pt x="517898" y="3184806"/>
                  <a:pt x="383428" y="3217079"/>
                </a:cubicBezTo>
                <a:cubicBezTo>
                  <a:pt x="248957" y="3249352"/>
                  <a:pt x="670299" y="3851780"/>
                  <a:pt x="652370" y="3916326"/>
                </a:cubicBezTo>
                <a:cubicBezTo>
                  <a:pt x="634441" y="3980872"/>
                  <a:pt x="379843" y="3774683"/>
                  <a:pt x="275852" y="3604354"/>
                </a:cubicBezTo>
                <a:cubicBezTo>
                  <a:pt x="171861" y="3434025"/>
                  <a:pt x="66078" y="2985789"/>
                  <a:pt x="28426" y="2894349"/>
                </a:cubicBezTo>
                <a:cubicBezTo>
                  <a:pt x="-9226" y="2802909"/>
                  <a:pt x="-16398" y="3287003"/>
                  <a:pt x="49941" y="3055714"/>
                </a:cubicBezTo>
                <a:cubicBezTo>
                  <a:pt x="116280" y="2824425"/>
                  <a:pt x="395979" y="1685907"/>
                  <a:pt x="426459" y="1506613"/>
                </a:cubicBezTo>
                <a:cubicBezTo>
                  <a:pt x="456939" y="1327319"/>
                  <a:pt x="152139" y="2030151"/>
                  <a:pt x="232821" y="1979949"/>
                </a:cubicBezTo>
                <a:cubicBezTo>
                  <a:pt x="313503" y="1929747"/>
                  <a:pt x="826285" y="1289667"/>
                  <a:pt x="910553" y="1205399"/>
                </a:cubicBezTo>
                <a:cubicBezTo>
                  <a:pt x="994821" y="1121131"/>
                  <a:pt x="727673" y="1592674"/>
                  <a:pt x="738431" y="1474340"/>
                </a:cubicBezTo>
                <a:cubicBezTo>
                  <a:pt x="749189" y="1356006"/>
                  <a:pt x="941033" y="590420"/>
                  <a:pt x="975099" y="495394"/>
                </a:cubicBezTo>
                <a:cubicBezTo>
                  <a:pt x="1009165" y="400368"/>
                  <a:pt x="923104" y="979489"/>
                  <a:pt x="942826" y="904185"/>
                </a:cubicBezTo>
                <a:cubicBezTo>
                  <a:pt x="962548" y="828882"/>
                  <a:pt x="1043231" y="-24559"/>
                  <a:pt x="1093433" y="54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B53F8F57-5DC4-0B26-773F-E17B7A5F1257}"/>
              </a:ext>
            </a:extLst>
          </p:cNvPr>
          <p:cNvSpPr/>
          <p:nvPr/>
        </p:nvSpPr>
        <p:spPr>
          <a:xfrm>
            <a:off x="6260945" y="6239227"/>
            <a:ext cx="885033" cy="2687755"/>
          </a:xfrm>
          <a:custGeom>
            <a:avLst/>
            <a:gdLst>
              <a:gd name="connsiteX0" fmla="*/ 516373 w 885033"/>
              <a:gd name="connsiteY0" fmla="*/ 208 h 2687755"/>
              <a:gd name="connsiteX1" fmla="*/ 193643 w 885033"/>
              <a:gd name="connsiteY1" fmla="*/ 903851 h 2687755"/>
              <a:gd name="connsiteX2" fmla="*/ 451827 w 885033"/>
              <a:gd name="connsiteY2" fmla="*/ 2162495 h 2687755"/>
              <a:gd name="connsiteX3" fmla="*/ 290462 w 885033"/>
              <a:gd name="connsiteY3" fmla="*/ 1624613 h 2687755"/>
              <a:gd name="connsiteX4" fmla="*/ 882133 w 885033"/>
              <a:gd name="connsiteY4" fmla="*/ 2668105 h 2687755"/>
              <a:gd name="connsiteX5" fmla="*/ 494857 w 885033"/>
              <a:gd name="connsiteY5" fmla="*/ 2205526 h 2687755"/>
              <a:gd name="connsiteX6" fmla="*/ 6 w 885033"/>
              <a:gd name="connsiteY6" fmla="*/ 979154 h 2687755"/>
              <a:gd name="connsiteX7" fmla="*/ 516373 w 885033"/>
              <a:gd name="connsiteY7" fmla="*/ 208 h 268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5033" h="2687755">
                <a:moveTo>
                  <a:pt x="516373" y="208"/>
                </a:moveTo>
                <a:cubicBezTo>
                  <a:pt x="548646" y="-12343"/>
                  <a:pt x="204401" y="543470"/>
                  <a:pt x="193643" y="903851"/>
                </a:cubicBezTo>
                <a:cubicBezTo>
                  <a:pt x="182885" y="1264232"/>
                  <a:pt x="435691" y="2042368"/>
                  <a:pt x="451827" y="2162495"/>
                </a:cubicBezTo>
                <a:cubicBezTo>
                  <a:pt x="467963" y="2282622"/>
                  <a:pt x="218744" y="1540345"/>
                  <a:pt x="290462" y="1624613"/>
                </a:cubicBezTo>
                <a:cubicBezTo>
                  <a:pt x="362180" y="1708881"/>
                  <a:pt x="848067" y="2571286"/>
                  <a:pt x="882133" y="2668105"/>
                </a:cubicBezTo>
                <a:cubicBezTo>
                  <a:pt x="916199" y="2764924"/>
                  <a:pt x="641878" y="2487018"/>
                  <a:pt x="494857" y="2205526"/>
                </a:cubicBezTo>
                <a:cubicBezTo>
                  <a:pt x="347836" y="1924034"/>
                  <a:pt x="-1787" y="1339535"/>
                  <a:pt x="6" y="979154"/>
                </a:cubicBezTo>
                <a:cubicBezTo>
                  <a:pt x="1799" y="618773"/>
                  <a:pt x="484100" y="12759"/>
                  <a:pt x="516373" y="20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2B95D9F7-2C7C-DA7A-6166-3ECED23016E6}"/>
              </a:ext>
            </a:extLst>
          </p:cNvPr>
          <p:cNvSpPr/>
          <p:nvPr/>
        </p:nvSpPr>
        <p:spPr>
          <a:xfrm>
            <a:off x="3300631" y="5210175"/>
            <a:ext cx="994628" cy="314418"/>
          </a:xfrm>
          <a:custGeom>
            <a:avLst/>
            <a:gdLst>
              <a:gd name="connsiteX0" fmla="*/ 4544 w 994628"/>
              <a:gd name="connsiteY0" fmla="*/ 206375 h 314418"/>
              <a:gd name="connsiteX1" fmla="*/ 223619 w 994628"/>
              <a:gd name="connsiteY1" fmla="*/ 41275 h 314418"/>
              <a:gd name="connsiteX2" fmla="*/ 464919 w 994628"/>
              <a:gd name="connsiteY2" fmla="*/ 6350 h 314418"/>
              <a:gd name="connsiteX3" fmla="*/ 376019 w 994628"/>
              <a:gd name="connsiteY3" fmla="*/ 6350 h 314418"/>
              <a:gd name="connsiteX4" fmla="*/ 703044 w 994628"/>
              <a:gd name="connsiteY4" fmla="*/ 0 h 314418"/>
              <a:gd name="connsiteX5" fmla="*/ 630019 w 994628"/>
              <a:gd name="connsiteY5" fmla="*/ 15875 h 314418"/>
              <a:gd name="connsiteX6" fmla="*/ 788769 w 994628"/>
              <a:gd name="connsiteY6" fmla="*/ 41275 h 314418"/>
              <a:gd name="connsiteX7" fmla="*/ 741144 w 994628"/>
              <a:gd name="connsiteY7" fmla="*/ 57150 h 314418"/>
              <a:gd name="connsiteX8" fmla="*/ 858619 w 994628"/>
              <a:gd name="connsiteY8" fmla="*/ 92075 h 314418"/>
              <a:gd name="connsiteX9" fmla="*/ 747494 w 994628"/>
              <a:gd name="connsiteY9" fmla="*/ 107950 h 314418"/>
              <a:gd name="connsiteX10" fmla="*/ 864969 w 994628"/>
              <a:gd name="connsiteY10" fmla="*/ 171450 h 314418"/>
              <a:gd name="connsiteX11" fmla="*/ 810994 w 994628"/>
              <a:gd name="connsiteY11" fmla="*/ 155575 h 314418"/>
              <a:gd name="connsiteX12" fmla="*/ 985619 w 994628"/>
              <a:gd name="connsiteY12" fmla="*/ 307975 h 314418"/>
              <a:gd name="connsiteX13" fmla="*/ 941169 w 994628"/>
              <a:gd name="connsiteY13" fmla="*/ 266700 h 314418"/>
              <a:gd name="connsiteX14" fmla="*/ 699869 w 994628"/>
              <a:gd name="connsiteY14" fmla="*/ 200025 h 314418"/>
              <a:gd name="connsiteX15" fmla="*/ 801469 w 994628"/>
              <a:gd name="connsiteY15" fmla="*/ 276225 h 314418"/>
              <a:gd name="connsiteX16" fmla="*/ 671294 w 994628"/>
              <a:gd name="connsiteY16" fmla="*/ 219075 h 314418"/>
              <a:gd name="connsiteX17" fmla="*/ 464919 w 994628"/>
              <a:gd name="connsiteY17" fmla="*/ 180975 h 314418"/>
              <a:gd name="connsiteX18" fmla="*/ 280769 w 994628"/>
              <a:gd name="connsiteY18" fmla="*/ 206375 h 314418"/>
              <a:gd name="connsiteX19" fmla="*/ 395069 w 994628"/>
              <a:gd name="connsiteY19" fmla="*/ 120650 h 314418"/>
              <a:gd name="connsiteX20" fmla="*/ 134719 w 994628"/>
              <a:gd name="connsiteY20" fmla="*/ 228600 h 314418"/>
              <a:gd name="connsiteX21" fmla="*/ 188694 w 994628"/>
              <a:gd name="connsiteY21" fmla="*/ 158750 h 314418"/>
              <a:gd name="connsiteX22" fmla="*/ 83919 w 994628"/>
              <a:gd name="connsiteY22" fmla="*/ 212725 h 314418"/>
              <a:gd name="connsiteX23" fmla="*/ 1369 w 994628"/>
              <a:gd name="connsiteY23" fmla="*/ 314325 h 314418"/>
              <a:gd name="connsiteX24" fmla="*/ 68044 w 994628"/>
              <a:gd name="connsiteY24" fmla="*/ 193675 h 314418"/>
              <a:gd name="connsiteX25" fmla="*/ 4544 w 994628"/>
              <a:gd name="connsiteY25" fmla="*/ 206375 h 31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94628" h="314418">
                <a:moveTo>
                  <a:pt x="4544" y="206375"/>
                </a:moveTo>
                <a:cubicBezTo>
                  <a:pt x="30473" y="180975"/>
                  <a:pt x="146890" y="74612"/>
                  <a:pt x="223619" y="41275"/>
                </a:cubicBezTo>
                <a:cubicBezTo>
                  <a:pt x="300348" y="7938"/>
                  <a:pt x="439519" y="12171"/>
                  <a:pt x="464919" y="6350"/>
                </a:cubicBezTo>
                <a:cubicBezTo>
                  <a:pt x="490319" y="529"/>
                  <a:pt x="376019" y="6350"/>
                  <a:pt x="376019" y="6350"/>
                </a:cubicBezTo>
                <a:lnTo>
                  <a:pt x="703044" y="0"/>
                </a:lnTo>
                <a:cubicBezTo>
                  <a:pt x="745377" y="1587"/>
                  <a:pt x="615732" y="8996"/>
                  <a:pt x="630019" y="15875"/>
                </a:cubicBezTo>
                <a:cubicBezTo>
                  <a:pt x="644307" y="22754"/>
                  <a:pt x="770248" y="34396"/>
                  <a:pt x="788769" y="41275"/>
                </a:cubicBezTo>
                <a:cubicBezTo>
                  <a:pt x="807290" y="48154"/>
                  <a:pt x="729502" y="48683"/>
                  <a:pt x="741144" y="57150"/>
                </a:cubicBezTo>
                <a:cubicBezTo>
                  <a:pt x="752786" y="65617"/>
                  <a:pt x="857561" y="83608"/>
                  <a:pt x="858619" y="92075"/>
                </a:cubicBezTo>
                <a:cubicBezTo>
                  <a:pt x="859677" y="100542"/>
                  <a:pt x="746436" y="94721"/>
                  <a:pt x="747494" y="107950"/>
                </a:cubicBezTo>
                <a:cubicBezTo>
                  <a:pt x="748552" y="121179"/>
                  <a:pt x="854386" y="163513"/>
                  <a:pt x="864969" y="171450"/>
                </a:cubicBezTo>
                <a:cubicBezTo>
                  <a:pt x="875552" y="179387"/>
                  <a:pt x="790886" y="132821"/>
                  <a:pt x="810994" y="155575"/>
                </a:cubicBezTo>
                <a:cubicBezTo>
                  <a:pt x="831102" y="178329"/>
                  <a:pt x="963923" y="289454"/>
                  <a:pt x="985619" y="307975"/>
                </a:cubicBezTo>
                <a:cubicBezTo>
                  <a:pt x="1007315" y="326496"/>
                  <a:pt x="988794" y="284692"/>
                  <a:pt x="941169" y="266700"/>
                </a:cubicBezTo>
                <a:cubicBezTo>
                  <a:pt x="893544" y="248708"/>
                  <a:pt x="723152" y="198437"/>
                  <a:pt x="699869" y="200025"/>
                </a:cubicBezTo>
                <a:cubicBezTo>
                  <a:pt x="676586" y="201612"/>
                  <a:pt x="806231" y="273050"/>
                  <a:pt x="801469" y="276225"/>
                </a:cubicBezTo>
                <a:cubicBezTo>
                  <a:pt x="796707" y="279400"/>
                  <a:pt x="727386" y="234950"/>
                  <a:pt x="671294" y="219075"/>
                </a:cubicBezTo>
                <a:cubicBezTo>
                  <a:pt x="615202" y="203200"/>
                  <a:pt x="530006" y="183092"/>
                  <a:pt x="464919" y="180975"/>
                </a:cubicBezTo>
                <a:cubicBezTo>
                  <a:pt x="399832" y="178858"/>
                  <a:pt x="292411" y="216429"/>
                  <a:pt x="280769" y="206375"/>
                </a:cubicBezTo>
                <a:cubicBezTo>
                  <a:pt x="269127" y="196321"/>
                  <a:pt x="419411" y="116946"/>
                  <a:pt x="395069" y="120650"/>
                </a:cubicBezTo>
                <a:cubicBezTo>
                  <a:pt x="370727" y="124354"/>
                  <a:pt x="169115" y="222250"/>
                  <a:pt x="134719" y="228600"/>
                </a:cubicBezTo>
                <a:cubicBezTo>
                  <a:pt x="100323" y="234950"/>
                  <a:pt x="197161" y="161396"/>
                  <a:pt x="188694" y="158750"/>
                </a:cubicBezTo>
                <a:cubicBezTo>
                  <a:pt x="180227" y="156104"/>
                  <a:pt x="115140" y="186796"/>
                  <a:pt x="83919" y="212725"/>
                </a:cubicBezTo>
                <a:cubicBezTo>
                  <a:pt x="52698" y="238654"/>
                  <a:pt x="4015" y="317500"/>
                  <a:pt x="1369" y="314325"/>
                </a:cubicBezTo>
                <a:cubicBezTo>
                  <a:pt x="-1277" y="311150"/>
                  <a:pt x="63811" y="207962"/>
                  <a:pt x="68044" y="193675"/>
                </a:cubicBezTo>
                <a:cubicBezTo>
                  <a:pt x="72277" y="179388"/>
                  <a:pt x="-21385" y="231775"/>
                  <a:pt x="4544" y="206375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04AD2EF2-61AF-84C2-5861-32628375414D}"/>
              </a:ext>
            </a:extLst>
          </p:cNvPr>
          <p:cNvSpPr/>
          <p:nvPr/>
        </p:nvSpPr>
        <p:spPr>
          <a:xfrm>
            <a:off x="4603246" y="5114772"/>
            <a:ext cx="1094800" cy="289678"/>
          </a:xfrm>
          <a:custGeom>
            <a:avLst/>
            <a:gdLst>
              <a:gd name="connsiteX0" fmla="*/ 504 w 1094800"/>
              <a:gd name="connsiteY0" fmla="*/ 111278 h 289678"/>
              <a:gd name="connsiteX1" fmla="*/ 114804 w 1094800"/>
              <a:gd name="connsiteY1" fmla="*/ 231928 h 289678"/>
              <a:gd name="connsiteX2" fmla="*/ 133854 w 1094800"/>
              <a:gd name="connsiteY2" fmla="*/ 289078 h 289678"/>
              <a:gd name="connsiteX3" fmla="*/ 178304 w 1094800"/>
              <a:gd name="connsiteY3" fmla="*/ 260503 h 289678"/>
              <a:gd name="connsiteX4" fmla="*/ 314829 w 1094800"/>
              <a:gd name="connsiteY4" fmla="*/ 238278 h 289678"/>
              <a:gd name="connsiteX5" fmla="*/ 194179 w 1094800"/>
              <a:gd name="connsiteY5" fmla="*/ 279553 h 289678"/>
              <a:gd name="connsiteX6" fmla="*/ 600579 w 1094800"/>
              <a:gd name="connsiteY6" fmla="*/ 149378 h 289678"/>
              <a:gd name="connsiteX7" fmla="*/ 400554 w 1094800"/>
              <a:gd name="connsiteY7" fmla="*/ 235103 h 289678"/>
              <a:gd name="connsiteX8" fmla="*/ 584704 w 1094800"/>
              <a:gd name="connsiteY8" fmla="*/ 184303 h 289678"/>
              <a:gd name="connsiteX9" fmla="*/ 768854 w 1094800"/>
              <a:gd name="connsiteY9" fmla="*/ 143028 h 289678"/>
              <a:gd name="connsiteX10" fmla="*/ 679954 w 1094800"/>
              <a:gd name="connsiteY10" fmla="*/ 165253 h 289678"/>
              <a:gd name="connsiteX11" fmla="*/ 784729 w 1094800"/>
              <a:gd name="connsiteY11" fmla="*/ 155728 h 289678"/>
              <a:gd name="connsiteX12" fmla="*/ 943479 w 1094800"/>
              <a:gd name="connsiteY12" fmla="*/ 222403 h 289678"/>
              <a:gd name="connsiteX13" fmla="*/ 899029 w 1094800"/>
              <a:gd name="connsiteY13" fmla="*/ 181128 h 289678"/>
              <a:gd name="connsiteX14" fmla="*/ 1092704 w 1094800"/>
              <a:gd name="connsiteY14" fmla="*/ 225578 h 289678"/>
              <a:gd name="connsiteX15" fmla="*/ 1006979 w 1094800"/>
              <a:gd name="connsiteY15" fmla="*/ 177953 h 289678"/>
              <a:gd name="connsiteX16" fmla="*/ 667254 w 1094800"/>
              <a:gd name="connsiteY16" fmla="*/ 3328 h 289678"/>
              <a:gd name="connsiteX17" fmla="*/ 762504 w 1094800"/>
              <a:gd name="connsiteY17" fmla="*/ 60478 h 289678"/>
              <a:gd name="connsiteX18" fmla="*/ 530729 w 1094800"/>
              <a:gd name="connsiteY18" fmla="*/ 25553 h 289678"/>
              <a:gd name="connsiteX19" fmla="*/ 616454 w 1094800"/>
              <a:gd name="connsiteY19" fmla="*/ 66828 h 289678"/>
              <a:gd name="connsiteX20" fmla="*/ 318004 w 1094800"/>
              <a:gd name="connsiteY20" fmla="*/ 60478 h 289678"/>
              <a:gd name="connsiteX21" fmla="*/ 435479 w 1094800"/>
              <a:gd name="connsiteY21" fmla="*/ 82703 h 289678"/>
              <a:gd name="connsiteX22" fmla="*/ 175129 w 1094800"/>
              <a:gd name="connsiteY22" fmla="*/ 82703 h 289678"/>
              <a:gd name="connsiteX23" fmla="*/ 235454 w 1094800"/>
              <a:gd name="connsiteY23" fmla="*/ 123978 h 289678"/>
              <a:gd name="connsiteX24" fmla="*/ 117979 w 1094800"/>
              <a:gd name="connsiteY24" fmla="*/ 108103 h 289678"/>
              <a:gd name="connsiteX25" fmla="*/ 165604 w 1094800"/>
              <a:gd name="connsiteY25" fmla="*/ 165253 h 289678"/>
              <a:gd name="connsiteX26" fmla="*/ 504 w 1094800"/>
              <a:gd name="connsiteY26" fmla="*/ 111278 h 28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94800" h="289678">
                <a:moveTo>
                  <a:pt x="504" y="111278"/>
                </a:moveTo>
                <a:cubicBezTo>
                  <a:pt x="-7963" y="122390"/>
                  <a:pt x="92579" y="202295"/>
                  <a:pt x="114804" y="231928"/>
                </a:cubicBezTo>
                <a:cubicBezTo>
                  <a:pt x="137029" y="261561"/>
                  <a:pt x="123271" y="284316"/>
                  <a:pt x="133854" y="289078"/>
                </a:cubicBezTo>
                <a:cubicBezTo>
                  <a:pt x="144437" y="293841"/>
                  <a:pt x="148142" y="268970"/>
                  <a:pt x="178304" y="260503"/>
                </a:cubicBezTo>
                <a:cubicBezTo>
                  <a:pt x="208467" y="252036"/>
                  <a:pt x="312183" y="235103"/>
                  <a:pt x="314829" y="238278"/>
                </a:cubicBezTo>
                <a:cubicBezTo>
                  <a:pt x="317475" y="241453"/>
                  <a:pt x="194179" y="279553"/>
                  <a:pt x="194179" y="279553"/>
                </a:cubicBezTo>
                <a:lnTo>
                  <a:pt x="600579" y="149378"/>
                </a:lnTo>
                <a:cubicBezTo>
                  <a:pt x="634975" y="141970"/>
                  <a:pt x="403200" y="229282"/>
                  <a:pt x="400554" y="235103"/>
                </a:cubicBezTo>
                <a:cubicBezTo>
                  <a:pt x="397908" y="240924"/>
                  <a:pt x="523321" y="199649"/>
                  <a:pt x="584704" y="184303"/>
                </a:cubicBezTo>
                <a:cubicBezTo>
                  <a:pt x="646087" y="168957"/>
                  <a:pt x="752979" y="146203"/>
                  <a:pt x="768854" y="143028"/>
                </a:cubicBezTo>
                <a:cubicBezTo>
                  <a:pt x="784729" y="139853"/>
                  <a:pt x="677308" y="163136"/>
                  <a:pt x="679954" y="165253"/>
                </a:cubicBezTo>
                <a:cubicBezTo>
                  <a:pt x="682600" y="167370"/>
                  <a:pt x="740808" y="146203"/>
                  <a:pt x="784729" y="155728"/>
                </a:cubicBezTo>
                <a:cubicBezTo>
                  <a:pt x="828650" y="165253"/>
                  <a:pt x="924429" y="218170"/>
                  <a:pt x="943479" y="222403"/>
                </a:cubicBezTo>
                <a:cubicBezTo>
                  <a:pt x="962529" y="226636"/>
                  <a:pt x="874158" y="180599"/>
                  <a:pt x="899029" y="181128"/>
                </a:cubicBezTo>
                <a:cubicBezTo>
                  <a:pt x="923900" y="181657"/>
                  <a:pt x="1074712" y="226107"/>
                  <a:pt x="1092704" y="225578"/>
                </a:cubicBezTo>
                <a:cubicBezTo>
                  <a:pt x="1110696" y="225049"/>
                  <a:pt x="1006979" y="177953"/>
                  <a:pt x="1006979" y="177953"/>
                </a:cubicBezTo>
                <a:lnTo>
                  <a:pt x="667254" y="3328"/>
                </a:lnTo>
                <a:cubicBezTo>
                  <a:pt x="626508" y="-16251"/>
                  <a:pt x="785258" y="56774"/>
                  <a:pt x="762504" y="60478"/>
                </a:cubicBezTo>
                <a:cubicBezTo>
                  <a:pt x="739750" y="64182"/>
                  <a:pt x="555071" y="24495"/>
                  <a:pt x="530729" y="25553"/>
                </a:cubicBezTo>
                <a:cubicBezTo>
                  <a:pt x="506387" y="26611"/>
                  <a:pt x="651908" y="61007"/>
                  <a:pt x="616454" y="66828"/>
                </a:cubicBezTo>
                <a:cubicBezTo>
                  <a:pt x="581000" y="72649"/>
                  <a:pt x="348166" y="57832"/>
                  <a:pt x="318004" y="60478"/>
                </a:cubicBezTo>
                <a:cubicBezTo>
                  <a:pt x="287842" y="63124"/>
                  <a:pt x="459292" y="78999"/>
                  <a:pt x="435479" y="82703"/>
                </a:cubicBezTo>
                <a:cubicBezTo>
                  <a:pt x="411667" y="86407"/>
                  <a:pt x="208467" y="75824"/>
                  <a:pt x="175129" y="82703"/>
                </a:cubicBezTo>
                <a:cubicBezTo>
                  <a:pt x="141791" y="89582"/>
                  <a:pt x="244979" y="119745"/>
                  <a:pt x="235454" y="123978"/>
                </a:cubicBezTo>
                <a:cubicBezTo>
                  <a:pt x="225929" y="128211"/>
                  <a:pt x="129621" y="101224"/>
                  <a:pt x="117979" y="108103"/>
                </a:cubicBezTo>
                <a:cubicBezTo>
                  <a:pt x="106337" y="114982"/>
                  <a:pt x="183067" y="162607"/>
                  <a:pt x="165604" y="165253"/>
                </a:cubicBezTo>
                <a:cubicBezTo>
                  <a:pt x="148141" y="167899"/>
                  <a:pt x="8971" y="100166"/>
                  <a:pt x="504" y="111278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90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クローズアップ現代 - NHK">
            <a:extLst>
              <a:ext uri="{FF2B5EF4-FFF2-40B4-BE49-F238E27FC236}">
                <a16:creationId xmlns:a16="http://schemas.microsoft.com/office/drawing/2014/main" id="{959DC583-3E63-7D2B-6151-B1D4B7B9A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3" t="15837" r="7529" b="15484"/>
          <a:stretch/>
        </p:blipFill>
        <p:spPr bwMode="auto">
          <a:xfrm>
            <a:off x="2438401" y="3444240"/>
            <a:ext cx="600456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91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クローズアップ現代 - NHK">
            <a:extLst>
              <a:ext uri="{FF2B5EF4-FFF2-40B4-BE49-F238E27FC236}">
                <a16:creationId xmlns:a16="http://schemas.microsoft.com/office/drawing/2014/main" id="{959DC583-3E63-7D2B-6151-B1D4B7B9A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94"/>
          <a:stretch/>
        </p:blipFill>
        <p:spPr bwMode="auto">
          <a:xfrm>
            <a:off x="0" y="2073752"/>
            <a:ext cx="9601199" cy="865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5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クローズアップ現代 - NHK">
            <a:extLst>
              <a:ext uri="{FF2B5EF4-FFF2-40B4-BE49-F238E27FC236}">
                <a16:creationId xmlns:a16="http://schemas.microsoft.com/office/drawing/2014/main" id="{959DC583-3E63-7D2B-6151-B1D4B7B9A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3"/>
            <a:ext cx="96012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431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>
            <a:alpha val="10000"/>
          </a:srgb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914</TotalTime>
  <Words>1</Words>
  <Application>Microsoft Macintosh PowerPoint</Application>
  <PresentationFormat>A3 297x420 mm</PresentationFormat>
  <Paragraphs>1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16</cp:revision>
  <dcterms:created xsi:type="dcterms:W3CDTF">2023-05-22T10:37:15Z</dcterms:created>
  <dcterms:modified xsi:type="dcterms:W3CDTF">2023-05-30T10:24:34Z</dcterms:modified>
</cp:coreProperties>
</file>