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400" d="100"/>
          <a:sy n="400" d="100"/>
        </p:scale>
        <p:origin x="-7240" y="-4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5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82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18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37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9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94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2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39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70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5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E237-F089-C040-8A4D-38EAA3E90A52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4D20-7F93-A14B-8262-F4835702A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2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丘の上に立って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4C7F7236-B8F6-E7ED-07EF-98B6BF024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2415" t="15532" r="38235" b="5212"/>
          <a:stretch/>
        </p:blipFill>
        <p:spPr>
          <a:xfrm>
            <a:off x="2028406" y="27341"/>
            <a:ext cx="5544387" cy="12774259"/>
          </a:xfrm>
          <a:prstGeom prst="rect">
            <a:avLst/>
          </a:prstGeom>
        </p:spPr>
      </p:pic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74B22ADD-E510-7976-F6E3-1DE57872D760}"/>
              </a:ext>
            </a:extLst>
          </p:cNvPr>
          <p:cNvGrpSpPr/>
          <p:nvPr/>
        </p:nvGrpSpPr>
        <p:grpSpPr>
          <a:xfrm>
            <a:off x="2505982" y="2835181"/>
            <a:ext cx="2982172" cy="9061676"/>
            <a:chOff x="2505982" y="2835181"/>
            <a:chExt cx="2982172" cy="9061676"/>
          </a:xfrm>
          <a:solidFill>
            <a:schemeClr val="bg2">
              <a:lumMod val="25000"/>
            </a:schemeClr>
          </a:solidFill>
        </p:grpSpPr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014A8348-E2D3-A250-CC1D-E81878AE047C}"/>
                </a:ext>
              </a:extLst>
            </p:cNvPr>
            <p:cNvSpPr/>
            <p:nvPr/>
          </p:nvSpPr>
          <p:spPr>
            <a:xfrm>
              <a:off x="4127251" y="2835181"/>
              <a:ext cx="54659" cy="162329"/>
            </a:xfrm>
            <a:custGeom>
              <a:avLst/>
              <a:gdLst>
                <a:gd name="connsiteX0" fmla="*/ 249 w 54659"/>
                <a:gd name="connsiteY0" fmla="*/ 94 h 162329"/>
                <a:gd name="connsiteX1" fmla="*/ 25649 w 54659"/>
                <a:gd name="connsiteY1" fmla="*/ 101694 h 162329"/>
                <a:gd name="connsiteX2" fmla="*/ 54224 w 54659"/>
                <a:gd name="connsiteY2" fmla="*/ 162019 h 162329"/>
                <a:gd name="connsiteX3" fmla="*/ 41524 w 54659"/>
                <a:gd name="connsiteY3" fmla="*/ 120744 h 162329"/>
                <a:gd name="connsiteX4" fmla="*/ 249 w 54659"/>
                <a:gd name="connsiteY4" fmla="*/ 94 h 1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9" h="162329">
                  <a:moveTo>
                    <a:pt x="249" y="94"/>
                  </a:moveTo>
                  <a:cubicBezTo>
                    <a:pt x="-2397" y="-3081"/>
                    <a:pt x="16653" y="74707"/>
                    <a:pt x="25649" y="101694"/>
                  </a:cubicBezTo>
                  <a:cubicBezTo>
                    <a:pt x="34645" y="128681"/>
                    <a:pt x="51578" y="158844"/>
                    <a:pt x="54224" y="162019"/>
                  </a:cubicBezTo>
                  <a:cubicBezTo>
                    <a:pt x="56870" y="165194"/>
                    <a:pt x="46816" y="143498"/>
                    <a:pt x="41524" y="120744"/>
                  </a:cubicBezTo>
                  <a:cubicBezTo>
                    <a:pt x="36232" y="97990"/>
                    <a:pt x="2895" y="3269"/>
                    <a:pt x="249" y="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EFF3E9A6-ADC2-2B43-FFE2-6C548F18CA63}"/>
                </a:ext>
              </a:extLst>
            </p:cNvPr>
            <p:cNvSpPr/>
            <p:nvPr/>
          </p:nvSpPr>
          <p:spPr>
            <a:xfrm>
              <a:off x="3492393" y="3032125"/>
              <a:ext cx="85969" cy="171450"/>
            </a:xfrm>
            <a:custGeom>
              <a:avLst/>
              <a:gdLst>
                <a:gd name="connsiteX0" fmla="*/ 107 w 85969"/>
                <a:gd name="connsiteY0" fmla="*/ 0 h 171450"/>
                <a:gd name="connsiteX1" fmla="*/ 50907 w 85969"/>
                <a:gd name="connsiteY1" fmla="*/ 95250 h 171450"/>
                <a:gd name="connsiteX2" fmla="*/ 85832 w 85969"/>
                <a:gd name="connsiteY2" fmla="*/ 171450 h 171450"/>
                <a:gd name="connsiteX3" fmla="*/ 38207 w 85969"/>
                <a:gd name="connsiteY3" fmla="*/ 95250 h 171450"/>
                <a:gd name="connsiteX4" fmla="*/ 107 w 85969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69" h="171450">
                  <a:moveTo>
                    <a:pt x="107" y="0"/>
                  </a:moveTo>
                  <a:cubicBezTo>
                    <a:pt x="2224" y="0"/>
                    <a:pt x="36620" y="66675"/>
                    <a:pt x="50907" y="95250"/>
                  </a:cubicBezTo>
                  <a:cubicBezTo>
                    <a:pt x="65194" y="123825"/>
                    <a:pt x="87949" y="171450"/>
                    <a:pt x="85832" y="171450"/>
                  </a:cubicBezTo>
                  <a:cubicBezTo>
                    <a:pt x="83715" y="171450"/>
                    <a:pt x="48790" y="119062"/>
                    <a:pt x="38207" y="95250"/>
                  </a:cubicBezTo>
                  <a:cubicBezTo>
                    <a:pt x="27624" y="71438"/>
                    <a:pt x="-201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D7D6A62C-8D61-357A-5D2B-2FAF29708447}"/>
                </a:ext>
              </a:extLst>
            </p:cNvPr>
            <p:cNvSpPr/>
            <p:nvPr/>
          </p:nvSpPr>
          <p:spPr>
            <a:xfrm>
              <a:off x="4149581" y="2948432"/>
              <a:ext cx="59201" cy="152401"/>
            </a:xfrm>
            <a:custGeom>
              <a:avLst/>
              <a:gdLst>
                <a:gd name="connsiteX0" fmla="*/ 57294 w 59201"/>
                <a:gd name="connsiteY0" fmla="*/ 1143 h 152401"/>
                <a:gd name="connsiteX1" fmla="*/ 144 w 59201"/>
                <a:gd name="connsiteY1" fmla="*/ 150368 h 152401"/>
                <a:gd name="connsiteX2" fmla="*/ 41419 w 59201"/>
                <a:gd name="connsiteY2" fmla="*/ 83693 h 152401"/>
                <a:gd name="connsiteX3" fmla="*/ 57294 w 59201"/>
                <a:gd name="connsiteY3" fmla="*/ 1143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1" h="152401">
                  <a:moveTo>
                    <a:pt x="57294" y="1143"/>
                  </a:moveTo>
                  <a:cubicBezTo>
                    <a:pt x="50415" y="12255"/>
                    <a:pt x="2790" y="136610"/>
                    <a:pt x="144" y="150368"/>
                  </a:cubicBezTo>
                  <a:cubicBezTo>
                    <a:pt x="-2502" y="164126"/>
                    <a:pt x="31894" y="104330"/>
                    <a:pt x="41419" y="83693"/>
                  </a:cubicBezTo>
                  <a:cubicBezTo>
                    <a:pt x="50944" y="63056"/>
                    <a:pt x="64173" y="-9969"/>
                    <a:pt x="57294" y="11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BC347A84-B74C-BE25-495C-5A6830742E02}"/>
                </a:ext>
              </a:extLst>
            </p:cNvPr>
            <p:cNvSpPr/>
            <p:nvPr/>
          </p:nvSpPr>
          <p:spPr>
            <a:xfrm>
              <a:off x="3437480" y="2953318"/>
              <a:ext cx="815183" cy="402728"/>
            </a:xfrm>
            <a:custGeom>
              <a:avLst/>
              <a:gdLst>
                <a:gd name="connsiteX0" fmla="*/ 813845 w 815183"/>
                <a:gd name="connsiteY0" fmla="*/ 2607 h 402728"/>
                <a:gd name="connsiteX1" fmla="*/ 785270 w 815183"/>
                <a:gd name="connsiteY1" fmla="*/ 120082 h 402728"/>
                <a:gd name="connsiteX2" fmla="*/ 728120 w 815183"/>
                <a:gd name="connsiteY2" fmla="*/ 250257 h 402728"/>
                <a:gd name="connsiteX3" fmla="*/ 575720 w 815183"/>
                <a:gd name="connsiteY3" fmla="*/ 355032 h 402728"/>
                <a:gd name="connsiteX4" fmla="*/ 296320 w 815183"/>
                <a:gd name="connsiteY4" fmla="*/ 386782 h 402728"/>
                <a:gd name="connsiteX5" fmla="*/ 147095 w 815183"/>
                <a:gd name="connsiteY5" fmla="*/ 335982 h 402728"/>
                <a:gd name="connsiteX6" fmla="*/ 67720 w 815183"/>
                <a:gd name="connsiteY6" fmla="*/ 253432 h 402728"/>
                <a:gd name="connsiteX7" fmla="*/ 1045 w 815183"/>
                <a:gd name="connsiteY7" fmla="*/ 110557 h 402728"/>
                <a:gd name="connsiteX8" fmla="*/ 121695 w 815183"/>
                <a:gd name="connsiteY8" fmla="*/ 310582 h 402728"/>
                <a:gd name="connsiteX9" fmla="*/ 407445 w 815183"/>
                <a:gd name="connsiteY9" fmla="*/ 402657 h 402728"/>
                <a:gd name="connsiteX10" fmla="*/ 642395 w 815183"/>
                <a:gd name="connsiteY10" fmla="*/ 297882 h 402728"/>
                <a:gd name="connsiteX11" fmla="*/ 743995 w 815183"/>
                <a:gd name="connsiteY11" fmla="*/ 237557 h 402728"/>
                <a:gd name="connsiteX12" fmla="*/ 813845 w 815183"/>
                <a:gd name="connsiteY12" fmla="*/ 2607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183" h="402728">
                  <a:moveTo>
                    <a:pt x="813845" y="2607"/>
                  </a:moveTo>
                  <a:cubicBezTo>
                    <a:pt x="820724" y="-16972"/>
                    <a:pt x="799557" y="78807"/>
                    <a:pt x="785270" y="120082"/>
                  </a:cubicBezTo>
                  <a:cubicBezTo>
                    <a:pt x="770982" y="161357"/>
                    <a:pt x="763045" y="211099"/>
                    <a:pt x="728120" y="250257"/>
                  </a:cubicBezTo>
                  <a:cubicBezTo>
                    <a:pt x="693195" y="289415"/>
                    <a:pt x="647687" y="332278"/>
                    <a:pt x="575720" y="355032"/>
                  </a:cubicBezTo>
                  <a:cubicBezTo>
                    <a:pt x="503753" y="377786"/>
                    <a:pt x="367757" y="389957"/>
                    <a:pt x="296320" y="386782"/>
                  </a:cubicBezTo>
                  <a:cubicBezTo>
                    <a:pt x="224883" y="383607"/>
                    <a:pt x="185195" y="358207"/>
                    <a:pt x="147095" y="335982"/>
                  </a:cubicBezTo>
                  <a:cubicBezTo>
                    <a:pt x="108995" y="313757"/>
                    <a:pt x="92062" y="291003"/>
                    <a:pt x="67720" y="253432"/>
                  </a:cubicBezTo>
                  <a:cubicBezTo>
                    <a:pt x="43378" y="215861"/>
                    <a:pt x="-7951" y="101032"/>
                    <a:pt x="1045" y="110557"/>
                  </a:cubicBezTo>
                  <a:cubicBezTo>
                    <a:pt x="10041" y="120082"/>
                    <a:pt x="53962" y="261899"/>
                    <a:pt x="121695" y="310582"/>
                  </a:cubicBezTo>
                  <a:cubicBezTo>
                    <a:pt x="189428" y="359265"/>
                    <a:pt x="320662" y="404774"/>
                    <a:pt x="407445" y="402657"/>
                  </a:cubicBezTo>
                  <a:cubicBezTo>
                    <a:pt x="494228" y="400540"/>
                    <a:pt x="586303" y="325399"/>
                    <a:pt x="642395" y="297882"/>
                  </a:cubicBezTo>
                  <a:cubicBezTo>
                    <a:pt x="698487" y="270365"/>
                    <a:pt x="712774" y="284653"/>
                    <a:pt x="743995" y="237557"/>
                  </a:cubicBezTo>
                  <a:cubicBezTo>
                    <a:pt x="775216" y="190461"/>
                    <a:pt x="806966" y="22186"/>
                    <a:pt x="813845" y="26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008BE1FF-0350-7C59-20DE-95958FD3E75F}"/>
                </a:ext>
              </a:extLst>
            </p:cNvPr>
            <p:cNvSpPr/>
            <p:nvPr/>
          </p:nvSpPr>
          <p:spPr>
            <a:xfrm>
              <a:off x="3457377" y="3051116"/>
              <a:ext cx="279816" cy="229608"/>
            </a:xfrm>
            <a:custGeom>
              <a:avLst/>
              <a:gdLst>
                <a:gd name="connsiteX0" fmla="*/ 198 w 279816"/>
                <a:gd name="connsiteY0" fmla="*/ 59 h 229608"/>
                <a:gd name="connsiteX1" fmla="*/ 104973 w 279816"/>
                <a:gd name="connsiteY1" fmla="*/ 171509 h 229608"/>
                <a:gd name="connsiteX2" fmla="*/ 279598 w 279816"/>
                <a:gd name="connsiteY2" fmla="*/ 228659 h 229608"/>
                <a:gd name="connsiteX3" fmla="*/ 139898 w 279816"/>
                <a:gd name="connsiteY3" fmla="*/ 203259 h 229608"/>
                <a:gd name="connsiteX4" fmla="*/ 79573 w 279816"/>
                <a:gd name="connsiteY4" fmla="*/ 152459 h 229608"/>
                <a:gd name="connsiteX5" fmla="*/ 198 w 279816"/>
                <a:gd name="connsiteY5" fmla="*/ 59 h 22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816" h="229608">
                  <a:moveTo>
                    <a:pt x="198" y="59"/>
                  </a:moveTo>
                  <a:cubicBezTo>
                    <a:pt x="4431" y="3234"/>
                    <a:pt x="58406" y="133409"/>
                    <a:pt x="104973" y="171509"/>
                  </a:cubicBezTo>
                  <a:cubicBezTo>
                    <a:pt x="151540" y="209609"/>
                    <a:pt x="273777" y="223367"/>
                    <a:pt x="279598" y="228659"/>
                  </a:cubicBezTo>
                  <a:cubicBezTo>
                    <a:pt x="285419" y="233951"/>
                    <a:pt x="173236" y="215959"/>
                    <a:pt x="139898" y="203259"/>
                  </a:cubicBezTo>
                  <a:cubicBezTo>
                    <a:pt x="106561" y="190559"/>
                    <a:pt x="98623" y="183151"/>
                    <a:pt x="79573" y="152459"/>
                  </a:cubicBezTo>
                  <a:cubicBezTo>
                    <a:pt x="60523" y="121767"/>
                    <a:pt x="-4035" y="-3116"/>
                    <a:pt x="198" y="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122CF570-D30E-F0B0-1565-9331EC6F83B0}"/>
                </a:ext>
              </a:extLst>
            </p:cNvPr>
            <p:cNvSpPr/>
            <p:nvPr/>
          </p:nvSpPr>
          <p:spPr>
            <a:xfrm>
              <a:off x="3825496" y="3117664"/>
              <a:ext cx="365813" cy="175734"/>
            </a:xfrm>
            <a:custGeom>
              <a:avLst/>
              <a:gdLst>
                <a:gd name="connsiteX0" fmla="*/ 379 w 365813"/>
                <a:gd name="connsiteY0" fmla="*/ 174811 h 175734"/>
                <a:gd name="connsiteX1" fmla="*/ 263904 w 365813"/>
                <a:gd name="connsiteY1" fmla="*/ 114486 h 175734"/>
                <a:gd name="connsiteX2" fmla="*/ 365504 w 365813"/>
                <a:gd name="connsiteY2" fmla="*/ 186 h 175734"/>
                <a:gd name="connsiteX3" fmla="*/ 292479 w 365813"/>
                <a:gd name="connsiteY3" fmla="*/ 89086 h 175734"/>
                <a:gd name="connsiteX4" fmla="*/ 206754 w 365813"/>
                <a:gd name="connsiteY4" fmla="*/ 146236 h 175734"/>
                <a:gd name="connsiteX5" fmla="*/ 379 w 365813"/>
                <a:gd name="connsiteY5" fmla="*/ 174811 h 1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13" h="175734">
                  <a:moveTo>
                    <a:pt x="379" y="174811"/>
                  </a:moveTo>
                  <a:cubicBezTo>
                    <a:pt x="9904" y="169519"/>
                    <a:pt x="203050" y="143590"/>
                    <a:pt x="263904" y="114486"/>
                  </a:cubicBezTo>
                  <a:cubicBezTo>
                    <a:pt x="324758" y="85382"/>
                    <a:pt x="360742" y="4419"/>
                    <a:pt x="365504" y="186"/>
                  </a:cubicBezTo>
                  <a:cubicBezTo>
                    <a:pt x="370266" y="-4047"/>
                    <a:pt x="318937" y="64744"/>
                    <a:pt x="292479" y="89086"/>
                  </a:cubicBezTo>
                  <a:cubicBezTo>
                    <a:pt x="266021" y="113428"/>
                    <a:pt x="250146" y="130890"/>
                    <a:pt x="206754" y="146236"/>
                  </a:cubicBezTo>
                  <a:cubicBezTo>
                    <a:pt x="163362" y="161582"/>
                    <a:pt x="-9146" y="180103"/>
                    <a:pt x="379" y="1748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DEB84B9-9E43-C6F5-97A1-37407DF26AD5}"/>
                </a:ext>
              </a:extLst>
            </p:cNvPr>
            <p:cNvSpPr/>
            <p:nvPr/>
          </p:nvSpPr>
          <p:spPr>
            <a:xfrm>
              <a:off x="2691525" y="3043217"/>
              <a:ext cx="737727" cy="383998"/>
            </a:xfrm>
            <a:custGeom>
              <a:avLst/>
              <a:gdLst>
                <a:gd name="connsiteX0" fmla="*/ 737475 w 737727"/>
                <a:gd name="connsiteY0" fmla="*/ 1608 h 383998"/>
                <a:gd name="connsiteX1" fmla="*/ 626350 w 737727"/>
                <a:gd name="connsiteY1" fmla="*/ 46058 h 383998"/>
                <a:gd name="connsiteX2" fmla="*/ 515225 w 737727"/>
                <a:gd name="connsiteY2" fmla="*/ 160358 h 383998"/>
                <a:gd name="connsiteX3" fmla="*/ 562850 w 737727"/>
                <a:gd name="connsiteY3" fmla="*/ 115908 h 383998"/>
                <a:gd name="connsiteX4" fmla="*/ 362825 w 737727"/>
                <a:gd name="connsiteY4" fmla="*/ 185758 h 383998"/>
                <a:gd name="connsiteX5" fmla="*/ 185025 w 737727"/>
                <a:gd name="connsiteY5" fmla="*/ 271483 h 383998"/>
                <a:gd name="connsiteX6" fmla="*/ 4050 w 737727"/>
                <a:gd name="connsiteY6" fmla="*/ 382608 h 383998"/>
                <a:gd name="connsiteX7" fmla="*/ 369175 w 737727"/>
                <a:gd name="connsiteY7" fmla="*/ 188933 h 383998"/>
                <a:gd name="connsiteX8" fmla="*/ 594600 w 737727"/>
                <a:gd name="connsiteY8" fmla="*/ 96858 h 383998"/>
                <a:gd name="connsiteX9" fmla="*/ 737475 w 737727"/>
                <a:gd name="connsiteY9" fmla="*/ 1608 h 38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7727" h="383998">
                  <a:moveTo>
                    <a:pt x="737475" y="1608"/>
                  </a:moveTo>
                  <a:cubicBezTo>
                    <a:pt x="742767" y="-6859"/>
                    <a:pt x="663392" y="19600"/>
                    <a:pt x="626350" y="46058"/>
                  </a:cubicBezTo>
                  <a:cubicBezTo>
                    <a:pt x="589308" y="72516"/>
                    <a:pt x="525808" y="148716"/>
                    <a:pt x="515225" y="160358"/>
                  </a:cubicBezTo>
                  <a:cubicBezTo>
                    <a:pt x="504642" y="172000"/>
                    <a:pt x="588250" y="111675"/>
                    <a:pt x="562850" y="115908"/>
                  </a:cubicBezTo>
                  <a:cubicBezTo>
                    <a:pt x="537450" y="120141"/>
                    <a:pt x="425796" y="159829"/>
                    <a:pt x="362825" y="185758"/>
                  </a:cubicBezTo>
                  <a:cubicBezTo>
                    <a:pt x="299854" y="211687"/>
                    <a:pt x="244821" y="238675"/>
                    <a:pt x="185025" y="271483"/>
                  </a:cubicBezTo>
                  <a:cubicBezTo>
                    <a:pt x="125229" y="304291"/>
                    <a:pt x="-26642" y="396366"/>
                    <a:pt x="4050" y="382608"/>
                  </a:cubicBezTo>
                  <a:cubicBezTo>
                    <a:pt x="34742" y="368850"/>
                    <a:pt x="270750" y="236558"/>
                    <a:pt x="369175" y="188933"/>
                  </a:cubicBezTo>
                  <a:cubicBezTo>
                    <a:pt x="467600" y="141308"/>
                    <a:pt x="533217" y="126491"/>
                    <a:pt x="594600" y="96858"/>
                  </a:cubicBezTo>
                  <a:cubicBezTo>
                    <a:pt x="655983" y="67225"/>
                    <a:pt x="732183" y="10075"/>
                    <a:pt x="737475" y="1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4DF1316-674F-2BA8-6803-3F900FF93767}"/>
                </a:ext>
              </a:extLst>
            </p:cNvPr>
            <p:cNvSpPr/>
            <p:nvPr/>
          </p:nvSpPr>
          <p:spPr>
            <a:xfrm>
              <a:off x="3149599" y="3019414"/>
              <a:ext cx="282609" cy="159020"/>
            </a:xfrm>
            <a:custGeom>
              <a:avLst/>
              <a:gdLst>
                <a:gd name="connsiteX0" fmla="*/ 282576 w 282609"/>
                <a:gd name="connsiteY0" fmla="*/ 11 h 159020"/>
                <a:gd name="connsiteX1" fmla="*/ 146051 w 282609"/>
                <a:gd name="connsiteY1" fmla="*/ 44461 h 159020"/>
                <a:gd name="connsiteX2" fmla="*/ 1 w 282609"/>
                <a:gd name="connsiteY2" fmla="*/ 158761 h 159020"/>
                <a:gd name="connsiteX3" fmla="*/ 142876 w 282609"/>
                <a:gd name="connsiteY3" fmla="*/ 76211 h 159020"/>
                <a:gd name="connsiteX4" fmla="*/ 88901 w 282609"/>
                <a:gd name="connsiteY4" fmla="*/ 95261 h 159020"/>
                <a:gd name="connsiteX5" fmla="*/ 158751 w 282609"/>
                <a:gd name="connsiteY5" fmla="*/ 47636 h 159020"/>
                <a:gd name="connsiteX6" fmla="*/ 282576 w 282609"/>
                <a:gd name="connsiteY6" fmla="*/ 11 h 1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609" h="159020">
                  <a:moveTo>
                    <a:pt x="282576" y="11"/>
                  </a:moveTo>
                  <a:cubicBezTo>
                    <a:pt x="280459" y="-518"/>
                    <a:pt x="193147" y="18003"/>
                    <a:pt x="146051" y="44461"/>
                  </a:cubicBezTo>
                  <a:cubicBezTo>
                    <a:pt x="98955" y="70919"/>
                    <a:pt x="530" y="153469"/>
                    <a:pt x="1" y="158761"/>
                  </a:cubicBezTo>
                  <a:cubicBezTo>
                    <a:pt x="-528" y="164053"/>
                    <a:pt x="128059" y="86794"/>
                    <a:pt x="142876" y="76211"/>
                  </a:cubicBezTo>
                  <a:cubicBezTo>
                    <a:pt x="157693" y="65628"/>
                    <a:pt x="86255" y="100023"/>
                    <a:pt x="88901" y="95261"/>
                  </a:cubicBezTo>
                  <a:cubicBezTo>
                    <a:pt x="91547" y="90499"/>
                    <a:pt x="131234" y="59807"/>
                    <a:pt x="158751" y="47636"/>
                  </a:cubicBezTo>
                  <a:cubicBezTo>
                    <a:pt x="186268" y="35465"/>
                    <a:pt x="284693" y="540"/>
                    <a:pt x="282576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6AB5CF0-438E-3FAE-18E1-A218BA5D5DB9}"/>
                </a:ext>
              </a:extLst>
            </p:cNvPr>
            <p:cNvSpPr/>
            <p:nvPr/>
          </p:nvSpPr>
          <p:spPr>
            <a:xfrm>
              <a:off x="2565263" y="3209875"/>
              <a:ext cx="482738" cy="412834"/>
            </a:xfrm>
            <a:custGeom>
              <a:avLst/>
              <a:gdLst>
                <a:gd name="connsiteX0" fmla="*/ 482737 w 482738"/>
                <a:gd name="connsiteY0" fmla="*/ 50 h 412834"/>
                <a:gd name="connsiteX1" fmla="*/ 238262 w 482738"/>
                <a:gd name="connsiteY1" fmla="*/ 108000 h 412834"/>
                <a:gd name="connsiteX2" fmla="*/ 89037 w 482738"/>
                <a:gd name="connsiteY2" fmla="*/ 215950 h 412834"/>
                <a:gd name="connsiteX3" fmla="*/ 137 w 482738"/>
                <a:gd name="connsiteY3" fmla="*/ 412800 h 412834"/>
                <a:gd name="connsiteX4" fmla="*/ 108087 w 482738"/>
                <a:gd name="connsiteY4" fmla="*/ 200075 h 412834"/>
                <a:gd name="connsiteX5" fmla="*/ 241437 w 482738"/>
                <a:gd name="connsiteY5" fmla="*/ 95300 h 412834"/>
                <a:gd name="connsiteX6" fmla="*/ 482737 w 482738"/>
                <a:gd name="connsiteY6" fmla="*/ 50 h 41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738" h="412834">
                  <a:moveTo>
                    <a:pt x="482737" y="50"/>
                  </a:moveTo>
                  <a:cubicBezTo>
                    <a:pt x="482208" y="2167"/>
                    <a:pt x="303879" y="72017"/>
                    <a:pt x="238262" y="108000"/>
                  </a:cubicBezTo>
                  <a:cubicBezTo>
                    <a:pt x="172645" y="143983"/>
                    <a:pt x="128724" y="165150"/>
                    <a:pt x="89037" y="215950"/>
                  </a:cubicBezTo>
                  <a:cubicBezTo>
                    <a:pt x="49350" y="266750"/>
                    <a:pt x="-3038" y="415446"/>
                    <a:pt x="137" y="412800"/>
                  </a:cubicBezTo>
                  <a:cubicBezTo>
                    <a:pt x="3312" y="410154"/>
                    <a:pt x="67870" y="252992"/>
                    <a:pt x="108087" y="200075"/>
                  </a:cubicBezTo>
                  <a:cubicBezTo>
                    <a:pt x="148304" y="147158"/>
                    <a:pt x="180054" y="127050"/>
                    <a:pt x="241437" y="95300"/>
                  </a:cubicBezTo>
                  <a:cubicBezTo>
                    <a:pt x="302820" y="63550"/>
                    <a:pt x="483266" y="-2067"/>
                    <a:pt x="482737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2BE78538-E99E-E1E1-8AB7-EEF33FF02161}"/>
                </a:ext>
              </a:extLst>
            </p:cNvPr>
            <p:cNvSpPr/>
            <p:nvPr/>
          </p:nvSpPr>
          <p:spPr>
            <a:xfrm>
              <a:off x="2510332" y="3647734"/>
              <a:ext cx="201531" cy="613425"/>
            </a:xfrm>
            <a:custGeom>
              <a:avLst/>
              <a:gdLst>
                <a:gd name="connsiteX0" fmla="*/ 58243 w 201531"/>
                <a:gd name="connsiteY0" fmla="*/ 341 h 613425"/>
                <a:gd name="connsiteX1" fmla="*/ 39193 w 201531"/>
                <a:gd name="connsiteY1" fmla="*/ 206716 h 613425"/>
                <a:gd name="connsiteX2" fmla="*/ 20143 w 201531"/>
                <a:gd name="connsiteY2" fmla="*/ 289266 h 613425"/>
                <a:gd name="connsiteX3" fmla="*/ 39193 w 201531"/>
                <a:gd name="connsiteY3" fmla="*/ 432141 h 613425"/>
                <a:gd name="connsiteX4" fmla="*/ 1093 w 201531"/>
                <a:gd name="connsiteY4" fmla="*/ 362291 h 613425"/>
                <a:gd name="connsiteX5" fmla="*/ 89993 w 201531"/>
                <a:gd name="connsiteY5" fmla="*/ 495641 h 613425"/>
                <a:gd name="connsiteX6" fmla="*/ 201118 w 201531"/>
                <a:gd name="connsiteY6" fmla="*/ 613116 h 613425"/>
                <a:gd name="connsiteX7" fmla="*/ 124918 w 201531"/>
                <a:gd name="connsiteY7" fmla="*/ 527391 h 613425"/>
                <a:gd name="connsiteX8" fmla="*/ 51893 w 201531"/>
                <a:gd name="connsiteY8" fmla="*/ 451191 h 613425"/>
                <a:gd name="connsiteX9" fmla="*/ 39193 w 201531"/>
                <a:gd name="connsiteY9" fmla="*/ 333716 h 613425"/>
                <a:gd name="connsiteX10" fmla="*/ 39193 w 201531"/>
                <a:gd name="connsiteY10" fmla="*/ 162266 h 613425"/>
                <a:gd name="connsiteX11" fmla="*/ 58243 w 201531"/>
                <a:gd name="connsiteY11" fmla="*/ 341 h 61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31" h="613425">
                  <a:moveTo>
                    <a:pt x="58243" y="341"/>
                  </a:moveTo>
                  <a:cubicBezTo>
                    <a:pt x="58243" y="7749"/>
                    <a:pt x="45543" y="158562"/>
                    <a:pt x="39193" y="206716"/>
                  </a:cubicBezTo>
                  <a:cubicBezTo>
                    <a:pt x="32843" y="254870"/>
                    <a:pt x="20143" y="251695"/>
                    <a:pt x="20143" y="289266"/>
                  </a:cubicBezTo>
                  <a:cubicBezTo>
                    <a:pt x="20143" y="326837"/>
                    <a:pt x="42368" y="419970"/>
                    <a:pt x="39193" y="432141"/>
                  </a:cubicBezTo>
                  <a:cubicBezTo>
                    <a:pt x="36018" y="444312"/>
                    <a:pt x="-7374" y="351708"/>
                    <a:pt x="1093" y="362291"/>
                  </a:cubicBezTo>
                  <a:cubicBezTo>
                    <a:pt x="9560" y="372874"/>
                    <a:pt x="56656" y="453837"/>
                    <a:pt x="89993" y="495641"/>
                  </a:cubicBezTo>
                  <a:cubicBezTo>
                    <a:pt x="123330" y="537445"/>
                    <a:pt x="195297" y="607824"/>
                    <a:pt x="201118" y="613116"/>
                  </a:cubicBezTo>
                  <a:cubicBezTo>
                    <a:pt x="206939" y="618408"/>
                    <a:pt x="149789" y="554378"/>
                    <a:pt x="124918" y="527391"/>
                  </a:cubicBezTo>
                  <a:cubicBezTo>
                    <a:pt x="100047" y="500404"/>
                    <a:pt x="66181" y="483470"/>
                    <a:pt x="51893" y="451191"/>
                  </a:cubicBezTo>
                  <a:cubicBezTo>
                    <a:pt x="37605" y="418912"/>
                    <a:pt x="41310" y="381870"/>
                    <a:pt x="39193" y="333716"/>
                  </a:cubicBezTo>
                  <a:cubicBezTo>
                    <a:pt x="37076" y="285562"/>
                    <a:pt x="32314" y="216770"/>
                    <a:pt x="39193" y="162266"/>
                  </a:cubicBezTo>
                  <a:cubicBezTo>
                    <a:pt x="46072" y="107762"/>
                    <a:pt x="58243" y="-7067"/>
                    <a:pt x="58243" y="3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5CCB4994-BDDA-F997-D4B1-FB57FBD6D4EF}"/>
                </a:ext>
              </a:extLst>
            </p:cNvPr>
            <p:cNvSpPr/>
            <p:nvPr/>
          </p:nvSpPr>
          <p:spPr>
            <a:xfrm>
              <a:off x="2505982" y="4148632"/>
              <a:ext cx="70603" cy="520628"/>
            </a:xfrm>
            <a:custGeom>
              <a:avLst/>
              <a:gdLst>
                <a:gd name="connsiteX0" fmla="*/ 46718 w 70603"/>
                <a:gd name="connsiteY0" fmla="*/ 1093 h 520628"/>
                <a:gd name="connsiteX1" fmla="*/ 43543 w 70603"/>
                <a:gd name="connsiteY1" fmla="*/ 350343 h 520628"/>
                <a:gd name="connsiteX2" fmla="*/ 18143 w 70603"/>
                <a:gd name="connsiteY2" fmla="*/ 445593 h 520628"/>
                <a:gd name="connsiteX3" fmla="*/ 2268 w 70603"/>
                <a:gd name="connsiteY3" fmla="*/ 512268 h 520628"/>
                <a:gd name="connsiteX4" fmla="*/ 68943 w 70603"/>
                <a:gd name="connsiteY4" fmla="*/ 248743 h 520628"/>
                <a:gd name="connsiteX5" fmla="*/ 46718 w 70603"/>
                <a:gd name="connsiteY5" fmla="*/ 1093 h 52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03" h="520628">
                  <a:moveTo>
                    <a:pt x="46718" y="1093"/>
                  </a:moveTo>
                  <a:cubicBezTo>
                    <a:pt x="42485" y="18026"/>
                    <a:pt x="48306" y="276260"/>
                    <a:pt x="43543" y="350343"/>
                  </a:cubicBezTo>
                  <a:cubicBezTo>
                    <a:pt x="38780" y="424426"/>
                    <a:pt x="25022" y="418606"/>
                    <a:pt x="18143" y="445593"/>
                  </a:cubicBezTo>
                  <a:cubicBezTo>
                    <a:pt x="11264" y="472580"/>
                    <a:pt x="-6199" y="545076"/>
                    <a:pt x="2268" y="512268"/>
                  </a:cubicBezTo>
                  <a:cubicBezTo>
                    <a:pt x="10735" y="479460"/>
                    <a:pt x="60476" y="329176"/>
                    <a:pt x="68943" y="248743"/>
                  </a:cubicBezTo>
                  <a:cubicBezTo>
                    <a:pt x="77410" y="168310"/>
                    <a:pt x="50951" y="-15840"/>
                    <a:pt x="46718" y="10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A8DE9DD-BDA5-6585-5879-DBA933D74A80}"/>
                </a:ext>
              </a:extLst>
            </p:cNvPr>
            <p:cNvSpPr/>
            <p:nvPr/>
          </p:nvSpPr>
          <p:spPr>
            <a:xfrm>
              <a:off x="2546343" y="4486398"/>
              <a:ext cx="712409" cy="180905"/>
            </a:xfrm>
            <a:custGeom>
              <a:avLst/>
              <a:gdLst>
                <a:gd name="connsiteX0" fmla="*/ 7 w 712409"/>
                <a:gd name="connsiteY0" fmla="*/ 180852 h 180905"/>
                <a:gd name="connsiteX1" fmla="*/ 152407 w 712409"/>
                <a:gd name="connsiteY1" fmla="*/ 60202 h 180905"/>
                <a:gd name="connsiteX2" fmla="*/ 454032 w 712409"/>
                <a:gd name="connsiteY2" fmla="*/ 18927 h 180905"/>
                <a:gd name="connsiteX3" fmla="*/ 628657 w 712409"/>
                <a:gd name="connsiteY3" fmla="*/ 44327 h 180905"/>
                <a:gd name="connsiteX4" fmla="*/ 711207 w 712409"/>
                <a:gd name="connsiteY4" fmla="*/ 101477 h 180905"/>
                <a:gd name="connsiteX5" fmla="*/ 669932 w 712409"/>
                <a:gd name="connsiteY5" fmla="*/ 63377 h 180905"/>
                <a:gd name="connsiteX6" fmla="*/ 565157 w 712409"/>
                <a:gd name="connsiteY6" fmla="*/ 3052 h 180905"/>
                <a:gd name="connsiteX7" fmla="*/ 234957 w 712409"/>
                <a:gd name="connsiteY7" fmla="*/ 12577 h 180905"/>
                <a:gd name="connsiteX8" fmla="*/ 146057 w 712409"/>
                <a:gd name="connsiteY8" fmla="*/ 44327 h 180905"/>
                <a:gd name="connsiteX9" fmla="*/ 7 w 712409"/>
                <a:gd name="connsiteY9" fmla="*/ 180852 h 18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409" h="180905">
                  <a:moveTo>
                    <a:pt x="7" y="180852"/>
                  </a:moveTo>
                  <a:cubicBezTo>
                    <a:pt x="1065" y="183498"/>
                    <a:pt x="76736" y="87189"/>
                    <a:pt x="152407" y="60202"/>
                  </a:cubicBezTo>
                  <a:cubicBezTo>
                    <a:pt x="228078" y="33214"/>
                    <a:pt x="374657" y="21573"/>
                    <a:pt x="454032" y="18927"/>
                  </a:cubicBezTo>
                  <a:cubicBezTo>
                    <a:pt x="533407" y="16281"/>
                    <a:pt x="585795" y="30569"/>
                    <a:pt x="628657" y="44327"/>
                  </a:cubicBezTo>
                  <a:cubicBezTo>
                    <a:pt x="671519" y="58085"/>
                    <a:pt x="704328" y="98302"/>
                    <a:pt x="711207" y="101477"/>
                  </a:cubicBezTo>
                  <a:cubicBezTo>
                    <a:pt x="718086" y="104652"/>
                    <a:pt x="694274" y="79781"/>
                    <a:pt x="669932" y="63377"/>
                  </a:cubicBezTo>
                  <a:cubicBezTo>
                    <a:pt x="645590" y="46973"/>
                    <a:pt x="637653" y="11519"/>
                    <a:pt x="565157" y="3052"/>
                  </a:cubicBezTo>
                  <a:cubicBezTo>
                    <a:pt x="492661" y="-5415"/>
                    <a:pt x="304807" y="5698"/>
                    <a:pt x="234957" y="12577"/>
                  </a:cubicBezTo>
                  <a:cubicBezTo>
                    <a:pt x="165107" y="19456"/>
                    <a:pt x="183099" y="20515"/>
                    <a:pt x="146057" y="44327"/>
                  </a:cubicBezTo>
                  <a:cubicBezTo>
                    <a:pt x="109015" y="68139"/>
                    <a:pt x="-1051" y="178206"/>
                    <a:pt x="7" y="1808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F0CCEDEB-930E-FDA5-45B5-C30578BD1196}"/>
                </a:ext>
              </a:extLst>
            </p:cNvPr>
            <p:cNvSpPr/>
            <p:nvPr/>
          </p:nvSpPr>
          <p:spPr>
            <a:xfrm>
              <a:off x="2533391" y="4565278"/>
              <a:ext cx="127259" cy="210182"/>
            </a:xfrm>
            <a:custGeom>
              <a:avLst/>
              <a:gdLst>
                <a:gd name="connsiteX0" fmla="*/ 108209 w 127259"/>
                <a:gd name="connsiteY0" fmla="*/ 372 h 210182"/>
                <a:gd name="connsiteX1" fmla="*/ 32009 w 127259"/>
                <a:gd name="connsiteY1" fmla="*/ 92447 h 210182"/>
                <a:gd name="connsiteX2" fmla="*/ 16134 w 127259"/>
                <a:gd name="connsiteY2" fmla="*/ 130547 h 210182"/>
                <a:gd name="connsiteX3" fmla="*/ 54234 w 127259"/>
                <a:gd name="connsiteY3" fmla="*/ 174997 h 210182"/>
                <a:gd name="connsiteX4" fmla="*/ 127259 w 127259"/>
                <a:gd name="connsiteY4" fmla="*/ 209922 h 210182"/>
                <a:gd name="connsiteX5" fmla="*/ 54234 w 127259"/>
                <a:gd name="connsiteY5" fmla="*/ 187697 h 210182"/>
                <a:gd name="connsiteX6" fmla="*/ 3434 w 127259"/>
                <a:gd name="connsiteY6" fmla="*/ 130547 h 210182"/>
                <a:gd name="connsiteX7" fmla="*/ 108209 w 127259"/>
                <a:gd name="connsiteY7" fmla="*/ 372 h 21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259" h="210182">
                  <a:moveTo>
                    <a:pt x="108209" y="372"/>
                  </a:moveTo>
                  <a:cubicBezTo>
                    <a:pt x="112971" y="-5978"/>
                    <a:pt x="47355" y="70751"/>
                    <a:pt x="32009" y="92447"/>
                  </a:cubicBezTo>
                  <a:cubicBezTo>
                    <a:pt x="16663" y="114143"/>
                    <a:pt x="12430" y="116789"/>
                    <a:pt x="16134" y="130547"/>
                  </a:cubicBezTo>
                  <a:cubicBezTo>
                    <a:pt x="19838" y="144305"/>
                    <a:pt x="35713" y="161768"/>
                    <a:pt x="54234" y="174997"/>
                  </a:cubicBezTo>
                  <a:cubicBezTo>
                    <a:pt x="72755" y="188226"/>
                    <a:pt x="127259" y="207805"/>
                    <a:pt x="127259" y="209922"/>
                  </a:cubicBezTo>
                  <a:cubicBezTo>
                    <a:pt x="127259" y="212039"/>
                    <a:pt x="74872" y="200926"/>
                    <a:pt x="54234" y="187697"/>
                  </a:cubicBezTo>
                  <a:cubicBezTo>
                    <a:pt x="33596" y="174468"/>
                    <a:pt x="-12970" y="163355"/>
                    <a:pt x="3434" y="130547"/>
                  </a:cubicBezTo>
                  <a:cubicBezTo>
                    <a:pt x="19838" y="97739"/>
                    <a:pt x="103447" y="6722"/>
                    <a:pt x="108209" y="3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E3EBEFC-D909-C92F-D2CA-A2F0E9DC15DA}"/>
                </a:ext>
              </a:extLst>
            </p:cNvPr>
            <p:cNvSpPr/>
            <p:nvPr/>
          </p:nvSpPr>
          <p:spPr>
            <a:xfrm>
              <a:off x="2509426" y="4505323"/>
              <a:ext cx="176736" cy="215902"/>
            </a:xfrm>
            <a:custGeom>
              <a:avLst/>
              <a:gdLst>
                <a:gd name="connsiteX0" fmla="*/ 176624 w 176736"/>
                <a:gd name="connsiteY0" fmla="*/ 2 h 215902"/>
                <a:gd name="connsiteX1" fmla="*/ 36924 w 176736"/>
                <a:gd name="connsiteY1" fmla="*/ 120652 h 215902"/>
                <a:gd name="connsiteX2" fmla="*/ 11524 w 176736"/>
                <a:gd name="connsiteY2" fmla="*/ 165102 h 215902"/>
                <a:gd name="connsiteX3" fmla="*/ 11524 w 176736"/>
                <a:gd name="connsiteY3" fmla="*/ 215902 h 215902"/>
                <a:gd name="connsiteX4" fmla="*/ 11524 w 176736"/>
                <a:gd name="connsiteY4" fmla="*/ 117477 h 215902"/>
                <a:gd name="connsiteX5" fmla="*/ 176624 w 176736"/>
                <a:gd name="connsiteY5" fmla="*/ 2 h 2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6" h="215902">
                  <a:moveTo>
                    <a:pt x="176624" y="2"/>
                  </a:moveTo>
                  <a:cubicBezTo>
                    <a:pt x="180857" y="531"/>
                    <a:pt x="64441" y="93135"/>
                    <a:pt x="36924" y="120652"/>
                  </a:cubicBezTo>
                  <a:cubicBezTo>
                    <a:pt x="9407" y="148169"/>
                    <a:pt x="15757" y="149227"/>
                    <a:pt x="11524" y="165102"/>
                  </a:cubicBezTo>
                  <a:cubicBezTo>
                    <a:pt x="7291" y="180977"/>
                    <a:pt x="11524" y="215902"/>
                    <a:pt x="11524" y="215902"/>
                  </a:cubicBezTo>
                  <a:cubicBezTo>
                    <a:pt x="11524" y="207965"/>
                    <a:pt x="-14405" y="152402"/>
                    <a:pt x="11524" y="117477"/>
                  </a:cubicBezTo>
                  <a:cubicBezTo>
                    <a:pt x="37453" y="82552"/>
                    <a:pt x="172391" y="-527"/>
                    <a:pt x="17662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80EF98AD-6E09-BCDA-AAE0-2B6DB997AE44}"/>
                </a:ext>
              </a:extLst>
            </p:cNvPr>
            <p:cNvSpPr/>
            <p:nvPr/>
          </p:nvSpPr>
          <p:spPr>
            <a:xfrm>
              <a:off x="3241574" y="4210037"/>
              <a:ext cx="47898" cy="369223"/>
            </a:xfrm>
            <a:custGeom>
              <a:avLst/>
              <a:gdLst>
                <a:gd name="connsiteX0" fmla="*/ 47726 w 47898"/>
                <a:gd name="connsiteY0" fmla="*/ 13 h 369223"/>
                <a:gd name="connsiteX1" fmla="*/ 15976 w 47898"/>
                <a:gd name="connsiteY1" fmla="*/ 177813 h 369223"/>
                <a:gd name="connsiteX2" fmla="*/ 12801 w 47898"/>
                <a:gd name="connsiteY2" fmla="*/ 254013 h 369223"/>
                <a:gd name="connsiteX3" fmla="*/ 31851 w 47898"/>
                <a:gd name="connsiteY3" fmla="*/ 368313 h 369223"/>
                <a:gd name="connsiteX4" fmla="*/ 101 w 47898"/>
                <a:gd name="connsiteY4" fmla="*/ 187338 h 369223"/>
                <a:gd name="connsiteX5" fmla="*/ 47726 w 47898"/>
                <a:gd name="connsiteY5" fmla="*/ 13 h 3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98" h="369223">
                  <a:moveTo>
                    <a:pt x="47726" y="13"/>
                  </a:moveTo>
                  <a:cubicBezTo>
                    <a:pt x="50372" y="-1575"/>
                    <a:pt x="21797" y="135480"/>
                    <a:pt x="15976" y="177813"/>
                  </a:cubicBezTo>
                  <a:cubicBezTo>
                    <a:pt x="10155" y="220146"/>
                    <a:pt x="10155" y="222263"/>
                    <a:pt x="12801" y="254013"/>
                  </a:cubicBezTo>
                  <a:cubicBezTo>
                    <a:pt x="15447" y="285763"/>
                    <a:pt x="33968" y="379425"/>
                    <a:pt x="31851" y="368313"/>
                  </a:cubicBezTo>
                  <a:cubicBezTo>
                    <a:pt x="29734" y="357201"/>
                    <a:pt x="-2016" y="248721"/>
                    <a:pt x="101" y="187338"/>
                  </a:cubicBezTo>
                  <a:cubicBezTo>
                    <a:pt x="2218" y="125955"/>
                    <a:pt x="45080" y="1601"/>
                    <a:pt x="4772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AD501330-290F-B88B-5D3A-10D98B5465F7}"/>
                </a:ext>
              </a:extLst>
            </p:cNvPr>
            <p:cNvSpPr/>
            <p:nvPr/>
          </p:nvSpPr>
          <p:spPr>
            <a:xfrm>
              <a:off x="3190325" y="4292587"/>
              <a:ext cx="67576" cy="273105"/>
            </a:xfrm>
            <a:custGeom>
              <a:avLst/>
              <a:gdLst>
                <a:gd name="connsiteX0" fmla="*/ 550 w 67576"/>
                <a:gd name="connsiteY0" fmla="*/ 13 h 273105"/>
                <a:gd name="connsiteX1" fmla="*/ 19600 w 67576"/>
                <a:gd name="connsiteY1" fmla="*/ 177813 h 273105"/>
                <a:gd name="connsiteX2" fmla="*/ 67225 w 67576"/>
                <a:gd name="connsiteY2" fmla="*/ 273063 h 273105"/>
                <a:gd name="connsiteX3" fmla="*/ 38650 w 67576"/>
                <a:gd name="connsiteY3" fmla="*/ 187338 h 273105"/>
                <a:gd name="connsiteX4" fmla="*/ 550 w 67576"/>
                <a:gd name="connsiteY4" fmla="*/ 13 h 27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6" h="273105">
                  <a:moveTo>
                    <a:pt x="550" y="13"/>
                  </a:moveTo>
                  <a:cubicBezTo>
                    <a:pt x="-2625" y="-1574"/>
                    <a:pt x="8487" y="132305"/>
                    <a:pt x="19600" y="177813"/>
                  </a:cubicBezTo>
                  <a:cubicBezTo>
                    <a:pt x="30713" y="223321"/>
                    <a:pt x="64050" y="271476"/>
                    <a:pt x="67225" y="273063"/>
                  </a:cubicBezTo>
                  <a:cubicBezTo>
                    <a:pt x="70400" y="274650"/>
                    <a:pt x="51350" y="231788"/>
                    <a:pt x="38650" y="187338"/>
                  </a:cubicBezTo>
                  <a:cubicBezTo>
                    <a:pt x="25950" y="142888"/>
                    <a:pt x="3725" y="1600"/>
                    <a:pt x="550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57B9BEF9-1796-04BE-A8ED-662BCB79C9DE}"/>
                </a:ext>
              </a:extLst>
            </p:cNvPr>
            <p:cNvSpPr/>
            <p:nvPr/>
          </p:nvSpPr>
          <p:spPr>
            <a:xfrm>
              <a:off x="4211017" y="2933542"/>
              <a:ext cx="902632" cy="160944"/>
            </a:xfrm>
            <a:custGeom>
              <a:avLst/>
              <a:gdLst>
                <a:gd name="connsiteX0" fmla="*/ 2208 w 902632"/>
                <a:gd name="connsiteY0" fmla="*/ 158 h 160944"/>
                <a:gd name="connsiteX1" fmla="*/ 484808 w 902632"/>
                <a:gd name="connsiteY1" fmla="*/ 70008 h 160944"/>
                <a:gd name="connsiteX2" fmla="*/ 284783 w 902632"/>
                <a:gd name="connsiteY2" fmla="*/ 82708 h 160944"/>
                <a:gd name="connsiteX3" fmla="*/ 529258 w 902632"/>
                <a:gd name="connsiteY3" fmla="*/ 76358 h 160944"/>
                <a:gd name="connsiteX4" fmla="*/ 605458 w 902632"/>
                <a:gd name="connsiteY4" fmla="*/ 79533 h 160944"/>
                <a:gd name="connsiteX5" fmla="*/ 891208 w 902632"/>
                <a:gd name="connsiteY5" fmla="*/ 158908 h 160944"/>
                <a:gd name="connsiteX6" fmla="*/ 818183 w 902632"/>
                <a:gd name="connsiteY6" fmla="*/ 130333 h 160944"/>
                <a:gd name="connsiteX7" fmla="*/ 561008 w 902632"/>
                <a:gd name="connsiteY7" fmla="*/ 54133 h 160944"/>
                <a:gd name="connsiteX8" fmla="*/ 316533 w 902632"/>
                <a:gd name="connsiteY8" fmla="*/ 50958 h 160944"/>
                <a:gd name="connsiteX9" fmla="*/ 2208 w 902632"/>
                <a:gd name="connsiteY9" fmla="*/ 158 h 16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32" h="160944">
                  <a:moveTo>
                    <a:pt x="2208" y="158"/>
                  </a:moveTo>
                  <a:cubicBezTo>
                    <a:pt x="30254" y="3333"/>
                    <a:pt x="437712" y="56250"/>
                    <a:pt x="484808" y="70008"/>
                  </a:cubicBezTo>
                  <a:cubicBezTo>
                    <a:pt x="531904" y="83766"/>
                    <a:pt x="277375" y="81650"/>
                    <a:pt x="284783" y="82708"/>
                  </a:cubicBezTo>
                  <a:cubicBezTo>
                    <a:pt x="292191" y="83766"/>
                    <a:pt x="475812" y="76887"/>
                    <a:pt x="529258" y="76358"/>
                  </a:cubicBezTo>
                  <a:cubicBezTo>
                    <a:pt x="582704" y="75829"/>
                    <a:pt x="545133" y="65775"/>
                    <a:pt x="605458" y="79533"/>
                  </a:cubicBezTo>
                  <a:cubicBezTo>
                    <a:pt x="665783" y="93291"/>
                    <a:pt x="855754" y="150441"/>
                    <a:pt x="891208" y="158908"/>
                  </a:cubicBezTo>
                  <a:cubicBezTo>
                    <a:pt x="926662" y="167375"/>
                    <a:pt x="873216" y="147796"/>
                    <a:pt x="818183" y="130333"/>
                  </a:cubicBezTo>
                  <a:cubicBezTo>
                    <a:pt x="763150" y="112871"/>
                    <a:pt x="644616" y="67362"/>
                    <a:pt x="561008" y="54133"/>
                  </a:cubicBezTo>
                  <a:cubicBezTo>
                    <a:pt x="477400" y="40904"/>
                    <a:pt x="412312" y="59425"/>
                    <a:pt x="316533" y="50958"/>
                  </a:cubicBezTo>
                  <a:cubicBezTo>
                    <a:pt x="220754" y="42491"/>
                    <a:pt x="-25838" y="-3017"/>
                    <a:pt x="2208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011842D-3678-EB3E-DBDA-323446B48A0F}"/>
                </a:ext>
              </a:extLst>
            </p:cNvPr>
            <p:cNvSpPr/>
            <p:nvPr/>
          </p:nvSpPr>
          <p:spPr>
            <a:xfrm>
              <a:off x="5140421" y="3104358"/>
              <a:ext cx="184097" cy="379405"/>
            </a:xfrm>
            <a:custGeom>
              <a:avLst/>
              <a:gdLst>
                <a:gd name="connsiteX0" fmla="*/ 3079 w 184097"/>
                <a:gd name="connsiteY0" fmla="*/ 792 h 379405"/>
                <a:gd name="connsiteX1" fmla="*/ 15779 w 184097"/>
                <a:gd name="connsiteY1" fmla="*/ 111917 h 379405"/>
                <a:gd name="connsiteX2" fmla="*/ 57054 w 184097"/>
                <a:gd name="connsiteY2" fmla="*/ 197642 h 379405"/>
                <a:gd name="connsiteX3" fmla="*/ 53879 w 184097"/>
                <a:gd name="connsiteY3" fmla="*/ 143667 h 379405"/>
                <a:gd name="connsiteX4" fmla="*/ 123729 w 184097"/>
                <a:gd name="connsiteY4" fmla="*/ 223042 h 379405"/>
                <a:gd name="connsiteX5" fmla="*/ 133254 w 184097"/>
                <a:gd name="connsiteY5" fmla="*/ 299242 h 379405"/>
                <a:gd name="connsiteX6" fmla="*/ 184054 w 184097"/>
                <a:gd name="connsiteY6" fmla="*/ 378617 h 379405"/>
                <a:gd name="connsiteX7" fmla="*/ 123729 w 184097"/>
                <a:gd name="connsiteY7" fmla="*/ 248442 h 379405"/>
                <a:gd name="connsiteX8" fmla="*/ 69754 w 184097"/>
                <a:gd name="connsiteY8" fmla="*/ 172242 h 379405"/>
                <a:gd name="connsiteX9" fmla="*/ 3079 w 184097"/>
                <a:gd name="connsiteY9" fmla="*/ 792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97" h="379405">
                  <a:moveTo>
                    <a:pt x="3079" y="792"/>
                  </a:moveTo>
                  <a:cubicBezTo>
                    <a:pt x="-5917" y="-9262"/>
                    <a:pt x="6783" y="79109"/>
                    <a:pt x="15779" y="111917"/>
                  </a:cubicBezTo>
                  <a:cubicBezTo>
                    <a:pt x="24775" y="144725"/>
                    <a:pt x="50704" y="192350"/>
                    <a:pt x="57054" y="197642"/>
                  </a:cubicBezTo>
                  <a:cubicBezTo>
                    <a:pt x="63404" y="202934"/>
                    <a:pt x="42767" y="139434"/>
                    <a:pt x="53879" y="143667"/>
                  </a:cubicBezTo>
                  <a:cubicBezTo>
                    <a:pt x="64992" y="147900"/>
                    <a:pt x="110500" y="197113"/>
                    <a:pt x="123729" y="223042"/>
                  </a:cubicBezTo>
                  <a:cubicBezTo>
                    <a:pt x="136958" y="248971"/>
                    <a:pt x="123200" y="273313"/>
                    <a:pt x="133254" y="299242"/>
                  </a:cubicBezTo>
                  <a:cubicBezTo>
                    <a:pt x="143308" y="325171"/>
                    <a:pt x="185641" y="387084"/>
                    <a:pt x="184054" y="378617"/>
                  </a:cubicBezTo>
                  <a:cubicBezTo>
                    <a:pt x="182467" y="370150"/>
                    <a:pt x="142779" y="282838"/>
                    <a:pt x="123729" y="248442"/>
                  </a:cubicBezTo>
                  <a:cubicBezTo>
                    <a:pt x="104679" y="214046"/>
                    <a:pt x="88275" y="209284"/>
                    <a:pt x="69754" y="172242"/>
                  </a:cubicBezTo>
                  <a:cubicBezTo>
                    <a:pt x="51233" y="135200"/>
                    <a:pt x="12075" y="10846"/>
                    <a:pt x="3079" y="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5BD2B2E-1AC3-D96D-7433-AC2A8FA89BFF}"/>
                </a:ext>
              </a:extLst>
            </p:cNvPr>
            <p:cNvSpPr/>
            <p:nvPr/>
          </p:nvSpPr>
          <p:spPr>
            <a:xfrm>
              <a:off x="5152458" y="3506936"/>
              <a:ext cx="213679" cy="300241"/>
            </a:xfrm>
            <a:custGeom>
              <a:avLst/>
              <a:gdLst>
                <a:gd name="connsiteX0" fmla="*/ 184717 w 213679"/>
                <a:gd name="connsiteY0" fmla="*/ 1439 h 300241"/>
                <a:gd name="connsiteX1" fmla="*/ 133917 w 213679"/>
                <a:gd name="connsiteY1" fmla="*/ 125264 h 300241"/>
                <a:gd name="connsiteX2" fmla="*/ 38667 w 213679"/>
                <a:gd name="connsiteY2" fmla="*/ 255439 h 300241"/>
                <a:gd name="connsiteX3" fmla="*/ 567 w 213679"/>
                <a:gd name="connsiteY3" fmla="*/ 299889 h 300241"/>
                <a:gd name="connsiteX4" fmla="*/ 64067 w 213679"/>
                <a:gd name="connsiteY4" fmla="*/ 236389 h 300241"/>
                <a:gd name="connsiteX5" fmla="*/ 213292 w 213679"/>
                <a:gd name="connsiteY5" fmla="*/ 160189 h 300241"/>
                <a:gd name="connsiteX6" fmla="*/ 108517 w 213679"/>
                <a:gd name="connsiteY6" fmla="*/ 198289 h 300241"/>
                <a:gd name="connsiteX7" fmla="*/ 146617 w 213679"/>
                <a:gd name="connsiteY7" fmla="*/ 122089 h 300241"/>
                <a:gd name="connsiteX8" fmla="*/ 54542 w 213679"/>
                <a:gd name="connsiteY8" fmla="*/ 210989 h 300241"/>
                <a:gd name="connsiteX9" fmla="*/ 184717 w 213679"/>
                <a:gd name="connsiteY9" fmla="*/ 1439 h 30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679" h="300241">
                  <a:moveTo>
                    <a:pt x="184717" y="1439"/>
                  </a:moveTo>
                  <a:cubicBezTo>
                    <a:pt x="197946" y="-12849"/>
                    <a:pt x="158259" y="82931"/>
                    <a:pt x="133917" y="125264"/>
                  </a:cubicBezTo>
                  <a:cubicBezTo>
                    <a:pt x="109575" y="167597"/>
                    <a:pt x="60892" y="226335"/>
                    <a:pt x="38667" y="255439"/>
                  </a:cubicBezTo>
                  <a:cubicBezTo>
                    <a:pt x="16442" y="284543"/>
                    <a:pt x="-3666" y="303064"/>
                    <a:pt x="567" y="299889"/>
                  </a:cubicBezTo>
                  <a:cubicBezTo>
                    <a:pt x="4800" y="296714"/>
                    <a:pt x="28613" y="259672"/>
                    <a:pt x="64067" y="236389"/>
                  </a:cubicBezTo>
                  <a:cubicBezTo>
                    <a:pt x="99521" y="213106"/>
                    <a:pt x="205884" y="166539"/>
                    <a:pt x="213292" y="160189"/>
                  </a:cubicBezTo>
                  <a:cubicBezTo>
                    <a:pt x="220700" y="153839"/>
                    <a:pt x="119629" y="204639"/>
                    <a:pt x="108517" y="198289"/>
                  </a:cubicBezTo>
                  <a:cubicBezTo>
                    <a:pt x="97405" y="191939"/>
                    <a:pt x="155613" y="119972"/>
                    <a:pt x="146617" y="122089"/>
                  </a:cubicBezTo>
                  <a:cubicBezTo>
                    <a:pt x="137621" y="124206"/>
                    <a:pt x="50309" y="225806"/>
                    <a:pt x="54542" y="210989"/>
                  </a:cubicBezTo>
                  <a:cubicBezTo>
                    <a:pt x="58775" y="196172"/>
                    <a:pt x="171488" y="15727"/>
                    <a:pt x="184717" y="14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BA1F3B8-EFBF-D8E9-42E1-CE44BFFA2F3C}"/>
                </a:ext>
              </a:extLst>
            </p:cNvPr>
            <p:cNvSpPr/>
            <p:nvPr/>
          </p:nvSpPr>
          <p:spPr>
            <a:xfrm>
              <a:off x="5216424" y="3762317"/>
              <a:ext cx="271730" cy="334964"/>
            </a:xfrm>
            <a:custGeom>
              <a:avLst/>
              <a:gdLst>
                <a:gd name="connsiteX0" fmla="*/ 162026 w 271730"/>
                <a:gd name="connsiteY0" fmla="*/ 58 h 334964"/>
                <a:gd name="connsiteX1" fmla="*/ 12801 w 271730"/>
                <a:gd name="connsiteY1" fmla="*/ 114358 h 334964"/>
                <a:gd name="connsiteX2" fmla="*/ 123926 w 271730"/>
                <a:gd name="connsiteY2" fmla="*/ 69908 h 334964"/>
                <a:gd name="connsiteX3" fmla="*/ 225526 w 271730"/>
                <a:gd name="connsiteY3" fmla="*/ 101658 h 334964"/>
                <a:gd name="connsiteX4" fmla="*/ 238226 w 271730"/>
                <a:gd name="connsiteY4" fmla="*/ 133408 h 334964"/>
                <a:gd name="connsiteX5" fmla="*/ 219176 w 271730"/>
                <a:gd name="connsiteY5" fmla="*/ 190558 h 334964"/>
                <a:gd name="connsiteX6" fmla="*/ 269976 w 271730"/>
                <a:gd name="connsiteY6" fmla="*/ 333433 h 334964"/>
                <a:gd name="connsiteX7" fmla="*/ 254101 w 271730"/>
                <a:gd name="connsiteY7" fmla="*/ 260408 h 334964"/>
                <a:gd name="connsiteX8" fmla="*/ 196951 w 271730"/>
                <a:gd name="connsiteY8" fmla="*/ 171508 h 334964"/>
                <a:gd name="connsiteX9" fmla="*/ 181076 w 271730"/>
                <a:gd name="connsiteY9" fmla="*/ 88958 h 334964"/>
                <a:gd name="connsiteX10" fmla="*/ 101 w 271730"/>
                <a:gd name="connsiteY10" fmla="*/ 98483 h 334964"/>
                <a:gd name="connsiteX11" fmla="*/ 162026 w 271730"/>
                <a:gd name="connsiteY11" fmla="*/ 58 h 33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730" h="334964">
                  <a:moveTo>
                    <a:pt x="162026" y="58"/>
                  </a:moveTo>
                  <a:cubicBezTo>
                    <a:pt x="164143" y="2704"/>
                    <a:pt x="19151" y="102716"/>
                    <a:pt x="12801" y="114358"/>
                  </a:cubicBezTo>
                  <a:cubicBezTo>
                    <a:pt x="6451" y="126000"/>
                    <a:pt x="88472" y="72025"/>
                    <a:pt x="123926" y="69908"/>
                  </a:cubicBezTo>
                  <a:cubicBezTo>
                    <a:pt x="159380" y="67791"/>
                    <a:pt x="206476" y="91075"/>
                    <a:pt x="225526" y="101658"/>
                  </a:cubicBezTo>
                  <a:cubicBezTo>
                    <a:pt x="244576" y="112241"/>
                    <a:pt x="239284" y="118591"/>
                    <a:pt x="238226" y="133408"/>
                  </a:cubicBezTo>
                  <a:cubicBezTo>
                    <a:pt x="237168" y="148225"/>
                    <a:pt x="213884" y="157221"/>
                    <a:pt x="219176" y="190558"/>
                  </a:cubicBezTo>
                  <a:cubicBezTo>
                    <a:pt x="224468" y="223895"/>
                    <a:pt x="264155" y="321791"/>
                    <a:pt x="269976" y="333433"/>
                  </a:cubicBezTo>
                  <a:cubicBezTo>
                    <a:pt x="275797" y="345075"/>
                    <a:pt x="266272" y="287396"/>
                    <a:pt x="254101" y="260408"/>
                  </a:cubicBezTo>
                  <a:cubicBezTo>
                    <a:pt x="241930" y="233421"/>
                    <a:pt x="209122" y="200083"/>
                    <a:pt x="196951" y="171508"/>
                  </a:cubicBezTo>
                  <a:cubicBezTo>
                    <a:pt x="184780" y="142933"/>
                    <a:pt x="213884" y="101129"/>
                    <a:pt x="181076" y="88958"/>
                  </a:cubicBezTo>
                  <a:cubicBezTo>
                    <a:pt x="148268" y="76787"/>
                    <a:pt x="4863" y="111712"/>
                    <a:pt x="101" y="98483"/>
                  </a:cubicBezTo>
                  <a:cubicBezTo>
                    <a:pt x="-4661" y="85254"/>
                    <a:pt x="159909" y="-2588"/>
                    <a:pt x="162026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7E15B7A-FB0B-F29F-4C65-B2C58975A75E}"/>
                </a:ext>
              </a:extLst>
            </p:cNvPr>
            <p:cNvSpPr/>
            <p:nvPr/>
          </p:nvSpPr>
          <p:spPr>
            <a:xfrm>
              <a:off x="4887354" y="3997909"/>
              <a:ext cx="587903" cy="199531"/>
            </a:xfrm>
            <a:custGeom>
              <a:avLst/>
              <a:gdLst>
                <a:gd name="connsiteX0" fmla="*/ 2146 w 587903"/>
                <a:gd name="connsiteY0" fmla="*/ 199441 h 199531"/>
                <a:gd name="connsiteX1" fmla="*/ 240271 w 587903"/>
                <a:gd name="connsiteY1" fmla="*/ 53391 h 199531"/>
                <a:gd name="connsiteX2" fmla="*/ 475221 w 587903"/>
                <a:gd name="connsiteY2" fmla="*/ 31166 h 199531"/>
                <a:gd name="connsiteX3" fmla="*/ 370446 w 587903"/>
                <a:gd name="connsiteY3" fmla="*/ 37516 h 199531"/>
                <a:gd name="connsiteX4" fmla="*/ 487921 w 587903"/>
                <a:gd name="connsiteY4" fmla="*/ 53391 h 199531"/>
                <a:gd name="connsiteX5" fmla="*/ 586346 w 587903"/>
                <a:gd name="connsiteY5" fmla="*/ 101016 h 199531"/>
                <a:gd name="connsiteX6" fmla="*/ 529196 w 587903"/>
                <a:gd name="connsiteY6" fmla="*/ 53391 h 199531"/>
                <a:gd name="connsiteX7" fmla="*/ 294246 w 587903"/>
                <a:gd name="connsiteY7" fmla="*/ 5766 h 199531"/>
                <a:gd name="connsiteX8" fmla="*/ 335521 w 587903"/>
                <a:gd name="connsiteY8" fmla="*/ 8941 h 199531"/>
                <a:gd name="connsiteX9" fmla="*/ 195821 w 587903"/>
                <a:gd name="connsiteY9" fmla="*/ 78791 h 199531"/>
                <a:gd name="connsiteX10" fmla="*/ 125971 w 587903"/>
                <a:gd name="connsiteY10" fmla="*/ 75616 h 199531"/>
                <a:gd name="connsiteX11" fmla="*/ 2146 w 587903"/>
                <a:gd name="connsiteY11" fmla="*/ 199441 h 19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7903" h="199531">
                  <a:moveTo>
                    <a:pt x="2146" y="199441"/>
                  </a:moveTo>
                  <a:cubicBezTo>
                    <a:pt x="21196" y="195737"/>
                    <a:pt x="161425" y="81437"/>
                    <a:pt x="240271" y="53391"/>
                  </a:cubicBezTo>
                  <a:cubicBezTo>
                    <a:pt x="319117" y="25345"/>
                    <a:pt x="453525" y="33812"/>
                    <a:pt x="475221" y="31166"/>
                  </a:cubicBezTo>
                  <a:cubicBezTo>
                    <a:pt x="496917" y="28520"/>
                    <a:pt x="368329" y="33812"/>
                    <a:pt x="370446" y="37516"/>
                  </a:cubicBezTo>
                  <a:cubicBezTo>
                    <a:pt x="372563" y="41220"/>
                    <a:pt x="451938" y="42808"/>
                    <a:pt x="487921" y="53391"/>
                  </a:cubicBezTo>
                  <a:cubicBezTo>
                    <a:pt x="523904" y="63974"/>
                    <a:pt x="579467" y="101016"/>
                    <a:pt x="586346" y="101016"/>
                  </a:cubicBezTo>
                  <a:cubicBezTo>
                    <a:pt x="593225" y="101016"/>
                    <a:pt x="577879" y="69266"/>
                    <a:pt x="529196" y="53391"/>
                  </a:cubicBezTo>
                  <a:cubicBezTo>
                    <a:pt x="480513" y="37516"/>
                    <a:pt x="326525" y="13174"/>
                    <a:pt x="294246" y="5766"/>
                  </a:cubicBezTo>
                  <a:cubicBezTo>
                    <a:pt x="261967" y="-1642"/>
                    <a:pt x="351925" y="-3230"/>
                    <a:pt x="335521" y="8941"/>
                  </a:cubicBezTo>
                  <a:cubicBezTo>
                    <a:pt x="319117" y="21112"/>
                    <a:pt x="230746" y="67678"/>
                    <a:pt x="195821" y="78791"/>
                  </a:cubicBezTo>
                  <a:cubicBezTo>
                    <a:pt x="160896" y="89903"/>
                    <a:pt x="155604" y="59212"/>
                    <a:pt x="125971" y="75616"/>
                  </a:cubicBezTo>
                  <a:cubicBezTo>
                    <a:pt x="96338" y="92020"/>
                    <a:pt x="-16904" y="203145"/>
                    <a:pt x="2146" y="1994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0ABEE90-E78F-B933-A764-A7CFCD4B121D}"/>
                </a:ext>
              </a:extLst>
            </p:cNvPr>
            <p:cNvSpPr/>
            <p:nvPr/>
          </p:nvSpPr>
          <p:spPr>
            <a:xfrm>
              <a:off x="5437026" y="4124289"/>
              <a:ext cx="49763" cy="264169"/>
            </a:xfrm>
            <a:custGeom>
              <a:avLst/>
              <a:gdLst>
                <a:gd name="connsiteX0" fmla="*/ 49374 w 49763"/>
                <a:gd name="connsiteY0" fmla="*/ 36 h 264169"/>
                <a:gd name="connsiteX1" fmla="*/ 23974 w 49763"/>
                <a:gd name="connsiteY1" fmla="*/ 127036 h 264169"/>
                <a:gd name="connsiteX2" fmla="*/ 17624 w 49763"/>
                <a:gd name="connsiteY2" fmla="*/ 263561 h 264169"/>
                <a:gd name="connsiteX3" fmla="*/ 20799 w 49763"/>
                <a:gd name="connsiteY3" fmla="*/ 174661 h 264169"/>
                <a:gd name="connsiteX4" fmla="*/ 1749 w 49763"/>
                <a:gd name="connsiteY4" fmla="*/ 114336 h 264169"/>
                <a:gd name="connsiteX5" fmla="*/ 49374 w 49763"/>
                <a:gd name="connsiteY5" fmla="*/ 36 h 26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63" h="264169">
                  <a:moveTo>
                    <a:pt x="49374" y="36"/>
                  </a:moveTo>
                  <a:cubicBezTo>
                    <a:pt x="53078" y="2153"/>
                    <a:pt x="29266" y="83115"/>
                    <a:pt x="23974" y="127036"/>
                  </a:cubicBezTo>
                  <a:cubicBezTo>
                    <a:pt x="18682" y="170957"/>
                    <a:pt x="18153" y="255624"/>
                    <a:pt x="17624" y="263561"/>
                  </a:cubicBezTo>
                  <a:cubicBezTo>
                    <a:pt x="17095" y="271499"/>
                    <a:pt x="23445" y="199532"/>
                    <a:pt x="20799" y="174661"/>
                  </a:cubicBezTo>
                  <a:cubicBezTo>
                    <a:pt x="18153" y="149790"/>
                    <a:pt x="-6718" y="139736"/>
                    <a:pt x="1749" y="114336"/>
                  </a:cubicBezTo>
                  <a:cubicBezTo>
                    <a:pt x="10216" y="88936"/>
                    <a:pt x="45670" y="-2081"/>
                    <a:pt x="49374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B7DB75A-B154-F7F5-D5AE-4CB11493468F}"/>
                </a:ext>
              </a:extLst>
            </p:cNvPr>
            <p:cNvSpPr/>
            <p:nvPr/>
          </p:nvSpPr>
          <p:spPr>
            <a:xfrm>
              <a:off x="5400675" y="4132898"/>
              <a:ext cx="44490" cy="423093"/>
            </a:xfrm>
            <a:custGeom>
              <a:avLst/>
              <a:gdLst>
                <a:gd name="connsiteX0" fmla="*/ 31750 w 44490"/>
                <a:gd name="connsiteY0" fmla="*/ 952 h 423093"/>
                <a:gd name="connsiteX1" fmla="*/ 6350 w 44490"/>
                <a:gd name="connsiteY1" fmla="*/ 124777 h 423093"/>
                <a:gd name="connsiteX2" fmla="*/ 25400 w 44490"/>
                <a:gd name="connsiteY2" fmla="*/ 277177 h 423093"/>
                <a:gd name="connsiteX3" fmla="*/ 22225 w 44490"/>
                <a:gd name="connsiteY3" fmla="*/ 204152 h 423093"/>
                <a:gd name="connsiteX4" fmla="*/ 44450 w 44490"/>
                <a:gd name="connsiteY4" fmla="*/ 420052 h 423093"/>
                <a:gd name="connsiteX5" fmla="*/ 15875 w 44490"/>
                <a:gd name="connsiteY5" fmla="*/ 321627 h 423093"/>
                <a:gd name="connsiteX6" fmla="*/ 0 w 44490"/>
                <a:gd name="connsiteY6" fmla="*/ 191452 h 423093"/>
                <a:gd name="connsiteX7" fmla="*/ 31750 w 44490"/>
                <a:gd name="connsiteY7" fmla="*/ 952 h 4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90" h="423093">
                  <a:moveTo>
                    <a:pt x="31750" y="952"/>
                  </a:moveTo>
                  <a:cubicBezTo>
                    <a:pt x="32808" y="-10160"/>
                    <a:pt x="7408" y="78740"/>
                    <a:pt x="6350" y="124777"/>
                  </a:cubicBezTo>
                  <a:cubicBezTo>
                    <a:pt x="5292" y="170814"/>
                    <a:pt x="22754" y="263948"/>
                    <a:pt x="25400" y="277177"/>
                  </a:cubicBezTo>
                  <a:cubicBezTo>
                    <a:pt x="28046" y="290406"/>
                    <a:pt x="19050" y="180340"/>
                    <a:pt x="22225" y="204152"/>
                  </a:cubicBezTo>
                  <a:cubicBezTo>
                    <a:pt x="25400" y="227965"/>
                    <a:pt x="45508" y="400473"/>
                    <a:pt x="44450" y="420052"/>
                  </a:cubicBezTo>
                  <a:cubicBezTo>
                    <a:pt x="43392" y="439631"/>
                    <a:pt x="23283" y="359727"/>
                    <a:pt x="15875" y="321627"/>
                  </a:cubicBezTo>
                  <a:cubicBezTo>
                    <a:pt x="8467" y="283527"/>
                    <a:pt x="0" y="239606"/>
                    <a:pt x="0" y="191452"/>
                  </a:cubicBezTo>
                  <a:cubicBezTo>
                    <a:pt x="0" y="143298"/>
                    <a:pt x="30692" y="12064"/>
                    <a:pt x="31750" y="9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17D8E69-48F0-809D-0CFE-BEA000F573B0}"/>
                </a:ext>
              </a:extLst>
            </p:cNvPr>
            <p:cNvSpPr/>
            <p:nvPr/>
          </p:nvSpPr>
          <p:spPr>
            <a:xfrm>
              <a:off x="5184773" y="4568564"/>
              <a:ext cx="241360" cy="213087"/>
            </a:xfrm>
            <a:custGeom>
              <a:avLst/>
              <a:gdLst>
                <a:gd name="connsiteX0" fmla="*/ 241302 w 241360"/>
                <a:gd name="connsiteY0" fmla="*/ 261 h 213087"/>
                <a:gd name="connsiteX1" fmla="*/ 203202 w 241360"/>
                <a:gd name="connsiteY1" fmla="*/ 85986 h 213087"/>
                <a:gd name="connsiteX2" fmla="*/ 193677 w 241360"/>
                <a:gd name="connsiteY2" fmla="*/ 174886 h 213087"/>
                <a:gd name="connsiteX3" fmla="*/ 136527 w 241360"/>
                <a:gd name="connsiteY3" fmla="*/ 190761 h 213087"/>
                <a:gd name="connsiteX4" fmla="*/ 177802 w 241360"/>
                <a:gd name="connsiteY4" fmla="*/ 212986 h 213087"/>
                <a:gd name="connsiteX5" fmla="*/ 107952 w 241360"/>
                <a:gd name="connsiteY5" fmla="*/ 181236 h 213087"/>
                <a:gd name="connsiteX6" fmla="*/ 2 w 241360"/>
                <a:gd name="connsiteY6" fmla="*/ 127261 h 213087"/>
                <a:gd name="connsiteX7" fmla="*/ 111127 w 241360"/>
                <a:gd name="connsiteY7" fmla="*/ 168536 h 213087"/>
                <a:gd name="connsiteX8" fmla="*/ 180977 w 241360"/>
                <a:gd name="connsiteY8" fmla="*/ 171711 h 213087"/>
                <a:gd name="connsiteX9" fmla="*/ 238127 w 241360"/>
                <a:gd name="connsiteY9" fmla="*/ 98686 h 213087"/>
                <a:gd name="connsiteX10" fmla="*/ 212727 w 241360"/>
                <a:gd name="connsiteY10" fmla="*/ 114561 h 213087"/>
                <a:gd name="connsiteX11" fmla="*/ 241302 w 241360"/>
                <a:gd name="connsiteY11" fmla="*/ 261 h 21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60" h="213087">
                  <a:moveTo>
                    <a:pt x="241302" y="261"/>
                  </a:moveTo>
                  <a:cubicBezTo>
                    <a:pt x="239715" y="-4501"/>
                    <a:pt x="211139" y="56882"/>
                    <a:pt x="203202" y="85986"/>
                  </a:cubicBezTo>
                  <a:cubicBezTo>
                    <a:pt x="195265" y="115090"/>
                    <a:pt x="204789" y="157424"/>
                    <a:pt x="193677" y="174886"/>
                  </a:cubicBezTo>
                  <a:cubicBezTo>
                    <a:pt x="182565" y="192348"/>
                    <a:pt x="139173" y="184411"/>
                    <a:pt x="136527" y="190761"/>
                  </a:cubicBezTo>
                  <a:cubicBezTo>
                    <a:pt x="133881" y="197111"/>
                    <a:pt x="182564" y="214573"/>
                    <a:pt x="177802" y="212986"/>
                  </a:cubicBezTo>
                  <a:cubicBezTo>
                    <a:pt x="173040" y="211399"/>
                    <a:pt x="137585" y="195524"/>
                    <a:pt x="107952" y="181236"/>
                  </a:cubicBezTo>
                  <a:cubicBezTo>
                    <a:pt x="78319" y="166948"/>
                    <a:pt x="-527" y="129378"/>
                    <a:pt x="2" y="127261"/>
                  </a:cubicBezTo>
                  <a:cubicBezTo>
                    <a:pt x="531" y="125144"/>
                    <a:pt x="80965" y="161128"/>
                    <a:pt x="111127" y="168536"/>
                  </a:cubicBezTo>
                  <a:cubicBezTo>
                    <a:pt x="141289" y="175944"/>
                    <a:pt x="159810" y="183353"/>
                    <a:pt x="180977" y="171711"/>
                  </a:cubicBezTo>
                  <a:cubicBezTo>
                    <a:pt x="202144" y="160069"/>
                    <a:pt x="232835" y="108211"/>
                    <a:pt x="238127" y="98686"/>
                  </a:cubicBezTo>
                  <a:cubicBezTo>
                    <a:pt x="243419" y="89161"/>
                    <a:pt x="213785" y="127261"/>
                    <a:pt x="212727" y="114561"/>
                  </a:cubicBezTo>
                  <a:cubicBezTo>
                    <a:pt x="211669" y="101861"/>
                    <a:pt x="242889" y="5023"/>
                    <a:pt x="241302" y="2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D8B415D-08C5-9CD0-BC9D-3F96A5EFA278}"/>
                </a:ext>
              </a:extLst>
            </p:cNvPr>
            <p:cNvSpPr/>
            <p:nvPr/>
          </p:nvSpPr>
          <p:spPr>
            <a:xfrm>
              <a:off x="4460181" y="4206279"/>
              <a:ext cx="753886" cy="70449"/>
            </a:xfrm>
            <a:custGeom>
              <a:avLst/>
              <a:gdLst>
                <a:gd name="connsiteX0" fmla="*/ 694 w 753886"/>
                <a:gd name="connsiteY0" fmla="*/ 70446 h 70449"/>
                <a:gd name="connsiteX1" fmla="*/ 486469 w 753886"/>
                <a:gd name="connsiteY1" fmla="*/ 596 h 70449"/>
                <a:gd name="connsiteX2" fmla="*/ 749994 w 753886"/>
                <a:gd name="connsiteY2" fmla="*/ 35521 h 70449"/>
                <a:gd name="connsiteX3" fmla="*/ 626169 w 753886"/>
                <a:gd name="connsiteY3" fmla="*/ 13296 h 70449"/>
                <a:gd name="connsiteX4" fmla="*/ 384869 w 753886"/>
                <a:gd name="connsiteY4" fmla="*/ 3771 h 70449"/>
                <a:gd name="connsiteX5" fmla="*/ 694 w 753886"/>
                <a:gd name="connsiteY5" fmla="*/ 70446 h 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86" h="70449">
                  <a:moveTo>
                    <a:pt x="694" y="70446"/>
                  </a:moveTo>
                  <a:cubicBezTo>
                    <a:pt x="17627" y="69917"/>
                    <a:pt x="361586" y="6417"/>
                    <a:pt x="486469" y="596"/>
                  </a:cubicBezTo>
                  <a:cubicBezTo>
                    <a:pt x="611352" y="-5225"/>
                    <a:pt x="726711" y="33404"/>
                    <a:pt x="749994" y="35521"/>
                  </a:cubicBezTo>
                  <a:cubicBezTo>
                    <a:pt x="773277" y="37638"/>
                    <a:pt x="687023" y="18588"/>
                    <a:pt x="626169" y="13296"/>
                  </a:cubicBezTo>
                  <a:cubicBezTo>
                    <a:pt x="565315" y="8004"/>
                    <a:pt x="488586" y="-5754"/>
                    <a:pt x="384869" y="3771"/>
                  </a:cubicBezTo>
                  <a:cubicBezTo>
                    <a:pt x="281152" y="13296"/>
                    <a:pt x="-16239" y="70975"/>
                    <a:pt x="694" y="704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8A863AC-85D2-7CA1-352C-7C10E97F2ED2}"/>
                </a:ext>
              </a:extLst>
            </p:cNvPr>
            <p:cNvSpPr/>
            <p:nvPr/>
          </p:nvSpPr>
          <p:spPr>
            <a:xfrm>
              <a:off x="4682882" y="4708522"/>
              <a:ext cx="648128" cy="85890"/>
            </a:xfrm>
            <a:custGeom>
              <a:avLst/>
              <a:gdLst>
                <a:gd name="connsiteX0" fmla="*/ 243 w 648128"/>
                <a:gd name="connsiteY0" fmla="*/ 82553 h 85890"/>
                <a:gd name="connsiteX1" fmla="*/ 425693 w 648128"/>
                <a:gd name="connsiteY1" fmla="*/ 76203 h 85890"/>
                <a:gd name="connsiteX2" fmla="*/ 641593 w 648128"/>
                <a:gd name="connsiteY2" fmla="*/ 85728 h 85890"/>
                <a:gd name="connsiteX3" fmla="*/ 581268 w 648128"/>
                <a:gd name="connsiteY3" fmla="*/ 66678 h 85890"/>
                <a:gd name="connsiteX4" fmla="*/ 470143 w 648128"/>
                <a:gd name="connsiteY4" fmla="*/ 3 h 85890"/>
                <a:gd name="connsiteX5" fmla="*/ 543168 w 648128"/>
                <a:gd name="connsiteY5" fmla="*/ 69853 h 85890"/>
                <a:gd name="connsiteX6" fmla="*/ 416168 w 648128"/>
                <a:gd name="connsiteY6" fmla="*/ 50803 h 85890"/>
                <a:gd name="connsiteX7" fmla="*/ 209793 w 648128"/>
                <a:gd name="connsiteY7" fmla="*/ 63503 h 85890"/>
                <a:gd name="connsiteX8" fmla="*/ 362193 w 648128"/>
                <a:gd name="connsiteY8" fmla="*/ 63503 h 85890"/>
                <a:gd name="connsiteX9" fmla="*/ 243 w 648128"/>
                <a:gd name="connsiteY9" fmla="*/ 82553 h 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128" h="85890">
                  <a:moveTo>
                    <a:pt x="243" y="82553"/>
                  </a:moveTo>
                  <a:cubicBezTo>
                    <a:pt x="10826" y="84670"/>
                    <a:pt x="318801" y="75674"/>
                    <a:pt x="425693" y="76203"/>
                  </a:cubicBezTo>
                  <a:cubicBezTo>
                    <a:pt x="532585" y="76732"/>
                    <a:pt x="615664" y="87316"/>
                    <a:pt x="641593" y="85728"/>
                  </a:cubicBezTo>
                  <a:cubicBezTo>
                    <a:pt x="667522" y="84141"/>
                    <a:pt x="609843" y="80965"/>
                    <a:pt x="581268" y="66678"/>
                  </a:cubicBezTo>
                  <a:cubicBezTo>
                    <a:pt x="552693" y="52391"/>
                    <a:pt x="476493" y="-526"/>
                    <a:pt x="470143" y="3"/>
                  </a:cubicBezTo>
                  <a:cubicBezTo>
                    <a:pt x="463793" y="532"/>
                    <a:pt x="552164" y="61386"/>
                    <a:pt x="543168" y="69853"/>
                  </a:cubicBezTo>
                  <a:cubicBezTo>
                    <a:pt x="534172" y="78320"/>
                    <a:pt x="471730" y="51861"/>
                    <a:pt x="416168" y="50803"/>
                  </a:cubicBezTo>
                  <a:cubicBezTo>
                    <a:pt x="360606" y="49745"/>
                    <a:pt x="218789" y="61386"/>
                    <a:pt x="209793" y="63503"/>
                  </a:cubicBezTo>
                  <a:cubicBezTo>
                    <a:pt x="200797" y="65620"/>
                    <a:pt x="397118" y="62445"/>
                    <a:pt x="362193" y="63503"/>
                  </a:cubicBezTo>
                  <a:cubicBezTo>
                    <a:pt x="327268" y="64561"/>
                    <a:pt x="-10340" y="80436"/>
                    <a:pt x="243" y="825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6ADF7554-399F-5F4B-7C84-6AADF2605149}"/>
                </a:ext>
              </a:extLst>
            </p:cNvPr>
            <p:cNvSpPr/>
            <p:nvPr/>
          </p:nvSpPr>
          <p:spPr>
            <a:xfrm>
              <a:off x="3943245" y="4505183"/>
              <a:ext cx="479889" cy="209708"/>
            </a:xfrm>
            <a:custGeom>
              <a:avLst/>
              <a:gdLst>
                <a:gd name="connsiteX0" fmla="*/ 105 w 479889"/>
                <a:gd name="connsiteY0" fmla="*/ 142 h 209708"/>
                <a:gd name="connsiteX1" fmla="*/ 374755 w 479889"/>
                <a:gd name="connsiteY1" fmla="*/ 136667 h 209708"/>
                <a:gd name="connsiteX2" fmla="*/ 479530 w 479889"/>
                <a:gd name="connsiteY2" fmla="*/ 209692 h 209708"/>
                <a:gd name="connsiteX3" fmla="*/ 406505 w 479889"/>
                <a:gd name="connsiteY3" fmla="*/ 143017 h 209708"/>
                <a:gd name="connsiteX4" fmla="*/ 336655 w 479889"/>
                <a:gd name="connsiteY4" fmla="*/ 111267 h 209708"/>
                <a:gd name="connsiteX5" fmla="*/ 105 w 479889"/>
                <a:gd name="connsiteY5" fmla="*/ 142 h 2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889" h="209708">
                  <a:moveTo>
                    <a:pt x="105" y="142"/>
                  </a:moveTo>
                  <a:cubicBezTo>
                    <a:pt x="6455" y="4375"/>
                    <a:pt x="294851" y="101742"/>
                    <a:pt x="374755" y="136667"/>
                  </a:cubicBezTo>
                  <a:cubicBezTo>
                    <a:pt x="454659" y="171592"/>
                    <a:pt x="474239" y="208634"/>
                    <a:pt x="479530" y="209692"/>
                  </a:cubicBezTo>
                  <a:cubicBezTo>
                    <a:pt x="484821" y="210750"/>
                    <a:pt x="430317" y="159421"/>
                    <a:pt x="406505" y="143017"/>
                  </a:cubicBezTo>
                  <a:cubicBezTo>
                    <a:pt x="382693" y="126613"/>
                    <a:pt x="396451" y="135080"/>
                    <a:pt x="336655" y="111267"/>
                  </a:cubicBezTo>
                  <a:cubicBezTo>
                    <a:pt x="276859" y="87455"/>
                    <a:pt x="-6245" y="-4091"/>
                    <a:pt x="105" y="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CBCA082-C687-D97C-F5CD-0BCE487A44B0}"/>
                </a:ext>
              </a:extLst>
            </p:cNvPr>
            <p:cNvSpPr/>
            <p:nvPr/>
          </p:nvSpPr>
          <p:spPr>
            <a:xfrm>
              <a:off x="4453701" y="4721004"/>
              <a:ext cx="379315" cy="70876"/>
            </a:xfrm>
            <a:custGeom>
              <a:avLst/>
              <a:gdLst>
                <a:gd name="connsiteX0" fmla="*/ 824 w 379315"/>
                <a:gd name="connsiteY0" fmla="*/ 221 h 70876"/>
                <a:gd name="connsiteX1" fmla="*/ 146874 w 379315"/>
                <a:gd name="connsiteY1" fmla="*/ 47846 h 70876"/>
                <a:gd name="connsiteX2" fmla="*/ 378649 w 379315"/>
                <a:gd name="connsiteY2" fmla="*/ 44671 h 70876"/>
                <a:gd name="connsiteX3" fmla="*/ 210374 w 379315"/>
                <a:gd name="connsiteY3" fmla="*/ 70071 h 70876"/>
                <a:gd name="connsiteX4" fmla="*/ 824 w 379315"/>
                <a:gd name="connsiteY4" fmla="*/ 221 h 7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315" h="70876">
                  <a:moveTo>
                    <a:pt x="824" y="221"/>
                  </a:moveTo>
                  <a:cubicBezTo>
                    <a:pt x="-9759" y="-3483"/>
                    <a:pt x="83903" y="40438"/>
                    <a:pt x="146874" y="47846"/>
                  </a:cubicBezTo>
                  <a:cubicBezTo>
                    <a:pt x="209845" y="55254"/>
                    <a:pt x="368066" y="40967"/>
                    <a:pt x="378649" y="44671"/>
                  </a:cubicBezTo>
                  <a:cubicBezTo>
                    <a:pt x="389232" y="48375"/>
                    <a:pt x="271228" y="75892"/>
                    <a:pt x="210374" y="70071"/>
                  </a:cubicBezTo>
                  <a:cubicBezTo>
                    <a:pt x="149520" y="64250"/>
                    <a:pt x="11407" y="3925"/>
                    <a:pt x="824" y="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6211BABA-FC87-FC82-2A18-18A0290731FC}"/>
                </a:ext>
              </a:extLst>
            </p:cNvPr>
            <p:cNvSpPr/>
            <p:nvPr/>
          </p:nvSpPr>
          <p:spPr>
            <a:xfrm>
              <a:off x="4629083" y="4375047"/>
              <a:ext cx="419998" cy="95967"/>
            </a:xfrm>
            <a:custGeom>
              <a:avLst/>
              <a:gdLst>
                <a:gd name="connsiteX0" fmla="*/ 67 w 419998"/>
                <a:gd name="connsiteY0" fmla="*/ 103 h 95967"/>
                <a:gd name="connsiteX1" fmla="*/ 339792 w 419998"/>
                <a:gd name="connsiteY1" fmla="*/ 76303 h 95967"/>
                <a:gd name="connsiteX2" fmla="*/ 419167 w 419998"/>
                <a:gd name="connsiteY2" fmla="*/ 95353 h 95967"/>
                <a:gd name="connsiteX3" fmla="*/ 311217 w 419998"/>
                <a:gd name="connsiteY3" fmla="*/ 60428 h 95967"/>
                <a:gd name="connsiteX4" fmla="*/ 67 w 419998"/>
                <a:gd name="connsiteY4" fmla="*/ 103 h 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98" h="95967">
                  <a:moveTo>
                    <a:pt x="67" y="103"/>
                  </a:moveTo>
                  <a:cubicBezTo>
                    <a:pt x="4829" y="2749"/>
                    <a:pt x="269942" y="60428"/>
                    <a:pt x="339792" y="76303"/>
                  </a:cubicBezTo>
                  <a:cubicBezTo>
                    <a:pt x="409642" y="92178"/>
                    <a:pt x="423929" y="97999"/>
                    <a:pt x="419167" y="95353"/>
                  </a:cubicBezTo>
                  <a:cubicBezTo>
                    <a:pt x="414405" y="92707"/>
                    <a:pt x="377363" y="74715"/>
                    <a:pt x="311217" y="60428"/>
                  </a:cubicBezTo>
                  <a:cubicBezTo>
                    <a:pt x="245071" y="46141"/>
                    <a:pt x="-4695" y="-2543"/>
                    <a:pt x="67" y="1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23B73925-61D9-E585-C310-A20B82E0AD32}"/>
                </a:ext>
              </a:extLst>
            </p:cNvPr>
            <p:cNvSpPr/>
            <p:nvPr/>
          </p:nvSpPr>
          <p:spPr>
            <a:xfrm>
              <a:off x="4682747" y="4273231"/>
              <a:ext cx="553807" cy="54430"/>
            </a:xfrm>
            <a:custGeom>
              <a:avLst/>
              <a:gdLst>
                <a:gd name="connsiteX0" fmla="*/ 378 w 553807"/>
                <a:gd name="connsiteY0" fmla="*/ 54294 h 54430"/>
                <a:gd name="connsiteX1" fmla="*/ 317878 w 553807"/>
                <a:gd name="connsiteY1" fmla="*/ 16194 h 54430"/>
                <a:gd name="connsiteX2" fmla="*/ 552828 w 553807"/>
                <a:gd name="connsiteY2" fmla="*/ 28894 h 54430"/>
                <a:gd name="connsiteX3" fmla="*/ 384553 w 553807"/>
                <a:gd name="connsiteY3" fmla="*/ 319 h 54430"/>
                <a:gd name="connsiteX4" fmla="*/ 378 w 553807"/>
                <a:gd name="connsiteY4" fmla="*/ 54294 h 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07" h="54430">
                  <a:moveTo>
                    <a:pt x="378" y="54294"/>
                  </a:moveTo>
                  <a:cubicBezTo>
                    <a:pt x="-10735" y="56940"/>
                    <a:pt x="225803" y="20427"/>
                    <a:pt x="317878" y="16194"/>
                  </a:cubicBezTo>
                  <a:cubicBezTo>
                    <a:pt x="409953" y="11961"/>
                    <a:pt x="541715" y="31540"/>
                    <a:pt x="552828" y="28894"/>
                  </a:cubicBezTo>
                  <a:cubicBezTo>
                    <a:pt x="563941" y="26248"/>
                    <a:pt x="478744" y="-3385"/>
                    <a:pt x="384553" y="319"/>
                  </a:cubicBezTo>
                  <a:cubicBezTo>
                    <a:pt x="290362" y="4023"/>
                    <a:pt x="11491" y="51648"/>
                    <a:pt x="378" y="542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371C8DD-D41A-2775-101F-D1F66C7062E6}"/>
                </a:ext>
              </a:extLst>
            </p:cNvPr>
            <p:cNvSpPr/>
            <p:nvPr/>
          </p:nvSpPr>
          <p:spPr>
            <a:xfrm>
              <a:off x="3999594" y="4349230"/>
              <a:ext cx="649752" cy="51840"/>
            </a:xfrm>
            <a:custGeom>
              <a:avLst/>
              <a:gdLst>
                <a:gd name="connsiteX0" fmla="*/ 906 w 649752"/>
                <a:gd name="connsiteY0" fmla="*/ 520 h 51840"/>
                <a:gd name="connsiteX1" fmla="*/ 623206 w 649752"/>
                <a:gd name="connsiteY1" fmla="*/ 51320 h 51840"/>
                <a:gd name="connsiteX2" fmla="*/ 486681 w 649752"/>
                <a:gd name="connsiteY2" fmla="*/ 25920 h 51840"/>
                <a:gd name="connsiteX3" fmla="*/ 906 w 649752"/>
                <a:gd name="connsiteY3" fmla="*/ 520 h 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752" h="51840">
                  <a:moveTo>
                    <a:pt x="906" y="520"/>
                  </a:moveTo>
                  <a:cubicBezTo>
                    <a:pt x="23660" y="4753"/>
                    <a:pt x="542244" y="47087"/>
                    <a:pt x="623206" y="51320"/>
                  </a:cubicBezTo>
                  <a:cubicBezTo>
                    <a:pt x="704168" y="55553"/>
                    <a:pt x="582989" y="32799"/>
                    <a:pt x="486681" y="25920"/>
                  </a:cubicBezTo>
                  <a:cubicBezTo>
                    <a:pt x="390373" y="19041"/>
                    <a:pt x="-21848" y="-3713"/>
                    <a:pt x="906" y="5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4286BC5E-4737-A18A-23C1-922E71DA4329}"/>
                </a:ext>
              </a:extLst>
            </p:cNvPr>
            <p:cNvSpPr/>
            <p:nvPr/>
          </p:nvSpPr>
          <p:spPr>
            <a:xfrm>
              <a:off x="3962158" y="4419593"/>
              <a:ext cx="858743" cy="174909"/>
            </a:xfrm>
            <a:custGeom>
              <a:avLst/>
              <a:gdLst>
                <a:gd name="connsiteX0" fmla="*/ 242 w 858743"/>
                <a:gd name="connsiteY0" fmla="*/ 7 h 174909"/>
                <a:gd name="connsiteX1" fmla="*/ 581267 w 858743"/>
                <a:gd name="connsiteY1" fmla="*/ 139707 h 174909"/>
                <a:gd name="connsiteX2" fmla="*/ 857492 w 858743"/>
                <a:gd name="connsiteY2" fmla="*/ 174632 h 174909"/>
                <a:gd name="connsiteX3" fmla="*/ 654292 w 858743"/>
                <a:gd name="connsiteY3" fmla="*/ 146057 h 174909"/>
                <a:gd name="connsiteX4" fmla="*/ 242 w 858743"/>
                <a:gd name="connsiteY4" fmla="*/ 7 h 17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43" h="174909">
                  <a:moveTo>
                    <a:pt x="242" y="7"/>
                  </a:moveTo>
                  <a:cubicBezTo>
                    <a:pt x="-11929" y="-1051"/>
                    <a:pt x="438392" y="110603"/>
                    <a:pt x="581267" y="139707"/>
                  </a:cubicBezTo>
                  <a:cubicBezTo>
                    <a:pt x="724142" y="168811"/>
                    <a:pt x="845321" y="173574"/>
                    <a:pt x="857492" y="174632"/>
                  </a:cubicBezTo>
                  <a:cubicBezTo>
                    <a:pt x="869663" y="175690"/>
                    <a:pt x="792404" y="175161"/>
                    <a:pt x="654292" y="146057"/>
                  </a:cubicBezTo>
                  <a:cubicBezTo>
                    <a:pt x="516180" y="116953"/>
                    <a:pt x="12413" y="1065"/>
                    <a:pt x="24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2886211-3B37-9DBB-1A4E-5763A3C279F0}"/>
                </a:ext>
              </a:extLst>
            </p:cNvPr>
            <p:cNvSpPr/>
            <p:nvPr/>
          </p:nvSpPr>
          <p:spPr>
            <a:xfrm>
              <a:off x="4714722" y="4502106"/>
              <a:ext cx="600872" cy="98028"/>
            </a:xfrm>
            <a:custGeom>
              <a:avLst/>
              <a:gdLst>
                <a:gd name="connsiteX0" fmla="*/ 153 w 600872"/>
                <a:gd name="connsiteY0" fmla="*/ 44 h 98028"/>
                <a:gd name="connsiteX1" fmla="*/ 393853 w 600872"/>
                <a:gd name="connsiteY1" fmla="*/ 95294 h 98028"/>
                <a:gd name="connsiteX2" fmla="*/ 600228 w 600872"/>
                <a:gd name="connsiteY2" fmla="*/ 73069 h 98028"/>
                <a:gd name="connsiteX3" fmla="*/ 441478 w 600872"/>
                <a:gd name="connsiteY3" fmla="*/ 82594 h 98028"/>
                <a:gd name="connsiteX4" fmla="*/ 153 w 600872"/>
                <a:gd name="connsiteY4" fmla="*/ 44 h 9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72" h="98028">
                  <a:moveTo>
                    <a:pt x="153" y="44"/>
                  </a:moveTo>
                  <a:cubicBezTo>
                    <a:pt x="-7784" y="2161"/>
                    <a:pt x="293841" y="83123"/>
                    <a:pt x="393853" y="95294"/>
                  </a:cubicBezTo>
                  <a:cubicBezTo>
                    <a:pt x="493865" y="107465"/>
                    <a:pt x="592291" y="75186"/>
                    <a:pt x="600228" y="73069"/>
                  </a:cubicBezTo>
                  <a:cubicBezTo>
                    <a:pt x="608165" y="70952"/>
                    <a:pt x="542020" y="93707"/>
                    <a:pt x="441478" y="82594"/>
                  </a:cubicBezTo>
                  <a:cubicBezTo>
                    <a:pt x="340936" y="71482"/>
                    <a:pt x="8090" y="-2073"/>
                    <a:pt x="153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85E4A631-E903-C407-9B8A-F2872343448D}"/>
                </a:ext>
              </a:extLst>
            </p:cNvPr>
            <p:cNvSpPr/>
            <p:nvPr/>
          </p:nvSpPr>
          <p:spPr>
            <a:xfrm>
              <a:off x="5049619" y="4162380"/>
              <a:ext cx="331867" cy="235827"/>
            </a:xfrm>
            <a:custGeom>
              <a:avLst/>
              <a:gdLst>
                <a:gd name="connsiteX0" fmla="*/ 328831 w 331867"/>
                <a:gd name="connsiteY0" fmla="*/ 45 h 235827"/>
                <a:gd name="connsiteX1" fmla="*/ 297081 w 331867"/>
                <a:gd name="connsiteY1" fmla="*/ 200070 h 235827"/>
                <a:gd name="connsiteX2" fmla="*/ 176431 w 331867"/>
                <a:gd name="connsiteY2" fmla="*/ 228645 h 235827"/>
                <a:gd name="connsiteX3" fmla="*/ 1806 w 331867"/>
                <a:gd name="connsiteY3" fmla="*/ 225470 h 235827"/>
                <a:gd name="connsiteX4" fmla="*/ 293906 w 331867"/>
                <a:gd name="connsiteY4" fmla="*/ 219120 h 235827"/>
                <a:gd name="connsiteX5" fmla="*/ 328831 w 331867"/>
                <a:gd name="connsiteY5" fmla="*/ 45 h 2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867" h="235827">
                  <a:moveTo>
                    <a:pt x="328831" y="45"/>
                  </a:moveTo>
                  <a:cubicBezTo>
                    <a:pt x="329360" y="-3130"/>
                    <a:pt x="322481" y="161970"/>
                    <a:pt x="297081" y="200070"/>
                  </a:cubicBezTo>
                  <a:cubicBezTo>
                    <a:pt x="271681" y="238170"/>
                    <a:pt x="225643" y="224412"/>
                    <a:pt x="176431" y="228645"/>
                  </a:cubicBezTo>
                  <a:cubicBezTo>
                    <a:pt x="127218" y="232878"/>
                    <a:pt x="-17773" y="227057"/>
                    <a:pt x="1806" y="225470"/>
                  </a:cubicBezTo>
                  <a:cubicBezTo>
                    <a:pt x="21385" y="223883"/>
                    <a:pt x="239931" y="253516"/>
                    <a:pt x="293906" y="219120"/>
                  </a:cubicBezTo>
                  <a:cubicBezTo>
                    <a:pt x="347881" y="184724"/>
                    <a:pt x="328302" y="3220"/>
                    <a:pt x="328831" y="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82BAD090-8371-48ED-FB90-AD642F89F2E8}"/>
                </a:ext>
              </a:extLst>
            </p:cNvPr>
            <p:cNvSpPr/>
            <p:nvPr/>
          </p:nvSpPr>
          <p:spPr>
            <a:xfrm>
              <a:off x="4822178" y="4565601"/>
              <a:ext cx="548916" cy="120810"/>
            </a:xfrm>
            <a:custGeom>
              <a:avLst/>
              <a:gdLst>
                <a:gd name="connsiteX0" fmla="*/ 546747 w 548916"/>
                <a:gd name="connsiteY0" fmla="*/ 49 h 120810"/>
                <a:gd name="connsiteX1" fmla="*/ 476897 w 548916"/>
                <a:gd name="connsiteY1" fmla="*/ 82599 h 120810"/>
                <a:gd name="connsiteX2" fmla="*/ 349897 w 548916"/>
                <a:gd name="connsiteY2" fmla="*/ 111174 h 120810"/>
                <a:gd name="connsiteX3" fmla="*/ 305447 w 548916"/>
                <a:gd name="connsiteY3" fmla="*/ 104824 h 120810"/>
                <a:gd name="connsiteX4" fmla="*/ 647 w 548916"/>
                <a:gd name="connsiteY4" fmla="*/ 120699 h 120810"/>
                <a:gd name="connsiteX5" fmla="*/ 397522 w 548916"/>
                <a:gd name="connsiteY5" fmla="*/ 95299 h 120810"/>
                <a:gd name="connsiteX6" fmla="*/ 546747 w 548916"/>
                <a:gd name="connsiteY6" fmla="*/ 49 h 12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916" h="120810">
                  <a:moveTo>
                    <a:pt x="546747" y="49"/>
                  </a:moveTo>
                  <a:cubicBezTo>
                    <a:pt x="559976" y="-2068"/>
                    <a:pt x="509705" y="64078"/>
                    <a:pt x="476897" y="82599"/>
                  </a:cubicBezTo>
                  <a:cubicBezTo>
                    <a:pt x="444089" y="101120"/>
                    <a:pt x="378472" y="107470"/>
                    <a:pt x="349897" y="111174"/>
                  </a:cubicBezTo>
                  <a:cubicBezTo>
                    <a:pt x="321322" y="114878"/>
                    <a:pt x="363655" y="103236"/>
                    <a:pt x="305447" y="104824"/>
                  </a:cubicBezTo>
                  <a:cubicBezTo>
                    <a:pt x="247239" y="106412"/>
                    <a:pt x="-14699" y="122287"/>
                    <a:pt x="647" y="120699"/>
                  </a:cubicBezTo>
                  <a:cubicBezTo>
                    <a:pt x="15993" y="119112"/>
                    <a:pt x="309151" y="110645"/>
                    <a:pt x="397522" y="95299"/>
                  </a:cubicBezTo>
                  <a:cubicBezTo>
                    <a:pt x="485893" y="79953"/>
                    <a:pt x="533518" y="2166"/>
                    <a:pt x="546747" y="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5DF2908-492A-8549-065B-7FBC4FF129CE}"/>
                </a:ext>
              </a:extLst>
            </p:cNvPr>
            <p:cNvSpPr/>
            <p:nvPr/>
          </p:nvSpPr>
          <p:spPr>
            <a:xfrm>
              <a:off x="3750246" y="4204866"/>
              <a:ext cx="764901" cy="71880"/>
            </a:xfrm>
            <a:custGeom>
              <a:avLst/>
              <a:gdLst>
                <a:gd name="connsiteX0" fmla="*/ 2604 w 764901"/>
                <a:gd name="connsiteY0" fmla="*/ 11534 h 71880"/>
                <a:gd name="connsiteX1" fmla="*/ 228029 w 764901"/>
                <a:gd name="connsiteY1" fmla="*/ 2009 h 71880"/>
                <a:gd name="connsiteX2" fmla="*/ 507429 w 764901"/>
                <a:gd name="connsiteY2" fmla="*/ 55984 h 71880"/>
                <a:gd name="connsiteX3" fmla="*/ 466154 w 764901"/>
                <a:gd name="connsiteY3" fmla="*/ 27409 h 71880"/>
                <a:gd name="connsiteX4" fmla="*/ 764604 w 764901"/>
                <a:gd name="connsiteY4" fmla="*/ 71859 h 71880"/>
                <a:gd name="connsiteX5" fmla="*/ 526479 w 764901"/>
                <a:gd name="connsiteY5" fmla="*/ 33759 h 71880"/>
                <a:gd name="connsiteX6" fmla="*/ 380429 w 764901"/>
                <a:gd name="connsiteY6" fmla="*/ 11534 h 71880"/>
                <a:gd name="connsiteX7" fmla="*/ 2604 w 764901"/>
                <a:gd name="connsiteY7" fmla="*/ 11534 h 7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901" h="71880">
                  <a:moveTo>
                    <a:pt x="2604" y="11534"/>
                  </a:moveTo>
                  <a:cubicBezTo>
                    <a:pt x="-22796" y="9946"/>
                    <a:pt x="143892" y="-5399"/>
                    <a:pt x="228029" y="2009"/>
                  </a:cubicBezTo>
                  <a:cubicBezTo>
                    <a:pt x="312166" y="9417"/>
                    <a:pt x="467741" y="51751"/>
                    <a:pt x="507429" y="55984"/>
                  </a:cubicBezTo>
                  <a:cubicBezTo>
                    <a:pt x="547117" y="60217"/>
                    <a:pt x="423292" y="24763"/>
                    <a:pt x="466154" y="27409"/>
                  </a:cubicBezTo>
                  <a:cubicBezTo>
                    <a:pt x="509016" y="30055"/>
                    <a:pt x="754550" y="70801"/>
                    <a:pt x="764604" y="71859"/>
                  </a:cubicBezTo>
                  <a:cubicBezTo>
                    <a:pt x="774658" y="72917"/>
                    <a:pt x="526479" y="33759"/>
                    <a:pt x="526479" y="33759"/>
                  </a:cubicBezTo>
                  <a:cubicBezTo>
                    <a:pt x="462450" y="23705"/>
                    <a:pt x="465096" y="14180"/>
                    <a:pt x="380429" y="11534"/>
                  </a:cubicBezTo>
                  <a:cubicBezTo>
                    <a:pt x="295762" y="8888"/>
                    <a:pt x="28004" y="13122"/>
                    <a:pt x="2604" y="115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8E7CEA0-8D3B-C1A0-2CE6-36DFDCB206F5}"/>
                </a:ext>
              </a:extLst>
            </p:cNvPr>
            <p:cNvSpPr/>
            <p:nvPr/>
          </p:nvSpPr>
          <p:spPr>
            <a:xfrm>
              <a:off x="3336422" y="4178251"/>
              <a:ext cx="506557" cy="213448"/>
            </a:xfrm>
            <a:custGeom>
              <a:avLst/>
              <a:gdLst>
                <a:gd name="connsiteX0" fmla="*/ 3678 w 506557"/>
                <a:gd name="connsiteY0" fmla="*/ 212774 h 213448"/>
                <a:gd name="connsiteX1" fmla="*/ 305303 w 506557"/>
                <a:gd name="connsiteY1" fmla="*/ 63549 h 213448"/>
                <a:gd name="connsiteX2" fmla="*/ 498978 w 506557"/>
                <a:gd name="connsiteY2" fmla="*/ 15924 h 213448"/>
                <a:gd name="connsiteX3" fmla="*/ 441828 w 506557"/>
                <a:gd name="connsiteY3" fmla="*/ 3224 h 213448"/>
                <a:gd name="connsiteX4" fmla="*/ 206878 w 506557"/>
                <a:gd name="connsiteY4" fmla="*/ 69899 h 213448"/>
                <a:gd name="connsiteX5" fmla="*/ 400553 w 506557"/>
                <a:gd name="connsiteY5" fmla="*/ 34974 h 213448"/>
                <a:gd name="connsiteX6" fmla="*/ 168778 w 506557"/>
                <a:gd name="connsiteY6" fmla="*/ 107999 h 213448"/>
                <a:gd name="connsiteX7" fmla="*/ 140203 w 506557"/>
                <a:gd name="connsiteY7" fmla="*/ 117524 h 213448"/>
                <a:gd name="connsiteX8" fmla="*/ 3678 w 506557"/>
                <a:gd name="connsiteY8" fmla="*/ 212774 h 2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557" h="213448">
                  <a:moveTo>
                    <a:pt x="3678" y="212774"/>
                  </a:moveTo>
                  <a:cubicBezTo>
                    <a:pt x="31195" y="203778"/>
                    <a:pt x="222753" y="96357"/>
                    <a:pt x="305303" y="63549"/>
                  </a:cubicBezTo>
                  <a:cubicBezTo>
                    <a:pt x="387853" y="30741"/>
                    <a:pt x="476224" y="25978"/>
                    <a:pt x="498978" y="15924"/>
                  </a:cubicBezTo>
                  <a:cubicBezTo>
                    <a:pt x="521732" y="5870"/>
                    <a:pt x="490511" y="-5772"/>
                    <a:pt x="441828" y="3224"/>
                  </a:cubicBezTo>
                  <a:cubicBezTo>
                    <a:pt x="393145" y="12220"/>
                    <a:pt x="213757" y="64607"/>
                    <a:pt x="206878" y="69899"/>
                  </a:cubicBezTo>
                  <a:cubicBezTo>
                    <a:pt x="199999" y="75191"/>
                    <a:pt x="406903" y="28624"/>
                    <a:pt x="400553" y="34974"/>
                  </a:cubicBezTo>
                  <a:cubicBezTo>
                    <a:pt x="394203" y="41324"/>
                    <a:pt x="212170" y="94241"/>
                    <a:pt x="168778" y="107999"/>
                  </a:cubicBezTo>
                  <a:cubicBezTo>
                    <a:pt x="125386" y="121757"/>
                    <a:pt x="169307" y="96886"/>
                    <a:pt x="140203" y="117524"/>
                  </a:cubicBezTo>
                  <a:cubicBezTo>
                    <a:pt x="111099" y="138161"/>
                    <a:pt x="-23839" y="221770"/>
                    <a:pt x="3678" y="2127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5AA53F39-C0A8-4FBC-C9C0-70B2FF9EB0ED}"/>
                </a:ext>
              </a:extLst>
            </p:cNvPr>
            <p:cNvSpPr/>
            <p:nvPr/>
          </p:nvSpPr>
          <p:spPr>
            <a:xfrm>
              <a:off x="3705120" y="4491218"/>
              <a:ext cx="292824" cy="75360"/>
            </a:xfrm>
            <a:custGeom>
              <a:avLst/>
              <a:gdLst>
                <a:gd name="connsiteX0" fmla="*/ 105 w 292824"/>
                <a:gd name="connsiteY0" fmla="*/ 1407 h 75360"/>
                <a:gd name="connsiteX1" fmla="*/ 225530 w 292824"/>
                <a:gd name="connsiteY1" fmla="*/ 49032 h 75360"/>
                <a:gd name="connsiteX2" fmla="*/ 292205 w 292824"/>
                <a:gd name="connsiteY2" fmla="*/ 74432 h 75360"/>
                <a:gd name="connsiteX3" fmla="*/ 196955 w 292824"/>
                <a:gd name="connsiteY3" fmla="*/ 17282 h 75360"/>
                <a:gd name="connsiteX4" fmla="*/ 105 w 292824"/>
                <a:gd name="connsiteY4" fmla="*/ 1407 h 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24" h="75360">
                  <a:moveTo>
                    <a:pt x="105" y="1407"/>
                  </a:moveTo>
                  <a:cubicBezTo>
                    <a:pt x="4868" y="6699"/>
                    <a:pt x="176847" y="36861"/>
                    <a:pt x="225530" y="49032"/>
                  </a:cubicBezTo>
                  <a:cubicBezTo>
                    <a:pt x="274213" y="61203"/>
                    <a:pt x="296968" y="79724"/>
                    <a:pt x="292205" y="74432"/>
                  </a:cubicBezTo>
                  <a:cubicBezTo>
                    <a:pt x="287443" y="69140"/>
                    <a:pt x="240876" y="27865"/>
                    <a:pt x="196955" y="17282"/>
                  </a:cubicBezTo>
                  <a:cubicBezTo>
                    <a:pt x="153034" y="6699"/>
                    <a:pt x="-4658" y="-3885"/>
                    <a:pt x="105" y="14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84F46A63-4295-EC0D-8EB7-C0782F1AABBB}"/>
                </a:ext>
              </a:extLst>
            </p:cNvPr>
            <p:cNvSpPr/>
            <p:nvPr/>
          </p:nvSpPr>
          <p:spPr>
            <a:xfrm>
              <a:off x="3707848" y="4377913"/>
              <a:ext cx="218843" cy="57806"/>
            </a:xfrm>
            <a:custGeom>
              <a:avLst/>
              <a:gdLst>
                <a:gd name="connsiteX0" fmla="*/ 552 w 218843"/>
                <a:gd name="connsiteY0" fmla="*/ 57562 h 57806"/>
                <a:gd name="connsiteX1" fmla="*/ 92627 w 218843"/>
                <a:gd name="connsiteY1" fmla="*/ 22637 h 57806"/>
                <a:gd name="connsiteX2" fmla="*/ 54527 w 218843"/>
                <a:gd name="connsiteY2" fmla="*/ 412 h 57806"/>
                <a:gd name="connsiteX3" fmla="*/ 216452 w 218843"/>
                <a:gd name="connsiteY3" fmla="*/ 41687 h 57806"/>
                <a:gd name="connsiteX4" fmla="*/ 143427 w 218843"/>
                <a:gd name="connsiteY4" fmla="*/ 3587 h 57806"/>
                <a:gd name="connsiteX5" fmla="*/ 552 w 218843"/>
                <a:gd name="connsiteY5" fmla="*/ 57562 h 5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43" h="57806">
                  <a:moveTo>
                    <a:pt x="552" y="57562"/>
                  </a:moveTo>
                  <a:cubicBezTo>
                    <a:pt x="-7915" y="60737"/>
                    <a:pt x="83631" y="32162"/>
                    <a:pt x="92627" y="22637"/>
                  </a:cubicBezTo>
                  <a:cubicBezTo>
                    <a:pt x="101623" y="13112"/>
                    <a:pt x="33890" y="-2763"/>
                    <a:pt x="54527" y="412"/>
                  </a:cubicBezTo>
                  <a:cubicBezTo>
                    <a:pt x="75165" y="3587"/>
                    <a:pt x="201635" y="41158"/>
                    <a:pt x="216452" y="41687"/>
                  </a:cubicBezTo>
                  <a:cubicBezTo>
                    <a:pt x="231269" y="42216"/>
                    <a:pt x="173589" y="941"/>
                    <a:pt x="143427" y="3587"/>
                  </a:cubicBezTo>
                  <a:cubicBezTo>
                    <a:pt x="113265" y="6233"/>
                    <a:pt x="9019" y="54387"/>
                    <a:pt x="552" y="575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41869B9-CC4F-D200-4951-8514A12BE768}"/>
                </a:ext>
              </a:extLst>
            </p:cNvPr>
            <p:cNvSpPr/>
            <p:nvPr/>
          </p:nvSpPr>
          <p:spPr>
            <a:xfrm>
              <a:off x="3657599" y="4489435"/>
              <a:ext cx="161059" cy="158781"/>
            </a:xfrm>
            <a:custGeom>
              <a:avLst/>
              <a:gdLst>
                <a:gd name="connsiteX0" fmla="*/ 158751 w 161059"/>
                <a:gd name="connsiteY0" fmla="*/ 15 h 158781"/>
                <a:gd name="connsiteX1" fmla="*/ 142876 w 161059"/>
                <a:gd name="connsiteY1" fmla="*/ 82565 h 158781"/>
                <a:gd name="connsiteX2" fmla="*/ 1 w 161059"/>
                <a:gd name="connsiteY2" fmla="*/ 158765 h 158781"/>
                <a:gd name="connsiteX3" fmla="*/ 139701 w 161059"/>
                <a:gd name="connsiteY3" fmla="*/ 76215 h 158781"/>
                <a:gd name="connsiteX4" fmla="*/ 158751 w 161059"/>
                <a:gd name="connsiteY4" fmla="*/ 15 h 15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59" h="158781">
                  <a:moveTo>
                    <a:pt x="158751" y="15"/>
                  </a:moveTo>
                  <a:cubicBezTo>
                    <a:pt x="159280" y="1073"/>
                    <a:pt x="169334" y="56107"/>
                    <a:pt x="142876" y="82565"/>
                  </a:cubicBezTo>
                  <a:cubicBezTo>
                    <a:pt x="116418" y="109023"/>
                    <a:pt x="530" y="159823"/>
                    <a:pt x="1" y="158765"/>
                  </a:cubicBezTo>
                  <a:cubicBezTo>
                    <a:pt x="-528" y="157707"/>
                    <a:pt x="112184" y="98969"/>
                    <a:pt x="139701" y="76215"/>
                  </a:cubicBezTo>
                  <a:cubicBezTo>
                    <a:pt x="167218" y="53461"/>
                    <a:pt x="158222" y="-1043"/>
                    <a:pt x="158751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46CBBB3A-F623-DFE9-AA88-C60A186EDDD4}"/>
                </a:ext>
              </a:extLst>
            </p:cNvPr>
            <p:cNvSpPr/>
            <p:nvPr/>
          </p:nvSpPr>
          <p:spPr>
            <a:xfrm>
              <a:off x="3497902" y="4452300"/>
              <a:ext cx="267710" cy="129969"/>
            </a:xfrm>
            <a:custGeom>
              <a:avLst/>
              <a:gdLst>
                <a:gd name="connsiteX0" fmla="*/ 948 w 267710"/>
                <a:gd name="connsiteY0" fmla="*/ 129225 h 129969"/>
                <a:gd name="connsiteX1" fmla="*/ 261298 w 267710"/>
                <a:gd name="connsiteY1" fmla="*/ 2225 h 129969"/>
                <a:gd name="connsiteX2" fmla="*/ 175573 w 267710"/>
                <a:gd name="connsiteY2" fmla="*/ 53025 h 129969"/>
                <a:gd name="connsiteX3" fmla="*/ 948 w 267710"/>
                <a:gd name="connsiteY3" fmla="*/ 129225 h 12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10" h="129969">
                  <a:moveTo>
                    <a:pt x="948" y="129225"/>
                  </a:moveTo>
                  <a:cubicBezTo>
                    <a:pt x="15236" y="120758"/>
                    <a:pt x="232194" y="14925"/>
                    <a:pt x="261298" y="2225"/>
                  </a:cubicBezTo>
                  <a:cubicBezTo>
                    <a:pt x="290402" y="-10475"/>
                    <a:pt x="213144" y="34504"/>
                    <a:pt x="175573" y="53025"/>
                  </a:cubicBezTo>
                  <a:cubicBezTo>
                    <a:pt x="138002" y="71546"/>
                    <a:pt x="-13340" y="137692"/>
                    <a:pt x="948" y="1292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1745373-0B13-8C33-88BC-A0DB28DBFE42}"/>
                </a:ext>
              </a:extLst>
            </p:cNvPr>
            <p:cNvSpPr/>
            <p:nvPr/>
          </p:nvSpPr>
          <p:spPr>
            <a:xfrm>
              <a:off x="3484293" y="4349320"/>
              <a:ext cx="233900" cy="166708"/>
            </a:xfrm>
            <a:custGeom>
              <a:avLst/>
              <a:gdLst>
                <a:gd name="connsiteX0" fmla="*/ 233632 w 233900"/>
                <a:gd name="connsiteY0" fmla="*/ 430 h 166708"/>
                <a:gd name="connsiteX1" fmla="*/ 30432 w 233900"/>
                <a:gd name="connsiteY1" fmla="*/ 124255 h 166708"/>
                <a:gd name="connsiteX2" fmla="*/ 5032 w 233900"/>
                <a:gd name="connsiteY2" fmla="*/ 165530 h 166708"/>
                <a:gd name="connsiteX3" fmla="*/ 71707 w 233900"/>
                <a:gd name="connsiteY3" fmla="*/ 86155 h 166708"/>
                <a:gd name="connsiteX4" fmla="*/ 233632 w 233900"/>
                <a:gd name="connsiteY4" fmla="*/ 430 h 1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900" h="166708">
                  <a:moveTo>
                    <a:pt x="233632" y="430"/>
                  </a:moveTo>
                  <a:cubicBezTo>
                    <a:pt x="226753" y="6780"/>
                    <a:pt x="68532" y="96738"/>
                    <a:pt x="30432" y="124255"/>
                  </a:cubicBezTo>
                  <a:cubicBezTo>
                    <a:pt x="-7668" y="151772"/>
                    <a:pt x="-1847" y="171880"/>
                    <a:pt x="5032" y="165530"/>
                  </a:cubicBezTo>
                  <a:cubicBezTo>
                    <a:pt x="11911" y="159180"/>
                    <a:pt x="29903" y="112613"/>
                    <a:pt x="71707" y="86155"/>
                  </a:cubicBezTo>
                  <a:cubicBezTo>
                    <a:pt x="113511" y="59697"/>
                    <a:pt x="240511" y="-5920"/>
                    <a:pt x="233632" y="4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817625E-BB76-76B4-C0D0-79A0B3DA1416}"/>
                </a:ext>
              </a:extLst>
            </p:cNvPr>
            <p:cNvSpPr/>
            <p:nvPr/>
          </p:nvSpPr>
          <p:spPr>
            <a:xfrm>
              <a:off x="3293655" y="4384302"/>
              <a:ext cx="52818" cy="264451"/>
            </a:xfrm>
            <a:custGeom>
              <a:avLst/>
              <a:gdLst>
                <a:gd name="connsiteX0" fmla="*/ 52795 w 52818"/>
                <a:gd name="connsiteY0" fmla="*/ 373 h 264451"/>
                <a:gd name="connsiteX1" fmla="*/ 5170 w 52818"/>
                <a:gd name="connsiteY1" fmla="*/ 127373 h 264451"/>
                <a:gd name="connsiteX2" fmla="*/ 1995 w 52818"/>
                <a:gd name="connsiteY2" fmla="*/ 263898 h 264451"/>
                <a:gd name="connsiteX3" fmla="*/ 11520 w 52818"/>
                <a:gd name="connsiteY3" fmla="*/ 168648 h 264451"/>
                <a:gd name="connsiteX4" fmla="*/ 52795 w 52818"/>
                <a:gd name="connsiteY4" fmla="*/ 373 h 26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8" h="264451">
                  <a:moveTo>
                    <a:pt x="52795" y="373"/>
                  </a:moveTo>
                  <a:cubicBezTo>
                    <a:pt x="51737" y="-6506"/>
                    <a:pt x="13637" y="83452"/>
                    <a:pt x="5170" y="127373"/>
                  </a:cubicBezTo>
                  <a:cubicBezTo>
                    <a:pt x="-3297" y="171294"/>
                    <a:pt x="937" y="257019"/>
                    <a:pt x="1995" y="263898"/>
                  </a:cubicBezTo>
                  <a:cubicBezTo>
                    <a:pt x="3053" y="270777"/>
                    <a:pt x="3582" y="212040"/>
                    <a:pt x="11520" y="168648"/>
                  </a:cubicBezTo>
                  <a:cubicBezTo>
                    <a:pt x="19458" y="125256"/>
                    <a:pt x="53853" y="7252"/>
                    <a:pt x="52795" y="3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349E32EE-ECC2-D16D-29C5-3D15311F1D8F}"/>
                </a:ext>
              </a:extLst>
            </p:cNvPr>
            <p:cNvSpPr/>
            <p:nvPr/>
          </p:nvSpPr>
          <p:spPr>
            <a:xfrm>
              <a:off x="2650626" y="4603733"/>
              <a:ext cx="307538" cy="686866"/>
            </a:xfrm>
            <a:custGeom>
              <a:avLst/>
              <a:gdLst>
                <a:gd name="connsiteX0" fmla="*/ 6849 w 307538"/>
                <a:gd name="connsiteY0" fmla="*/ 17 h 686866"/>
                <a:gd name="connsiteX1" fmla="*/ 32249 w 307538"/>
                <a:gd name="connsiteY1" fmla="*/ 215917 h 686866"/>
                <a:gd name="connsiteX2" fmla="*/ 292599 w 307538"/>
                <a:gd name="connsiteY2" fmla="*/ 663592 h 686866"/>
                <a:gd name="connsiteX3" fmla="*/ 264024 w 307538"/>
                <a:gd name="connsiteY3" fmla="*/ 609617 h 686866"/>
                <a:gd name="connsiteX4" fmla="*/ 165599 w 307538"/>
                <a:gd name="connsiteY4" fmla="*/ 492142 h 686866"/>
                <a:gd name="connsiteX5" fmla="*/ 57649 w 307538"/>
                <a:gd name="connsiteY5" fmla="*/ 225442 h 686866"/>
                <a:gd name="connsiteX6" fmla="*/ 6849 w 307538"/>
                <a:gd name="connsiteY6" fmla="*/ 17 h 68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538" h="686866">
                  <a:moveTo>
                    <a:pt x="6849" y="17"/>
                  </a:moveTo>
                  <a:cubicBezTo>
                    <a:pt x="2616" y="-1570"/>
                    <a:pt x="-15376" y="105321"/>
                    <a:pt x="32249" y="215917"/>
                  </a:cubicBezTo>
                  <a:cubicBezTo>
                    <a:pt x="79874" y="326513"/>
                    <a:pt x="253970" y="597975"/>
                    <a:pt x="292599" y="663592"/>
                  </a:cubicBezTo>
                  <a:cubicBezTo>
                    <a:pt x="331228" y="729209"/>
                    <a:pt x="285191" y="638192"/>
                    <a:pt x="264024" y="609617"/>
                  </a:cubicBezTo>
                  <a:cubicBezTo>
                    <a:pt x="242857" y="581042"/>
                    <a:pt x="199995" y="556171"/>
                    <a:pt x="165599" y="492142"/>
                  </a:cubicBezTo>
                  <a:cubicBezTo>
                    <a:pt x="131203" y="428113"/>
                    <a:pt x="83578" y="303759"/>
                    <a:pt x="57649" y="225442"/>
                  </a:cubicBezTo>
                  <a:cubicBezTo>
                    <a:pt x="31720" y="147125"/>
                    <a:pt x="11082" y="1604"/>
                    <a:pt x="6849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DC7A04A-ADF3-339D-2D46-01D5DAC70D8A}"/>
                </a:ext>
              </a:extLst>
            </p:cNvPr>
            <p:cNvSpPr/>
            <p:nvPr/>
          </p:nvSpPr>
          <p:spPr>
            <a:xfrm>
              <a:off x="2984025" y="5199745"/>
              <a:ext cx="642845" cy="86727"/>
            </a:xfrm>
            <a:custGeom>
              <a:avLst/>
              <a:gdLst>
                <a:gd name="connsiteX0" fmla="*/ 475 w 642845"/>
                <a:gd name="connsiteY0" fmla="*/ 86630 h 86727"/>
                <a:gd name="connsiteX1" fmla="*/ 289400 w 642845"/>
                <a:gd name="connsiteY1" fmla="*/ 23130 h 86727"/>
                <a:gd name="connsiteX2" fmla="*/ 641825 w 642845"/>
                <a:gd name="connsiteY2" fmla="*/ 905 h 86727"/>
                <a:gd name="connsiteX3" fmla="*/ 397350 w 642845"/>
                <a:gd name="connsiteY3" fmla="*/ 29480 h 86727"/>
                <a:gd name="connsiteX4" fmla="*/ 419575 w 642845"/>
                <a:gd name="connsiteY4" fmla="*/ 7255 h 86727"/>
                <a:gd name="connsiteX5" fmla="*/ 225900 w 642845"/>
                <a:gd name="connsiteY5" fmla="*/ 7255 h 86727"/>
                <a:gd name="connsiteX6" fmla="*/ 475 w 642845"/>
                <a:gd name="connsiteY6" fmla="*/ 86630 h 8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845" h="86727">
                  <a:moveTo>
                    <a:pt x="475" y="86630"/>
                  </a:moveTo>
                  <a:cubicBezTo>
                    <a:pt x="11058" y="89276"/>
                    <a:pt x="182508" y="37417"/>
                    <a:pt x="289400" y="23130"/>
                  </a:cubicBezTo>
                  <a:cubicBezTo>
                    <a:pt x="396292" y="8843"/>
                    <a:pt x="623834" y="-153"/>
                    <a:pt x="641825" y="905"/>
                  </a:cubicBezTo>
                  <a:cubicBezTo>
                    <a:pt x="659816" y="1963"/>
                    <a:pt x="434392" y="28422"/>
                    <a:pt x="397350" y="29480"/>
                  </a:cubicBezTo>
                  <a:cubicBezTo>
                    <a:pt x="360308" y="30538"/>
                    <a:pt x="448150" y="10959"/>
                    <a:pt x="419575" y="7255"/>
                  </a:cubicBezTo>
                  <a:cubicBezTo>
                    <a:pt x="391000" y="3551"/>
                    <a:pt x="293104" y="-7032"/>
                    <a:pt x="225900" y="7255"/>
                  </a:cubicBezTo>
                  <a:cubicBezTo>
                    <a:pt x="158696" y="21542"/>
                    <a:pt x="-10108" y="83984"/>
                    <a:pt x="475" y="866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B198DD72-38AF-2323-21C4-34FC2B56D351}"/>
                </a:ext>
              </a:extLst>
            </p:cNvPr>
            <p:cNvSpPr/>
            <p:nvPr/>
          </p:nvSpPr>
          <p:spPr>
            <a:xfrm>
              <a:off x="3625838" y="4794244"/>
              <a:ext cx="777900" cy="406412"/>
            </a:xfrm>
            <a:custGeom>
              <a:avLst/>
              <a:gdLst>
                <a:gd name="connsiteX0" fmla="*/ 777887 w 777900"/>
                <a:gd name="connsiteY0" fmla="*/ 6 h 406412"/>
                <a:gd name="connsiteX1" fmla="*/ 403237 w 777900"/>
                <a:gd name="connsiteY1" fmla="*/ 209556 h 406412"/>
                <a:gd name="connsiteX2" fmla="*/ 12 w 777900"/>
                <a:gd name="connsiteY2" fmla="*/ 406406 h 406412"/>
                <a:gd name="connsiteX3" fmla="*/ 390537 w 777900"/>
                <a:gd name="connsiteY3" fmla="*/ 203206 h 406412"/>
                <a:gd name="connsiteX4" fmla="*/ 777887 w 777900"/>
                <a:gd name="connsiteY4" fmla="*/ 6 h 40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900" h="406412">
                  <a:moveTo>
                    <a:pt x="777887" y="6"/>
                  </a:moveTo>
                  <a:cubicBezTo>
                    <a:pt x="780004" y="1064"/>
                    <a:pt x="532883" y="141823"/>
                    <a:pt x="403237" y="209556"/>
                  </a:cubicBezTo>
                  <a:cubicBezTo>
                    <a:pt x="273591" y="277289"/>
                    <a:pt x="2129" y="407464"/>
                    <a:pt x="12" y="406406"/>
                  </a:cubicBezTo>
                  <a:cubicBezTo>
                    <a:pt x="-2105" y="405348"/>
                    <a:pt x="255070" y="269881"/>
                    <a:pt x="390537" y="203206"/>
                  </a:cubicBezTo>
                  <a:cubicBezTo>
                    <a:pt x="526004" y="136531"/>
                    <a:pt x="775770" y="-1052"/>
                    <a:pt x="77788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3106C451-9D5B-D124-4E21-5253BF178579}"/>
                </a:ext>
              </a:extLst>
            </p:cNvPr>
            <p:cNvSpPr/>
            <p:nvPr/>
          </p:nvSpPr>
          <p:spPr>
            <a:xfrm>
              <a:off x="2936687" y="4575145"/>
              <a:ext cx="356067" cy="70018"/>
            </a:xfrm>
            <a:custGeom>
              <a:avLst/>
              <a:gdLst>
                <a:gd name="connsiteX0" fmla="*/ 355788 w 356067"/>
                <a:gd name="connsiteY0" fmla="*/ 30 h 70018"/>
                <a:gd name="connsiteX1" fmla="*/ 216088 w 356067"/>
                <a:gd name="connsiteY1" fmla="*/ 69880 h 70018"/>
                <a:gd name="connsiteX2" fmla="*/ 188 w 356067"/>
                <a:gd name="connsiteY2" fmla="*/ 19080 h 70018"/>
                <a:gd name="connsiteX3" fmla="*/ 181163 w 356067"/>
                <a:gd name="connsiteY3" fmla="*/ 60355 h 70018"/>
                <a:gd name="connsiteX4" fmla="*/ 355788 w 356067"/>
                <a:gd name="connsiteY4" fmla="*/ 30 h 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067" h="70018">
                  <a:moveTo>
                    <a:pt x="355788" y="30"/>
                  </a:moveTo>
                  <a:cubicBezTo>
                    <a:pt x="361609" y="1618"/>
                    <a:pt x="275355" y="66705"/>
                    <a:pt x="216088" y="69880"/>
                  </a:cubicBezTo>
                  <a:cubicBezTo>
                    <a:pt x="156821" y="73055"/>
                    <a:pt x="6009" y="20668"/>
                    <a:pt x="188" y="19080"/>
                  </a:cubicBezTo>
                  <a:cubicBezTo>
                    <a:pt x="-5633" y="17493"/>
                    <a:pt x="125071" y="61413"/>
                    <a:pt x="181163" y="60355"/>
                  </a:cubicBezTo>
                  <a:cubicBezTo>
                    <a:pt x="237255" y="59297"/>
                    <a:pt x="349967" y="-1558"/>
                    <a:pt x="35578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ECBC7D8D-6705-3AF3-E2C0-CBCCC5227076}"/>
                </a:ext>
              </a:extLst>
            </p:cNvPr>
            <p:cNvSpPr/>
            <p:nvPr/>
          </p:nvSpPr>
          <p:spPr>
            <a:xfrm>
              <a:off x="3037025" y="4594170"/>
              <a:ext cx="65070" cy="155708"/>
            </a:xfrm>
            <a:custGeom>
              <a:avLst/>
              <a:gdLst>
                <a:gd name="connsiteX0" fmla="*/ 14150 w 65070"/>
                <a:gd name="connsiteY0" fmla="*/ 55 h 155708"/>
                <a:gd name="connsiteX1" fmla="*/ 17325 w 65070"/>
                <a:gd name="connsiteY1" fmla="*/ 82605 h 155708"/>
                <a:gd name="connsiteX2" fmla="*/ 64950 w 65070"/>
                <a:gd name="connsiteY2" fmla="*/ 155630 h 155708"/>
                <a:gd name="connsiteX3" fmla="*/ 1450 w 65070"/>
                <a:gd name="connsiteY3" fmla="*/ 95305 h 155708"/>
                <a:gd name="connsiteX4" fmla="*/ 14150 w 65070"/>
                <a:gd name="connsiteY4" fmla="*/ 55 h 15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0" h="155708">
                  <a:moveTo>
                    <a:pt x="14150" y="55"/>
                  </a:moveTo>
                  <a:cubicBezTo>
                    <a:pt x="16796" y="-2062"/>
                    <a:pt x="8858" y="56676"/>
                    <a:pt x="17325" y="82605"/>
                  </a:cubicBezTo>
                  <a:cubicBezTo>
                    <a:pt x="25792" y="108534"/>
                    <a:pt x="67596" y="153513"/>
                    <a:pt x="64950" y="155630"/>
                  </a:cubicBezTo>
                  <a:cubicBezTo>
                    <a:pt x="62304" y="157747"/>
                    <a:pt x="7800" y="116472"/>
                    <a:pt x="1450" y="95305"/>
                  </a:cubicBezTo>
                  <a:cubicBezTo>
                    <a:pt x="-4900" y="74138"/>
                    <a:pt x="11504" y="2172"/>
                    <a:pt x="14150" y="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A61A994-CD94-111D-590D-22593883D98C}"/>
                </a:ext>
              </a:extLst>
            </p:cNvPr>
            <p:cNvSpPr/>
            <p:nvPr/>
          </p:nvSpPr>
          <p:spPr>
            <a:xfrm>
              <a:off x="3205834" y="4584265"/>
              <a:ext cx="852587" cy="123166"/>
            </a:xfrm>
            <a:custGeom>
              <a:avLst/>
              <a:gdLst>
                <a:gd name="connsiteX0" fmla="*/ 916 w 852587"/>
                <a:gd name="connsiteY0" fmla="*/ 54410 h 123166"/>
                <a:gd name="connsiteX1" fmla="*/ 207291 w 852587"/>
                <a:gd name="connsiteY1" fmla="*/ 82985 h 123166"/>
                <a:gd name="connsiteX2" fmla="*/ 451766 w 852587"/>
                <a:gd name="connsiteY2" fmla="*/ 111560 h 123166"/>
                <a:gd name="connsiteX3" fmla="*/ 524791 w 852587"/>
                <a:gd name="connsiteY3" fmla="*/ 79810 h 123166"/>
                <a:gd name="connsiteX4" fmla="*/ 845466 w 852587"/>
                <a:gd name="connsiteY4" fmla="*/ 435 h 123166"/>
                <a:gd name="connsiteX5" fmla="*/ 721641 w 852587"/>
                <a:gd name="connsiteY5" fmla="*/ 51235 h 123166"/>
                <a:gd name="connsiteX6" fmla="*/ 429541 w 852587"/>
                <a:gd name="connsiteY6" fmla="*/ 121085 h 123166"/>
                <a:gd name="connsiteX7" fmla="*/ 308891 w 852587"/>
                <a:gd name="connsiteY7" fmla="*/ 102035 h 123166"/>
                <a:gd name="connsiteX8" fmla="*/ 916 w 852587"/>
                <a:gd name="connsiteY8" fmla="*/ 54410 h 12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587" h="123166">
                  <a:moveTo>
                    <a:pt x="916" y="54410"/>
                  </a:moveTo>
                  <a:cubicBezTo>
                    <a:pt x="-16017" y="51235"/>
                    <a:pt x="207291" y="82985"/>
                    <a:pt x="207291" y="82985"/>
                  </a:cubicBezTo>
                  <a:cubicBezTo>
                    <a:pt x="282433" y="92510"/>
                    <a:pt x="398849" y="112089"/>
                    <a:pt x="451766" y="111560"/>
                  </a:cubicBezTo>
                  <a:cubicBezTo>
                    <a:pt x="504683" y="111031"/>
                    <a:pt x="459174" y="98331"/>
                    <a:pt x="524791" y="79810"/>
                  </a:cubicBezTo>
                  <a:cubicBezTo>
                    <a:pt x="590408" y="61289"/>
                    <a:pt x="812658" y="5198"/>
                    <a:pt x="845466" y="435"/>
                  </a:cubicBezTo>
                  <a:cubicBezTo>
                    <a:pt x="878274" y="-4328"/>
                    <a:pt x="790962" y="31127"/>
                    <a:pt x="721641" y="51235"/>
                  </a:cubicBezTo>
                  <a:cubicBezTo>
                    <a:pt x="652320" y="71343"/>
                    <a:pt x="498333" y="112618"/>
                    <a:pt x="429541" y="121085"/>
                  </a:cubicBezTo>
                  <a:cubicBezTo>
                    <a:pt x="360749" y="129552"/>
                    <a:pt x="377683" y="109972"/>
                    <a:pt x="308891" y="102035"/>
                  </a:cubicBezTo>
                  <a:cubicBezTo>
                    <a:pt x="240099" y="94098"/>
                    <a:pt x="17849" y="57585"/>
                    <a:pt x="916" y="54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5045D4AD-044A-BA31-742B-AEAC7355D181}"/>
                </a:ext>
              </a:extLst>
            </p:cNvPr>
            <p:cNvSpPr/>
            <p:nvPr/>
          </p:nvSpPr>
          <p:spPr>
            <a:xfrm>
              <a:off x="3240094" y="4695795"/>
              <a:ext cx="899515" cy="140832"/>
            </a:xfrm>
            <a:custGeom>
              <a:avLst/>
              <a:gdLst>
                <a:gd name="connsiteX0" fmla="*/ 1581 w 899515"/>
                <a:gd name="connsiteY0" fmla="*/ 107980 h 140832"/>
                <a:gd name="connsiteX1" fmla="*/ 436556 w 899515"/>
                <a:gd name="connsiteY1" fmla="*/ 136555 h 140832"/>
                <a:gd name="connsiteX2" fmla="*/ 896931 w 899515"/>
                <a:gd name="connsiteY2" fmla="*/ 30 h 140832"/>
                <a:gd name="connsiteX3" fmla="*/ 595306 w 899515"/>
                <a:gd name="connsiteY3" fmla="*/ 123855 h 140832"/>
                <a:gd name="connsiteX4" fmla="*/ 1581 w 899515"/>
                <a:gd name="connsiteY4" fmla="*/ 107980 h 14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15" h="140832">
                  <a:moveTo>
                    <a:pt x="1581" y="107980"/>
                  </a:moveTo>
                  <a:cubicBezTo>
                    <a:pt x="-24877" y="110097"/>
                    <a:pt x="287331" y="154547"/>
                    <a:pt x="436556" y="136555"/>
                  </a:cubicBezTo>
                  <a:cubicBezTo>
                    <a:pt x="585781" y="118563"/>
                    <a:pt x="870473" y="2147"/>
                    <a:pt x="896931" y="30"/>
                  </a:cubicBezTo>
                  <a:cubicBezTo>
                    <a:pt x="923389" y="-2087"/>
                    <a:pt x="741356" y="105334"/>
                    <a:pt x="595306" y="123855"/>
                  </a:cubicBezTo>
                  <a:cubicBezTo>
                    <a:pt x="449256" y="142376"/>
                    <a:pt x="28039" y="105863"/>
                    <a:pt x="1581" y="107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E52A4548-9AFC-5434-C7CE-54447CCAAD1E}"/>
                </a:ext>
              </a:extLst>
            </p:cNvPr>
            <p:cNvSpPr/>
            <p:nvPr/>
          </p:nvSpPr>
          <p:spPr>
            <a:xfrm>
              <a:off x="2799869" y="4758844"/>
              <a:ext cx="194156" cy="410391"/>
            </a:xfrm>
            <a:custGeom>
              <a:avLst/>
              <a:gdLst>
                <a:gd name="connsiteX0" fmla="*/ 481 w 194156"/>
                <a:gd name="connsiteY0" fmla="*/ 481 h 410391"/>
                <a:gd name="connsiteX1" fmla="*/ 32231 w 194156"/>
                <a:gd name="connsiteY1" fmla="*/ 137006 h 410391"/>
                <a:gd name="connsiteX2" fmla="*/ 159231 w 194156"/>
                <a:gd name="connsiteY2" fmla="*/ 314806 h 410391"/>
                <a:gd name="connsiteX3" fmla="*/ 194156 w 194156"/>
                <a:gd name="connsiteY3" fmla="*/ 410056 h 410391"/>
                <a:gd name="connsiteX4" fmla="*/ 159231 w 194156"/>
                <a:gd name="connsiteY4" fmla="*/ 340206 h 410391"/>
                <a:gd name="connsiteX5" fmla="*/ 48106 w 194156"/>
                <a:gd name="connsiteY5" fmla="*/ 184631 h 410391"/>
                <a:gd name="connsiteX6" fmla="*/ 481 w 194156"/>
                <a:gd name="connsiteY6" fmla="*/ 481 h 41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156" h="410391">
                  <a:moveTo>
                    <a:pt x="481" y="481"/>
                  </a:moveTo>
                  <a:cubicBezTo>
                    <a:pt x="-2165" y="-7456"/>
                    <a:pt x="5773" y="84619"/>
                    <a:pt x="32231" y="137006"/>
                  </a:cubicBezTo>
                  <a:cubicBezTo>
                    <a:pt x="58689" y="189394"/>
                    <a:pt x="132243" y="269298"/>
                    <a:pt x="159231" y="314806"/>
                  </a:cubicBezTo>
                  <a:cubicBezTo>
                    <a:pt x="186219" y="360314"/>
                    <a:pt x="194156" y="405823"/>
                    <a:pt x="194156" y="410056"/>
                  </a:cubicBezTo>
                  <a:cubicBezTo>
                    <a:pt x="194156" y="414289"/>
                    <a:pt x="183573" y="377777"/>
                    <a:pt x="159231" y="340206"/>
                  </a:cubicBezTo>
                  <a:cubicBezTo>
                    <a:pt x="134889" y="302635"/>
                    <a:pt x="73506" y="233843"/>
                    <a:pt x="48106" y="184631"/>
                  </a:cubicBezTo>
                  <a:cubicBezTo>
                    <a:pt x="22706" y="135419"/>
                    <a:pt x="3127" y="8418"/>
                    <a:pt x="481" y="4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F6887D3D-EDAB-D64E-BDD0-76AB19E25DE0}"/>
                </a:ext>
              </a:extLst>
            </p:cNvPr>
            <p:cNvSpPr/>
            <p:nvPr/>
          </p:nvSpPr>
          <p:spPr>
            <a:xfrm>
              <a:off x="2964960" y="4958999"/>
              <a:ext cx="367784" cy="81370"/>
            </a:xfrm>
            <a:custGeom>
              <a:avLst/>
              <a:gdLst>
                <a:gd name="connsiteX0" fmla="*/ 490 w 367784"/>
                <a:gd name="connsiteY0" fmla="*/ 351 h 81370"/>
                <a:gd name="connsiteX1" fmla="*/ 352915 w 367784"/>
                <a:gd name="connsiteY1" fmla="*/ 79726 h 81370"/>
                <a:gd name="connsiteX2" fmla="*/ 276715 w 367784"/>
                <a:gd name="connsiteY2" fmla="*/ 51151 h 81370"/>
                <a:gd name="connsiteX3" fmla="*/ 490 w 367784"/>
                <a:gd name="connsiteY3" fmla="*/ 351 h 8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4" h="81370">
                  <a:moveTo>
                    <a:pt x="490" y="351"/>
                  </a:moveTo>
                  <a:cubicBezTo>
                    <a:pt x="13190" y="5114"/>
                    <a:pt x="306878" y="71259"/>
                    <a:pt x="352915" y="79726"/>
                  </a:cubicBezTo>
                  <a:cubicBezTo>
                    <a:pt x="398952" y="88193"/>
                    <a:pt x="328044" y="61734"/>
                    <a:pt x="276715" y="51151"/>
                  </a:cubicBezTo>
                  <a:cubicBezTo>
                    <a:pt x="225386" y="40568"/>
                    <a:pt x="-12210" y="-4412"/>
                    <a:pt x="490" y="3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58DE1BA0-DFE4-5003-B416-62CDB837D0EA}"/>
                </a:ext>
              </a:extLst>
            </p:cNvPr>
            <p:cNvSpPr/>
            <p:nvPr/>
          </p:nvSpPr>
          <p:spPr>
            <a:xfrm>
              <a:off x="3003545" y="5045037"/>
              <a:ext cx="407868" cy="82610"/>
            </a:xfrm>
            <a:custGeom>
              <a:avLst/>
              <a:gdLst>
                <a:gd name="connsiteX0" fmla="*/ 5 w 407868"/>
                <a:gd name="connsiteY0" fmla="*/ 47663 h 82610"/>
                <a:gd name="connsiteX1" fmla="*/ 206380 w 407868"/>
                <a:gd name="connsiteY1" fmla="*/ 69888 h 82610"/>
                <a:gd name="connsiteX2" fmla="*/ 406405 w 407868"/>
                <a:gd name="connsiteY2" fmla="*/ 38 h 82610"/>
                <a:gd name="connsiteX3" fmla="*/ 292105 w 407868"/>
                <a:gd name="connsiteY3" fmla="*/ 60363 h 82610"/>
                <a:gd name="connsiteX4" fmla="*/ 200030 w 407868"/>
                <a:gd name="connsiteY4" fmla="*/ 82588 h 82610"/>
                <a:gd name="connsiteX5" fmla="*/ 5 w 407868"/>
                <a:gd name="connsiteY5" fmla="*/ 47663 h 8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68" h="82610">
                  <a:moveTo>
                    <a:pt x="5" y="47663"/>
                  </a:moveTo>
                  <a:cubicBezTo>
                    <a:pt x="1063" y="45546"/>
                    <a:pt x="138647" y="77825"/>
                    <a:pt x="206380" y="69888"/>
                  </a:cubicBezTo>
                  <a:cubicBezTo>
                    <a:pt x="274113" y="61951"/>
                    <a:pt x="392118" y="1625"/>
                    <a:pt x="406405" y="38"/>
                  </a:cubicBezTo>
                  <a:cubicBezTo>
                    <a:pt x="420692" y="-1549"/>
                    <a:pt x="326501" y="46605"/>
                    <a:pt x="292105" y="60363"/>
                  </a:cubicBezTo>
                  <a:cubicBezTo>
                    <a:pt x="257709" y="74121"/>
                    <a:pt x="247126" y="83117"/>
                    <a:pt x="200030" y="82588"/>
                  </a:cubicBezTo>
                  <a:cubicBezTo>
                    <a:pt x="152934" y="82059"/>
                    <a:pt x="-1053" y="49780"/>
                    <a:pt x="5" y="476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3D1D648E-BB94-D6CB-8D93-B3D586607430}"/>
                </a:ext>
              </a:extLst>
            </p:cNvPr>
            <p:cNvSpPr/>
            <p:nvPr/>
          </p:nvSpPr>
          <p:spPr>
            <a:xfrm>
              <a:off x="3432120" y="4724399"/>
              <a:ext cx="828774" cy="203221"/>
            </a:xfrm>
            <a:custGeom>
              <a:avLst/>
              <a:gdLst>
                <a:gd name="connsiteX0" fmla="*/ 55 w 828774"/>
                <a:gd name="connsiteY0" fmla="*/ 203201 h 203221"/>
                <a:gd name="connsiteX1" fmla="*/ 374705 w 828774"/>
                <a:gd name="connsiteY1" fmla="*/ 155576 h 203221"/>
                <a:gd name="connsiteX2" fmla="*/ 828730 w 828774"/>
                <a:gd name="connsiteY2" fmla="*/ 1 h 203221"/>
                <a:gd name="connsiteX3" fmla="*/ 400105 w 828774"/>
                <a:gd name="connsiteY3" fmla="*/ 158751 h 203221"/>
                <a:gd name="connsiteX4" fmla="*/ 55 w 828774"/>
                <a:gd name="connsiteY4" fmla="*/ 203201 h 2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4" h="203221">
                  <a:moveTo>
                    <a:pt x="55" y="203201"/>
                  </a:moveTo>
                  <a:cubicBezTo>
                    <a:pt x="-4178" y="202672"/>
                    <a:pt x="236593" y="189443"/>
                    <a:pt x="374705" y="155576"/>
                  </a:cubicBezTo>
                  <a:cubicBezTo>
                    <a:pt x="512818" y="121709"/>
                    <a:pt x="824497" y="-528"/>
                    <a:pt x="828730" y="1"/>
                  </a:cubicBezTo>
                  <a:cubicBezTo>
                    <a:pt x="832963" y="530"/>
                    <a:pt x="535572" y="123297"/>
                    <a:pt x="400105" y="158751"/>
                  </a:cubicBezTo>
                  <a:cubicBezTo>
                    <a:pt x="264638" y="194205"/>
                    <a:pt x="4288" y="203730"/>
                    <a:pt x="55" y="203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BD1D234E-FEBC-F3EA-3119-703D55A0A738}"/>
                </a:ext>
              </a:extLst>
            </p:cNvPr>
            <p:cNvSpPr/>
            <p:nvPr/>
          </p:nvSpPr>
          <p:spPr>
            <a:xfrm>
              <a:off x="3520811" y="4839839"/>
              <a:ext cx="539834" cy="168784"/>
            </a:xfrm>
            <a:custGeom>
              <a:avLst/>
              <a:gdLst>
                <a:gd name="connsiteX0" fmla="*/ 3439 w 539834"/>
                <a:gd name="connsiteY0" fmla="*/ 167136 h 168784"/>
                <a:gd name="connsiteX1" fmla="*/ 530489 w 539834"/>
                <a:gd name="connsiteY1" fmla="*/ 2036 h 168784"/>
                <a:gd name="connsiteX2" fmla="*/ 314589 w 539834"/>
                <a:gd name="connsiteY2" fmla="*/ 81411 h 168784"/>
                <a:gd name="connsiteX3" fmla="*/ 3439 w 539834"/>
                <a:gd name="connsiteY3" fmla="*/ 167136 h 16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834" h="168784">
                  <a:moveTo>
                    <a:pt x="3439" y="167136"/>
                  </a:moveTo>
                  <a:cubicBezTo>
                    <a:pt x="39422" y="153907"/>
                    <a:pt x="478631" y="16323"/>
                    <a:pt x="530489" y="2036"/>
                  </a:cubicBezTo>
                  <a:cubicBezTo>
                    <a:pt x="582347" y="-12251"/>
                    <a:pt x="405606" y="52307"/>
                    <a:pt x="314589" y="81411"/>
                  </a:cubicBezTo>
                  <a:cubicBezTo>
                    <a:pt x="223572" y="110515"/>
                    <a:pt x="-32544" y="180365"/>
                    <a:pt x="3439" y="1671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207D1ECD-4634-D209-3F96-8ABDC7808374}"/>
                </a:ext>
              </a:extLst>
            </p:cNvPr>
            <p:cNvSpPr/>
            <p:nvPr/>
          </p:nvSpPr>
          <p:spPr>
            <a:xfrm>
              <a:off x="3488548" y="4803819"/>
              <a:ext cx="794251" cy="315820"/>
            </a:xfrm>
            <a:custGeom>
              <a:avLst/>
              <a:gdLst>
                <a:gd name="connsiteX0" fmla="*/ 3952 w 794251"/>
                <a:gd name="connsiteY0" fmla="*/ 314281 h 315820"/>
                <a:gd name="connsiteX1" fmla="*/ 384952 w 794251"/>
                <a:gd name="connsiteY1" fmla="*/ 174581 h 315820"/>
                <a:gd name="connsiteX2" fmla="*/ 781827 w 794251"/>
                <a:gd name="connsiteY2" fmla="*/ 3131 h 315820"/>
                <a:gd name="connsiteX3" fmla="*/ 632602 w 794251"/>
                <a:gd name="connsiteY3" fmla="*/ 82506 h 315820"/>
                <a:gd name="connsiteX4" fmla="*/ 3952 w 794251"/>
                <a:gd name="connsiteY4" fmla="*/ 314281 h 3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251" h="315820">
                  <a:moveTo>
                    <a:pt x="3952" y="314281"/>
                  </a:moveTo>
                  <a:cubicBezTo>
                    <a:pt x="-37323" y="329627"/>
                    <a:pt x="255306" y="226439"/>
                    <a:pt x="384952" y="174581"/>
                  </a:cubicBezTo>
                  <a:cubicBezTo>
                    <a:pt x="514598" y="122723"/>
                    <a:pt x="740552" y="18477"/>
                    <a:pt x="781827" y="3131"/>
                  </a:cubicBezTo>
                  <a:cubicBezTo>
                    <a:pt x="823102" y="-12215"/>
                    <a:pt x="758544" y="31177"/>
                    <a:pt x="632602" y="82506"/>
                  </a:cubicBezTo>
                  <a:cubicBezTo>
                    <a:pt x="506660" y="133835"/>
                    <a:pt x="45227" y="298935"/>
                    <a:pt x="3952" y="3142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BD9A0B77-5302-154C-EC69-F625389772DB}"/>
                </a:ext>
              </a:extLst>
            </p:cNvPr>
            <p:cNvSpPr/>
            <p:nvPr/>
          </p:nvSpPr>
          <p:spPr>
            <a:xfrm>
              <a:off x="4393935" y="3895049"/>
              <a:ext cx="252286" cy="335527"/>
            </a:xfrm>
            <a:custGeom>
              <a:avLst/>
              <a:gdLst>
                <a:gd name="connsiteX0" fmla="*/ 265 w 252286"/>
                <a:gd name="connsiteY0" fmla="*/ 334051 h 335527"/>
                <a:gd name="connsiteX1" fmla="*/ 111390 w 252286"/>
                <a:gd name="connsiteY1" fmla="*/ 267376 h 335527"/>
                <a:gd name="connsiteX2" fmla="*/ 152665 w 252286"/>
                <a:gd name="connsiteY2" fmla="*/ 194351 h 335527"/>
                <a:gd name="connsiteX3" fmla="*/ 251090 w 252286"/>
                <a:gd name="connsiteY3" fmla="*/ 3851 h 335527"/>
                <a:gd name="connsiteX4" fmla="*/ 203465 w 252286"/>
                <a:gd name="connsiteY4" fmla="*/ 76876 h 335527"/>
                <a:gd name="connsiteX5" fmla="*/ 146315 w 252286"/>
                <a:gd name="connsiteY5" fmla="*/ 200701 h 335527"/>
                <a:gd name="connsiteX6" fmla="*/ 265 w 252286"/>
                <a:gd name="connsiteY6" fmla="*/ 334051 h 3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86" h="335527">
                  <a:moveTo>
                    <a:pt x="265" y="334051"/>
                  </a:moveTo>
                  <a:cubicBezTo>
                    <a:pt x="-5556" y="345163"/>
                    <a:pt x="85990" y="290659"/>
                    <a:pt x="111390" y="267376"/>
                  </a:cubicBezTo>
                  <a:cubicBezTo>
                    <a:pt x="136790" y="244093"/>
                    <a:pt x="129382" y="238272"/>
                    <a:pt x="152665" y="194351"/>
                  </a:cubicBezTo>
                  <a:cubicBezTo>
                    <a:pt x="175948" y="150430"/>
                    <a:pt x="242623" y="23430"/>
                    <a:pt x="251090" y="3851"/>
                  </a:cubicBezTo>
                  <a:cubicBezTo>
                    <a:pt x="259557" y="-15728"/>
                    <a:pt x="220927" y="44068"/>
                    <a:pt x="203465" y="76876"/>
                  </a:cubicBezTo>
                  <a:cubicBezTo>
                    <a:pt x="186003" y="109684"/>
                    <a:pt x="177007" y="159955"/>
                    <a:pt x="146315" y="200701"/>
                  </a:cubicBezTo>
                  <a:cubicBezTo>
                    <a:pt x="115623" y="241447"/>
                    <a:pt x="6086" y="322939"/>
                    <a:pt x="265" y="3340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4B4EE2C6-AC97-2E92-9254-4ECEB877D125}"/>
                </a:ext>
              </a:extLst>
            </p:cNvPr>
            <p:cNvSpPr/>
            <p:nvPr/>
          </p:nvSpPr>
          <p:spPr>
            <a:xfrm>
              <a:off x="4864059" y="3981269"/>
              <a:ext cx="136578" cy="206701"/>
            </a:xfrm>
            <a:custGeom>
              <a:avLst/>
              <a:gdLst>
                <a:gd name="connsiteX0" fmla="*/ 136566 w 136578"/>
                <a:gd name="connsiteY0" fmla="*/ 181 h 206701"/>
                <a:gd name="connsiteX1" fmla="*/ 50841 w 136578"/>
                <a:gd name="connsiteY1" fmla="*/ 108131 h 206701"/>
                <a:gd name="connsiteX2" fmla="*/ 41 w 136578"/>
                <a:gd name="connsiteY2" fmla="*/ 206556 h 206701"/>
                <a:gd name="connsiteX3" fmla="*/ 44491 w 136578"/>
                <a:gd name="connsiteY3" fmla="*/ 85906 h 206701"/>
                <a:gd name="connsiteX4" fmla="*/ 136566 w 136578"/>
                <a:gd name="connsiteY4" fmla="*/ 181 h 20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78" h="206701">
                  <a:moveTo>
                    <a:pt x="136566" y="181"/>
                  </a:moveTo>
                  <a:cubicBezTo>
                    <a:pt x="137624" y="3885"/>
                    <a:pt x="73595" y="73735"/>
                    <a:pt x="50841" y="108131"/>
                  </a:cubicBezTo>
                  <a:cubicBezTo>
                    <a:pt x="28087" y="142527"/>
                    <a:pt x="1099" y="210260"/>
                    <a:pt x="41" y="206556"/>
                  </a:cubicBezTo>
                  <a:cubicBezTo>
                    <a:pt x="-1017" y="202852"/>
                    <a:pt x="18033" y="121360"/>
                    <a:pt x="44491" y="85906"/>
                  </a:cubicBezTo>
                  <a:cubicBezTo>
                    <a:pt x="70949" y="50452"/>
                    <a:pt x="135508" y="-3523"/>
                    <a:pt x="136566" y="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A4D9E29D-E6A9-ABA5-90AF-A94AC0424F2E}"/>
                </a:ext>
              </a:extLst>
            </p:cNvPr>
            <p:cNvSpPr/>
            <p:nvPr/>
          </p:nvSpPr>
          <p:spPr>
            <a:xfrm>
              <a:off x="4810015" y="3825543"/>
              <a:ext cx="200200" cy="241986"/>
            </a:xfrm>
            <a:custGeom>
              <a:avLst/>
              <a:gdLst>
                <a:gd name="connsiteX0" fmla="*/ 200135 w 200200"/>
                <a:gd name="connsiteY0" fmla="*/ 332 h 241986"/>
                <a:gd name="connsiteX1" fmla="*/ 76310 w 200200"/>
                <a:gd name="connsiteY1" fmla="*/ 140032 h 241986"/>
                <a:gd name="connsiteX2" fmla="*/ 110 w 200200"/>
                <a:gd name="connsiteY2" fmla="*/ 241632 h 241986"/>
                <a:gd name="connsiteX3" fmla="*/ 92185 w 200200"/>
                <a:gd name="connsiteY3" fmla="*/ 105107 h 241986"/>
                <a:gd name="connsiteX4" fmla="*/ 200135 w 200200"/>
                <a:gd name="connsiteY4" fmla="*/ 332 h 24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0" h="241986">
                  <a:moveTo>
                    <a:pt x="200135" y="332"/>
                  </a:moveTo>
                  <a:cubicBezTo>
                    <a:pt x="197489" y="6153"/>
                    <a:pt x="109647" y="99815"/>
                    <a:pt x="76310" y="140032"/>
                  </a:cubicBezTo>
                  <a:cubicBezTo>
                    <a:pt x="42973" y="180249"/>
                    <a:pt x="-2536" y="247453"/>
                    <a:pt x="110" y="241632"/>
                  </a:cubicBezTo>
                  <a:cubicBezTo>
                    <a:pt x="2756" y="235811"/>
                    <a:pt x="59906" y="143736"/>
                    <a:pt x="92185" y="105107"/>
                  </a:cubicBezTo>
                  <a:cubicBezTo>
                    <a:pt x="124464" y="66478"/>
                    <a:pt x="202781" y="-5489"/>
                    <a:pt x="200135" y="3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EE4D87D3-95CF-9878-46B9-4593ED5CF88D}"/>
                </a:ext>
              </a:extLst>
            </p:cNvPr>
            <p:cNvSpPr/>
            <p:nvPr/>
          </p:nvSpPr>
          <p:spPr>
            <a:xfrm>
              <a:off x="4806787" y="3666137"/>
              <a:ext cx="176199" cy="267717"/>
            </a:xfrm>
            <a:custGeom>
              <a:avLst/>
              <a:gdLst>
                <a:gd name="connsiteX0" fmla="*/ 174788 w 176199"/>
                <a:gd name="connsiteY0" fmla="*/ 988 h 267717"/>
                <a:gd name="connsiteX1" fmla="*/ 168438 w 176199"/>
                <a:gd name="connsiteY1" fmla="*/ 61313 h 267717"/>
                <a:gd name="connsiteX2" fmla="*/ 123988 w 176199"/>
                <a:gd name="connsiteY2" fmla="*/ 124813 h 267717"/>
                <a:gd name="connsiteX3" fmla="*/ 163 w 176199"/>
                <a:gd name="connsiteY3" fmla="*/ 267688 h 267717"/>
                <a:gd name="connsiteX4" fmla="*/ 152563 w 176199"/>
                <a:gd name="connsiteY4" fmla="*/ 112113 h 267717"/>
                <a:gd name="connsiteX5" fmla="*/ 174788 w 176199"/>
                <a:gd name="connsiteY5" fmla="*/ 988 h 26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199" h="267717">
                  <a:moveTo>
                    <a:pt x="174788" y="988"/>
                  </a:moveTo>
                  <a:cubicBezTo>
                    <a:pt x="177434" y="-7479"/>
                    <a:pt x="176905" y="40675"/>
                    <a:pt x="168438" y="61313"/>
                  </a:cubicBezTo>
                  <a:cubicBezTo>
                    <a:pt x="159971" y="81951"/>
                    <a:pt x="152034" y="90417"/>
                    <a:pt x="123988" y="124813"/>
                  </a:cubicBezTo>
                  <a:cubicBezTo>
                    <a:pt x="95942" y="159209"/>
                    <a:pt x="-4599" y="269805"/>
                    <a:pt x="163" y="267688"/>
                  </a:cubicBezTo>
                  <a:cubicBezTo>
                    <a:pt x="4925" y="265571"/>
                    <a:pt x="123988" y="152330"/>
                    <a:pt x="152563" y="112113"/>
                  </a:cubicBezTo>
                  <a:cubicBezTo>
                    <a:pt x="181138" y="71896"/>
                    <a:pt x="172142" y="9455"/>
                    <a:pt x="174788" y="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31C7A773-C55D-E55A-E3EC-1385DEA20DEB}"/>
                </a:ext>
              </a:extLst>
            </p:cNvPr>
            <p:cNvSpPr/>
            <p:nvPr/>
          </p:nvSpPr>
          <p:spPr>
            <a:xfrm>
              <a:off x="4689136" y="3666868"/>
              <a:ext cx="251865" cy="248492"/>
            </a:xfrm>
            <a:custGeom>
              <a:avLst/>
              <a:gdLst>
                <a:gd name="connsiteX0" fmla="*/ 251164 w 251865"/>
                <a:gd name="connsiteY0" fmla="*/ 257 h 248492"/>
                <a:gd name="connsiteX1" fmla="*/ 149564 w 251865"/>
                <a:gd name="connsiteY1" fmla="*/ 101857 h 248492"/>
                <a:gd name="connsiteX2" fmla="*/ 67014 w 251865"/>
                <a:gd name="connsiteY2" fmla="*/ 174882 h 248492"/>
                <a:gd name="connsiteX3" fmla="*/ 339 w 251865"/>
                <a:gd name="connsiteY3" fmla="*/ 247907 h 248492"/>
                <a:gd name="connsiteX4" fmla="*/ 95589 w 251865"/>
                <a:gd name="connsiteY4" fmla="*/ 133607 h 248492"/>
                <a:gd name="connsiteX5" fmla="*/ 251164 w 251865"/>
                <a:gd name="connsiteY5" fmla="*/ 257 h 2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865" h="248492">
                  <a:moveTo>
                    <a:pt x="251164" y="257"/>
                  </a:moveTo>
                  <a:cubicBezTo>
                    <a:pt x="260160" y="-5035"/>
                    <a:pt x="180256" y="72753"/>
                    <a:pt x="149564" y="101857"/>
                  </a:cubicBezTo>
                  <a:cubicBezTo>
                    <a:pt x="118872" y="130961"/>
                    <a:pt x="91885" y="150540"/>
                    <a:pt x="67014" y="174882"/>
                  </a:cubicBezTo>
                  <a:cubicBezTo>
                    <a:pt x="42143" y="199224"/>
                    <a:pt x="-4423" y="254786"/>
                    <a:pt x="339" y="247907"/>
                  </a:cubicBezTo>
                  <a:cubicBezTo>
                    <a:pt x="5101" y="241028"/>
                    <a:pt x="55902" y="172236"/>
                    <a:pt x="95589" y="133607"/>
                  </a:cubicBezTo>
                  <a:cubicBezTo>
                    <a:pt x="135276" y="94978"/>
                    <a:pt x="242168" y="5549"/>
                    <a:pt x="251164" y="2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17206215-7D42-84EB-D019-1C1679946FBE}"/>
                </a:ext>
              </a:extLst>
            </p:cNvPr>
            <p:cNvSpPr/>
            <p:nvPr/>
          </p:nvSpPr>
          <p:spPr>
            <a:xfrm>
              <a:off x="4670272" y="3708321"/>
              <a:ext cx="174796" cy="158977"/>
            </a:xfrm>
            <a:custGeom>
              <a:avLst/>
              <a:gdLst>
                <a:gd name="connsiteX0" fmla="*/ 174778 w 174796"/>
                <a:gd name="connsiteY0" fmla="*/ 79 h 158977"/>
                <a:gd name="connsiteX1" fmla="*/ 38253 w 174796"/>
                <a:gd name="connsiteY1" fmla="*/ 101679 h 158977"/>
                <a:gd name="connsiteX2" fmla="*/ 153 w 174796"/>
                <a:gd name="connsiteY2" fmla="*/ 158829 h 158977"/>
                <a:gd name="connsiteX3" fmla="*/ 47778 w 174796"/>
                <a:gd name="connsiteY3" fmla="*/ 85804 h 158977"/>
                <a:gd name="connsiteX4" fmla="*/ 174778 w 174796"/>
                <a:gd name="connsiteY4" fmla="*/ 79 h 15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96" h="158977">
                  <a:moveTo>
                    <a:pt x="174778" y="79"/>
                  </a:moveTo>
                  <a:cubicBezTo>
                    <a:pt x="173190" y="2725"/>
                    <a:pt x="67357" y="75221"/>
                    <a:pt x="38253" y="101679"/>
                  </a:cubicBezTo>
                  <a:cubicBezTo>
                    <a:pt x="9149" y="128137"/>
                    <a:pt x="-1435" y="161475"/>
                    <a:pt x="153" y="158829"/>
                  </a:cubicBezTo>
                  <a:cubicBezTo>
                    <a:pt x="1740" y="156183"/>
                    <a:pt x="21849" y="110146"/>
                    <a:pt x="47778" y="85804"/>
                  </a:cubicBezTo>
                  <a:cubicBezTo>
                    <a:pt x="73707" y="61462"/>
                    <a:pt x="176366" y="-2567"/>
                    <a:pt x="174778" y="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FD013A08-0D97-4863-9C59-0351F61F23CF}"/>
                </a:ext>
              </a:extLst>
            </p:cNvPr>
            <p:cNvSpPr/>
            <p:nvPr/>
          </p:nvSpPr>
          <p:spPr>
            <a:xfrm>
              <a:off x="4692439" y="3698666"/>
              <a:ext cx="282865" cy="308545"/>
            </a:xfrm>
            <a:custGeom>
              <a:avLst/>
              <a:gdLst>
                <a:gd name="connsiteX0" fmla="*/ 282786 w 282865"/>
                <a:gd name="connsiteY0" fmla="*/ 209 h 308545"/>
                <a:gd name="connsiteX1" fmla="*/ 89111 w 282865"/>
                <a:gd name="connsiteY1" fmla="*/ 197059 h 308545"/>
                <a:gd name="connsiteX2" fmla="*/ 211 w 282865"/>
                <a:gd name="connsiteY2" fmla="*/ 308184 h 308545"/>
                <a:gd name="connsiteX3" fmla="*/ 111336 w 282865"/>
                <a:gd name="connsiteY3" fmla="*/ 162134 h 308545"/>
                <a:gd name="connsiteX4" fmla="*/ 282786 w 282865"/>
                <a:gd name="connsiteY4" fmla="*/ 209 h 30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65" h="308545">
                  <a:moveTo>
                    <a:pt x="282786" y="209"/>
                  </a:moveTo>
                  <a:cubicBezTo>
                    <a:pt x="279082" y="6030"/>
                    <a:pt x="136207" y="145730"/>
                    <a:pt x="89111" y="197059"/>
                  </a:cubicBezTo>
                  <a:cubicBezTo>
                    <a:pt x="42015" y="248388"/>
                    <a:pt x="-3493" y="314005"/>
                    <a:pt x="211" y="308184"/>
                  </a:cubicBezTo>
                  <a:cubicBezTo>
                    <a:pt x="3915" y="302363"/>
                    <a:pt x="63711" y="212934"/>
                    <a:pt x="111336" y="162134"/>
                  </a:cubicBezTo>
                  <a:cubicBezTo>
                    <a:pt x="158961" y="111334"/>
                    <a:pt x="286490" y="-5612"/>
                    <a:pt x="282786" y="2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D0CA7106-908F-DEC7-90F5-FBFE66958681}"/>
                </a:ext>
              </a:extLst>
            </p:cNvPr>
            <p:cNvSpPr/>
            <p:nvPr/>
          </p:nvSpPr>
          <p:spPr>
            <a:xfrm>
              <a:off x="4630906" y="3936956"/>
              <a:ext cx="39605" cy="161998"/>
            </a:xfrm>
            <a:custGeom>
              <a:avLst/>
              <a:gdLst>
                <a:gd name="connsiteX0" fmla="*/ 39519 w 39605"/>
                <a:gd name="connsiteY0" fmla="*/ 44 h 161998"/>
                <a:gd name="connsiteX1" fmla="*/ 14119 w 39605"/>
                <a:gd name="connsiteY1" fmla="*/ 66719 h 161998"/>
                <a:gd name="connsiteX2" fmla="*/ 1419 w 39605"/>
                <a:gd name="connsiteY2" fmla="*/ 161969 h 161998"/>
                <a:gd name="connsiteX3" fmla="*/ 4594 w 39605"/>
                <a:gd name="connsiteY3" fmla="*/ 76244 h 161998"/>
                <a:gd name="connsiteX4" fmla="*/ 39519 w 39605"/>
                <a:gd name="connsiteY4" fmla="*/ 44 h 16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5" h="161998">
                  <a:moveTo>
                    <a:pt x="39519" y="44"/>
                  </a:moveTo>
                  <a:cubicBezTo>
                    <a:pt x="41106" y="-1543"/>
                    <a:pt x="20469" y="39732"/>
                    <a:pt x="14119" y="66719"/>
                  </a:cubicBezTo>
                  <a:cubicBezTo>
                    <a:pt x="7769" y="93706"/>
                    <a:pt x="3006" y="160382"/>
                    <a:pt x="1419" y="161969"/>
                  </a:cubicBezTo>
                  <a:cubicBezTo>
                    <a:pt x="-168" y="163556"/>
                    <a:pt x="-1756" y="100056"/>
                    <a:pt x="4594" y="76244"/>
                  </a:cubicBezTo>
                  <a:cubicBezTo>
                    <a:pt x="10944" y="52432"/>
                    <a:pt x="37932" y="1631"/>
                    <a:pt x="39519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A5978134-E613-A927-37A4-260668CF36B1}"/>
                </a:ext>
              </a:extLst>
            </p:cNvPr>
            <p:cNvSpPr/>
            <p:nvPr/>
          </p:nvSpPr>
          <p:spPr>
            <a:xfrm>
              <a:off x="4685555" y="4010009"/>
              <a:ext cx="61177" cy="130191"/>
            </a:xfrm>
            <a:custGeom>
              <a:avLst/>
              <a:gdLst>
                <a:gd name="connsiteX0" fmla="*/ 61070 w 61177"/>
                <a:gd name="connsiteY0" fmla="*/ 16 h 130191"/>
                <a:gd name="connsiteX1" fmla="*/ 16620 w 61177"/>
                <a:gd name="connsiteY1" fmla="*/ 73041 h 130191"/>
                <a:gd name="connsiteX2" fmla="*/ 7095 w 61177"/>
                <a:gd name="connsiteY2" fmla="*/ 92091 h 130191"/>
                <a:gd name="connsiteX3" fmla="*/ 16620 w 61177"/>
                <a:gd name="connsiteY3" fmla="*/ 130191 h 130191"/>
                <a:gd name="connsiteX4" fmla="*/ 745 w 61177"/>
                <a:gd name="connsiteY4" fmla="*/ 66691 h 130191"/>
                <a:gd name="connsiteX5" fmla="*/ 61070 w 61177"/>
                <a:gd name="connsiteY5" fmla="*/ 16 h 13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77" h="130191">
                  <a:moveTo>
                    <a:pt x="61070" y="16"/>
                  </a:moveTo>
                  <a:cubicBezTo>
                    <a:pt x="63716" y="1074"/>
                    <a:pt x="16620" y="73041"/>
                    <a:pt x="16620" y="73041"/>
                  </a:cubicBezTo>
                  <a:cubicBezTo>
                    <a:pt x="7624" y="88387"/>
                    <a:pt x="7095" y="82566"/>
                    <a:pt x="7095" y="92091"/>
                  </a:cubicBezTo>
                  <a:cubicBezTo>
                    <a:pt x="7095" y="101616"/>
                    <a:pt x="16620" y="130191"/>
                    <a:pt x="16620" y="130191"/>
                  </a:cubicBezTo>
                  <a:cubicBezTo>
                    <a:pt x="15562" y="125958"/>
                    <a:pt x="-4017" y="85741"/>
                    <a:pt x="745" y="66691"/>
                  </a:cubicBezTo>
                  <a:cubicBezTo>
                    <a:pt x="5507" y="47641"/>
                    <a:pt x="58424" y="-1042"/>
                    <a:pt x="61070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38D8BD83-4AF1-9756-7D10-3CBE85E9C940}"/>
                </a:ext>
              </a:extLst>
            </p:cNvPr>
            <p:cNvSpPr/>
            <p:nvPr/>
          </p:nvSpPr>
          <p:spPr>
            <a:xfrm>
              <a:off x="4578077" y="4038217"/>
              <a:ext cx="305324" cy="185582"/>
            </a:xfrm>
            <a:custGeom>
              <a:avLst/>
              <a:gdLst>
                <a:gd name="connsiteX0" fmla="*/ 273 w 305324"/>
                <a:gd name="connsiteY0" fmla="*/ 184533 h 185582"/>
                <a:gd name="connsiteX1" fmla="*/ 133623 w 305324"/>
                <a:gd name="connsiteY1" fmla="*/ 136908 h 185582"/>
                <a:gd name="connsiteX2" fmla="*/ 305073 w 305324"/>
                <a:gd name="connsiteY2" fmla="*/ 383 h 185582"/>
                <a:gd name="connsiteX3" fmla="*/ 168548 w 305324"/>
                <a:gd name="connsiteY3" fmla="*/ 98808 h 185582"/>
                <a:gd name="connsiteX4" fmla="*/ 273 w 305324"/>
                <a:gd name="connsiteY4" fmla="*/ 184533 h 18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24" h="185582">
                  <a:moveTo>
                    <a:pt x="273" y="184533"/>
                  </a:moveTo>
                  <a:cubicBezTo>
                    <a:pt x="-5548" y="190883"/>
                    <a:pt x="82823" y="167600"/>
                    <a:pt x="133623" y="136908"/>
                  </a:cubicBezTo>
                  <a:cubicBezTo>
                    <a:pt x="184423" y="106216"/>
                    <a:pt x="299252" y="6733"/>
                    <a:pt x="305073" y="383"/>
                  </a:cubicBezTo>
                  <a:cubicBezTo>
                    <a:pt x="310894" y="-5967"/>
                    <a:pt x="214056" y="68116"/>
                    <a:pt x="168548" y="98808"/>
                  </a:cubicBezTo>
                  <a:cubicBezTo>
                    <a:pt x="123040" y="129500"/>
                    <a:pt x="6094" y="178183"/>
                    <a:pt x="273" y="1845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20FBAB72-3CB3-45C6-1064-E51B159C214F}"/>
                </a:ext>
              </a:extLst>
            </p:cNvPr>
            <p:cNvSpPr/>
            <p:nvPr/>
          </p:nvSpPr>
          <p:spPr>
            <a:xfrm>
              <a:off x="2873782" y="5397346"/>
              <a:ext cx="66555" cy="1105766"/>
            </a:xfrm>
            <a:custGeom>
              <a:avLst/>
              <a:gdLst>
                <a:gd name="connsiteX0" fmla="*/ 66268 w 66555"/>
                <a:gd name="connsiteY0" fmla="*/ 154 h 1105766"/>
                <a:gd name="connsiteX1" fmla="*/ 50393 w 66555"/>
                <a:gd name="connsiteY1" fmla="*/ 254154 h 1105766"/>
                <a:gd name="connsiteX2" fmla="*/ 53568 w 66555"/>
                <a:gd name="connsiteY2" fmla="*/ 600229 h 1105766"/>
                <a:gd name="connsiteX3" fmla="*/ 31343 w 66555"/>
                <a:gd name="connsiteY3" fmla="*/ 508154 h 1105766"/>
                <a:gd name="connsiteX4" fmla="*/ 47218 w 66555"/>
                <a:gd name="connsiteY4" fmla="*/ 644679 h 1105766"/>
                <a:gd name="connsiteX5" fmla="*/ 34518 w 66555"/>
                <a:gd name="connsiteY5" fmla="*/ 739929 h 1105766"/>
                <a:gd name="connsiteX6" fmla="*/ 2768 w 66555"/>
                <a:gd name="connsiteY6" fmla="*/ 882804 h 1105766"/>
                <a:gd name="connsiteX7" fmla="*/ 5943 w 66555"/>
                <a:gd name="connsiteY7" fmla="*/ 1105054 h 1105766"/>
                <a:gd name="connsiteX8" fmla="*/ 40868 w 66555"/>
                <a:gd name="connsiteY8" fmla="*/ 803429 h 1105766"/>
                <a:gd name="connsiteX9" fmla="*/ 53568 w 66555"/>
                <a:gd name="connsiteY9" fmla="*/ 403379 h 1105766"/>
                <a:gd name="connsiteX10" fmla="*/ 34518 w 66555"/>
                <a:gd name="connsiteY10" fmla="*/ 289079 h 1105766"/>
                <a:gd name="connsiteX11" fmla="*/ 66268 w 66555"/>
                <a:gd name="connsiteY11" fmla="*/ 154 h 11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55" h="1105766">
                  <a:moveTo>
                    <a:pt x="66268" y="154"/>
                  </a:moveTo>
                  <a:cubicBezTo>
                    <a:pt x="68914" y="-5667"/>
                    <a:pt x="52510" y="154142"/>
                    <a:pt x="50393" y="254154"/>
                  </a:cubicBezTo>
                  <a:cubicBezTo>
                    <a:pt x="48276" y="354166"/>
                    <a:pt x="56743" y="557896"/>
                    <a:pt x="53568" y="600229"/>
                  </a:cubicBezTo>
                  <a:cubicBezTo>
                    <a:pt x="50393" y="642562"/>
                    <a:pt x="32401" y="500746"/>
                    <a:pt x="31343" y="508154"/>
                  </a:cubicBezTo>
                  <a:cubicBezTo>
                    <a:pt x="30285" y="515562"/>
                    <a:pt x="46689" y="606050"/>
                    <a:pt x="47218" y="644679"/>
                  </a:cubicBezTo>
                  <a:cubicBezTo>
                    <a:pt x="47747" y="683308"/>
                    <a:pt x="41926" y="700242"/>
                    <a:pt x="34518" y="739929"/>
                  </a:cubicBezTo>
                  <a:cubicBezTo>
                    <a:pt x="27110" y="779616"/>
                    <a:pt x="7530" y="821950"/>
                    <a:pt x="2768" y="882804"/>
                  </a:cubicBezTo>
                  <a:cubicBezTo>
                    <a:pt x="-1994" y="943658"/>
                    <a:pt x="-407" y="1118283"/>
                    <a:pt x="5943" y="1105054"/>
                  </a:cubicBezTo>
                  <a:cubicBezTo>
                    <a:pt x="12293" y="1091825"/>
                    <a:pt x="32930" y="920375"/>
                    <a:pt x="40868" y="803429"/>
                  </a:cubicBezTo>
                  <a:cubicBezTo>
                    <a:pt x="48805" y="686483"/>
                    <a:pt x="54626" y="489104"/>
                    <a:pt x="53568" y="403379"/>
                  </a:cubicBezTo>
                  <a:cubicBezTo>
                    <a:pt x="52510" y="317654"/>
                    <a:pt x="29226" y="356283"/>
                    <a:pt x="34518" y="289079"/>
                  </a:cubicBezTo>
                  <a:cubicBezTo>
                    <a:pt x="39810" y="221875"/>
                    <a:pt x="63622" y="5975"/>
                    <a:pt x="66268" y="1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EAAB3FA6-6624-11AF-FE6B-CADFD97CB12D}"/>
                </a:ext>
              </a:extLst>
            </p:cNvPr>
            <p:cNvSpPr/>
            <p:nvPr/>
          </p:nvSpPr>
          <p:spPr>
            <a:xfrm>
              <a:off x="5056288" y="4946686"/>
              <a:ext cx="268343" cy="1467257"/>
            </a:xfrm>
            <a:custGeom>
              <a:avLst/>
              <a:gdLst>
                <a:gd name="connsiteX0" fmla="*/ 1487 w 268343"/>
                <a:gd name="connsiteY0" fmla="*/ 3139 h 1467257"/>
                <a:gd name="connsiteX1" fmla="*/ 138012 w 268343"/>
                <a:gd name="connsiteY1" fmla="*/ 879439 h 1467257"/>
                <a:gd name="connsiteX2" fmla="*/ 141187 w 268343"/>
                <a:gd name="connsiteY2" fmla="*/ 809589 h 1467257"/>
                <a:gd name="connsiteX3" fmla="*/ 138012 w 268343"/>
                <a:gd name="connsiteY3" fmla="*/ 1254089 h 1467257"/>
                <a:gd name="connsiteX4" fmla="*/ 150712 w 268343"/>
                <a:gd name="connsiteY4" fmla="*/ 971514 h 1467257"/>
                <a:gd name="connsiteX5" fmla="*/ 239612 w 268343"/>
                <a:gd name="connsiteY5" fmla="*/ 1355689 h 1467257"/>
                <a:gd name="connsiteX6" fmla="*/ 268187 w 268343"/>
                <a:gd name="connsiteY6" fmla="*/ 1466814 h 1467257"/>
                <a:gd name="connsiteX7" fmla="*/ 230087 w 268343"/>
                <a:gd name="connsiteY7" fmla="*/ 1327114 h 1467257"/>
                <a:gd name="connsiteX8" fmla="*/ 74512 w 268343"/>
                <a:gd name="connsiteY8" fmla="*/ 612739 h 1467257"/>
                <a:gd name="connsiteX9" fmla="*/ 1487 w 268343"/>
                <a:gd name="connsiteY9" fmla="*/ 3139 h 146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343" h="1467257">
                  <a:moveTo>
                    <a:pt x="1487" y="3139"/>
                  </a:moveTo>
                  <a:cubicBezTo>
                    <a:pt x="12070" y="47589"/>
                    <a:pt x="114729" y="745031"/>
                    <a:pt x="138012" y="879439"/>
                  </a:cubicBezTo>
                  <a:cubicBezTo>
                    <a:pt x="161295" y="1013847"/>
                    <a:pt x="141187" y="747147"/>
                    <a:pt x="141187" y="809589"/>
                  </a:cubicBezTo>
                  <a:cubicBezTo>
                    <a:pt x="141187" y="872031"/>
                    <a:pt x="136425" y="1227102"/>
                    <a:pt x="138012" y="1254089"/>
                  </a:cubicBezTo>
                  <a:cubicBezTo>
                    <a:pt x="139599" y="1281076"/>
                    <a:pt x="133779" y="954581"/>
                    <a:pt x="150712" y="971514"/>
                  </a:cubicBezTo>
                  <a:cubicBezTo>
                    <a:pt x="167645" y="988447"/>
                    <a:pt x="220033" y="1273139"/>
                    <a:pt x="239612" y="1355689"/>
                  </a:cubicBezTo>
                  <a:cubicBezTo>
                    <a:pt x="259191" y="1438239"/>
                    <a:pt x="269774" y="1471576"/>
                    <a:pt x="268187" y="1466814"/>
                  </a:cubicBezTo>
                  <a:cubicBezTo>
                    <a:pt x="266600" y="1462052"/>
                    <a:pt x="262366" y="1469460"/>
                    <a:pt x="230087" y="1327114"/>
                  </a:cubicBezTo>
                  <a:cubicBezTo>
                    <a:pt x="197808" y="1184768"/>
                    <a:pt x="109966" y="828110"/>
                    <a:pt x="74512" y="612739"/>
                  </a:cubicBezTo>
                  <a:cubicBezTo>
                    <a:pt x="39058" y="397368"/>
                    <a:pt x="-9096" y="-41311"/>
                    <a:pt x="1487" y="31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01FBD600-CA08-6BE2-9FD1-DE079A110944}"/>
                </a:ext>
              </a:extLst>
            </p:cNvPr>
            <p:cNvSpPr/>
            <p:nvPr/>
          </p:nvSpPr>
          <p:spPr>
            <a:xfrm>
              <a:off x="3347668" y="3167717"/>
              <a:ext cx="278463" cy="249913"/>
            </a:xfrm>
            <a:custGeom>
              <a:avLst/>
              <a:gdLst>
                <a:gd name="connsiteX0" fmla="*/ 1957 w 278463"/>
                <a:gd name="connsiteY0" fmla="*/ 933 h 249913"/>
                <a:gd name="connsiteX1" fmla="*/ 271832 w 278463"/>
                <a:gd name="connsiteY1" fmla="*/ 242233 h 249913"/>
                <a:gd name="connsiteX2" fmla="*/ 201982 w 278463"/>
                <a:gd name="connsiteY2" fmla="*/ 194608 h 249913"/>
                <a:gd name="connsiteX3" fmla="*/ 151182 w 278463"/>
                <a:gd name="connsiteY3" fmla="*/ 159683 h 249913"/>
                <a:gd name="connsiteX4" fmla="*/ 1957 w 278463"/>
                <a:gd name="connsiteY4" fmla="*/ 933 h 24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463" h="249913">
                  <a:moveTo>
                    <a:pt x="1957" y="933"/>
                  </a:moveTo>
                  <a:cubicBezTo>
                    <a:pt x="22065" y="14691"/>
                    <a:pt x="238495" y="209954"/>
                    <a:pt x="271832" y="242233"/>
                  </a:cubicBezTo>
                  <a:cubicBezTo>
                    <a:pt x="305169" y="274512"/>
                    <a:pt x="201982" y="194608"/>
                    <a:pt x="201982" y="194608"/>
                  </a:cubicBezTo>
                  <a:cubicBezTo>
                    <a:pt x="181874" y="180850"/>
                    <a:pt x="179757" y="189845"/>
                    <a:pt x="151182" y="159683"/>
                  </a:cubicBezTo>
                  <a:cubicBezTo>
                    <a:pt x="122607" y="129521"/>
                    <a:pt x="-18151" y="-12825"/>
                    <a:pt x="1957" y="9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5F29FC01-E9E9-1B43-441D-72C510229C49}"/>
                </a:ext>
              </a:extLst>
            </p:cNvPr>
            <p:cNvSpPr/>
            <p:nvPr/>
          </p:nvSpPr>
          <p:spPr>
            <a:xfrm>
              <a:off x="3095471" y="3403599"/>
              <a:ext cx="120154" cy="473077"/>
            </a:xfrm>
            <a:custGeom>
              <a:avLst/>
              <a:gdLst>
                <a:gd name="connsiteX0" fmla="*/ 154 w 120154"/>
                <a:gd name="connsiteY0" fmla="*/ 1 h 473077"/>
                <a:gd name="connsiteX1" fmla="*/ 92229 w 120154"/>
                <a:gd name="connsiteY1" fmla="*/ 228601 h 473077"/>
                <a:gd name="connsiteX2" fmla="*/ 73179 w 120154"/>
                <a:gd name="connsiteY2" fmla="*/ 473076 h 473077"/>
                <a:gd name="connsiteX3" fmla="*/ 117629 w 120154"/>
                <a:gd name="connsiteY3" fmla="*/ 225426 h 473077"/>
                <a:gd name="connsiteX4" fmla="*/ 154 w 120154"/>
                <a:gd name="connsiteY4" fmla="*/ 1 h 47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4" h="473077">
                  <a:moveTo>
                    <a:pt x="154" y="1"/>
                  </a:moveTo>
                  <a:cubicBezTo>
                    <a:pt x="-4079" y="530"/>
                    <a:pt x="80058" y="149755"/>
                    <a:pt x="92229" y="228601"/>
                  </a:cubicBezTo>
                  <a:cubicBezTo>
                    <a:pt x="104400" y="307447"/>
                    <a:pt x="68946" y="473605"/>
                    <a:pt x="73179" y="473076"/>
                  </a:cubicBezTo>
                  <a:cubicBezTo>
                    <a:pt x="77412" y="472547"/>
                    <a:pt x="132446" y="311151"/>
                    <a:pt x="117629" y="225426"/>
                  </a:cubicBezTo>
                  <a:cubicBezTo>
                    <a:pt x="102812" y="139701"/>
                    <a:pt x="4387" y="-528"/>
                    <a:pt x="15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027FB867-E700-E7CC-2ABB-39B45F00B66A}"/>
                </a:ext>
              </a:extLst>
            </p:cNvPr>
            <p:cNvSpPr/>
            <p:nvPr/>
          </p:nvSpPr>
          <p:spPr>
            <a:xfrm>
              <a:off x="2633562" y="3718357"/>
              <a:ext cx="312507" cy="301696"/>
            </a:xfrm>
            <a:custGeom>
              <a:avLst/>
              <a:gdLst>
                <a:gd name="connsiteX0" fmla="*/ 1688 w 312507"/>
                <a:gd name="connsiteY0" fmla="*/ 2743 h 301696"/>
                <a:gd name="connsiteX1" fmla="*/ 306488 w 312507"/>
                <a:gd name="connsiteY1" fmla="*/ 298018 h 301696"/>
                <a:gd name="connsiteX2" fmla="*/ 189013 w 312507"/>
                <a:gd name="connsiteY2" fmla="*/ 158318 h 301696"/>
                <a:gd name="connsiteX3" fmla="*/ 1688 w 312507"/>
                <a:gd name="connsiteY3" fmla="*/ 2743 h 30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07" h="301696">
                  <a:moveTo>
                    <a:pt x="1688" y="2743"/>
                  </a:moveTo>
                  <a:cubicBezTo>
                    <a:pt x="21267" y="26026"/>
                    <a:pt x="275267" y="272089"/>
                    <a:pt x="306488" y="298018"/>
                  </a:cubicBezTo>
                  <a:cubicBezTo>
                    <a:pt x="337709" y="323947"/>
                    <a:pt x="239813" y="205943"/>
                    <a:pt x="189013" y="158318"/>
                  </a:cubicBezTo>
                  <a:cubicBezTo>
                    <a:pt x="138213" y="110693"/>
                    <a:pt x="-17891" y="-20540"/>
                    <a:pt x="1688" y="27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57DA01D9-ED2E-F3F7-651A-1C2107D70E0C}"/>
                </a:ext>
              </a:extLst>
            </p:cNvPr>
            <p:cNvSpPr/>
            <p:nvPr/>
          </p:nvSpPr>
          <p:spPr>
            <a:xfrm>
              <a:off x="4965643" y="3190505"/>
              <a:ext cx="114371" cy="235669"/>
            </a:xfrm>
            <a:custGeom>
              <a:avLst/>
              <a:gdLst>
                <a:gd name="connsiteX0" fmla="*/ 114357 w 114371"/>
                <a:gd name="connsiteY0" fmla="*/ 370 h 235669"/>
                <a:gd name="connsiteX1" fmla="*/ 31807 w 114371"/>
                <a:gd name="connsiteY1" fmla="*/ 133720 h 235669"/>
                <a:gd name="connsiteX2" fmla="*/ 57 w 114371"/>
                <a:gd name="connsiteY2" fmla="*/ 235320 h 235669"/>
                <a:gd name="connsiteX3" fmla="*/ 38157 w 114371"/>
                <a:gd name="connsiteY3" fmla="*/ 98795 h 235669"/>
                <a:gd name="connsiteX4" fmla="*/ 114357 w 114371"/>
                <a:gd name="connsiteY4" fmla="*/ 370 h 23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71" h="235669">
                  <a:moveTo>
                    <a:pt x="114357" y="370"/>
                  </a:moveTo>
                  <a:cubicBezTo>
                    <a:pt x="113299" y="6191"/>
                    <a:pt x="50857" y="94562"/>
                    <a:pt x="31807" y="133720"/>
                  </a:cubicBezTo>
                  <a:cubicBezTo>
                    <a:pt x="12757" y="172878"/>
                    <a:pt x="-1001" y="241141"/>
                    <a:pt x="57" y="235320"/>
                  </a:cubicBezTo>
                  <a:cubicBezTo>
                    <a:pt x="1115" y="229499"/>
                    <a:pt x="16990" y="139012"/>
                    <a:pt x="38157" y="98795"/>
                  </a:cubicBezTo>
                  <a:cubicBezTo>
                    <a:pt x="59324" y="58578"/>
                    <a:pt x="115415" y="-5451"/>
                    <a:pt x="114357" y="3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FCAC54CC-1AC7-4383-A1FA-D2B8EF948A88}"/>
                </a:ext>
              </a:extLst>
            </p:cNvPr>
            <p:cNvSpPr/>
            <p:nvPr/>
          </p:nvSpPr>
          <p:spPr>
            <a:xfrm>
              <a:off x="4375076" y="3047364"/>
              <a:ext cx="20608" cy="632535"/>
            </a:xfrm>
            <a:custGeom>
              <a:avLst/>
              <a:gdLst>
                <a:gd name="connsiteX0" fmla="*/ 12774 w 20608"/>
                <a:gd name="connsiteY0" fmla="*/ 6986 h 632535"/>
                <a:gd name="connsiteX1" fmla="*/ 74 w 20608"/>
                <a:gd name="connsiteY1" fmla="*/ 626111 h 632535"/>
                <a:gd name="connsiteX2" fmla="*/ 19124 w 20608"/>
                <a:gd name="connsiteY2" fmla="*/ 311786 h 632535"/>
                <a:gd name="connsiteX3" fmla="*/ 12774 w 20608"/>
                <a:gd name="connsiteY3" fmla="*/ 6986 h 63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08" h="632535">
                  <a:moveTo>
                    <a:pt x="12774" y="6986"/>
                  </a:moveTo>
                  <a:cubicBezTo>
                    <a:pt x="9599" y="59373"/>
                    <a:pt x="-984" y="575311"/>
                    <a:pt x="74" y="626111"/>
                  </a:cubicBezTo>
                  <a:cubicBezTo>
                    <a:pt x="1132" y="676911"/>
                    <a:pt x="14362" y="412857"/>
                    <a:pt x="19124" y="311786"/>
                  </a:cubicBezTo>
                  <a:cubicBezTo>
                    <a:pt x="23886" y="210715"/>
                    <a:pt x="15949" y="-45401"/>
                    <a:pt x="12774" y="69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E16CB330-8DC1-BCAE-3320-821E81689F48}"/>
                </a:ext>
              </a:extLst>
            </p:cNvPr>
            <p:cNvSpPr/>
            <p:nvPr/>
          </p:nvSpPr>
          <p:spPr>
            <a:xfrm>
              <a:off x="3583368" y="6419468"/>
              <a:ext cx="1719685" cy="129764"/>
            </a:xfrm>
            <a:custGeom>
              <a:avLst/>
              <a:gdLst>
                <a:gd name="connsiteX0" fmla="*/ 77407 w 1719685"/>
                <a:gd name="connsiteY0" fmla="*/ 108332 h 129764"/>
                <a:gd name="connsiteX1" fmla="*/ 137732 w 1719685"/>
                <a:gd name="connsiteY1" fmla="*/ 108332 h 129764"/>
                <a:gd name="connsiteX2" fmla="*/ 1201357 w 1719685"/>
                <a:gd name="connsiteY2" fmla="*/ 124207 h 129764"/>
                <a:gd name="connsiteX3" fmla="*/ 1715707 w 1719685"/>
                <a:gd name="connsiteY3" fmla="*/ 382 h 129764"/>
                <a:gd name="connsiteX4" fmla="*/ 1363282 w 1719685"/>
                <a:gd name="connsiteY4" fmla="*/ 86107 h 129764"/>
                <a:gd name="connsiteX5" fmla="*/ 77407 w 1719685"/>
                <a:gd name="connsiteY5" fmla="*/ 108332 h 12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685" h="129764">
                  <a:moveTo>
                    <a:pt x="77407" y="108332"/>
                  </a:moveTo>
                  <a:cubicBezTo>
                    <a:pt x="-126851" y="112036"/>
                    <a:pt x="137732" y="108332"/>
                    <a:pt x="137732" y="108332"/>
                  </a:cubicBezTo>
                  <a:cubicBezTo>
                    <a:pt x="325057" y="110978"/>
                    <a:pt x="938361" y="142199"/>
                    <a:pt x="1201357" y="124207"/>
                  </a:cubicBezTo>
                  <a:cubicBezTo>
                    <a:pt x="1464353" y="106215"/>
                    <a:pt x="1715707" y="382"/>
                    <a:pt x="1715707" y="382"/>
                  </a:cubicBezTo>
                  <a:cubicBezTo>
                    <a:pt x="1742694" y="-5968"/>
                    <a:pt x="1633157" y="68645"/>
                    <a:pt x="1363282" y="86107"/>
                  </a:cubicBezTo>
                  <a:cubicBezTo>
                    <a:pt x="1093407" y="103569"/>
                    <a:pt x="281665" y="104628"/>
                    <a:pt x="77407" y="1083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765882CD-530B-DDC1-8955-84335F5904F8}"/>
                </a:ext>
              </a:extLst>
            </p:cNvPr>
            <p:cNvSpPr/>
            <p:nvPr/>
          </p:nvSpPr>
          <p:spPr>
            <a:xfrm>
              <a:off x="3413125" y="6454585"/>
              <a:ext cx="1902039" cy="131026"/>
            </a:xfrm>
            <a:custGeom>
              <a:avLst/>
              <a:gdLst>
                <a:gd name="connsiteX0" fmla="*/ 0 w 1902039"/>
                <a:gd name="connsiteY0" fmla="*/ 98615 h 131026"/>
                <a:gd name="connsiteX1" fmla="*/ 1241425 w 1902039"/>
                <a:gd name="connsiteY1" fmla="*/ 127190 h 131026"/>
                <a:gd name="connsiteX2" fmla="*/ 1898650 w 1902039"/>
                <a:gd name="connsiteY2" fmla="*/ 190 h 131026"/>
                <a:gd name="connsiteX3" fmla="*/ 1447800 w 1902039"/>
                <a:gd name="connsiteY3" fmla="*/ 98615 h 131026"/>
                <a:gd name="connsiteX4" fmla="*/ 384175 w 1902039"/>
                <a:gd name="connsiteY4" fmla="*/ 104965 h 131026"/>
                <a:gd name="connsiteX5" fmla="*/ 0 w 1902039"/>
                <a:gd name="connsiteY5" fmla="*/ 98615 h 1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039" h="131026">
                  <a:moveTo>
                    <a:pt x="0" y="98615"/>
                  </a:moveTo>
                  <a:cubicBezTo>
                    <a:pt x="142875" y="102319"/>
                    <a:pt x="924983" y="143594"/>
                    <a:pt x="1241425" y="127190"/>
                  </a:cubicBezTo>
                  <a:cubicBezTo>
                    <a:pt x="1557867" y="110786"/>
                    <a:pt x="1864254" y="4952"/>
                    <a:pt x="1898650" y="190"/>
                  </a:cubicBezTo>
                  <a:cubicBezTo>
                    <a:pt x="1933046" y="-4572"/>
                    <a:pt x="1700212" y="81153"/>
                    <a:pt x="1447800" y="98615"/>
                  </a:cubicBezTo>
                  <a:cubicBezTo>
                    <a:pt x="1195388" y="116077"/>
                    <a:pt x="619125" y="106553"/>
                    <a:pt x="384175" y="104965"/>
                  </a:cubicBezTo>
                  <a:lnTo>
                    <a:pt x="0" y="986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DCB03746-FE8B-D343-0030-67E0346E4383}"/>
                </a:ext>
              </a:extLst>
            </p:cNvPr>
            <p:cNvSpPr/>
            <p:nvPr/>
          </p:nvSpPr>
          <p:spPr>
            <a:xfrm>
              <a:off x="2830975" y="6467472"/>
              <a:ext cx="916684" cy="84212"/>
            </a:xfrm>
            <a:custGeom>
              <a:avLst/>
              <a:gdLst>
                <a:gd name="connsiteX0" fmla="*/ 1125 w 916684"/>
                <a:gd name="connsiteY0" fmla="*/ 66678 h 84212"/>
                <a:gd name="connsiteX1" fmla="*/ 175750 w 916684"/>
                <a:gd name="connsiteY1" fmla="*/ 15878 h 84212"/>
                <a:gd name="connsiteX2" fmla="*/ 591675 w 916684"/>
                <a:gd name="connsiteY2" fmla="*/ 50803 h 84212"/>
                <a:gd name="connsiteX3" fmla="*/ 915525 w 916684"/>
                <a:gd name="connsiteY3" fmla="*/ 79378 h 84212"/>
                <a:gd name="connsiteX4" fmla="*/ 683750 w 916684"/>
                <a:gd name="connsiteY4" fmla="*/ 79378 h 84212"/>
                <a:gd name="connsiteX5" fmla="*/ 274175 w 916684"/>
                <a:gd name="connsiteY5" fmla="*/ 31753 h 84212"/>
                <a:gd name="connsiteX6" fmla="*/ 636125 w 916684"/>
                <a:gd name="connsiteY6" fmla="*/ 60328 h 84212"/>
                <a:gd name="connsiteX7" fmla="*/ 248775 w 916684"/>
                <a:gd name="connsiteY7" fmla="*/ 3 h 84212"/>
                <a:gd name="connsiteX8" fmla="*/ 1125 w 916684"/>
                <a:gd name="connsiteY8" fmla="*/ 66678 h 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684" h="84212">
                  <a:moveTo>
                    <a:pt x="1125" y="66678"/>
                  </a:moveTo>
                  <a:cubicBezTo>
                    <a:pt x="-11046" y="69324"/>
                    <a:pt x="77325" y="18524"/>
                    <a:pt x="175750" y="15878"/>
                  </a:cubicBezTo>
                  <a:cubicBezTo>
                    <a:pt x="274175" y="13232"/>
                    <a:pt x="591675" y="50803"/>
                    <a:pt x="591675" y="50803"/>
                  </a:cubicBezTo>
                  <a:cubicBezTo>
                    <a:pt x="714971" y="61386"/>
                    <a:pt x="900179" y="74615"/>
                    <a:pt x="915525" y="79378"/>
                  </a:cubicBezTo>
                  <a:cubicBezTo>
                    <a:pt x="930871" y="84141"/>
                    <a:pt x="790642" y="87315"/>
                    <a:pt x="683750" y="79378"/>
                  </a:cubicBezTo>
                  <a:cubicBezTo>
                    <a:pt x="576858" y="71441"/>
                    <a:pt x="282113" y="34928"/>
                    <a:pt x="274175" y="31753"/>
                  </a:cubicBezTo>
                  <a:cubicBezTo>
                    <a:pt x="266237" y="28578"/>
                    <a:pt x="640358" y="65620"/>
                    <a:pt x="636125" y="60328"/>
                  </a:cubicBezTo>
                  <a:cubicBezTo>
                    <a:pt x="631892" y="55036"/>
                    <a:pt x="348258" y="532"/>
                    <a:pt x="248775" y="3"/>
                  </a:cubicBezTo>
                  <a:cubicBezTo>
                    <a:pt x="149292" y="-526"/>
                    <a:pt x="13296" y="64032"/>
                    <a:pt x="1125" y="66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AB66CA19-CCF7-5676-B00F-5A80BBC81568}"/>
                </a:ext>
              </a:extLst>
            </p:cNvPr>
            <p:cNvSpPr/>
            <p:nvPr/>
          </p:nvSpPr>
          <p:spPr>
            <a:xfrm>
              <a:off x="2992710" y="5473202"/>
              <a:ext cx="126004" cy="458731"/>
            </a:xfrm>
            <a:custGeom>
              <a:avLst/>
              <a:gdLst>
                <a:gd name="connsiteX0" fmla="*/ 17190 w 126004"/>
                <a:gd name="connsiteY0" fmla="*/ 498 h 458731"/>
                <a:gd name="connsiteX1" fmla="*/ 42590 w 126004"/>
                <a:gd name="connsiteY1" fmla="*/ 194173 h 458731"/>
                <a:gd name="connsiteX2" fmla="*/ 112440 w 126004"/>
                <a:gd name="connsiteY2" fmla="*/ 444998 h 458731"/>
                <a:gd name="connsiteX3" fmla="*/ 115615 w 126004"/>
                <a:gd name="connsiteY3" fmla="*/ 400548 h 458731"/>
                <a:gd name="connsiteX4" fmla="*/ 1315 w 126004"/>
                <a:gd name="connsiteY4" fmla="*/ 187823 h 458731"/>
                <a:gd name="connsiteX5" fmla="*/ 52115 w 126004"/>
                <a:gd name="connsiteY5" fmla="*/ 251323 h 458731"/>
                <a:gd name="connsiteX6" fmla="*/ 17190 w 126004"/>
                <a:gd name="connsiteY6" fmla="*/ 498 h 45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4" h="458731">
                  <a:moveTo>
                    <a:pt x="17190" y="498"/>
                  </a:moveTo>
                  <a:cubicBezTo>
                    <a:pt x="15602" y="-9027"/>
                    <a:pt x="26715" y="120090"/>
                    <a:pt x="42590" y="194173"/>
                  </a:cubicBezTo>
                  <a:cubicBezTo>
                    <a:pt x="58465" y="268256"/>
                    <a:pt x="100269" y="410602"/>
                    <a:pt x="112440" y="444998"/>
                  </a:cubicBezTo>
                  <a:cubicBezTo>
                    <a:pt x="124611" y="479394"/>
                    <a:pt x="134136" y="443411"/>
                    <a:pt x="115615" y="400548"/>
                  </a:cubicBezTo>
                  <a:cubicBezTo>
                    <a:pt x="97094" y="357686"/>
                    <a:pt x="11898" y="212694"/>
                    <a:pt x="1315" y="187823"/>
                  </a:cubicBezTo>
                  <a:cubicBezTo>
                    <a:pt x="-9268" y="162952"/>
                    <a:pt x="47352" y="284131"/>
                    <a:pt x="52115" y="251323"/>
                  </a:cubicBezTo>
                  <a:cubicBezTo>
                    <a:pt x="56878" y="218515"/>
                    <a:pt x="18778" y="10023"/>
                    <a:pt x="17190" y="4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B0EDC74C-B610-213C-5E81-C6D492E2F274}"/>
                </a:ext>
              </a:extLst>
            </p:cNvPr>
            <p:cNvSpPr/>
            <p:nvPr/>
          </p:nvSpPr>
          <p:spPr>
            <a:xfrm>
              <a:off x="4094658" y="4882999"/>
              <a:ext cx="314811" cy="924414"/>
            </a:xfrm>
            <a:custGeom>
              <a:avLst/>
              <a:gdLst>
                <a:gd name="connsiteX0" fmla="*/ 312242 w 314811"/>
                <a:gd name="connsiteY0" fmla="*/ 9676 h 924414"/>
                <a:gd name="connsiteX1" fmla="*/ 4267 w 314811"/>
                <a:gd name="connsiteY1" fmla="*/ 914551 h 924414"/>
                <a:gd name="connsiteX2" fmla="*/ 143967 w 314811"/>
                <a:gd name="connsiteY2" fmla="*/ 463701 h 924414"/>
                <a:gd name="connsiteX3" fmla="*/ 312242 w 314811"/>
                <a:gd name="connsiteY3" fmla="*/ 9676 h 92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11" h="924414">
                  <a:moveTo>
                    <a:pt x="312242" y="9676"/>
                  </a:moveTo>
                  <a:cubicBezTo>
                    <a:pt x="288959" y="84818"/>
                    <a:pt x="32313" y="838880"/>
                    <a:pt x="4267" y="914551"/>
                  </a:cubicBezTo>
                  <a:cubicBezTo>
                    <a:pt x="-23779" y="990222"/>
                    <a:pt x="93696" y="610280"/>
                    <a:pt x="143967" y="463701"/>
                  </a:cubicBezTo>
                  <a:cubicBezTo>
                    <a:pt x="194238" y="317122"/>
                    <a:pt x="335525" y="-65466"/>
                    <a:pt x="312242" y="96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D97B9A06-9CE7-EBAA-AA68-2EEFC062D628}"/>
                </a:ext>
              </a:extLst>
            </p:cNvPr>
            <p:cNvSpPr/>
            <p:nvPr/>
          </p:nvSpPr>
          <p:spPr>
            <a:xfrm>
              <a:off x="4762490" y="4865807"/>
              <a:ext cx="202136" cy="1395798"/>
            </a:xfrm>
            <a:custGeom>
              <a:avLst/>
              <a:gdLst>
                <a:gd name="connsiteX0" fmla="*/ 200035 w 202136"/>
                <a:gd name="connsiteY0" fmla="*/ 84018 h 1395798"/>
                <a:gd name="connsiteX1" fmla="*/ 107960 w 202136"/>
                <a:gd name="connsiteY1" fmla="*/ 1046043 h 1395798"/>
                <a:gd name="connsiteX2" fmla="*/ 10 w 202136"/>
                <a:gd name="connsiteY2" fmla="*/ 1395293 h 1395798"/>
                <a:gd name="connsiteX3" fmla="*/ 114310 w 202136"/>
                <a:gd name="connsiteY3" fmla="*/ 985718 h 1395798"/>
                <a:gd name="connsiteX4" fmla="*/ 168285 w 202136"/>
                <a:gd name="connsiteY4" fmla="*/ 153868 h 1395798"/>
                <a:gd name="connsiteX5" fmla="*/ 200035 w 202136"/>
                <a:gd name="connsiteY5" fmla="*/ 84018 h 139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36" h="1395798">
                  <a:moveTo>
                    <a:pt x="200035" y="84018"/>
                  </a:moveTo>
                  <a:cubicBezTo>
                    <a:pt x="189981" y="232714"/>
                    <a:pt x="141297" y="827497"/>
                    <a:pt x="107960" y="1046043"/>
                  </a:cubicBezTo>
                  <a:cubicBezTo>
                    <a:pt x="74623" y="1264589"/>
                    <a:pt x="-1048" y="1405347"/>
                    <a:pt x="10" y="1395293"/>
                  </a:cubicBezTo>
                  <a:cubicBezTo>
                    <a:pt x="1068" y="1385239"/>
                    <a:pt x="86264" y="1192622"/>
                    <a:pt x="114310" y="985718"/>
                  </a:cubicBezTo>
                  <a:cubicBezTo>
                    <a:pt x="142356" y="778814"/>
                    <a:pt x="155056" y="307856"/>
                    <a:pt x="168285" y="153868"/>
                  </a:cubicBezTo>
                  <a:cubicBezTo>
                    <a:pt x="181514" y="-120"/>
                    <a:pt x="210089" y="-64678"/>
                    <a:pt x="200035" y="840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6695A869-D8E6-28E7-7E59-F1696E7B98F3}"/>
                </a:ext>
              </a:extLst>
            </p:cNvPr>
            <p:cNvSpPr/>
            <p:nvPr/>
          </p:nvSpPr>
          <p:spPr>
            <a:xfrm>
              <a:off x="4208762" y="4990119"/>
              <a:ext cx="458209" cy="1133554"/>
            </a:xfrm>
            <a:custGeom>
              <a:avLst/>
              <a:gdLst>
                <a:gd name="connsiteX0" fmla="*/ 455313 w 458209"/>
                <a:gd name="connsiteY0" fmla="*/ 4156 h 1133554"/>
                <a:gd name="connsiteX1" fmla="*/ 131463 w 458209"/>
                <a:gd name="connsiteY1" fmla="*/ 867756 h 1133554"/>
                <a:gd name="connsiteX2" fmla="*/ 4463 w 458209"/>
                <a:gd name="connsiteY2" fmla="*/ 1121756 h 1133554"/>
                <a:gd name="connsiteX3" fmla="*/ 274338 w 458209"/>
                <a:gd name="connsiteY3" fmla="*/ 562956 h 1133554"/>
                <a:gd name="connsiteX4" fmla="*/ 455313 w 458209"/>
                <a:gd name="connsiteY4" fmla="*/ 4156 h 113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09" h="1133554">
                  <a:moveTo>
                    <a:pt x="455313" y="4156"/>
                  </a:moveTo>
                  <a:cubicBezTo>
                    <a:pt x="431501" y="54956"/>
                    <a:pt x="206605" y="681489"/>
                    <a:pt x="131463" y="867756"/>
                  </a:cubicBezTo>
                  <a:cubicBezTo>
                    <a:pt x="56321" y="1054023"/>
                    <a:pt x="-19349" y="1172556"/>
                    <a:pt x="4463" y="1121756"/>
                  </a:cubicBezTo>
                  <a:cubicBezTo>
                    <a:pt x="28275" y="1070956"/>
                    <a:pt x="198138" y="744460"/>
                    <a:pt x="274338" y="562956"/>
                  </a:cubicBezTo>
                  <a:cubicBezTo>
                    <a:pt x="350538" y="381452"/>
                    <a:pt x="479125" y="-46644"/>
                    <a:pt x="455313" y="41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0BB689AA-307C-769D-E24C-21ED7D23FEF3}"/>
                </a:ext>
              </a:extLst>
            </p:cNvPr>
            <p:cNvSpPr/>
            <p:nvPr/>
          </p:nvSpPr>
          <p:spPr>
            <a:xfrm>
              <a:off x="3251200" y="5965790"/>
              <a:ext cx="819151" cy="400131"/>
            </a:xfrm>
            <a:custGeom>
              <a:avLst/>
              <a:gdLst>
                <a:gd name="connsiteX0" fmla="*/ 0 w 819151"/>
                <a:gd name="connsiteY0" fmla="*/ 400085 h 400131"/>
                <a:gd name="connsiteX1" fmla="*/ 520700 w 819151"/>
                <a:gd name="connsiteY1" fmla="*/ 209585 h 400131"/>
                <a:gd name="connsiteX2" fmla="*/ 819150 w 819151"/>
                <a:gd name="connsiteY2" fmla="*/ 35 h 400131"/>
                <a:gd name="connsiteX3" fmla="*/ 517525 w 819151"/>
                <a:gd name="connsiteY3" fmla="*/ 225460 h 400131"/>
                <a:gd name="connsiteX4" fmla="*/ 0 w 819151"/>
                <a:gd name="connsiteY4" fmla="*/ 400085 h 4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1" h="400131">
                  <a:moveTo>
                    <a:pt x="0" y="400085"/>
                  </a:moveTo>
                  <a:cubicBezTo>
                    <a:pt x="529" y="397439"/>
                    <a:pt x="384175" y="276260"/>
                    <a:pt x="520700" y="209585"/>
                  </a:cubicBezTo>
                  <a:cubicBezTo>
                    <a:pt x="657225" y="142910"/>
                    <a:pt x="819679" y="-2611"/>
                    <a:pt x="819150" y="35"/>
                  </a:cubicBezTo>
                  <a:cubicBezTo>
                    <a:pt x="818621" y="2681"/>
                    <a:pt x="649817" y="158256"/>
                    <a:pt x="517525" y="225460"/>
                  </a:cubicBezTo>
                  <a:cubicBezTo>
                    <a:pt x="385233" y="292664"/>
                    <a:pt x="-529" y="402731"/>
                    <a:pt x="0" y="4000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920E023-5DFD-CFFB-6D77-6FB99C073C87}"/>
                </a:ext>
              </a:extLst>
            </p:cNvPr>
            <p:cNvSpPr/>
            <p:nvPr/>
          </p:nvSpPr>
          <p:spPr>
            <a:xfrm>
              <a:off x="3400029" y="6235651"/>
              <a:ext cx="1013603" cy="171504"/>
            </a:xfrm>
            <a:custGeom>
              <a:avLst/>
              <a:gdLst>
                <a:gd name="connsiteX0" fmla="*/ 396 w 1013603"/>
                <a:gd name="connsiteY0" fmla="*/ 152449 h 171504"/>
                <a:gd name="connsiteX1" fmla="*/ 778271 w 1013603"/>
                <a:gd name="connsiteY1" fmla="*/ 49 h 171504"/>
                <a:gd name="connsiteX2" fmla="*/ 394096 w 1013603"/>
                <a:gd name="connsiteY2" fmla="*/ 171499 h 171504"/>
                <a:gd name="connsiteX3" fmla="*/ 1013221 w 1013603"/>
                <a:gd name="connsiteY3" fmla="*/ 6399 h 171504"/>
                <a:gd name="connsiteX4" fmla="*/ 489346 w 1013603"/>
                <a:gd name="connsiteY4" fmla="*/ 158799 h 171504"/>
                <a:gd name="connsiteX5" fmla="*/ 670321 w 1013603"/>
                <a:gd name="connsiteY5" fmla="*/ 28624 h 171504"/>
                <a:gd name="connsiteX6" fmla="*/ 396 w 1013603"/>
                <a:gd name="connsiteY6" fmla="*/ 152449 h 17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603" h="171504">
                  <a:moveTo>
                    <a:pt x="396" y="152449"/>
                  </a:moveTo>
                  <a:cubicBezTo>
                    <a:pt x="18388" y="147686"/>
                    <a:pt x="712654" y="-3126"/>
                    <a:pt x="778271" y="49"/>
                  </a:cubicBezTo>
                  <a:cubicBezTo>
                    <a:pt x="843888" y="3224"/>
                    <a:pt x="354938" y="170441"/>
                    <a:pt x="394096" y="171499"/>
                  </a:cubicBezTo>
                  <a:cubicBezTo>
                    <a:pt x="433254" y="172557"/>
                    <a:pt x="997346" y="8516"/>
                    <a:pt x="1013221" y="6399"/>
                  </a:cubicBezTo>
                  <a:cubicBezTo>
                    <a:pt x="1029096" y="4282"/>
                    <a:pt x="546496" y="155095"/>
                    <a:pt x="489346" y="158799"/>
                  </a:cubicBezTo>
                  <a:cubicBezTo>
                    <a:pt x="432196" y="162503"/>
                    <a:pt x="758692" y="27037"/>
                    <a:pt x="670321" y="28624"/>
                  </a:cubicBezTo>
                  <a:cubicBezTo>
                    <a:pt x="581950" y="30211"/>
                    <a:pt x="-17596" y="157212"/>
                    <a:pt x="396" y="152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5310B590-7854-3113-AC9D-410C918EA78F}"/>
                </a:ext>
              </a:extLst>
            </p:cNvPr>
            <p:cNvSpPr/>
            <p:nvPr/>
          </p:nvSpPr>
          <p:spPr>
            <a:xfrm>
              <a:off x="2660643" y="6540007"/>
              <a:ext cx="254138" cy="1429376"/>
            </a:xfrm>
            <a:custGeom>
              <a:avLst/>
              <a:gdLst>
                <a:gd name="connsiteX0" fmla="*/ 254007 w 254138"/>
                <a:gd name="connsiteY0" fmla="*/ 493 h 1429376"/>
                <a:gd name="connsiteX1" fmla="*/ 98432 w 254138"/>
                <a:gd name="connsiteY1" fmla="*/ 533893 h 1429376"/>
                <a:gd name="connsiteX2" fmla="*/ 15882 w 254138"/>
                <a:gd name="connsiteY2" fmla="*/ 1191118 h 1429376"/>
                <a:gd name="connsiteX3" fmla="*/ 50807 w 254138"/>
                <a:gd name="connsiteY3" fmla="*/ 959343 h 1429376"/>
                <a:gd name="connsiteX4" fmla="*/ 7 w 254138"/>
                <a:gd name="connsiteY4" fmla="*/ 1426068 h 1429376"/>
                <a:gd name="connsiteX5" fmla="*/ 47632 w 254138"/>
                <a:gd name="connsiteY5" fmla="*/ 1130793 h 1429376"/>
                <a:gd name="connsiteX6" fmla="*/ 123832 w 254138"/>
                <a:gd name="connsiteY6" fmla="*/ 451343 h 1429376"/>
                <a:gd name="connsiteX7" fmla="*/ 254007 w 254138"/>
                <a:gd name="connsiteY7" fmla="*/ 493 h 142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38" h="1429376">
                  <a:moveTo>
                    <a:pt x="254007" y="493"/>
                  </a:moveTo>
                  <a:cubicBezTo>
                    <a:pt x="249774" y="14251"/>
                    <a:pt x="138119" y="335456"/>
                    <a:pt x="98432" y="533893"/>
                  </a:cubicBezTo>
                  <a:cubicBezTo>
                    <a:pt x="58745" y="732330"/>
                    <a:pt x="23819" y="1120210"/>
                    <a:pt x="15882" y="1191118"/>
                  </a:cubicBezTo>
                  <a:cubicBezTo>
                    <a:pt x="7944" y="1262026"/>
                    <a:pt x="53453" y="920185"/>
                    <a:pt x="50807" y="959343"/>
                  </a:cubicBezTo>
                  <a:cubicBezTo>
                    <a:pt x="48161" y="998501"/>
                    <a:pt x="536" y="1397493"/>
                    <a:pt x="7" y="1426068"/>
                  </a:cubicBezTo>
                  <a:cubicBezTo>
                    <a:pt x="-522" y="1454643"/>
                    <a:pt x="26995" y="1293247"/>
                    <a:pt x="47632" y="1130793"/>
                  </a:cubicBezTo>
                  <a:cubicBezTo>
                    <a:pt x="68269" y="968339"/>
                    <a:pt x="88907" y="639197"/>
                    <a:pt x="123832" y="451343"/>
                  </a:cubicBezTo>
                  <a:cubicBezTo>
                    <a:pt x="158757" y="263489"/>
                    <a:pt x="258240" y="-13265"/>
                    <a:pt x="254007" y="4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8ACD2F7F-D282-D981-E165-C1CB3D5D49DC}"/>
                </a:ext>
              </a:extLst>
            </p:cNvPr>
            <p:cNvSpPr/>
            <p:nvPr/>
          </p:nvSpPr>
          <p:spPr>
            <a:xfrm>
              <a:off x="3473867" y="7557114"/>
              <a:ext cx="428712" cy="1122325"/>
            </a:xfrm>
            <a:custGeom>
              <a:avLst/>
              <a:gdLst>
                <a:gd name="connsiteX0" fmla="*/ 428208 w 428712"/>
                <a:gd name="connsiteY0" fmla="*/ 5736 h 1122325"/>
                <a:gd name="connsiteX1" fmla="*/ 253583 w 428712"/>
                <a:gd name="connsiteY1" fmla="*/ 462936 h 1122325"/>
                <a:gd name="connsiteX2" fmla="*/ 161508 w 428712"/>
                <a:gd name="connsiteY2" fmla="*/ 710586 h 1122325"/>
                <a:gd name="connsiteX3" fmla="*/ 205958 w 428712"/>
                <a:gd name="connsiteY3" fmla="*/ 640736 h 1122325"/>
                <a:gd name="connsiteX4" fmla="*/ 9108 w 428712"/>
                <a:gd name="connsiteY4" fmla="*/ 1101111 h 1122325"/>
                <a:gd name="connsiteX5" fmla="*/ 59908 w 428712"/>
                <a:gd name="connsiteY5" fmla="*/ 964586 h 1122325"/>
                <a:gd name="connsiteX6" fmla="*/ 298033 w 428712"/>
                <a:gd name="connsiteY6" fmla="*/ 259736 h 1122325"/>
                <a:gd name="connsiteX7" fmla="*/ 428208 w 428712"/>
                <a:gd name="connsiteY7" fmla="*/ 5736 h 11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712" h="1122325">
                  <a:moveTo>
                    <a:pt x="428208" y="5736"/>
                  </a:moveTo>
                  <a:cubicBezTo>
                    <a:pt x="420800" y="39603"/>
                    <a:pt x="298033" y="345461"/>
                    <a:pt x="253583" y="462936"/>
                  </a:cubicBezTo>
                  <a:cubicBezTo>
                    <a:pt x="209133" y="580411"/>
                    <a:pt x="169445" y="680953"/>
                    <a:pt x="161508" y="710586"/>
                  </a:cubicBezTo>
                  <a:cubicBezTo>
                    <a:pt x="153571" y="740219"/>
                    <a:pt x="231358" y="575649"/>
                    <a:pt x="205958" y="640736"/>
                  </a:cubicBezTo>
                  <a:cubicBezTo>
                    <a:pt x="180558" y="705824"/>
                    <a:pt x="33450" y="1047136"/>
                    <a:pt x="9108" y="1101111"/>
                  </a:cubicBezTo>
                  <a:cubicBezTo>
                    <a:pt x="-15234" y="1155086"/>
                    <a:pt x="11754" y="1104815"/>
                    <a:pt x="59908" y="964586"/>
                  </a:cubicBezTo>
                  <a:cubicBezTo>
                    <a:pt x="108062" y="824357"/>
                    <a:pt x="236121" y="427482"/>
                    <a:pt x="298033" y="259736"/>
                  </a:cubicBezTo>
                  <a:cubicBezTo>
                    <a:pt x="359945" y="91990"/>
                    <a:pt x="435616" y="-28131"/>
                    <a:pt x="428208" y="57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E8808137-8C90-D90E-94C5-DAA2A7B0DF45}"/>
                </a:ext>
              </a:extLst>
            </p:cNvPr>
            <p:cNvSpPr/>
            <p:nvPr/>
          </p:nvSpPr>
          <p:spPr>
            <a:xfrm>
              <a:off x="2688163" y="7827348"/>
              <a:ext cx="71916" cy="845480"/>
            </a:xfrm>
            <a:custGeom>
              <a:avLst/>
              <a:gdLst>
                <a:gd name="connsiteX0" fmla="*/ 10587 w 71916"/>
                <a:gd name="connsiteY0" fmla="*/ 2202 h 845480"/>
                <a:gd name="connsiteX1" fmla="*/ 10587 w 71916"/>
                <a:gd name="connsiteY1" fmla="*/ 218102 h 845480"/>
                <a:gd name="connsiteX2" fmla="*/ 64562 w 71916"/>
                <a:gd name="connsiteY2" fmla="*/ 805477 h 845480"/>
                <a:gd name="connsiteX3" fmla="*/ 64562 w 71916"/>
                <a:gd name="connsiteY3" fmla="*/ 741977 h 845480"/>
                <a:gd name="connsiteX4" fmla="*/ 1062 w 71916"/>
                <a:gd name="connsiteY4" fmla="*/ 329227 h 845480"/>
                <a:gd name="connsiteX5" fmla="*/ 10587 w 71916"/>
                <a:gd name="connsiteY5" fmla="*/ 2202 h 84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16" h="845480">
                  <a:moveTo>
                    <a:pt x="10587" y="2202"/>
                  </a:moveTo>
                  <a:cubicBezTo>
                    <a:pt x="12174" y="-16319"/>
                    <a:pt x="1591" y="84223"/>
                    <a:pt x="10587" y="218102"/>
                  </a:cubicBezTo>
                  <a:cubicBezTo>
                    <a:pt x="19583" y="351981"/>
                    <a:pt x="55566" y="718164"/>
                    <a:pt x="64562" y="805477"/>
                  </a:cubicBezTo>
                  <a:cubicBezTo>
                    <a:pt x="73558" y="892790"/>
                    <a:pt x="75145" y="821352"/>
                    <a:pt x="64562" y="741977"/>
                  </a:cubicBezTo>
                  <a:cubicBezTo>
                    <a:pt x="53979" y="662602"/>
                    <a:pt x="5824" y="449877"/>
                    <a:pt x="1062" y="329227"/>
                  </a:cubicBezTo>
                  <a:cubicBezTo>
                    <a:pt x="-3700" y="208577"/>
                    <a:pt x="9000" y="20723"/>
                    <a:pt x="10587" y="2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AD464C45-884A-8D99-C937-43E4D6F6419E}"/>
                </a:ext>
              </a:extLst>
            </p:cNvPr>
            <p:cNvSpPr/>
            <p:nvPr/>
          </p:nvSpPr>
          <p:spPr>
            <a:xfrm>
              <a:off x="3473346" y="8657685"/>
              <a:ext cx="153220" cy="414875"/>
            </a:xfrm>
            <a:custGeom>
              <a:avLst/>
              <a:gdLst>
                <a:gd name="connsiteX0" fmla="*/ 104 w 153220"/>
                <a:gd name="connsiteY0" fmla="*/ 540 h 414875"/>
                <a:gd name="connsiteX1" fmla="*/ 57254 w 153220"/>
                <a:gd name="connsiteY1" fmla="*/ 133890 h 414875"/>
                <a:gd name="connsiteX2" fmla="*/ 69954 w 153220"/>
                <a:gd name="connsiteY2" fmla="*/ 292640 h 414875"/>
                <a:gd name="connsiteX3" fmla="*/ 152504 w 153220"/>
                <a:gd name="connsiteY3" fmla="*/ 413290 h 414875"/>
                <a:gd name="connsiteX4" fmla="*/ 108054 w 153220"/>
                <a:gd name="connsiteY4" fmla="*/ 349790 h 414875"/>
                <a:gd name="connsiteX5" fmla="*/ 73129 w 153220"/>
                <a:gd name="connsiteY5" fmla="*/ 184690 h 414875"/>
                <a:gd name="connsiteX6" fmla="*/ 104 w 153220"/>
                <a:gd name="connsiteY6" fmla="*/ 540 h 41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20" h="414875">
                  <a:moveTo>
                    <a:pt x="104" y="540"/>
                  </a:moveTo>
                  <a:cubicBezTo>
                    <a:pt x="-2542" y="-7927"/>
                    <a:pt x="45612" y="85207"/>
                    <a:pt x="57254" y="133890"/>
                  </a:cubicBezTo>
                  <a:cubicBezTo>
                    <a:pt x="68896" y="182573"/>
                    <a:pt x="54079" y="246073"/>
                    <a:pt x="69954" y="292640"/>
                  </a:cubicBezTo>
                  <a:cubicBezTo>
                    <a:pt x="85829" y="339207"/>
                    <a:pt x="146154" y="403765"/>
                    <a:pt x="152504" y="413290"/>
                  </a:cubicBezTo>
                  <a:cubicBezTo>
                    <a:pt x="158854" y="422815"/>
                    <a:pt x="121283" y="387890"/>
                    <a:pt x="108054" y="349790"/>
                  </a:cubicBezTo>
                  <a:cubicBezTo>
                    <a:pt x="94825" y="311690"/>
                    <a:pt x="87946" y="240782"/>
                    <a:pt x="73129" y="184690"/>
                  </a:cubicBezTo>
                  <a:cubicBezTo>
                    <a:pt x="58312" y="128598"/>
                    <a:pt x="2750" y="9007"/>
                    <a:pt x="104" y="5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D96B31DA-0BAA-AB92-A74C-AA9A47253484}"/>
                </a:ext>
              </a:extLst>
            </p:cNvPr>
            <p:cNvSpPr/>
            <p:nvPr/>
          </p:nvSpPr>
          <p:spPr>
            <a:xfrm>
              <a:off x="3451114" y="9047578"/>
              <a:ext cx="117698" cy="1225291"/>
            </a:xfrm>
            <a:custGeom>
              <a:avLst/>
              <a:gdLst>
                <a:gd name="connsiteX0" fmla="*/ 117586 w 117698"/>
                <a:gd name="connsiteY0" fmla="*/ 4347 h 1225291"/>
                <a:gd name="connsiteX1" fmla="*/ 22336 w 117698"/>
                <a:gd name="connsiteY1" fmla="*/ 169447 h 1225291"/>
                <a:gd name="connsiteX2" fmla="*/ 57261 w 117698"/>
                <a:gd name="connsiteY2" fmla="*/ 721897 h 1225291"/>
                <a:gd name="connsiteX3" fmla="*/ 38211 w 117698"/>
                <a:gd name="connsiteY3" fmla="*/ 559972 h 1225291"/>
                <a:gd name="connsiteX4" fmla="*/ 73136 w 117698"/>
                <a:gd name="connsiteY4" fmla="*/ 975897 h 1225291"/>
                <a:gd name="connsiteX5" fmla="*/ 104886 w 117698"/>
                <a:gd name="connsiteY5" fmla="*/ 1194972 h 1225291"/>
                <a:gd name="connsiteX6" fmla="*/ 111 w 117698"/>
                <a:gd name="connsiteY6" fmla="*/ 305972 h 1225291"/>
                <a:gd name="connsiteX7" fmla="*/ 117586 w 117698"/>
                <a:gd name="connsiteY7" fmla="*/ 4347 h 122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98" h="1225291">
                  <a:moveTo>
                    <a:pt x="117586" y="4347"/>
                  </a:moveTo>
                  <a:cubicBezTo>
                    <a:pt x="121290" y="-18407"/>
                    <a:pt x="32390" y="49855"/>
                    <a:pt x="22336" y="169447"/>
                  </a:cubicBezTo>
                  <a:cubicBezTo>
                    <a:pt x="12282" y="289039"/>
                    <a:pt x="54615" y="656810"/>
                    <a:pt x="57261" y="721897"/>
                  </a:cubicBezTo>
                  <a:cubicBezTo>
                    <a:pt x="59907" y="786984"/>
                    <a:pt x="35565" y="517639"/>
                    <a:pt x="38211" y="559972"/>
                  </a:cubicBezTo>
                  <a:cubicBezTo>
                    <a:pt x="40857" y="602305"/>
                    <a:pt x="62023" y="870064"/>
                    <a:pt x="73136" y="975897"/>
                  </a:cubicBezTo>
                  <a:cubicBezTo>
                    <a:pt x="84248" y="1081730"/>
                    <a:pt x="117057" y="1306626"/>
                    <a:pt x="104886" y="1194972"/>
                  </a:cubicBezTo>
                  <a:cubicBezTo>
                    <a:pt x="92715" y="1083318"/>
                    <a:pt x="4344" y="504939"/>
                    <a:pt x="111" y="305972"/>
                  </a:cubicBezTo>
                  <a:cubicBezTo>
                    <a:pt x="-4122" y="107005"/>
                    <a:pt x="113882" y="27101"/>
                    <a:pt x="117586" y="43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2A60658E-A285-47A6-2739-A63D22C3FAC4}"/>
                </a:ext>
              </a:extLst>
            </p:cNvPr>
            <p:cNvSpPr/>
            <p:nvPr/>
          </p:nvSpPr>
          <p:spPr>
            <a:xfrm>
              <a:off x="2698676" y="8734131"/>
              <a:ext cx="82787" cy="1497205"/>
            </a:xfrm>
            <a:custGeom>
              <a:avLst/>
              <a:gdLst>
                <a:gd name="connsiteX0" fmla="*/ 82624 w 82787"/>
                <a:gd name="connsiteY0" fmla="*/ 6644 h 1497205"/>
                <a:gd name="connsiteX1" fmla="*/ 41349 w 82787"/>
                <a:gd name="connsiteY1" fmla="*/ 263819 h 1497205"/>
                <a:gd name="connsiteX2" fmla="*/ 74 w 82787"/>
                <a:gd name="connsiteY2" fmla="*/ 654344 h 1497205"/>
                <a:gd name="connsiteX3" fmla="*/ 41349 w 82787"/>
                <a:gd name="connsiteY3" fmla="*/ 536869 h 1497205"/>
                <a:gd name="connsiteX4" fmla="*/ 19124 w 82787"/>
                <a:gd name="connsiteY4" fmla="*/ 736894 h 1497205"/>
                <a:gd name="connsiteX5" fmla="*/ 12774 w 82787"/>
                <a:gd name="connsiteY5" fmla="*/ 1016294 h 1497205"/>
                <a:gd name="connsiteX6" fmla="*/ 74 w 82787"/>
                <a:gd name="connsiteY6" fmla="*/ 1473494 h 1497205"/>
                <a:gd name="connsiteX7" fmla="*/ 19124 w 82787"/>
                <a:gd name="connsiteY7" fmla="*/ 1336969 h 1497205"/>
                <a:gd name="connsiteX8" fmla="*/ 25474 w 82787"/>
                <a:gd name="connsiteY8" fmla="*/ 533694 h 1497205"/>
                <a:gd name="connsiteX9" fmla="*/ 82624 w 82787"/>
                <a:gd name="connsiteY9" fmla="*/ 6644 h 149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787" h="1497205">
                  <a:moveTo>
                    <a:pt x="82624" y="6644"/>
                  </a:moveTo>
                  <a:cubicBezTo>
                    <a:pt x="85270" y="-38335"/>
                    <a:pt x="55107" y="155869"/>
                    <a:pt x="41349" y="263819"/>
                  </a:cubicBezTo>
                  <a:cubicBezTo>
                    <a:pt x="27591" y="371769"/>
                    <a:pt x="74" y="608836"/>
                    <a:pt x="74" y="654344"/>
                  </a:cubicBezTo>
                  <a:cubicBezTo>
                    <a:pt x="74" y="699852"/>
                    <a:pt x="38174" y="523111"/>
                    <a:pt x="41349" y="536869"/>
                  </a:cubicBezTo>
                  <a:cubicBezTo>
                    <a:pt x="44524" y="550627"/>
                    <a:pt x="23886" y="656990"/>
                    <a:pt x="19124" y="736894"/>
                  </a:cubicBezTo>
                  <a:cubicBezTo>
                    <a:pt x="14362" y="816798"/>
                    <a:pt x="15949" y="893527"/>
                    <a:pt x="12774" y="1016294"/>
                  </a:cubicBezTo>
                  <a:cubicBezTo>
                    <a:pt x="9599" y="1139061"/>
                    <a:pt x="-984" y="1420048"/>
                    <a:pt x="74" y="1473494"/>
                  </a:cubicBezTo>
                  <a:cubicBezTo>
                    <a:pt x="1132" y="1526940"/>
                    <a:pt x="14891" y="1493602"/>
                    <a:pt x="19124" y="1336969"/>
                  </a:cubicBezTo>
                  <a:cubicBezTo>
                    <a:pt x="23357" y="1180336"/>
                    <a:pt x="17007" y="753298"/>
                    <a:pt x="25474" y="533694"/>
                  </a:cubicBezTo>
                  <a:cubicBezTo>
                    <a:pt x="33941" y="314090"/>
                    <a:pt x="79978" y="51623"/>
                    <a:pt x="82624" y="66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D41A6CFF-3A9F-4E51-9BE9-32BD8108A8A6}"/>
                </a:ext>
              </a:extLst>
            </p:cNvPr>
            <p:cNvSpPr/>
            <p:nvPr/>
          </p:nvSpPr>
          <p:spPr>
            <a:xfrm>
              <a:off x="2682732" y="10080624"/>
              <a:ext cx="308540" cy="878137"/>
            </a:xfrm>
            <a:custGeom>
              <a:avLst/>
              <a:gdLst>
                <a:gd name="connsiteX0" fmla="*/ 143 w 308540"/>
                <a:gd name="connsiteY0" fmla="*/ 1 h 878137"/>
                <a:gd name="connsiteX1" fmla="*/ 101743 w 308540"/>
                <a:gd name="connsiteY1" fmla="*/ 260351 h 878137"/>
                <a:gd name="connsiteX2" fmla="*/ 89043 w 308540"/>
                <a:gd name="connsiteY2" fmla="*/ 555626 h 878137"/>
                <a:gd name="connsiteX3" fmla="*/ 298593 w 308540"/>
                <a:gd name="connsiteY3" fmla="*/ 863601 h 878137"/>
                <a:gd name="connsiteX4" fmla="*/ 254143 w 308540"/>
                <a:gd name="connsiteY4" fmla="*/ 803276 h 878137"/>
                <a:gd name="connsiteX5" fmla="*/ 73168 w 308540"/>
                <a:gd name="connsiteY5" fmla="*/ 584201 h 878137"/>
                <a:gd name="connsiteX6" fmla="*/ 127143 w 308540"/>
                <a:gd name="connsiteY6" fmla="*/ 257176 h 878137"/>
                <a:gd name="connsiteX7" fmla="*/ 143 w 308540"/>
                <a:gd name="connsiteY7" fmla="*/ 1 h 87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40" h="878137">
                  <a:moveTo>
                    <a:pt x="143" y="1"/>
                  </a:moveTo>
                  <a:cubicBezTo>
                    <a:pt x="-4090" y="530"/>
                    <a:pt x="86926" y="167747"/>
                    <a:pt x="101743" y="260351"/>
                  </a:cubicBezTo>
                  <a:cubicBezTo>
                    <a:pt x="116560" y="352955"/>
                    <a:pt x="56235" y="455084"/>
                    <a:pt x="89043" y="555626"/>
                  </a:cubicBezTo>
                  <a:cubicBezTo>
                    <a:pt x="121851" y="656168"/>
                    <a:pt x="271076" y="822326"/>
                    <a:pt x="298593" y="863601"/>
                  </a:cubicBezTo>
                  <a:cubicBezTo>
                    <a:pt x="326110" y="904876"/>
                    <a:pt x="291714" y="849843"/>
                    <a:pt x="254143" y="803276"/>
                  </a:cubicBezTo>
                  <a:cubicBezTo>
                    <a:pt x="216572" y="756709"/>
                    <a:pt x="94335" y="675218"/>
                    <a:pt x="73168" y="584201"/>
                  </a:cubicBezTo>
                  <a:cubicBezTo>
                    <a:pt x="52001" y="493184"/>
                    <a:pt x="143547" y="354014"/>
                    <a:pt x="127143" y="257176"/>
                  </a:cubicBezTo>
                  <a:cubicBezTo>
                    <a:pt x="110739" y="160339"/>
                    <a:pt x="4376" y="-528"/>
                    <a:pt x="14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EA51D6A0-FC59-C93E-B1AA-81982E06F421}"/>
                </a:ext>
              </a:extLst>
            </p:cNvPr>
            <p:cNvSpPr/>
            <p:nvPr/>
          </p:nvSpPr>
          <p:spPr>
            <a:xfrm>
              <a:off x="3235321" y="10423525"/>
              <a:ext cx="320712" cy="260350"/>
            </a:xfrm>
            <a:custGeom>
              <a:avLst/>
              <a:gdLst>
                <a:gd name="connsiteX0" fmla="*/ 320679 w 320712"/>
                <a:gd name="connsiteY0" fmla="*/ 0 h 260350"/>
                <a:gd name="connsiteX1" fmla="*/ 244479 w 320712"/>
                <a:gd name="connsiteY1" fmla="*/ 190500 h 260350"/>
                <a:gd name="connsiteX2" fmla="*/ 4 w 320712"/>
                <a:gd name="connsiteY2" fmla="*/ 260350 h 260350"/>
                <a:gd name="connsiteX3" fmla="*/ 238129 w 320712"/>
                <a:gd name="connsiteY3" fmla="*/ 190500 h 260350"/>
                <a:gd name="connsiteX4" fmla="*/ 320679 w 320712"/>
                <a:gd name="connsiteY4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12" h="260350">
                  <a:moveTo>
                    <a:pt x="320679" y="0"/>
                  </a:moveTo>
                  <a:cubicBezTo>
                    <a:pt x="321737" y="0"/>
                    <a:pt x="297925" y="147108"/>
                    <a:pt x="244479" y="190500"/>
                  </a:cubicBezTo>
                  <a:cubicBezTo>
                    <a:pt x="191033" y="233892"/>
                    <a:pt x="1062" y="260350"/>
                    <a:pt x="4" y="260350"/>
                  </a:cubicBezTo>
                  <a:cubicBezTo>
                    <a:pt x="-1054" y="260350"/>
                    <a:pt x="185742" y="228600"/>
                    <a:pt x="238129" y="190500"/>
                  </a:cubicBezTo>
                  <a:cubicBezTo>
                    <a:pt x="290516" y="152400"/>
                    <a:pt x="319621" y="0"/>
                    <a:pt x="3206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E3DEBC9A-E3B0-5798-5846-86F4A3FF0B95}"/>
                </a:ext>
              </a:extLst>
            </p:cNvPr>
            <p:cNvSpPr/>
            <p:nvPr/>
          </p:nvSpPr>
          <p:spPr>
            <a:xfrm>
              <a:off x="2841446" y="10578812"/>
              <a:ext cx="610532" cy="312248"/>
            </a:xfrm>
            <a:custGeom>
              <a:avLst/>
              <a:gdLst>
                <a:gd name="connsiteX0" fmla="*/ 179 w 610532"/>
                <a:gd name="connsiteY0" fmla="*/ 311438 h 312248"/>
                <a:gd name="connsiteX1" fmla="*/ 422454 w 610532"/>
                <a:gd name="connsiteY1" fmla="*/ 292388 h 312248"/>
                <a:gd name="connsiteX2" fmla="*/ 597079 w 610532"/>
                <a:gd name="connsiteY2" fmla="*/ 251113 h 312248"/>
                <a:gd name="connsiteX3" fmla="*/ 584379 w 610532"/>
                <a:gd name="connsiteY3" fmla="*/ 184438 h 312248"/>
                <a:gd name="connsiteX4" fmla="*/ 470079 w 610532"/>
                <a:gd name="connsiteY4" fmla="*/ 288 h 312248"/>
                <a:gd name="connsiteX5" fmla="*/ 536754 w 610532"/>
                <a:gd name="connsiteY5" fmla="*/ 143163 h 312248"/>
                <a:gd name="connsiteX6" fmla="*/ 565329 w 610532"/>
                <a:gd name="connsiteY6" fmla="*/ 190788 h 312248"/>
                <a:gd name="connsiteX7" fmla="*/ 492304 w 610532"/>
                <a:gd name="connsiteY7" fmla="*/ 241588 h 312248"/>
                <a:gd name="connsiteX8" fmla="*/ 343079 w 610532"/>
                <a:gd name="connsiteY8" fmla="*/ 270163 h 312248"/>
                <a:gd name="connsiteX9" fmla="*/ 466904 w 610532"/>
                <a:gd name="connsiteY9" fmla="*/ 190788 h 312248"/>
                <a:gd name="connsiteX10" fmla="*/ 225604 w 610532"/>
                <a:gd name="connsiteY10" fmla="*/ 279688 h 312248"/>
                <a:gd name="connsiteX11" fmla="*/ 476429 w 610532"/>
                <a:gd name="connsiteY11" fmla="*/ 266988 h 312248"/>
                <a:gd name="connsiteX12" fmla="*/ 179 w 610532"/>
                <a:gd name="connsiteY12" fmla="*/ 311438 h 31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532" h="312248">
                  <a:moveTo>
                    <a:pt x="179" y="311438"/>
                  </a:moveTo>
                  <a:cubicBezTo>
                    <a:pt x="-8817" y="315671"/>
                    <a:pt x="322971" y="302442"/>
                    <a:pt x="422454" y="292388"/>
                  </a:cubicBezTo>
                  <a:cubicBezTo>
                    <a:pt x="521937" y="282334"/>
                    <a:pt x="570092" y="269105"/>
                    <a:pt x="597079" y="251113"/>
                  </a:cubicBezTo>
                  <a:cubicBezTo>
                    <a:pt x="624066" y="233121"/>
                    <a:pt x="605546" y="226242"/>
                    <a:pt x="584379" y="184438"/>
                  </a:cubicBezTo>
                  <a:cubicBezTo>
                    <a:pt x="563212" y="142634"/>
                    <a:pt x="478017" y="7167"/>
                    <a:pt x="470079" y="288"/>
                  </a:cubicBezTo>
                  <a:cubicBezTo>
                    <a:pt x="462141" y="-6591"/>
                    <a:pt x="520879" y="111413"/>
                    <a:pt x="536754" y="143163"/>
                  </a:cubicBezTo>
                  <a:cubicBezTo>
                    <a:pt x="552629" y="174913"/>
                    <a:pt x="572737" y="174384"/>
                    <a:pt x="565329" y="190788"/>
                  </a:cubicBezTo>
                  <a:cubicBezTo>
                    <a:pt x="557921" y="207192"/>
                    <a:pt x="529346" y="228359"/>
                    <a:pt x="492304" y="241588"/>
                  </a:cubicBezTo>
                  <a:cubicBezTo>
                    <a:pt x="455262" y="254817"/>
                    <a:pt x="347312" y="278630"/>
                    <a:pt x="343079" y="270163"/>
                  </a:cubicBezTo>
                  <a:cubicBezTo>
                    <a:pt x="338846" y="261696"/>
                    <a:pt x="486483" y="189201"/>
                    <a:pt x="466904" y="190788"/>
                  </a:cubicBezTo>
                  <a:cubicBezTo>
                    <a:pt x="447325" y="192375"/>
                    <a:pt x="224017" y="266988"/>
                    <a:pt x="225604" y="279688"/>
                  </a:cubicBezTo>
                  <a:cubicBezTo>
                    <a:pt x="227191" y="292388"/>
                    <a:pt x="514529" y="261696"/>
                    <a:pt x="476429" y="266988"/>
                  </a:cubicBezTo>
                  <a:cubicBezTo>
                    <a:pt x="438329" y="272280"/>
                    <a:pt x="9175" y="307205"/>
                    <a:pt x="179" y="3114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2A23576-DD13-4BDA-0AE9-6D0CAF61205E}"/>
                </a:ext>
              </a:extLst>
            </p:cNvPr>
            <p:cNvSpPr/>
            <p:nvPr/>
          </p:nvSpPr>
          <p:spPr>
            <a:xfrm>
              <a:off x="3270188" y="7042148"/>
              <a:ext cx="101963" cy="923930"/>
            </a:xfrm>
            <a:custGeom>
              <a:avLst/>
              <a:gdLst>
                <a:gd name="connsiteX0" fmla="*/ 62 w 101963"/>
                <a:gd name="connsiteY0" fmla="*/ 2 h 923930"/>
                <a:gd name="connsiteX1" fmla="*/ 85787 w 101963"/>
                <a:gd name="connsiteY1" fmla="*/ 523877 h 923930"/>
                <a:gd name="connsiteX2" fmla="*/ 38162 w 101963"/>
                <a:gd name="connsiteY2" fmla="*/ 923927 h 923930"/>
                <a:gd name="connsiteX3" fmla="*/ 101662 w 101963"/>
                <a:gd name="connsiteY3" fmla="*/ 517527 h 923930"/>
                <a:gd name="connsiteX4" fmla="*/ 62 w 101963"/>
                <a:gd name="connsiteY4" fmla="*/ 2 h 92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3" h="923930">
                  <a:moveTo>
                    <a:pt x="62" y="2"/>
                  </a:moveTo>
                  <a:cubicBezTo>
                    <a:pt x="-2584" y="1060"/>
                    <a:pt x="79437" y="369890"/>
                    <a:pt x="85787" y="523877"/>
                  </a:cubicBezTo>
                  <a:cubicBezTo>
                    <a:pt x="92137" y="677865"/>
                    <a:pt x="35516" y="924985"/>
                    <a:pt x="38162" y="923927"/>
                  </a:cubicBezTo>
                  <a:cubicBezTo>
                    <a:pt x="40808" y="922869"/>
                    <a:pt x="106954" y="669927"/>
                    <a:pt x="101662" y="517527"/>
                  </a:cubicBezTo>
                  <a:cubicBezTo>
                    <a:pt x="96370" y="365127"/>
                    <a:pt x="2708" y="-1056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77906670-5A2C-7BF4-E0C5-C5E2B42B3F2F}"/>
                </a:ext>
              </a:extLst>
            </p:cNvPr>
            <p:cNvSpPr/>
            <p:nvPr/>
          </p:nvSpPr>
          <p:spPr>
            <a:xfrm>
              <a:off x="3054100" y="8026397"/>
              <a:ext cx="96542" cy="660407"/>
            </a:xfrm>
            <a:custGeom>
              <a:avLst/>
              <a:gdLst>
                <a:gd name="connsiteX0" fmla="*/ 41525 w 96542"/>
                <a:gd name="connsiteY0" fmla="*/ 3 h 660407"/>
                <a:gd name="connsiteX1" fmla="*/ 66925 w 96542"/>
                <a:gd name="connsiteY1" fmla="*/ 381003 h 660407"/>
                <a:gd name="connsiteX2" fmla="*/ 250 w 96542"/>
                <a:gd name="connsiteY2" fmla="*/ 660403 h 660407"/>
                <a:gd name="connsiteX3" fmla="*/ 95500 w 96542"/>
                <a:gd name="connsiteY3" fmla="*/ 374653 h 660407"/>
                <a:gd name="connsiteX4" fmla="*/ 41525 w 96542"/>
                <a:gd name="connsiteY4" fmla="*/ 3 h 66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42" h="660407">
                  <a:moveTo>
                    <a:pt x="41525" y="3"/>
                  </a:moveTo>
                  <a:cubicBezTo>
                    <a:pt x="36763" y="1061"/>
                    <a:pt x="73804" y="270936"/>
                    <a:pt x="66925" y="381003"/>
                  </a:cubicBezTo>
                  <a:cubicBezTo>
                    <a:pt x="60046" y="491070"/>
                    <a:pt x="-4512" y="661461"/>
                    <a:pt x="250" y="660403"/>
                  </a:cubicBezTo>
                  <a:cubicBezTo>
                    <a:pt x="5012" y="659345"/>
                    <a:pt x="85975" y="479428"/>
                    <a:pt x="95500" y="374653"/>
                  </a:cubicBezTo>
                  <a:cubicBezTo>
                    <a:pt x="105025" y="269878"/>
                    <a:pt x="46287" y="-1055"/>
                    <a:pt x="41525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CD56AF3E-5742-0966-F0C6-704471DC85B8}"/>
                </a:ext>
              </a:extLst>
            </p:cNvPr>
            <p:cNvSpPr/>
            <p:nvPr/>
          </p:nvSpPr>
          <p:spPr>
            <a:xfrm>
              <a:off x="3259186" y="7670591"/>
              <a:ext cx="369148" cy="1054467"/>
            </a:xfrm>
            <a:custGeom>
              <a:avLst/>
              <a:gdLst>
                <a:gd name="connsiteX0" fmla="*/ 360314 w 369148"/>
                <a:gd name="connsiteY0" fmla="*/ 28784 h 1054467"/>
                <a:gd name="connsiteX1" fmla="*/ 1539 w 369148"/>
                <a:gd name="connsiteY1" fmla="*/ 1051134 h 1054467"/>
                <a:gd name="connsiteX2" fmla="*/ 236489 w 369148"/>
                <a:gd name="connsiteY2" fmla="*/ 346284 h 1054467"/>
                <a:gd name="connsiteX3" fmla="*/ 360314 w 369148"/>
                <a:gd name="connsiteY3" fmla="*/ 28784 h 10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148" h="1054467">
                  <a:moveTo>
                    <a:pt x="360314" y="28784"/>
                  </a:moveTo>
                  <a:cubicBezTo>
                    <a:pt x="321156" y="146259"/>
                    <a:pt x="22176" y="998217"/>
                    <a:pt x="1539" y="1051134"/>
                  </a:cubicBezTo>
                  <a:cubicBezTo>
                    <a:pt x="-19099" y="1104051"/>
                    <a:pt x="173518" y="511913"/>
                    <a:pt x="236489" y="346284"/>
                  </a:cubicBezTo>
                  <a:cubicBezTo>
                    <a:pt x="299460" y="180655"/>
                    <a:pt x="399472" y="-88691"/>
                    <a:pt x="360314" y="287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47BB7C71-11BF-9B09-BF2A-2ED093AF3046}"/>
                </a:ext>
              </a:extLst>
            </p:cNvPr>
            <p:cNvSpPr/>
            <p:nvPr/>
          </p:nvSpPr>
          <p:spPr>
            <a:xfrm>
              <a:off x="2930143" y="6794310"/>
              <a:ext cx="143266" cy="460896"/>
            </a:xfrm>
            <a:custGeom>
              <a:avLst/>
              <a:gdLst>
                <a:gd name="connsiteX0" fmla="*/ 143257 w 143266"/>
                <a:gd name="connsiteY0" fmla="*/ 190 h 460896"/>
                <a:gd name="connsiteX1" fmla="*/ 28957 w 143266"/>
                <a:gd name="connsiteY1" fmla="*/ 289115 h 460896"/>
                <a:gd name="connsiteX2" fmla="*/ 382 w 143266"/>
                <a:gd name="connsiteY2" fmla="*/ 460565 h 460896"/>
                <a:gd name="connsiteX3" fmla="*/ 22607 w 143266"/>
                <a:gd name="connsiteY3" fmla="*/ 247840 h 460896"/>
                <a:gd name="connsiteX4" fmla="*/ 143257 w 143266"/>
                <a:gd name="connsiteY4" fmla="*/ 190 h 4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6" h="460896">
                  <a:moveTo>
                    <a:pt x="143257" y="190"/>
                  </a:moveTo>
                  <a:cubicBezTo>
                    <a:pt x="144315" y="7069"/>
                    <a:pt x="52769" y="212386"/>
                    <a:pt x="28957" y="289115"/>
                  </a:cubicBezTo>
                  <a:cubicBezTo>
                    <a:pt x="5145" y="365844"/>
                    <a:pt x="1440" y="467444"/>
                    <a:pt x="382" y="460565"/>
                  </a:cubicBezTo>
                  <a:cubicBezTo>
                    <a:pt x="-676" y="453686"/>
                    <a:pt x="-1206" y="320865"/>
                    <a:pt x="22607" y="247840"/>
                  </a:cubicBezTo>
                  <a:cubicBezTo>
                    <a:pt x="46419" y="174815"/>
                    <a:pt x="142199" y="-6689"/>
                    <a:pt x="143257" y="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FE37D9DC-66D5-10C8-41DD-2126D7DFAA40}"/>
                </a:ext>
              </a:extLst>
            </p:cNvPr>
            <p:cNvSpPr/>
            <p:nvPr/>
          </p:nvSpPr>
          <p:spPr>
            <a:xfrm>
              <a:off x="2879116" y="10487023"/>
              <a:ext cx="147059" cy="215128"/>
            </a:xfrm>
            <a:custGeom>
              <a:avLst/>
              <a:gdLst>
                <a:gd name="connsiteX0" fmla="*/ 609 w 147059"/>
                <a:gd name="connsiteY0" fmla="*/ 2 h 215128"/>
                <a:gd name="connsiteX1" fmla="*/ 19659 w 147059"/>
                <a:gd name="connsiteY1" fmla="*/ 127002 h 215128"/>
                <a:gd name="connsiteX2" fmla="*/ 146659 w 147059"/>
                <a:gd name="connsiteY2" fmla="*/ 212727 h 215128"/>
                <a:gd name="connsiteX3" fmla="*/ 57759 w 147059"/>
                <a:gd name="connsiteY3" fmla="*/ 190502 h 215128"/>
                <a:gd name="connsiteX4" fmla="*/ 609 w 147059"/>
                <a:gd name="connsiteY4" fmla="*/ 180977 h 215128"/>
                <a:gd name="connsiteX5" fmla="*/ 60934 w 147059"/>
                <a:gd name="connsiteY5" fmla="*/ 187327 h 215128"/>
                <a:gd name="connsiteX6" fmla="*/ 6959 w 147059"/>
                <a:gd name="connsiteY6" fmla="*/ 123827 h 215128"/>
                <a:gd name="connsiteX7" fmla="*/ 609 w 147059"/>
                <a:gd name="connsiteY7" fmla="*/ 2 h 21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059" h="215128">
                  <a:moveTo>
                    <a:pt x="609" y="2"/>
                  </a:moveTo>
                  <a:cubicBezTo>
                    <a:pt x="2726" y="531"/>
                    <a:pt x="-4683" y="91548"/>
                    <a:pt x="19659" y="127002"/>
                  </a:cubicBezTo>
                  <a:cubicBezTo>
                    <a:pt x="44001" y="162456"/>
                    <a:pt x="140309" y="202144"/>
                    <a:pt x="146659" y="212727"/>
                  </a:cubicBezTo>
                  <a:cubicBezTo>
                    <a:pt x="153009" y="223310"/>
                    <a:pt x="82101" y="195794"/>
                    <a:pt x="57759" y="190502"/>
                  </a:cubicBezTo>
                  <a:cubicBezTo>
                    <a:pt x="33417" y="185210"/>
                    <a:pt x="80" y="181506"/>
                    <a:pt x="609" y="180977"/>
                  </a:cubicBezTo>
                  <a:cubicBezTo>
                    <a:pt x="1138" y="180448"/>
                    <a:pt x="59876" y="196852"/>
                    <a:pt x="60934" y="187327"/>
                  </a:cubicBezTo>
                  <a:cubicBezTo>
                    <a:pt x="61992" y="177802"/>
                    <a:pt x="11721" y="149756"/>
                    <a:pt x="6959" y="123827"/>
                  </a:cubicBezTo>
                  <a:cubicBezTo>
                    <a:pt x="2197" y="97898"/>
                    <a:pt x="-1508" y="-527"/>
                    <a:pt x="609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0CC1DA33-057F-E517-F0F5-4F250A8BB98A}"/>
                </a:ext>
              </a:extLst>
            </p:cNvPr>
            <p:cNvSpPr/>
            <p:nvPr/>
          </p:nvSpPr>
          <p:spPr>
            <a:xfrm>
              <a:off x="3058428" y="8976820"/>
              <a:ext cx="97776" cy="1341933"/>
            </a:xfrm>
            <a:custGeom>
              <a:avLst/>
              <a:gdLst>
                <a:gd name="connsiteX0" fmla="*/ 24497 w 97776"/>
                <a:gd name="connsiteY0" fmla="*/ 97330 h 1341933"/>
                <a:gd name="connsiteX1" fmla="*/ 68947 w 97776"/>
                <a:gd name="connsiteY1" fmla="*/ 643430 h 1341933"/>
                <a:gd name="connsiteX2" fmla="*/ 34022 w 97776"/>
                <a:gd name="connsiteY2" fmla="*/ 1341930 h 1341933"/>
                <a:gd name="connsiteX3" fmla="*/ 97522 w 97776"/>
                <a:gd name="connsiteY3" fmla="*/ 652955 h 1341933"/>
                <a:gd name="connsiteX4" fmla="*/ 5447 w 97776"/>
                <a:gd name="connsiteY4" fmla="*/ 49705 h 1341933"/>
                <a:gd name="connsiteX5" fmla="*/ 24497 w 97776"/>
                <a:gd name="connsiteY5" fmla="*/ 97330 h 134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76" h="1341933">
                  <a:moveTo>
                    <a:pt x="24497" y="97330"/>
                  </a:moveTo>
                  <a:cubicBezTo>
                    <a:pt x="35080" y="196284"/>
                    <a:pt x="67360" y="435997"/>
                    <a:pt x="68947" y="643430"/>
                  </a:cubicBezTo>
                  <a:cubicBezTo>
                    <a:pt x="70535" y="850863"/>
                    <a:pt x="29260" y="1340343"/>
                    <a:pt x="34022" y="1341930"/>
                  </a:cubicBezTo>
                  <a:cubicBezTo>
                    <a:pt x="38784" y="1343517"/>
                    <a:pt x="102284" y="868326"/>
                    <a:pt x="97522" y="652955"/>
                  </a:cubicBezTo>
                  <a:cubicBezTo>
                    <a:pt x="92760" y="437584"/>
                    <a:pt x="21851" y="137547"/>
                    <a:pt x="5447" y="49705"/>
                  </a:cubicBezTo>
                  <a:cubicBezTo>
                    <a:pt x="-10957" y="-38137"/>
                    <a:pt x="13914" y="-1624"/>
                    <a:pt x="24497" y="973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95C0261B-A345-FA87-8C0A-EC7F012CE950}"/>
                </a:ext>
              </a:extLst>
            </p:cNvPr>
            <p:cNvSpPr/>
            <p:nvPr/>
          </p:nvSpPr>
          <p:spPr>
            <a:xfrm>
              <a:off x="5073412" y="6570042"/>
              <a:ext cx="51780" cy="1578814"/>
            </a:xfrm>
            <a:custGeom>
              <a:avLst/>
              <a:gdLst>
                <a:gd name="connsiteX0" fmla="*/ 51038 w 51780"/>
                <a:gd name="connsiteY0" fmla="*/ 14908 h 1578814"/>
                <a:gd name="connsiteX1" fmla="*/ 44688 w 51780"/>
                <a:gd name="connsiteY1" fmla="*/ 1072183 h 1578814"/>
                <a:gd name="connsiteX2" fmla="*/ 41513 w 51780"/>
                <a:gd name="connsiteY2" fmla="*/ 1015033 h 1578814"/>
                <a:gd name="connsiteX3" fmla="*/ 238 w 51780"/>
                <a:gd name="connsiteY3" fmla="*/ 1570658 h 1578814"/>
                <a:gd name="connsiteX4" fmla="*/ 25638 w 51780"/>
                <a:gd name="connsiteY4" fmla="*/ 526083 h 1578814"/>
                <a:gd name="connsiteX5" fmla="*/ 51038 w 51780"/>
                <a:gd name="connsiteY5" fmla="*/ 14908 h 157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80" h="1578814">
                  <a:moveTo>
                    <a:pt x="51038" y="14908"/>
                  </a:moveTo>
                  <a:cubicBezTo>
                    <a:pt x="54213" y="105925"/>
                    <a:pt x="46275" y="905496"/>
                    <a:pt x="44688" y="1072183"/>
                  </a:cubicBezTo>
                  <a:cubicBezTo>
                    <a:pt x="43101" y="1238870"/>
                    <a:pt x="48921" y="931954"/>
                    <a:pt x="41513" y="1015033"/>
                  </a:cubicBezTo>
                  <a:cubicBezTo>
                    <a:pt x="34105" y="1098112"/>
                    <a:pt x="2884" y="1652150"/>
                    <a:pt x="238" y="1570658"/>
                  </a:cubicBezTo>
                  <a:cubicBezTo>
                    <a:pt x="-2408" y="1489166"/>
                    <a:pt x="17701" y="783258"/>
                    <a:pt x="25638" y="526083"/>
                  </a:cubicBezTo>
                  <a:cubicBezTo>
                    <a:pt x="33575" y="268908"/>
                    <a:pt x="47863" y="-76109"/>
                    <a:pt x="51038" y="14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33ED3A39-0015-2376-5905-729A95EE9540}"/>
                </a:ext>
              </a:extLst>
            </p:cNvPr>
            <p:cNvSpPr/>
            <p:nvPr/>
          </p:nvSpPr>
          <p:spPr>
            <a:xfrm>
              <a:off x="3958743" y="7423135"/>
              <a:ext cx="123125" cy="1474632"/>
            </a:xfrm>
            <a:custGeom>
              <a:avLst/>
              <a:gdLst>
                <a:gd name="connsiteX0" fmla="*/ 482 w 123125"/>
                <a:gd name="connsiteY0" fmla="*/ 15 h 1474632"/>
                <a:gd name="connsiteX1" fmla="*/ 76682 w 123125"/>
                <a:gd name="connsiteY1" fmla="*/ 730265 h 1474632"/>
                <a:gd name="connsiteX2" fmla="*/ 86207 w 123125"/>
                <a:gd name="connsiteY2" fmla="*/ 974740 h 1474632"/>
                <a:gd name="connsiteX3" fmla="*/ 121132 w 123125"/>
                <a:gd name="connsiteY3" fmla="*/ 863615 h 1474632"/>
                <a:gd name="connsiteX4" fmla="*/ 19532 w 123125"/>
                <a:gd name="connsiteY4" fmla="*/ 1120790 h 1474632"/>
                <a:gd name="connsiteX5" fmla="*/ 102082 w 123125"/>
                <a:gd name="connsiteY5" fmla="*/ 1460515 h 1474632"/>
                <a:gd name="connsiteX6" fmla="*/ 86207 w 123125"/>
                <a:gd name="connsiteY6" fmla="*/ 1339865 h 1474632"/>
                <a:gd name="connsiteX7" fmla="*/ 117957 w 123125"/>
                <a:gd name="connsiteY7" fmla="*/ 711215 h 1474632"/>
                <a:gd name="connsiteX8" fmla="*/ 482 w 123125"/>
                <a:gd name="connsiteY8" fmla="*/ 15 h 147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25" h="1474632">
                  <a:moveTo>
                    <a:pt x="482" y="15"/>
                  </a:moveTo>
                  <a:cubicBezTo>
                    <a:pt x="-6397" y="3190"/>
                    <a:pt x="62395" y="567811"/>
                    <a:pt x="76682" y="730265"/>
                  </a:cubicBezTo>
                  <a:cubicBezTo>
                    <a:pt x="90970" y="892719"/>
                    <a:pt x="78799" y="952515"/>
                    <a:pt x="86207" y="974740"/>
                  </a:cubicBezTo>
                  <a:cubicBezTo>
                    <a:pt x="93615" y="996965"/>
                    <a:pt x="132244" y="839273"/>
                    <a:pt x="121132" y="863615"/>
                  </a:cubicBezTo>
                  <a:cubicBezTo>
                    <a:pt x="110020" y="887957"/>
                    <a:pt x="22707" y="1021307"/>
                    <a:pt x="19532" y="1120790"/>
                  </a:cubicBezTo>
                  <a:cubicBezTo>
                    <a:pt x="16357" y="1220273"/>
                    <a:pt x="90970" y="1424003"/>
                    <a:pt x="102082" y="1460515"/>
                  </a:cubicBezTo>
                  <a:cubicBezTo>
                    <a:pt x="113194" y="1497027"/>
                    <a:pt x="83561" y="1464748"/>
                    <a:pt x="86207" y="1339865"/>
                  </a:cubicBezTo>
                  <a:cubicBezTo>
                    <a:pt x="88853" y="1214982"/>
                    <a:pt x="128540" y="933994"/>
                    <a:pt x="117957" y="711215"/>
                  </a:cubicBezTo>
                  <a:cubicBezTo>
                    <a:pt x="107374" y="488436"/>
                    <a:pt x="7361" y="-3160"/>
                    <a:pt x="482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ED8B6114-737F-CD12-B724-D5CF90D552C2}"/>
                </a:ext>
              </a:extLst>
            </p:cNvPr>
            <p:cNvSpPr/>
            <p:nvPr/>
          </p:nvSpPr>
          <p:spPr>
            <a:xfrm>
              <a:off x="4835507" y="7696198"/>
              <a:ext cx="212467" cy="1149353"/>
            </a:xfrm>
            <a:custGeom>
              <a:avLst/>
              <a:gdLst>
                <a:gd name="connsiteX0" fmla="*/ 127018 w 212467"/>
                <a:gd name="connsiteY0" fmla="*/ 2 h 1149353"/>
                <a:gd name="connsiteX1" fmla="*/ 209568 w 212467"/>
                <a:gd name="connsiteY1" fmla="*/ 495302 h 1149353"/>
                <a:gd name="connsiteX2" fmla="*/ 18 w 212467"/>
                <a:gd name="connsiteY2" fmla="*/ 1149352 h 1149353"/>
                <a:gd name="connsiteX3" fmla="*/ 196868 w 212467"/>
                <a:gd name="connsiteY3" fmla="*/ 501652 h 1149353"/>
                <a:gd name="connsiteX4" fmla="*/ 127018 w 212467"/>
                <a:gd name="connsiteY4" fmla="*/ 2 h 114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67" h="1149353">
                  <a:moveTo>
                    <a:pt x="127018" y="2"/>
                  </a:moveTo>
                  <a:cubicBezTo>
                    <a:pt x="129135" y="-1056"/>
                    <a:pt x="230735" y="303744"/>
                    <a:pt x="209568" y="495302"/>
                  </a:cubicBezTo>
                  <a:cubicBezTo>
                    <a:pt x="188401" y="686860"/>
                    <a:pt x="2135" y="1148294"/>
                    <a:pt x="18" y="1149352"/>
                  </a:cubicBezTo>
                  <a:cubicBezTo>
                    <a:pt x="-2099" y="1150410"/>
                    <a:pt x="174114" y="698502"/>
                    <a:pt x="196868" y="501652"/>
                  </a:cubicBezTo>
                  <a:cubicBezTo>
                    <a:pt x="219622" y="304802"/>
                    <a:pt x="124901" y="1060"/>
                    <a:pt x="127018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AF5A9D86-2283-7218-3CF4-0CF700C87022}"/>
                </a:ext>
              </a:extLst>
            </p:cNvPr>
            <p:cNvSpPr/>
            <p:nvPr/>
          </p:nvSpPr>
          <p:spPr>
            <a:xfrm>
              <a:off x="4680546" y="7637632"/>
              <a:ext cx="53637" cy="1171492"/>
            </a:xfrm>
            <a:custGeom>
              <a:avLst/>
              <a:gdLst>
                <a:gd name="connsiteX0" fmla="*/ 53379 w 53637"/>
                <a:gd name="connsiteY0" fmla="*/ 1418 h 1171492"/>
                <a:gd name="connsiteX1" fmla="*/ 2579 w 53637"/>
                <a:gd name="connsiteY1" fmla="*/ 696743 h 1171492"/>
                <a:gd name="connsiteX2" fmla="*/ 8929 w 53637"/>
                <a:gd name="connsiteY2" fmla="*/ 1169818 h 1171492"/>
                <a:gd name="connsiteX3" fmla="*/ 21629 w 53637"/>
                <a:gd name="connsiteY3" fmla="*/ 534818 h 1171492"/>
                <a:gd name="connsiteX4" fmla="*/ 53379 w 53637"/>
                <a:gd name="connsiteY4" fmla="*/ 1418 h 11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" h="1171492">
                  <a:moveTo>
                    <a:pt x="53379" y="1418"/>
                  </a:moveTo>
                  <a:cubicBezTo>
                    <a:pt x="50204" y="28406"/>
                    <a:pt x="9987" y="502010"/>
                    <a:pt x="2579" y="696743"/>
                  </a:cubicBezTo>
                  <a:cubicBezTo>
                    <a:pt x="-4829" y="891476"/>
                    <a:pt x="5754" y="1196806"/>
                    <a:pt x="8929" y="1169818"/>
                  </a:cubicBezTo>
                  <a:cubicBezTo>
                    <a:pt x="12104" y="1142830"/>
                    <a:pt x="13692" y="730610"/>
                    <a:pt x="21629" y="534818"/>
                  </a:cubicBezTo>
                  <a:cubicBezTo>
                    <a:pt x="29566" y="339026"/>
                    <a:pt x="56554" y="-25570"/>
                    <a:pt x="53379" y="1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CBFE7279-DA0D-2A14-585D-6EEE44C89DE3}"/>
                </a:ext>
              </a:extLst>
            </p:cNvPr>
            <p:cNvSpPr/>
            <p:nvPr/>
          </p:nvSpPr>
          <p:spPr>
            <a:xfrm>
              <a:off x="4742705" y="8875334"/>
              <a:ext cx="45220" cy="622818"/>
            </a:xfrm>
            <a:custGeom>
              <a:avLst/>
              <a:gdLst>
                <a:gd name="connsiteX0" fmla="*/ 16620 w 45220"/>
                <a:gd name="connsiteY0" fmla="*/ 1966 h 622818"/>
                <a:gd name="connsiteX1" fmla="*/ 745 w 45220"/>
                <a:gd name="connsiteY1" fmla="*/ 360741 h 622818"/>
                <a:gd name="connsiteX2" fmla="*/ 45195 w 45220"/>
                <a:gd name="connsiteY2" fmla="*/ 621091 h 622818"/>
                <a:gd name="connsiteX3" fmla="*/ 7095 w 45220"/>
                <a:gd name="connsiteY3" fmla="*/ 233741 h 622818"/>
                <a:gd name="connsiteX4" fmla="*/ 16620 w 45220"/>
                <a:gd name="connsiteY4" fmla="*/ 1966 h 6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0" h="622818">
                  <a:moveTo>
                    <a:pt x="16620" y="1966"/>
                  </a:moveTo>
                  <a:cubicBezTo>
                    <a:pt x="15562" y="23133"/>
                    <a:pt x="-4017" y="257554"/>
                    <a:pt x="745" y="360741"/>
                  </a:cubicBezTo>
                  <a:cubicBezTo>
                    <a:pt x="5507" y="463928"/>
                    <a:pt x="44137" y="642258"/>
                    <a:pt x="45195" y="621091"/>
                  </a:cubicBezTo>
                  <a:cubicBezTo>
                    <a:pt x="46253" y="599924"/>
                    <a:pt x="13445" y="332166"/>
                    <a:pt x="7095" y="233741"/>
                  </a:cubicBezTo>
                  <a:cubicBezTo>
                    <a:pt x="745" y="135316"/>
                    <a:pt x="17678" y="-19201"/>
                    <a:pt x="16620" y="1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E473E21E-55AF-57AD-5425-E060834557EB}"/>
                </a:ext>
              </a:extLst>
            </p:cNvPr>
            <p:cNvSpPr/>
            <p:nvPr/>
          </p:nvSpPr>
          <p:spPr>
            <a:xfrm>
              <a:off x="3978014" y="8781149"/>
              <a:ext cx="167591" cy="1114599"/>
            </a:xfrm>
            <a:custGeom>
              <a:avLst/>
              <a:gdLst>
                <a:gd name="connsiteX0" fmla="*/ 155836 w 167591"/>
                <a:gd name="connsiteY0" fmla="*/ 23126 h 1114599"/>
                <a:gd name="connsiteX1" fmla="*/ 70111 w 167591"/>
                <a:gd name="connsiteY1" fmla="*/ 467626 h 1114599"/>
                <a:gd name="connsiteX2" fmla="*/ 261 w 167591"/>
                <a:gd name="connsiteY2" fmla="*/ 1112151 h 1114599"/>
                <a:gd name="connsiteX3" fmla="*/ 95511 w 167591"/>
                <a:gd name="connsiteY3" fmla="*/ 216801 h 1114599"/>
                <a:gd name="connsiteX4" fmla="*/ 159011 w 167591"/>
                <a:gd name="connsiteY4" fmla="*/ 77101 h 1114599"/>
                <a:gd name="connsiteX5" fmla="*/ 155836 w 167591"/>
                <a:gd name="connsiteY5" fmla="*/ 23126 h 11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91" h="1114599">
                  <a:moveTo>
                    <a:pt x="155836" y="23126"/>
                  </a:moveTo>
                  <a:cubicBezTo>
                    <a:pt x="141019" y="88213"/>
                    <a:pt x="96040" y="286122"/>
                    <a:pt x="70111" y="467626"/>
                  </a:cubicBezTo>
                  <a:cubicBezTo>
                    <a:pt x="44182" y="649130"/>
                    <a:pt x="-3972" y="1153955"/>
                    <a:pt x="261" y="1112151"/>
                  </a:cubicBezTo>
                  <a:cubicBezTo>
                    <a:pt x="4494" y="1070347"/>
                    <a:pt x="69053" y="389309"/>
                    <a:pt x="95511" y="216801"/>
                  </a:cubicBezTo>
                  <a:cubicBezTo>
                    <a:pt x="121969" y="44293"/>
                    <a:pt x="146840" y="106205"/>
                    <a:pt x="159011" y="77101"/>
                  </a:cubicBezTo>
                  <a:cubicBezTo>
                    <a:pt x="171182" y="47997"/>
                    <a:pt x="170653" y="-41961"/>
                    <a:pt x="155836" y="23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E79C6F2-F5B6-87B4-E59F-D26F62172EEC}"/>
                </a:ext>
              </a:extLst>
            </p:cNvPr>
            <p:cNvSpPr/>
            <p:nvPr/>
          </p:nvSpPr>
          <p:spPr>
            <a:xfrm>
              <a:off x="4383959" y="9526115"/>
              <a:ext cx="347399" cy="696352"/>
            </a:xfrm>
            <a:custGeom>
              <a:avLst/>
              <a:gdLst>
                <a:gd name="connsiteX0" fmla="*/ 340441 w 347399"/>
                <a:gd name="connsiteY0" fmla="*/ 11585 h 696352"/>
                <a:gd name="connsiteX1" fmla="*/ 295991 w 347399"/>
                <a:gd name="connsiteY1" fmla="*/ 122710 h 696352"/>
                <a:gd name="connsiteX2" fmla="*/ 716 w 347399"/>
                <a:gd name="connsiteY2" fmla="*/ 694210 h 696352"/>
                <a:gd name="connsiteX3" fmla="*/ 216616 w 347399"/>
                <a:gd name="connsiteY3" fmla="*/ 306860 h 696352"/>
                <a:gd name="connsiteX4" fmla="*/ 340441 w 347399"/>
                <a:gd name="connsiteY4" fmla="*/ 11585 h 6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9" h="696352">
                  <a:moveTo>
                    <a:pt x="340441" y="11585"/>
                  </a:moveTo>
                  <a:cubicBezTo>
                    <a:pt x="353670" y="-19107"/>
                    <a:pt x="352612" y="8939"/>
                    <a:pt x="295991" y="122710"/>
                  </a:cubicBezTo>
                  <a:cubicBezTo>
                    <a:pt x="239370" y="236481"/>
                    <a:pt x="13945" y="663518"/>
                    <a:pt x="716" y="694210"/>
                  </a:cubicBezTo>
                  <a:cubicBezTo>
                    <a:pt x="-12513" y="724902"/>
                    <a:pt x="161053" y="417456"/>
                    <a:pt x="216616" y="306860"/>
                  </a:cubicBezTo>
                  <a:cubicBezTo>
                    <a:pt x="272178" y="196264"/>
                    <a:pt x="327212" y="42277"/>
                    <a:pt x="340441" y="115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9C4EB587-EFA3-C72C-07B2-D2B76D0CC0A0}"/>
                </a:ext>
              </a:extLst>
            </p:cNvPr>
            <p:cNvSpPr/>
            <p:nvPr/>
          </p:nvSpPr>
          <p:spPr>
            <a:xfrm>
              <a:off x="3959063" y="9416870"/>
              <a:ext cx="89162" cy="759098"/>
            </a:xfrm>
            <a:custGeom>
              <a:avLst/>
              <a:gdLst>
                <a:gd name="connsiteX0" fmla="*/ 89062 w 89162"/>
                <a:gd name="connsiteY0" fmla="*/ 180 h 759098"/>
                <a:gd name="connsiteX1" fmla="*/ 31912 w 89162"/>
                <a:gd name="connsiteY1" fmla="*/ 282755 h 759098"/>
                <a:gd name="connsiteX2" fmla="*/ 162 w 89162"/>
                <a:gd name="connsiteY2" fmla="*/ 759005 h 759098"/>
                <a:gd name="connsiteX3" fmla="*/ 44612 w 89162"/>
                <a:gd name="connsiteY3" fmla="*/ 320855 h 759098"/>
                <a:gd name="connsiteX4" fmla="*/ 89062 w 89162"/>
                <a:gd name="connsiteY4" fmla="*/ 180 h 7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62" h="759098">
                  <a:moveTo>
                    <a:pt x="89062" y="180"/>
                  </a:moveTo>
                  <a:cubicBezTo>
                    <a:pt x="86945" y="-6170"/>
                    <a:pt x="46729" y="156284"/>
                    <a:pt x="31912" y="282755"/>
                  </a:cubicBezTo>
                  <a:cubicBezTo>
                    <a:pt x="17095" y="409226"/>
                    <a:pt x="-1955" y="752655"/>
                    <a:pt x="162" y="759005"/>
                  </a:cubicBezTo>
                  <a:cubicBezTo>
                    <a:pt x="2279" y="765355"/>
                    <a:pt x="29795" y="445738"/>
                    <a:pt x="44612" y="320855"/>
                  </a:cubicBezTo>
                  <a:cubicBezTo>
                    <a:pt x="59429" y="195972"/>
                    <a:pt x="91179" y="6530"/>
                    <a:pt x="89062" y="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4D2F4ACF-B05E-C617-2A52-F5DA94D9AD77}"/>
                </a:ext>
              </a:extLst>
            </p:cNvPr>
            <p:cNvSpPr/>
            <p:nvPr/>
          </p:nvSpPr>
          <p:spPr>
            <a:xfrm>
              <a:off x="4451331" y="9991703"/>
              <a:ext cx="197075" cy="645225"/>
            </a:xfrm>
            <a:custGeom>
              <a:avLst/>
              <a:gdLst>
                <a:gd name="connsiteX0" fmla="*/ 196869 w 197075"/>
                <a:gd name="connsiteY0" fmla="*/ 22 h 645225"/>
                <a:gd name="connsiteX1" fmla="*/ 50819 w 197075"/>
                <a:gd name="connsiteY1" fmla="*/ 336572 h 645225"/>
                <a:gd name="connsiteX2" fmla="*/ 19 w 197075"/>
                <a:gd name="connsiteY2" fmla="*/ 644547 h 645225"/>
                <a:gd name="connsiteX3" fmla="*/ 44469 w 197075"/>
                <a:gd name="connsiteY3" fmla="*/ 250847 h 645225"/>
                <a:gd name="connsiteX4" fmla="*/ 15894 w 197075"/>
                <a:gd name="connsiteY4" fmla="*/ 352447 h 645225"/>
                <a:gd name="connsiteX5" fmla="*/ 196869 w 197075"/>
                <a:gd name="connsiteY5" fmla="*/ 22 h 64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75" h="645225">
                  <a:moveTo>
                    <a:pt x="196869" y="22"/>
                  </a:moveTo>
                  <a:cubicBezTo>
                    <a:pt x="202690" y="-2624"/>
                    <a:pt x="83627" y="229151"/>
                    <a:pt x="50819" y="336572"/>
                  </a:cubicBezTo>
                  <a:cubicBezTo>
                    <a:pt x="18011" y="443993"/>
                    <a:pt x="1077" y="658834"/>
                    <a:pt x="19" y="644547"/>
                  </a:cubicBezTo>
                  <a:cubicBezTo>
                    <a:pt x="-1039" y="630260"/>
                    <a:pt x="41823" y="299530"/>
                    <a:pt x="44469" y="250847"/>
                  </a:cubicBezTo>
                  <a:cubicBezTo>
                    <a:pt x="47115" y="202164"/>
                    <a:pt x="-4743" y="392663"/>
                    <a:pt x="15894" y="352447"/>
                  </a:cubicBezTo>
                  <a:cubicBezTo>
                    <a:pt x="36531" y="312231"/>
                    <a:pt x="191048" y="2668"/>
                    <a:pt x="196869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FF9EDF6A-25DE-F858-416E-37CD9AAA1ECB}"/>
                </a:ext>
              </a:extLst>
            </p:cNvPr>
            <p:cNvSpPr/>
            <p:nvPr/>
          </p:nvSpPr>
          <p:spPr>
            <a:xfrm>
              <a:off x="3838363" y="9966297"/>
              <a:ext cx="105151" cy="806676"/>
            </a:xfrm>
            <a:custGeom>
              <a:avLst/>
              <a:gdLst>
                <a:gd name="connsiteX0" fmla="*/ 104987 w 105151"/>
                <a:gd name="connsiteY0" fmla="*/ 28 h 806676"/>
                <a:gd name="connsiteX1" fmla="*/ 25612 w 105151"/>
                <a:gd name="connsiteY1" fmla="*/ 612803 h 806676"/>
                <a:gd name="connsiteX2" fmla="*/ 76412 w 105151"/>
                <a:gd name="connsiteY2" fmla="*/ 806478 h 806676"/>
                <a:gd name="connsiteX3" fmla="*/ 212 w 105151"/>
                <a:gd name="connsiteY3" fmla="*/ 587403 h 806676"/>
                <a:gd name="connsiteX4" fmla="*/ 104987 w 105151"/>
                <a:gd name="connsiteY4" fmla="*/ 28 h 80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1" h="806676">
                  <a:moveTo>
                    <a:pt x="104987" y="28"/>
                  </a:moveTo>
                  <a:cubicBezTo>
                    <a:pt x="109220" y="4261"/>
                    <a:pt x="30374" y="478395"/>
                    <a:pt x="25612" y="612803"/>
                  </a:cubicBezTo>
                  <a:cubicBezTo>
                    <a:pt x="20849" y="747211"/>
                    <a:pt x="80645" y="810711"/>
                    <a:pt x="76412" y="806478"/>
                  </a:cubicBezTo>
                  <a:cubicBezTo>
                    <a:pt x="72179" y="802245"/>
                    <a:pt x="-4551" y="717578"/>
                    <a:pt x="212" y="587403"/>
                  </a:cubicBezTo>
                  <a:cubicBezTo>
                    <a:pt x="4974" y="457228"/>
                    <a:pt x="100754" y="-4205"/>
                    <a:pt x="104987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76A9D00A-07D4-77D9-6CF6-0B60DA8DD8F3}"/>
                </a:ext>
              </a:extLst>
            </p:cNvPr>
            <p:cNvSpPr/>
            <p:nvPr/>
          </p:nvSpPr>
          <p:spPr>
            <a:xfrm>
              <a:off x="3857051" y="10585759"/>
              <a:ext cx="607680" cy="370219"/>
            </a:xfrm>
            <a:custGeom>
              <a:avLst/>
              <a:gdLst>
                <a:gd name="connsiteX0" fmla="*/ 574 w 607680"/>
                <a:gd name="connsiteY0" fmla="*/ 167966 h 370219"/>
                <a:gd name="connsiteX1" fmla="*/ 384749 w 607680"/>
                <a:gd name="connsiteY1" fmla="*/ 250516 h 370219"/>
                <a:gd name="connsiteX2" fmla="*/ 438724 w 607680"/>
                <a:gd name="connsiteY2" fmla="*/ 367991 h 370219"/>
                <a:gd name="connsiteX3" fmla="*/ 441899 w 607680"/>
                <a:gd name="connsiteY3" fmla="*/ 301316 h 370219"/>
                <a:gd name="connsiteX4" fmla="*/ 606999 w 607680"/>
                <a:gd name="connsiteY4" fmla="*/ 2866 h 370219"/>
                <a:gd name="connsiteX5" fmla="*/ 499049 w 607680"/>
                <a:gd name="connsiteY5" fmla="*/ 155266 h 370219"/>
                <a:gd name="connsiteX6" fmla="*/ 460949 w 607680"/>
                <a:gd name="connsiteY6" fmla="*/ 237816 h 370219"/>
                <a:gd name="connsiteX7" fmla="*/ 365699 w 607680"/>
                <a:gd name="connsiteY7" fmla="*/ 215591 h 370219"/>
                <a:gd name="connsiteX8" fmla="*/ 95824 w 607680"/>
                <a:gd name="connsiteY8" fmla="*/ 152091 h 370219"/>
                <a:gd name="connsiteX9" fmla="*/ 292674 w 607680"/>
                <a:gd name="connsiteY9" fmla="*/ 212416 h 370219"/>
                <a:gd name="connsiteX10" fmla="*/ 574 w 607680"/>
                <a:gd name="connsiteY10" fmla="*/ 167966 h 37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80" h="370219">
                  <a:moveTo>
                    <a:pt x="574" y="167966"/>
                  </a:moveTo>
                  <a:cubicBezTo>
                    <a:pt x="15920" y="174316"/>
                    <a:pt x="311724" y="217179"/>
                    <a:pt x="384749" y="250516"/>
                  </a:cubicBezTo>
                  <a:cubicBezTo>
                    <a:pt x="457774" y="283853"/>
                    <a:pt x="429199" y="359524"/>
                    <a:pt x="438724" y="367991"/>
                  </a:cubicBezTo>
                  <a:cubicBezTo>
                    <a:pt x="448249" y="376458"/>
                    <a:pt x="413853" y="362170"/>
                    <a:pt x="441899" y="301316"/>
                  </a:cubicBezTo>
                  <a:cubicBezTo>
                    <a:pt x="469945" y="240462"/>
                    <a:pt x="597474" y="27208"/>
                    <a:pt x="606999" y="2866"/>
                  </a:cubicBezTo>
                  <a:cubicBezTo>
                    <a:pt x="616524" y="-21476"/>
                    <a:pt x="523391" y="116108"/>
                    <a:pt x="499049" y="155266"/>
                  </a:cubicBezTo>
                  <a:cubicBezTo>
                    <a:pt x="474707" y="194424"/>
                    <a:pt x="483174" y="227762"/>
                    <a:pt x="460949" y="237816"/>
                  </a:cubicBezTo>
                  <a:cubicBezTo>
                    <a:pt x="438724" y="247870"/>
                    <a:pt x="365699" y="215591"/>
                    <a:pt x="365699" y="215591"/>
                  </a:cubicBezTo>
                  <a:lnTo>
                    <a:pt x="95824" y="152091"/>
                  </a:lnTo>
                  <a:cubicBezTo>
                    <a:pt x="83653" y="151562"/>
                    <a:pt x="303257" y="210829"/>
                    <a:pt x="292674" y="212416"/>
                  </a:cubicBezTo>
                  <a:cubicBezTo>
                    <a:pt x="282091" y="214004"/>
                    <a:pt x="-14772" y="161616"/>
                    <a:pt x="574" y="167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5920EAF1-52BE-CD7B-6839-D8D157E9CD3E}"/>
                </a:ext>
              </a:extLst>
            </p:cNvPr>
            <p:cNvSpPr/>
            <p:nvPr/>
          </p:nvSpPr>
          <p:spPr>
            <a:xfrm>
              <a:off x="4313212" y="7042154"/>
              <a:ext cx="208660" cy="1355728"/>
            </a:xfrm>
            <a:custGeom>
              <a:avLst/>
              <a:gdLst>
                <a:gd name="connsiteX0" fmla="*/ 182588 w 208660"/>
                <a:gd name="connsiteY0" fmla="*/ 117471 h 1355728"/>
                <a:gd name="connsiteX1" fmla="*/ 30188 w 208660"/>
                <a:gd name="connsiteY1" fmla="*/ 682621 h 1355728"/>
                <a:gd name="connsiteX2" fmla="*/ 96863 w 208660"/>
                <a:gd name="connsiteY2" fmla="*/ 1355721 h 1355728"/>
                <a:gd name="connsiteX3" fmla="*/ 1613 w 208660"/>
                <a:gd name="connsiteY3" fmla="*/ 695321 h 1355728"/>
                <a:gd name="connsiteX4" fmla="*/ 192113 w 208660"/>
                <a:gd name="connsiteY4" fmla="*/ 47621 h 1355728"/>
                <a:gd name="connsiteX5" fmla="*/ 182588 w 208660"/>
                <a:gd name="connsiteY5" fmla="*/ 117471 h 135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60" h="1355728">
                  <a:moveTo>
                    <a:pt x="182588" y="117471"/>
                  </a:moveTo>
                  <a:cubicBezTo>
                    <a:pt x="155601" y="223304"/>
                    <a:pt x="44475" y="476246"/>
                    <a:pt x="30188" y="682621"/>
                  </a:cubicBezTo>
                  <a:cubicBezTo>
                    <a:pt x="15900" y="888996"/>
                    <a:pt x="101625" y="1353604"/>
                    <a:pt x="96863" y="1355721"/>
                  </a:cubicBezTo>
                  <a:cubicBezTo>
                    <a:pt x="92101" y="1357838"/>
                    <a:pt x="-14262" y="913338"/>
                    <a:pt x="1613" y="695321"/>
                  </a:cubicBezTo>
                  <a:cubicBezTo>
                    <a:pt x="17488" y="477304"/>
                    <a:pt x="164067" y="142342"/>
                    <a:pt x="192113" y="47621"/>
                  </a:cubicBezTo>
                  <a:cubicBezTo>
                    <a:pt x="220159" y="-47100"/>
                    <a:pt x="209575" y="11638"/>
                    <a:pt x="182588" y="1174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53C1E993-9C71-FA07-793E-768C56D03843}"/>
                </a:ext>
              </a:extLst>
            </p:cNvPr>
            <p:cNvSpPr/>
            <p:nvPr/>
          </p:nvSpPr>
          <p:spPr>
            <a:xfrm>
              <a:off x="3358137" y="10807608"/>
              <a:ext cx="265294" cy="432427"/>
            </a:xfrm>
            <a:custGeom>
              <a:avLst/>
              <a:gdLst>
                <a:gd name="connsiteX0" fmla="*/ 1013 w 265294"/>
                <a:gd name="connsiteY0" fmla="*/ 3267 h 432427"/>
                <a:gd name="connsiteX1" fmla="*/ 156588 w 265294"/>
                <a:gd name="connsiteY1" fmla="*/ 92167 h 432427"/>
                <a:gd name="connsiteX2" fmla="*/ 235963 w 265294"/>
                <a:gd name="connsiteY2" fmla="*/ 238217 h 432427"/>
                <a:gd name="connsiteX3" fmla="*/ 235963 w 265294"/>
                <a:gd name="connsiteY3" fmla="*/ 289017 h 432427"/>
                <a:gd name="connsiteX4" fmla="*/ 229613 w 265294"/>
                <a:gd name="connsiteY4" fmla="*/ 333467 h 432427"/>
                <a:gd name="connsiteX5" fmla="*/ 162938 w 265294"/>
                <a:gd name="connsiteY5" fmla="*/ 431892 h 432427"/>
                <a:gd name="connsiteX6" fmla="*/ 255013 w 265294"/>
                <a:gd name="connsiteY6" fmla="*/ 285842 h 432427"/>
                <a:gd name="connsiteX7" fmla="*/ 239138 w 265294"/>
                <a:gd name="connsiteY7" fmla="*/ 206467 h 432427"/>
                <a:gd name="connsiteX8" fmla="*/ 1013 w 265294"/>
                <a:gd name="connsiteY8" fmla="*/ 3267 h 4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294" h="432427">
                  <a:moveTo>
                    <a:pt x="1013" y="3267"/>
                  </a:moveTo>
                  <a:cubicBezTo>
                    <a:pt x="-12745" y="-15783"/>
                    <a:pt x="117430" y="53009"/>
                    <a:pt x="156588" y="92167"/>
                  </a:cubicBezTo>
                  <a:cubicBezTo>
                    <a:pt x="195746" y="131325"/>
                    <a:pt x="222734" y="205409"/>
                    <a:pt x="235963" y="238217"/>
                  </a:cubicBezTo>
                  <a:cubicBezTo>
                    <a:pt x="249192" y="271025"/>
                    <a:pt x="237021" y="273142"/>
                    <a:pt x="235963" y="289017"/>
                  </a:cubicBezTo>
                  <a:cubicBezTo>
                    <a:pt x="234905" y="304892"/>
                    <a:pt x="241784" y="309655"/>
                    <a:pt x="229613" y="333467"/>
                  </a:cubicBezTo>
                  <a:cubicBezTo>
                    <a:pt x="217442" y="357280"/>
                    <a:pt x="158705" y="439829"/>
                    <a:pt x="162938" y="431892"/>
                  </a:cubicBezTo>
                  <a:cubicBezTo>
                    <a:pt x="167171" y="423955"/>
                    <a:pt x="242313" y="323413"/>
                    <a:pt x="255013" y="285842"/>
                  </a:cubicBezTo>
                  <a:cubicBezTo>
                    <a:pt x="267713" y="248271"/>
                    <a:pt x="274592" y="253034"/>
                    <a:pt x="239138" y="206467"/>
                  </a:cubicBezTo>
                  <a:cubicBezTo>
                    <a:pt x="203684" y="159900"/>
                    <a:pt x="14771" y="22317"/>
                    <a:pt x="1013" y="3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F8083CC9-E129-06C9-123D-8C0A88A10F74}"/>
                </a:ext>
              </a:extLst>
            </p:cNvPr>
            <p:cNvSpPr/>
            <p:nvPr/>
          </p:nvSpPr>
          <p:spPr>
            <a:xfrm>
              <a:off x="3352800" y="11169502"/>
              <a:ext cx="212725" cy="102405"/>
            </a:xfrm>
            <a:custGeom>
              <a:avLst/>
              <a:gdLst>
                <a:gd name="connsiteX0" fmla="*/ 212725 w 212725"/>
                <a:gd name="connsiteY0" fmla="*/ 148 h 102405"/>
                <a:gd name="connsiteX1" fmla="*/ 85725 w 212725"/>
                <a:gd name="connsiteY1" fmla="*/ 79523 h 102405"/>
                <a:gd name="connsiteX2" fmla="*/ 0 w 212725"/>
                <a:gd name="connsiteY2" fmla="*/ 101748 h 102405"/>
                <a:gd name="connsiteX3" fmla="*/ 85725 w 212725"/>
                <a:gd name="connsiteY3" fmla="*/ 60473 h 102405"/>
                <a:gd name="connsiteX4" fmla="*/ 212725 w 212725"/>
                <a:gd name="connsiteY4" fmla="*/ 148 h 10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" h="102405">
                  <a:moveTo>
                    <a:pt x="212725" y="148"/>
                  </a:moveTo>
                  <a:cubicBezTo>
                    <a:pt x="212725" y="3323"/>
                    <a:pt x="121179" y="62590"/>
                    <a:pt x="85725" y="79523"/>
                  </a:cubicBezTo>
                  <a:cubicBezTo>
                    <a:pt x="50271" y="96456"/>
                    <a:pt x="0" y="104923"/>
                    <a:pt x="0" y="101748"/>
                  </a:cubicBezTo>
                  <a:cubicBezTo>
                    <a:pt x="0" y="98573"/>
                    <a:pt x="49213" y="75290"/>
                    <a:pt x="85725" y="60473"/>
                  </a:cubicBezTo>
                  <a:cubicBezTo>
                    <a:pt x="122237" y="45656"/>
                    <a:pt x="212725" y="-3027"/>
                    <a:pt x="212725" y="1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3AFFFEBA-BD53-E502-61DA-470DC01C1456}"/>
                </a:ext>
              </a:extLst>
            </p:cNvPr>
            <p:cNvSpPr/>
            <p:nvPr/>
          </p:nvSpPr>
          <p:spPr>
            <a:xfrm>
              <a:off x="3325314" y="11167432"/>
              <a:ext cx="98744" cy="238223"/>
            </a:xfrm>
            <a:custGeom>
              <a:avLst/>
              <a:gdLst>
                <a:gd name="connsiteX0" fmla="*/ 97336 w 98744"/>
                <a:gd name="connsiteY0" fmla="*/ 2218 h 238223"/>
                <a:gd name="connsiteX1" fmla="*/ 62411 w 98744"/>
                <a:gd name="connsiteY1" fmla="*/ 62543 h 238223"/>
                <a:gd name="connsiteX2" fmla="*/ 5261 w 98744"/>
                <a:gd name="connsiteY2" fmla="*/ 237168 h 238223"/>
                <a:gd name="connsiteX3" fmla="*/ 14786 w 98744"/>
                <a:gd name="connsiteY3" fmla="*/ 129218 h 238223"/>
                <a:gd name="connsiteX4" fmla="*/ 97336 w 98744"/>
                <a:gd name="connsiteY4" fmla="*/ 2218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44" h="238223">
                  <a:moveTo>
                    <a:pt x="97336" y="2218"/>
                  </a:moveTo>
                  <a:cubicBezTo>
                    <a:pt x="105274" y="-8895"/>
                    <a:pt x="77757" y="23385"/>
                    <a:pt x="62411" y="62543"/>
                  </a:cubicBezTo>
                  <a:cubicBezTo>
                    <a:pt x="47065" y="101701"/>
                    <a:pt x="13198" y="226056"/>
                    <a:pt x="5261" y="237168"/>
                  </a:cubicBezTo>
                  <a:cubicBezTo>
                    <a:pt x="-2677" y="248281"/>
                    <a:pt x="-3206" y="168906"/>
                    <a:pt x="14786" y="129218"/>
                  </a:cubicBezTo>
                  <a:cubicBezTo>
                    <a:pt x="32778" y="89530"/>
                    <a:pt x="89398" y="13331"/>
                    <a:pt x="97336" y="2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F71F6C93-1932-B04F-9E17-B5424F3EF73B}"/>
                </a:ext>
              </a:extLst>
            </p:cNvPr>
            <p:cNvSpPr/>
            <p:nvPr/>
          </p:nvSpPr>
          <p:spPr>
            <a:xfrm>
              <a:off x="2962227" y="10939729"/>
              <a:ext cx="57606" cy="507170"/>
            </a:xfrm>
            <a:custGeom>
              <a:avLst/>
              <a:gdLst>
                <a:gd name="connsiteX0" fmla="*/ 50848 w 57606"/>
                <a:gd name="connsiteY0" fmla="*/ 1321 h 507170"/>
                <a:gd name="connsiteX1" fmla="*/ 44498 w 57606"/>
                <a:gd name="connsiteY1" fmla="*/ 191821 h 507170"/>
                <a:gd name="connsiteX2" fmla="*/ 48 w 57606"/>
                <a:gd name="connsiteY2" fmla="*/ 506146 h 507170"/>
                <a:gd name="connsiteX3" fmla="*/ 54023 w 57606"/>
                <a:gd name="connsiteY3" fmla="*/ 283896 h 507170"/>
                <a:gd name="connsiteX4" fmla="*/ 50848 w 57606"/>
                <a:gd name="connsiteY4" fmla="*/ 1321 h 50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" h="507170">
                  <a:moveTo>
                    <a:pt x="50848" y="1321"/>
                  </a:moveTo>
                  <a:cubicBezTo>
                    <a:pt x="49260" y="-14025"/>
                    <a:pt x="52965" y="107684"/>
                    <a:pt x="44498" y="191821"/>
                  </a:cubicBezTo>
                  <a:cubicBezTo>
                    <a:pt x="36031" y="275958"/>
                    <a:pt x="-1540" y="490800"/>
                    <a:pt x="48" y="506146"/>
                  </a:cubicBezTo>
                  <a:cubicBezTo>
                    <a:pt x="1635" y="521492"/>
                    <a:pt x="45027" y="360625"/>
                    <a:pt x="54023" y="283896"/>
                  </a:cubicBezTo>
                  <a:cubicBezTo>
                    <a:pt x="63019" y="207167"/>
                    <a:pt x="52436" y="16667"/>
                    <a:pt x="50848" y="1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A0E2170F-F4E7-5AC7-CD23-A57CE4D1032B}"/>
                </a:ext>
              </a:extLst>
            </p:cNvPr>
            <p:cNvSpPr/>
            <p:nvPr/>
          </p:nvSpPr>
          <p:spPr>
            <a:xfrm>
              <a:off x="3127124" y="10972490"/>
              <a:ext cx="63772" cy="283278"/>
            </a:xfrm>
            <a:custGeom>
              <a:avLst/>
              <a:gdLst>
                <a:gd name="connsiteX0" fmla="*/ 251 w 63772"/>
                <a:gd name="connsiteY0" fmla="*/ 310 h 283278"/>
                <a:gd name="connsiteX1" fmla="*/ 16126 w 63772"/>
                <a:gd name="connsiteY1" fmla="*/ 133660 h 283278"/>
                <a:gd name="connsiteX2" fmla="*/ 63751 w 63772"/>
                <a:gd name="connsiteY2" fmla="*/ 282885 h 283278"/>
                <a:gd name="connsiteX3" fmla="*/ 9776 w 63772"/>
                <a:gd name="connsiteY3" fmla="*/ 171760 h 283278"/>
                <a:gd name="connsiteX4" fmla="*/ 251 w 63772"/>
                <a:gd name="connsiteY4" fmla="*/ 310 h 28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72" h="283278">
                  <a:moveTo>
                    <a:pt x="251" y="310"/>
                  </a:moveTo>
                  <a:cubicBezTo>
                    <a:pt x="1309" y="-6040"/>
                    <a:pt x="5543" y="86564"/>
                    <a:pt x="16126" y="133660"/>
                  </a:cubicBezTo>
                  <a:cubicBezTo>
                    <a:pt x="26709" y="180756"/>
                    <a:pt x="64809" y="276535"/>
                    <a:pt x="63751" y="282885"/>
                  </a:cubicBezTo>
                  <a:cubicBezTo>
                    <a:pt x="62693" y="289235"/>
                    <a:pt x="18243" y="217268"/>
                    <a:pt x="9776" y="171760"/>
                  </a:cubicBezTo>
                  <a:cubicBezTo>
                    <a:pt x="1309" y="126252"/>
                    <a:pt x="-807" y="6660"/>
                    <a:pt x="251" y="3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6ABA22D5-52D9-DB90-3346-4C1FA8921A1A}"/>
                </a:ext>
              </a:extLst>
            </p:cNvPr>
            <p:cNvSpPr/>
            <p:nvPr/>
          </p:nvSpPr>
          <p:spPr>
            <a:xfrm>
              <a:off x="3457542" y="10944029"/>
              <a:ext cx="75945" cy="203494"/>
            </a:xfrm>
            <a:custGeom>
              <a:avLst/>
              <a:gdLst>
                <a:gd name="connsiteX0" fmla="*/ 33 w 75945"/>
                <a:gd name="connsiteY0" fmla="*/ 196 h 203494"/>
                <a:gd name="connsiteX1" fmla="*/ 63533 w 75945"/>
                <a:gd name="connsiteY1" fmla="*/ 120846 h 203494"/>
                <a:gd name="connsiteX2" fmla="*/ 63533 w 75945"/>
                <a:gd name="connsiteY2" fmla="*/ 203396 h 203494"/>
                <a:gd name="connsiteX3" fmla="*/ 69883 w 75945"/>
                <a:gd name="connsiteY3" fmla="*/ 104971 h 203494"/>
                <a:gd name="connsiteX4" fmla="*/ 73058 w 75945"/>
                <a:gd name="connsiteY4" fmla="*/ 92271 h 203494"/>
                <a:gd name="connsiteX5" fmla="*/ 33 w 75945"/>
                <a:gd name="connsiteY5" fmla="*/ 196 h 20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5" h="203494">
                  <a:moveTo>
                    <a:pt x="33" y="196"/>
                  </a:moveTo>
                  <a:cubicBezTo>
                    <a:pt x="-1554" y="4958"/>
                    <a:pt x="52950" y="86979"/>
                    <a:pt x="63533" y="120846"/>
                  </a:cubicBezTo>
                  <a:cubicBezTo>
                    <a:pt x="74116" y="154713"/>
                    <a:pt x="62475" y="206042"/>
                    <a:pt x="63533" y="203396"/>
                  </a:cubicBezTo>
                  <a:cubicBezTo>
                    <a:pt x="64591" y="200750"/>
                    <a:pt x="69883" y="104971"/>
                    <a:pt x="69883" y="104971"/>
                  </a:cubicBezTo>
                  <a:cubicBezTo>
                    <a:pt x="71470" y="86450"/>
                    <a:pt x="80466" y="106029"/>
                    <a:pt x="73058" y="92271"/>
                  </a:cubicBezTo>
                  <a:cubicBezTo>
                    <a:pt x="65650" y="78513"/>
                    <a:pt x="1620" y="-4566"/>
                    <a:pt x="33" y="1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33C8C6A5-B339-B4A6-D190-70BA264430B8}"/>
                </a:ext>
              </a:extLst>
            </p:cNvPr>
            <p:cNvSpPr/>
            <p:nvPr/>
          </p:nvSpPr>
          <p:spPr>
            <a:xfrm>
              <a:off x="3047277" y="11182300"/>
              <a:ext cx="32887" cy="235116"/>
            </a:xfrm>
            <a:custGeom>
              <a:avLst/>
              <a:gdLst>
                <a:gd name="connsiteX0" fmla="*/ 10248 w 32887"/>
                <a:gd name="connsiteY0" fmla="*/ 50 h 235116"/>
                <a:gd name="connsiteX1" fmla="*/ 10248 w 32887"/>
                <a:gd name="connsiteY1" fmla="*/ 155625 h 235116"/>
                <a:gd name="connsiteX2" fmla="*/ 723 w 32887"/>
                <a:gd name="connsiteY2" fmla="*/ 235000 h 235116"/>
                <a:gd name="connsiteX3" fmla="*/ 32473 w 32887"/>
                <a:gd name="connsiteY3" fmla="*/ 139750 h 235116"/>
                <a:gd name="connsiteX4" fmla="*/ 10248 w 32887"/>
                <a:gd name="connsiteY4" fmla="*/ 50 h 23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7" h="235116">
                  <a:moveTo>
                    <a:pt x="10248" y="50"/>
                  </a:moveTo>
                  <a:cubicBezTo>
                    <a:pt x="6544" y="2696"/>
                    <a:pt x="11835" y="116467"/>
                    <a:pt x="10248" y="155625"/>
                  </a:cubicBezTo>
                  <a:cubicBezTo>
                    <a:pt x="8661" y="194783"/>
                    <a:pt x="-2981" y="237646"/>
                    <a:pt x="723" y="235000"/>
                  </a:cubicBezTo>
                  <a:cubicBezTo>
                    <a:pt x="4427" y="232354"/>
                    <a:pt x="28769" y="180496"/>
                    <a:pt x="32473" y="139750"/>
                  </a:cubicBezTo>
                  <a:cubicBezTo>
                    <a:pt x="36177" y="99004"/>
                    <a:pt x="13952" y="-2596"/>
                    <a:pt x="10248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C52E5A89-9E40-B66A-97E2-B69A3658A912}"/>
                </a:ext>
              </a:extLst>
            </p:cNvPr>
            <p:cNvSpPr/>
            <p:nvPr/>
          </p:nvSpPr>
          <p:spPr>
            <a:xfrm>
              <a:off x="3235189" y="11001132"/>
              <a:ext cx="29089" cy="135153"/>
            </a:xfrm>
            <a:custGeom>
              <a:avLst/>
              <a:gdLst>
                <a:gd name="connsiteX0" fmla="*/ 136 w 29089"/>
                <a:gd name="connsiteY0" fmla="*/ 243 h 135153"/>
                <a:gd name="connsiteX1" fmla="*/ 12836 w 29089"/>
                <a:gd name="connsiteY1" fmla="*/ 95493 h 135153"/>
                <a:gd name="connsiteX2" fmla="*/ 9661 w 29089"/>
                <a:gd name="connsiteY2" fmla="*/ 133593 h 135153"/>
                <a:gd name="connsiteX3" fmla="*/ 28711 w 29089"/>
                <a:gd name="connsiteY3" fmla="*/ 47868 h 135153"/>
                <a:gd name="connsiteX4" fmla="*/ 22361 w 29089"/>
                <a:gd name="connsiteY4" fmla="*/ 66918 h 135153"/>
                <a:gd name="connsiteX5" fmla="*/ 136 w 29089"/>
                <a:gd name="connsiteY5" fmla="*/ 243 h 13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89" h="135153">
                  <a:moveTo>
                    <a:pt x="136" y="243"/>
                  </a:moveTo>
                  <a:cubicBezTo>
                    <a:pt x="-1451" y="5005"/>
                    <a:pt x="11249" y="73268"/>
                    <a:pt x="12836" y="95493"/>
                  </a:cubicBezTo>
                  <a:cubicBezTo>
                    <a:pt x="14423" y="117718"/>
                    <a:pt x="7015" y="141530"/>
                    <a:pt x="9661" y="133593"/>
                  </a:cubicBezTo>
                  <a:cubicBezTo>
                    <a:pt x="12307" y="125656"/>
                    <a:pt x="28711" y="47868"/>
                    <a:pt x="28711" y="47868"/>
                  </a:cubicBezTo>
                  <a:cubicBezTo>
                    <a:pt x="30828" y="36756"/>
                    <a:pt x="23419" y="71680"/>
                    <a:pt x="22361" y="66918"/>
                  </a:cubicBezTo>
                  <a:cubicBezTo>
                    <a:pt x="21303" y="62156"/>
                    <a:pt x="1723" y="-4519"/>
                    <a:pt x="136" y="2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7AD62F52-90AF-0DAA-2109-AACAC455D9AF}"/>
                </a:ext>
              </a:extLst>
            </p:cNvPr>
            <p:cNvSpPr/>
            <p:nvPr/>
          </p:nvSpPr>
          <p:spPr>
            <a:xfrm>
              <a:off x="3020355" y="10912469"/>
              <a:ext cx="396201" cy="63556"/>
            </a:xfrm>
            <a:custGeom>
              <a:avLst/>
              <a:gdLst>
                <a:gd name="connsiteX0" fmla="*/ 2245 w 396201"/>
                <a:gd name="connsiteY0" fmla="*/ 63506 h 63556"/>
                <a:gd name="connsiteX1" fmla="*/ 303870 w 396201"/>
                <a:gd name="connsiteY1" fmla="*/ 38106 h 63556"/>
                <a:gd name="connsiteX2" fmla="*/ 395945 w 396201"/>
                <a:gd name="connsiteY2" fmla="*/ 6 h 63556"/>
                <a:gd name="connsiteX3" fmla="*/ 326095 w 396201"/>
                <a:gd name="connsiteY3" fmla="*/ 34931 h 63556"/>
                <a:gd name="connsiteX4" fmla="*/ 176870 w 396201"/>
                <a:gd name="connsiteY4" fmla="*/ 31756 h 63556"/>
                <a:gd name="connsiteX5" fmla="*/ 2245 w 396201"/>
                <a:gd name="connsiteY5" fmla="*/ 63506 h 6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201" h="63556">
                  <a:moveTo>
                    <a:pt x="2245" y="63506"/>
                  </a:moveTo>
                  <a:cubicBezTo>
                    <a:pt x="23412" y="64564"/>
                    <a:pt x="238253" y="48689"/>
                    <a:pt x="303870" y="38106"/>
                  </a:cubicBezTo>
                  <a:cubicBezTo>
                    <a:pt x="369487" y="27523"/>
                    <a:pt x="392241" y="535"/>
                    <a:pt x="395945" y="6"/>
                  </a:cubicBezTo>
                  <a:cubicBezTo>
                    <a:pt x="399649" y="-523"/>
                    <a:pt x="362608" y="29639"/>
                    <a:pt x="326095" y="34931"/>
                  </a:cubicBezTo>
                  <a:cubicBezTo>
                    <a:pt x="289582" y="40223"/>
                    <a:pt x="238782" y="25935"/>
                    <a:pt x="176870" y="31756"/>
                  </a:cubicBezTo>
                  <a:cubicBezTo>
                    <a:pt x="114958" y="37577"/>
                    <a:pt x="-18922" y="62448"/>
                    <a:pt x="2245" y="635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9BF45A3C-97FB-B241-7135-FD2DF9C3AD4E}"/>
                </a:ext>
              </a:extLst>
            </p:cNvPr>
            <p:cNvSpPr/>
            <p:nvPr/>
          </p:nvSpPr>
          <p:spPr>
            <a:xfrm>
              <a:off x="2685109" y="11549316"/>
              <a:ext cx="147259" cy="259197"/>
            </a:xfrm>
            <a:custGeom>
              <a:avLst/>
              <a:gdLst>
                <a:gd name="connsiteX0" fmla="*/ 124766 w 147259"/>
                <a:gd name="connsiteY0" fmla="*/ 1334 h 259197"/>
                <a:gd name="connsiteX1" fmla="*/ 35866 w 147259"/>
                <a:gd name="connsiteY1" fmla="*/ 71184 h 259197"/>
                <a:gd name="connsiteX2" fmla="*/ 19991 w 147259"/>
                <a:gd name="connsiteY2" fmla="*/ 118809 h 259197"/>
                <a:gd name="connsiteX3" fmla="*/ 19991 w 147259"/>
                <a:gd name="connsiteY3" fmla="*/ 166434 h 259197"/>
                <a:gd name="connsiteX4" fmla="*/ 39041 w 147259"/>
                <a:gd name="connsiteY4" fmla="*/ 201359 h 259197"/>
                <a:gd name="connsiteX5" fmla="*/ 146991 w 147259"/>
                <a:gd name="connsiteY5" fmla="*/ 258509 h 259197"/>
                <a:gd name="connsiteX6" fmla="*/ 67616 w 147259"/>
                <a:gd name="connsiteY6" fmla="*/ 226759 h 259197"/>
                <a:gd name="connsiteX7" fmla="*/ 941 w 147259"/>
                <a:gd name="connsiteY7" fmla="*/ 137859 h 259197"/>
                <a:gd name="connsiteX8" fmla="*/ 124766 w 147259"/>
                <a:gd name="connsiteY8" fmla="*/ 1334 h 2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59" h="259197">
                  <a:moveTo>
                    <a:pt x="124766" y="1334"/>
                  </a:moveTo>
                  <a:cubicBezTo>
                    <a:pt x="130587" y="-9778"/>
                    <a:pt x="53328" y="51605"/>
                    <a:pt x="35866" y="71184"/>
                  </a:cubicBezTo>
                  <a:cubicBezTo>
                    <a:pt x="18404" y="90763"/>
                    <a:pt x="22637" y="102934"/>
                    <a:pt x="19991" y="118809"/>
                  </a:cubicBezTo>
                  <a:cubicBezTo>
                    <a:pt x="17345" y="134684"/>
                    <a:pt x="16816" y="152676"/>
                    <a:pt x="19991" y="166434"/>
                  </a:cubicBezTo>
                  <a:cubicBezTo>
                    <a:pt x="23166" y="180192"/>
                    <a:pt x="17874" y="186013"/>
                    <a:pt x="39041" y="201359"/>
                  </a:cubicBezTo>
                  <a:cubicBezTo>
                    <a:pt x="60208" y="216705"/>
                    <a:pt x="142229" y="254276"/>
                    <a:pt x="146991" y="258509"/>
                  </a:cubicBezTo>
                  <a:cubicBezTo>
                    <a:pt x="151753" y="262742"/>
                    <a:pt x="91958" y="246867"/>
                    <a:pt x="67616" y="226759"/>
                  </a:cubicBezTo>
                  <a:cubicBezTo>
                    <a:pt x="43274" y="206651"/>
                    <a:pt x="-7526" y="173313"/>
                    <a:pt x="941" y="137859"/>
                  </a:cubicBezTo>
                  <a:cubicBezTo>
                    <a:pt x="9408" y="102405"/>
                    <a:pt x="118945" y="12446"/>
                    <a:pt x="124766" y="13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EAA1E921-E8B3-D375-D54D-B684491E2A66}"/>
                </a:ext>
              </a:extLst>
            </p:cNvPr>
            <p:cNvSpPr/>
            <p:nvPr/>
          </p:nvSpPr>
          <p:spPr>
            <a:xfrm>
              <a:off x="3089109" y="11562991"/>
              <a:ext cx="169329" cy="159494"/>
            </a:xfrm>
            <a:custGeom>
              <a:avLst/>
              <a:gdLst>
                <a:gd name="connsiteX0" fmla="*/ 168441 w 169329"/>
                <a:gd name="connsiteY0" fmla="*/ 359 h 159494"/>
                <a:gd name="connsiteX1" fmla="*/ 149391 w 169329"/>
                <a:gd name="connsiteY1" fmla="*/ 70209 h 159494"/>
                <a:gd name="connsiteX2" fmla="*/ 98591 w 169329"/>
                <a:gd name="connsiteY2" fmla="*/ 124184 h 159494"/>
                <a:gd name="connsiteX3" fmla="*/ 166 w 169329"/>
                <a:gd name="connsiteY3" fmla="*/ 159109 h 159494"/>
                <a:gd name="connsiteX4" fmla="*/ 123991 w 169329"/>
                <a:gd name="connsiteY4" fmla="*/ 101959 h 159494"/>
                <a:gd name="connsiteX5" fmla="*/ 168441 w 169329"/>
                <a:gd name="connsiteY5" fmla="*/ 359 h 15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29" h="159494">
                  <a:moveTo>
                    <a:pt x="168441" y="359"/>
                  </a:moveTo>
                  <a:cubicBezTo>
                    <a:pt x="172674" y="-4933"/>
                    <a:pt x="161033" y="49572"/>
                    <a:pt x="149391" y="70209"/>
                  </a:cubicBezTo>
                  <a:cubicBezTo>
                    <a:pt x="137749" y="90846"/>
                    <a:pt x="123462" y="109367"/>
                    <a:pt x="98591" y="124184"/>
                  </a:cubicBezTo>
                  <a:cubicBezTo>
                    <a:pt x="73720" y="139001"/>
                    <a:pt x="-4067" y="162813"/>
                    <a:pt x="166" y="159109"/>
                  </a:cubicBezTo>
                  <a:cubicBezTo>
                    <a:pt x="4399" y="155405"/>
                    <a:pt x="98591" y="123655"/>
                    <a:pt x="123991" y="101959"/>
                  </a:cubicBezTo>
                  <a:cubicBezTo>
                    <a:pt x="149391" y="80263"/>
                    <a:pt x="164208" y="5651"/>
                    <a:pt x="168441" y="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0F8928C7-49A3-D470-1DC4-984D46C1255B}"/>
                </a:ext>
              </a:extLst>
            </p:cNvPr>
            <p:cNvSpPr/>
            <p:nvPr/>
          </p:nvSpPr>
          <p:spPr>
            <a:xfrm>
              <a:off x="2887074" y="11712565"/>
              <a:ext cx="240602" cy="120683"/>
            </a:xfrm>
            <a:custGeom>
              <a:avLst/>
              <a:gdLst>
                <a:gd name="connsiteX0" fmla="*/ 2176 w 240602"/>
                <a:gd name="connsiteY0" fmla="*/ 92085 h 120683"/>
                <a:gd name="connsiteX1" fmla="*/ 157751 w 240602"/>
                <a:gd name="connsiteY1" fmla="*/ 101610 h 120683"/>
                <a:gd name="connsiteX2" fmla="*/ 237126 w 240602"/>
                <a:gd name="connsiteY2" fmla="*/ 38110 h 120683"/>
                <a:gd name="connsiteX3" fmla="*/ 202201 w 240602"/>
                <a:gd name="connsiteY3" fmla="*/ 10 h 120683"/>
                <a:gd name="connsiteX4" fmla="*/ 240301 w 240602"/>
                <a:gd name="connsiteY4" fmla="*/ 34935 h 120683"/>
                <a:gd name="connsiteX5" fmla="*/ 176801 w 240602"/>
                <a:gd name="connsiteY5" fmla="*/ 98435 h 120683"/>
                <a:gd name="connsiteX6" fmla="*/ 72026 w 240602"/>
                <a:gd name="connsiteY6" fmla="*/ 120660 h 120683"/>
                <a:gd name="connsiteX7" fmla="*/ 2176 w 240602"/>
                <a:gd name="connsiteY7" fmla="*/ 92085 h 12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602" h="120683">
                  <a:moveTo>
                    <a:pt x="2176" y="92085"/>
                  </a:moveTo>
                  <a:cubicBezTo>
                    <a:pt x="16463" y="88910"/>
                    <a:pt x="118593" y="110606"/>
                    <a:pt x="157751" y="101610"/>
                  </a:cubicBezTo>
                  <a:cubicBezTo>
                    <a:pt x="196909" y="92614"/>
                    <a:pt x="229718" y="55043"/>
                    <a:pt x="237126" y="38110"/>
                  </a:cubicBezTo>
                  <a:cubicBezTo>
                    <a:pt x="244534" y="21177"/>
                    <a:pt x="201672" y="539"/>
                    <a:pt x="202201" y="10"/>
                  </a:cubicBezTo>
                  <a:cubicBezTo>
                    <a:pt x="202730" y="-519"/>
                    <a:pt x="244534" y="18531"/>
                    <a:pt x="240301" y="34935"/>
                  </a:cubicBezTo>
                  <a:cubicBezTo>
                    <a:pt x="236068" y="51339"/>
                    <a:pt x="204847" y="84147"/>
                    <a:pt x="176801" y="98435"/>
                  </a:cubicBezTo>
                  <a:cubicBezTo>
                    <a:pt x="148755" y="112723"/>
                    <a:pt x="96368" y="121189"/>
                    <a:pt x="72026" y="120660"/>
                  </a:cubicBezTo>
                  <a:cubicBezTo>
                    <a:pt x="47684" y="120131"/>
                    <a:pt x="-12111" y="95260"/>
                    <a:pt x="2176" y="920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2534C0EF-CA63-BE24-0FCD-B4FA7F6D0D29}"/>
                </a:ext>
              </a:extLst>
            </p:cNvPr>
            <p:cNvSpPr/>
            <p:nvPr/>
          </p:nvSpPr>
          <p:spPr>
            <a:xfrm>
              <a:off x="2940046" y="11725266"/>
              <a:ext cx="139301" cy="63610"/>
            </a:xfrm>
            <a:custGeom>
              <a:avLst/>
              <a:gdLst>
                <a:gd name="connsiteX0" fmla="*/ 4 w 139301"/>
                <a:gd name="connsiteY0" fmla="*/ 31759 h 63610"/>
                <a:gd name="connsiteX1" fmla="*/ 66679 w 139301"/>
                <a:gd name="connsiteY1" fmla="*/ 50809 h 63610"/>
                <a:gd name="connsiteX2" fmla="*/ 130179 w 139301"/>
                <a:gd name="connsiteY2" fmla="*/ 28584 h 63610"/>
                <a:gd name="connsiteX3" fmla="*/ 127004 w 139301"/>
                <a:gd name="connsiteY3" fmla="*/ 9 h 63610"/>
                <a:gd name="connsiteX4" fmla="*/ 136529 w 139301"/>
                <a:gd name="connsiteY4" fmla="*/ 31759 h 63610"/>
                <a:gd name="connsiteX5" fmla="*/ 69854 w 139301"/>
                <a:gd name="connsiteY5" fmla="*/ 63509 h 63610"/>
                <a:gd name="connsiteX6" fmla="*/ 4 w 139301"/>
                <a:gd name="connsiteY6" fmla="*/ 31759 h 6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01" h="63610">
                  <a:moveTo>
                    <a:pt x="4" y="31759"/>
                  </a:moveTo>
                  <a:cubicBezTo>
                    <a:pt x="-525" y="29642"/>
                    <a:pt x="44983" y="51338"/>
                    <a:pt x="66679" y="50809"/>
                  </a:cubicBezTo>
                  <a:cubicBezTo>
                    <a:pt x="88375" y="50280"/>
                    <a:pt x="120125" y="37051"/>
                    <a:pt x="130179" y="28584"/>
                  </a:cubicBezTo>
                  <a:cubicBezTo>
                    <a:pt x="140233" y="20117"/>
                    <a:pt x="125946" y="-520"/>
                    <a:pt x="127004" y="9"/>
                  </a:cubicBezTo>
                  <a:cubicBezTo>
                    <a:pt x="128062" y="538"/>
                    <a:pt x="146054" y="21176"/>
                    <a:pt x="136529" y="31759"/>
                  </a:cubicBezTo>
                  <a:cubicBezTo>
                    <a:pt x="127004" y="42342"/>
                    <a:pt x="89433" y="61392"/>
                    <a:pt x="69854" y="63509"/>
                  </a:cubicBezTo>
                  <a:cubicBezTo>
                    <a:pt x="50275" y="65626"/>
                    <a:pt x="533" y="33876"/>
                    <a:pt x="4" y="317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1360F82C-477E-BFED-E193-D121BF788440}"/>
                </a:ext>
              </a:extLst>
            </p:cNvPr>
            <p:cNvSpPr/>
            <p:nvPr/>
          </p:nvSpPr>
          <p:spPr>
            <a:xfrm>
              <a:off x="2901145" y="11337892"/>
              <a:ext cx="96377" cy="204115"/>
            </a:xfrm>
            <a:custGeom>
              <a:avLst/>
              <a:gdLst>
                <a:gd name="connsiteX0" fmla="*/ 26205 w 96377"/>
                <a:gd name="connsiteY0" fmla="*/ 33 h 204115"/>
                <a:gd name="connsiteX1" fmla="*/ 23030 w 96377"/>
                <a:gd name="connsiteY1" fmla="*/ 123858 h 204115"/>
                <a:gd name="connsiteX2" fmla="*/ 32555 w 96377"/>
                <a:gd name="connsiteY2" fmla="*/ 165133 h 204115"/>
                <a:gd name="connsiteX3" fmla="*/ 96055 w 96377"/>
                <a:gd name="connsiteY3" fmla="*/ 203233 h 204115"/>
                <a:gd name="connsiteX4" fmla="*/ 54780 w 96377"/>
                <a:gd name="connsiteY4" fmla="*/ 187358 h 204115"/>
                <a:gd name="connsiteX5" fmla="*/ 805 w 96377"/>
                <a:gd name="connsiteY5" fmla="*/ 136558 h 204115"/>
                <a:gd name="connsiteX6" fmla="*/ 26205 w 96377"/>
                <a:gd name="connsiteY6" fmla="*/ 33 h 2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377" h="204115">
                  <a:moveTo>
                    <a:pt x="26205" y="33"/>
                  </a:moveTo>
                  <a:cubicBezTo>
                    <a:pt x="29909" y="-2084"/>
                    <a:pt x="21972" y="96341"/>
                    <a:pt x="23030" y="123858"/>
                  </a:cubicBezTo>
                  <a:cubicBezTo>
                    <a:pt x="24088" y="151375"/>
                    <a:pt x="20384" y="151904"/>
                    <a:pt x="32555" y="165133"/>
                  </a:cubicBezTo>
                  <a:cubicBezTo>
                    <a:pt x="44726" y="178362"/>
                    <a:pt x="92351" y="199529"/>
                    <a:pt x="96055" y="203233"/>
                  </a:cubicBezTo>
                  <a:cubicBezTo>
                    <a:pt x="99759" y="206937"/>
                    <a:pt x="70655" y="198471"/>
                    <a:pt x="54780" y="187358"/>
                  </a:cubicBezTo>
                  <a:cubicBezTo>
                    <a:pt x="38905" y="176246"/>
                    <a:pt x="6626" y="161958"/>
                    <a:pt x="805" y="136558"/>
                  </a:cubicBezTo>
                  <a:cubicBezTo>
                    <a:pt x="-5016" y="111158"/>
                    <a:pt x="22501" y="2150"/>
                    <a:pt x="26205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080E8BAD-801B-5197-D5DB-E4C7840C26BF}"/>
                </a:ext>
              </a:extLst>
            </p:cNvPr>
            <p:cNvSpPr/>
            <p:nvPr/>
          </p:nvSpPr>
          <p:spPr>
            <a:xfrm>
              <a:off x="2806700" y="11401184"/>
              <a:ext cx="129240" cy="292885"/>
            </a:xfrm>
            <a:custGeom>
              <a:avLst/>
              <a:gdLst>
                <a:gd name="connsiteX0" fmla="*/ 104775 w 129240"/>
                <a:gd name="connsiteY0" fmla="*/ 241 h 292885"/>
                <a:gd name="connsiteX1" fmla="*/ 38100 w 129240"/>
                <a:gd name="connsiteY1" fmla="*/ 120891 h 292885"/>
                <a:gd name="connsiteX2" fmla="*/ 0 w 129240"/>
                <a:gd name="connsiteY2" fmla="*/ 152641 h 292885"/>
                <a:gd name="connsiteX3" fmla="*/ 38100 w 129240"/>
                <a:gd name="connsiteY3" fmla="*/ 181216 h 292885"/>
                <a:gd name="connsiteX4" fmla="*/ 82550 w 129240"/>
                <a:gd name="connsiteY4" fmla="*/ 222491 h 292885"/>
                <a:gd name="connsiteX5" fmla="*/ 127000 w 129240"/>
                <a:gd name="connsiteY5" fmla="*/ 292341 h 292885"/>
                <a:gd name="connsiteX6" fmla="*/ 117475 w 129240"/>
                <a:gd name="connsiteY6" fmla="*/ 251066 h 292885"/>
                <a:gd name="connsiteX7" fmla="*/ 73025 w 129240"/>
                <a:gd name="connsiteY7" fmla="*/ 181216 h 292885"/>
                <a:gd name="connsiteX8" fmla="*/ 34925 w 129240"/>
                <a:gd name="connsiteY8" fmla="*/ 155816 h 292885"/>
                <a:gd name="connsiteX9" fmla="*/ 104775 w 129240"/>
                <a:gd name="connsiteY9" fmla="*/ 241 h 29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240" h="292885">
                  <a:moveTo>
                    <a:pt x="104775" y="241"/>
                  </a:moveTo>
                  <a:cubicBezTo>
                    <a:pt x="105304" y="-5580"/>
                    <a:pt x="55563" y="95491"/>
                    <a:pt x="38100" y="120891"/>
                  </a:cubicBezTo>
                  <a:cubicBezTo>
                    <a:pt x="20637" y="146291"/>
                    <a:pt x="0" y="142587"/>
                    <a:pt x="0" y="152641"/>
                  </a:cubicBezTo>
                  <a:cubicBezTo>
                    <a:pt x="0" y="162695"/>
                    <a:pt x="24342" y="169574"/>
                    <a:pt x="38100" y="181216"/>
                  </a:cubicBezTo>
                  <a:cubicBezTo>
                    <a:pt x="51858" y="192858"/>
                    <a:pt x="67733" y="203970"/>
                    <a:pt x="82550" y="222491"/>
                  </a:cubicBezTo>
                  <a:cubicBezTo>
                    <a:pt x="97367" y="241012"/>
                    <a:pt x="121179" y="287579"/>
                    <a:pt x="127000" y="292341"/>
                  </a:cubicBezTo>
                  <a:cubicBezTo>
                    <a:pt x="132821" y="297103"/>
                    <a:pt x="126471" y="269587"/>
                    <a:pt x="117475" y="251066"/>
                  </a:cubicBezTo>
                  <a:cubicBezTo>
                    <a:pt x="108479" y="232545"/>
                    <a:pt x="86783" y="197091"/>
                    <a:pt x="73025" y="181216"/>
                  </a:cubicBezTo>
                  <a:cubicBezTo>
                    <a:pt x="59267" y="165341"/>
                    <a:pt x="30692" y="178570"/>
                    <a:pt x="34925" y="155816"/>
                  </a:cubicBezTo>
                  <a:cubicBezTo>
                    <a:pt x="39158" y="133062"/>
                    <a:pt x="104246" y="6062"/>
                    <a:pt x="104775" y="2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6D564514-378E-17BF-7A9B-06E023E4F4F3}"/>
                </a:ext>
              </a:extLst>
            </p:cNvPr>
            <p:cNvSpPr/>
            <p:nvPr/>
          </p:nvSpPr>
          <p:spPr>
            <a:xfrm>
              <a:off x="2960737" y="11379168"/>
              <a:ext cx="485372" cy="181700"/>
            </a:xfrm>
            <a:custGeom>
              <a:avLst/>
              <a:gdLst>
                <a:gd name="connsiteX0" fmla="*/ 1538 w 485372"/>
                <a:gd name="connsiteY0" fmla="*/ 155607 h 181700"/>
                <a:gd name="connsiteX1" fmla="*/ 153938 w 485372"/>
                <a:gd name="connsiteY1" fmla="*/ 66707 h 181700"/>
                <a:gd name="connsiteX2" fmla="*/ 299988 w 485372"/>
                <a:gd name="connsiteY2" fmla="*/ 60357 h 181700"/>
                <a:gd name="connsiteX3" fmla="*/ 433338 w 485372"/>
                <a:gd name="connsiteY3" fmla="*/ 69882 h 181700"/>
                <a:gd name="connsiteX4" fmla="*/ 395238 w 485372"/>
                <a:gd name="connsiteY4" fmla="*/ 44482 h 181700"/>
                <a:gd name="connsiteX5" fmla="*/ 484138 w 485372"/>
                <a:gd name="connsiteY5" fmla="*/ 79407 h 181700"/>
                <a:gd name="connsiteX6" fmla="*/ 442863 w 485372"/>
                <a:gd name="connsiteY6" fmla="*/ 117507 h 181700"/>
                <a:gd name="connsiteX7" fmla="*/ 382538 w 485372"/>
                <a:gd name="connsiteY7" fmla="*/ 181007 h 181700"/>
                <a:gd name="connsiteX8" fmla="*/ 477788 w 485372"/>
                <a:gd name="connsiteY8" fmla="*/ 73057 h 181700"/>
                <a:gd name="connsiteX9" fmla="*/ 398413 w 485372"/>
                <a:gd name="connsiteY9" fmla="*/ 38132 h 181700"/>
                <a:gd name="connsiteX10" fmla="*/ 331738 w 485372"/>
                <a:gd name="connsiteY10" fmla="*/ 32 h 181700"/>
                <a:gd name="connsiteX11" fmla="*/ 347613 w 485372"/>
                <a:gd name="connsiteY11" fmla="*/ 31782 h 181700"/>
                <a:gd name="connsiteX12" fmla="*/ 252363 w 485372"/>
                <a:gd name="connsiteY12" fmla="*/ 47657 h 181700"/>
                <a:gd name="connsiteX13" fmla="*/ 1538 w 485372"/>
                <a:gd name="connsiteY13" fmla="*/ 155607 h 1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372" h="181700">
                  <a:moveTo>
                    <a:pt x="1538" y="155607"/>
                  </a:moveTo>
                  <a:cubicBezTo>
                    <a:pt x="-14866" y="158782"/>
                    <a:pt x="104196" y="82582"/>
                    <a:pt x="153938" y="66707"/>
                  </a:cubicBezTo>
                  <a:cubicBezTo>
                    <a:pt x="203680" y="50832"/>
                    <a:pt x="253421" y="59828"/>
                    <a:pt x="299988" y="60357"/>
                  </a:cubicBezTo>
                  <a:cubicBezTo>
                    <a:pt x="346555" y="60886"/>
                    <a:pt x="417463" y="72528"/>
                    <a:pt x="433338" y="69882"/>
                  </a:cubicBezTo>
                  <a:cubicBezTo>
                    <a:pt x="449213" y="67236"/>
                    <a:pt x="386771" y="42895"/>
                    <a:pt x="395238" y="44482"/>
                  </a:cubicBezTo>
                  <a:cubicBezTo>
                    <a:pt x="403705" y="46069"/>
                    <a:pt x="476201" y="67236"/>
                    <a:pt x="484138" y="79407"/>
                  </a:cubicBezTo>
                  <a:cubicBezTo>
                    <a:pt x="492075" y="91578"/>
                    <a:pt x="459796" y="100574"/>
                    <a:pt x="442863" y="117507"/>
                  </a:cubicBezTo>
                  <a:cubicBezTo>
                    <a:pt x="425930" y="134440"/>
                    <a:pt x="376717" y="188415"/>
                    <a:pt x="382538" y="181007"/>
                  </a:cubicBezTo>
                  <a:cubicBezTo>
                    <a:pt x="388359" y="173599"/>
                    <a:pt x="475142" y="96869"/>
                    <a:pt x="477788" y="73057"/>
                  </a:cubicBezTo>
                  <a:cubicBezTo>
                    <a:pt x="480434" y="49245"/>
                    <a:pt x="422755" y="50303"/>
                    <a:pt x="398413" y="38132"/>
                  </a:cubicBezTo>
                  <a:cubicBezTo>
                    <a:pt x="374071" y="25961"/>
                    <a:pt x="340205" y="1090"/>
                    <a:pt x="331738" y="32"/>
                  </a:cubicBezTo>
                  <a:cubicBezTo>
                    <a:pt x="323271" y="-1026"/>
                    <a:pt x="360842" y="23845"/>
                    <a:pt x="347613" y="31782"/>
                  </a:cubicBezTo>
                  <a:cubicBezTo>
                    <a:pt x="334384" y="39719"/>
                    <a:pt x="303692" y="30195"/>
                    <a:pt x="252363" y="47657"/>
                  </a:cubicBezTo>
                  <a:cubicBezTo>
                    <a:pt x="201034" y="65119"/>
                    <a:pt x="17942" y="152432"/>
                    <a:pt x="1538" y="1556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9F179A87-D966-005E-CE21-44F6EA935256}"/>
                </a:ext>
              </a:extLst>
            </p:cNvPr>
            <p:cNvSpPr/>
            <p:nvPr/>
          </p:nvSpPr>
          <p:spPr>
            <a:xfrm>
              <a:off x="2906991" y="11521932"/>
              <a:ext cx="389078" cy="197368"/>
            </a:xfrm>
            <a:custGeom>
              <a:avLst/>
              <a:gdLst>
                <a:gd name="connsiteX0" fmla="*/ 1309 w 389078"/>
                <a:gd name="connsiteY0" fmla="*/ 196993 h 197368"/>
                <a:gd name="connsiteX1" fmla="*/ 99734 w 389078"/>
                <a:gd name="connsiteY1" fmla="*/ 57293 h 197368"/>
                <a:gd name="connsiteX2" fmla="*/ 287059 w 389078"/>
                <a:gd name="connsiteY2" fmla="*/ 31893 h 197368"/>
                <a:gd name="connsiteX3" fmla="*/ 258484 w 389078"/>
                <a:gd name="connsiteY3" fmla="*/ 16018 h 197368"/>
                <a:gd name="connsiteX4" fmla="*/ 388659 w 389078"/>
                <a:gd name="connsiteY4" fmla="*/ 19193 h 197368"/>
                <a:gd name="connsiteX5" fmla="*/ 302934 w 389078"/>
                <a:gd name="connsiteY5" fmla="*/ 16018 h 197368"/>
                <a:gd name="connsiteX6" fmla="*/ 166409 w 389078"/>
                <a:gd name="connsiteY6" fmla="*/ 9668 h 197368"/>
                <a:gd name="connsiteX7" fmla="*/ 1309 w 389078"/>
                <a:gd name="connsiteY7" fmla="*/ 196993 h 19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078" h="197368">
                  <a:moveTo>
                    <a:pt x="1309" y="196993"/>
                  </a:moveTo>
                  <a:cubicBezTo>
                    <a:pt x="-9804" y="204931"/>
                    <a:pt x="52109" y="84810"/>
                    <a:pt x="99734" y="57293"/>
                  </a:cubicBezTo>
                  <a:cubicBezTo>
                    <a:pt x="147359" y="29776"/>
                    <a:pt x="260601" y="38772"/>
                    <a:pt x="287059" y="31893"/>
                  </a:cubicBezTo>
                  <a:cubicBezTo>
                    <a:pt x="313517" y="25014"/>
                    <a:pt x="241551" y="18135"/>
                    <a:pt x="258484" y="16018"/>
                  </a:cubicBezTo>
                  <a:cubicBezTo>
                    <a:pt x="275417" y="13901"/>
                    <a:pt x="381251" y="19193"/>
                    <a:pt x="388659" y="19193"/>
                  </a:cubicBezTo>
                  <a:cubicBezTo>
                    <a:pt x="396067" y="19193"/>
                    <a:pt x="302934" y="16018"/>
                    <a:pt x="302934" y="16018"/>
                  </a:cubicBezTo>
                  <a:cubicBezTo>
                    <a:pt x="265892" y="14430"/>
                    <a:pt x="213505" y="-14674"/>
                    <a:pt x="166409" y="9668"/>
                  </a:cubicBezTo>
                  <a:cubicBezTo>
                    <a:pt x="119313" y="34010"/>
                    <a:pt x="12422" y="189055"/>
                    <a:pt x="1309" y="1969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7609C8E1-65AD-116D-0BCF-CD92AFE4D200}"/>
                </a:ext>
              </a:extLst>
            </p:cNvPr>
            <p:cNvSpPr/>
            <p:nvPr/>
          </p:nvSpPr>
          <p:spPr>
            <a:xfrm>
              <a:off x="2647596" y="11718638"/>
              <a:ext cx="384962" cy="138228"/>
            </a:xfrm>
            <a:custGeom>
              <a:avLst/>
              <a:gdLst>
                <a:gd name="connsiteX0" fmla="*/ 13054 w 384962"/>
                <a:gd name="connsiteY0" fmla="*/ 287 h 138228"/>
                <a:gd name="connsiteX1" fmla="*/ 9879 w 384962"/>
                <a:gd name="connsiteY1" fmla="*/ 82837 h 138228"/>
                <a:gd name="connsiteX2" fmla="*/ 127354 w 384962"/>
                <a:gd name="connsiteY2" fmla="*/ 111412 h 138228"/>
                <a:gd name="connsiteX3" fmla="*/ 92429 w 384962"/>
                <a:gd name="connsiteY3" fmla="*/ 114587 h 138228"/>
                <a:gd name="connsiteX4" fmla="*/ 384529 w 384962"/>
                <a:gd name="connsiteY4" fmla="*/ 133637 h 138228"/>
                <a:gd name="connsiteX5" fmla="*/ 155929 w 384962"/>
                <a:gd name="connsiteY5" fmla="*/ 136812 h 138228"/>
                <a:gd name="connsiteX6" fmla="*/ 67029 w 384962"/>
                <a:gd name="connsiteY6" fmla="*/ 114587 h 138228"/>
                <a:gd name="connsiteX7" fmla="*/ 13054 w 384962"/>
                <a:gd name="connsiteY7" fmla="*/ 287 h 13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962" h="138228">
                  <a:moveTo>
                    <a:pt x="13054" y="287"/>
                  </a:moveTo>
                  <a:cubicBezTo>
                    <a:pt x="3529" y="-5005"/>
                    <a:pt x="-9171" y="64316"/>
                    <a:pt x="9879" y="82837"/>
                  </a:cubicBezTo>
                  <a:cubicBezTo>
                    <a:pt x="28929" y="101358"/>
                    <a:pt x="113596" y="106120"/>
                    <a:pt x="127354" y="111412"/>
                  </a:cubicBezTo>
                  <a:cubicBezTo>
                    <a:pt x="141112" y="116704"/>
                    <a:pt x="49566" y="110883"/>
                    <a:pt x="92429" y="114587"/>
                  </a:cubicBezTo>
                  <a:cubicBezTo>
                    <a:pt x="135292" y="118291"/>
                    <a:pt x="373946" y="129933"/>
                    <a:pt x="384529" y="133637"/>
                  </a:cubicBezTo>
                  <a:cubicBezTo>
                    <a:pt x="395112" y="137341"/>
                    <a:pt x="208846" y="139987"/>
                    <a:pt x="155929" y="136812"/>
                  </a:cubicBezTo>
                  <a:cubicBezTo>
                    <a:pt x="103012" y="133637"/>
                    <a:pt x="91900" y="135754"/>
                    <a:pt x="67029" y="114587"/>
                  </a:cubicBezTo>
                  <a:cubicBezTo>
                    <a:pt x="42158" y="93420"/>
                    <a:pt x="22579" y="5579"/>
                    <a:pt x="13054" y="2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C1568126-63A0-2F14-92CF-2D082568CEE4}"/>
                </a:ext>
              </a:extLst>
            </p:cNvPr>
            <p:cNvSpPr/>
            <p:nvPr/>
          </p:nvSpPr>
          <p:spPr>
            <a:xfrm>
              <a:off x="2633408" y="11677551"/>
              <a:ext cx="681301" cy="219306"/>
            </a:xfrm>
            <a:custGeom>
              <a:avLst/>
              <a:gdLst>
                <a:gd name="connsiteX0" fmla="*/ 81217 w 681301"/>
                <a:gd name="connsiteY0" fmla="*/ 99 h 219306"/>
                <a:gd name="connsiteX1" fmla="*/ 14542 w 681301"/>
                <a:gd name="connsiteY1" fmla="*/ 158849 h 219306"/>
                <a:gd name="connsiteX2" fmla="*/ 43117 w 681301"/>
                <a:gd name="connsiteY2" fmla="*/ 187424 h 219306"/>
                <a:gd name="connsiteX3" fmla="*/ 436817 w 681301"/>
                <a:gd name="connsiteY3" fmla="*/ 219174 h 219306"/>
                <a:gd name="connsiteX4" fmla="*/ 547942 w 681301"/>
                <a:gd name="connsiteY4" fmla="*/ 174724 h 219306"/>
                <a:gd name="connsiteX5" fmla="*/ 681292 w 681301"/>
                <a:gd name="connsiteY5" fmla="*/ 9624 h 219306"/>
                <a:gd name="connsiteX6" fmla="*/ 554292 w 681301"/>
                <a:gd name="connsiteY6" fmla="*/ 155674 h 219306"/>
                <a:gd name="connsiteX7" fmla="*/ 436817 w 681301"/>
                <a:gd name="connsiteY7" fmla="*/ 203299 h 219306"/>
                <a:gd name="connsiteX8" fmla="*/ 58992 w 681301"/>
                <a:gd name="connsiteY8" fmla="*/ 206474 h 219306"/>
                <a:gd name="connsiteX9" fmla="*/ 20892 w 681301"/>
                <a:gd name="connsiteY9" fmla="*/ 184249 h 219306"/>
                <a:gd name="connsiteX10" fmla="*/ 81217 w 681301"/>
                <a:gd name="connsiteY10" fmla="*/ 99 h 21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301" h="219306">
                  <a:moveTo>
                    <a:pt x="81217" y="99"/>
                  </a:moveTo>
                  <a:cubicBezTo>
                    <a:pt x="80159" y="-4134"/>
                    <a:pt x="20892" y="127628"/>
                    <a:pt x="14542" y="158849"/>
                  </a:cubicBezTo>
                  <a:cubicBezTo>
                    <a:pt x="8192" y="190070"/>
                    <a:pt x="-27262" y="177370"/>
                    <a:pt x="43117" y="187424"/>
                  </a:cubicBezTo>
                  <a:cubicBezTo>
                    <a:pt x="113496" y="197478"/>
                    <a:pt x="352680" y="221291"/>
                    <a:pt x="436817" y="219174"/>
                  </a:cubicBezTo>
                  <a:cubicBezTo>
                    <a:pt x="520954" y="217057"/>
                    <a:pt x="507196" y="209649"/>
                    <a:pt x="547942" y="174724"/>
                  </a:cubicBezTo>
                  <a:cubicBezTo>
                    <a:pt x="588688" y="139799"/>
                    <a:pt x="680234" y="12799"/>
                    <a:pt x="681292" y="9624"/>
                  </a:cubicBezTo>
                  <a:cubicBezTo>
                    <a:pt x="682350" y="6449"/>
                    <a:pt x="595038" y="123395"/>
                    <a:pt x="554292" y="155674"/>
                  </a:cubicBezTo>
                  <a:cubicBezTo>
                    <a:pt x="513546" y="187953"/>
                    <a:pt x="519367" y="194832"/>
                    <a:pt x="436817" y="203299"/>
                  </a:cubicBezTo>
                  <a:cubicBezTo>
                    <a:pt x="354267" y="211766"/>
                    <a:pt x="128313" y="209649"/>
                    <a:pt x="58992" y="206474"/>
                  </a:cubicBezTo>
                  <a:cubicBezTo>
                    <a:pt x="-10329" y="203299"/>
                    <a:pt x="18246" y="212824"/>
                    <a:pt x="20892" y="184249"/>
                  </a:cubicBezTo>
                  <a:cubicBezTo>
                    <a:pt x="23538" y="155674"/>
                    <a:pt x="82275" y="4332"/>
                    <a:pt x="81217" y="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6FE094B8-7093-EA35-70D7-A56889B9C32E}"/>
                </a:ext>
              </a:extLst>
            </p:cNvPr>
            <p:cNvSpPr/>
            <p:nvPr/>
          </p:nvSpPr>
          <p:spPr>
            <a:xfrm>
              <a:off x="3278972" y="11223126"/>
              <a:ext cx="385008" cy="480253"/>
            </a:xfrm>
            <a:custGeom>
              <a:avLst/>
              <a:gdLst>
                <a:gd name="connsiteX0" fmla="*/ 346878 w 385008"/>
                <a:gd name="connsiteY0" fmla="*/ 499 h 480253"/>
                <a:gd name="connsiteX1" fmla="*/ 353228 w 385008"/>
                <a:gd name="connsiteY1" fmla="*/ 114799 h 480253"/>
                <a:gd name="connsiteX2" fmla="*/ 384978 w 385008"/>
                <a:gd name="connsiteY2" fmla="*/ 270374 h 480253"/>
                <a:gd name="connsiteX3" fmla="*/ 346878 w 385008"/>
                <a:gd name="connsiteY3" fmla="*/ 321174 h 480253"/>
                <a:gd name="connsiteX4" fmla="*/ 188128 w 385008"/>
                <a:gd name="connsiteY4" fmla="*/ 387849 h 480253"/>
                <a:gd name="connsiteX5" fmla="*/ 803 w 385008"/>
                <a:gd name="connsiteY5" fmla="*/ 479924 h 480253"/>
                <a:gd name="connsiteX6" fmla="*/ 124628 w 385008"/>
                <a:gd name="connsiteY6" fmla="*/ 416424 h 480253"/>
                <a:gd name="connsiteX7" fmla="*/ 226228 w 385008"/>
                <a:gd name="connsiteY7" fmla="*/ 359274 h 480253"/>
                <a:gd name="connsiteX8" fmla="*/ 365928 w 385008"/>
                <a:gd name="connsiteY8" fmla="*/ 302124 h 480253"/>
                <a:gd name="connsiteX9" fmla="*/ 359578 w 385008"/>
                <a:gd name="connsiteY9" fmla="*/ 216399 h 480253"/>
                <a:gd name="connsiteX10" fmla="*/ 334178 w 385008"/>
                <a:gd name="connsiteY10" fmla="*/ 159249 h 480253"/>
                <a:gd name="connsiteX11" fmla="*/ 346878 w 385008"/>
                <a:gd name="connsiteY11" fmla="*/ 499 h 48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008" h="480253">
                  <a:moveTo>
                    <a:pt x="346878" y="499"/>
                  </a:moveTo>
                  <a:cubicBezTo>
                    <a:pt x="350053" y="-6909"/>
                    <a:pt x="346878" y="69820"/>
                    <a:pt x="353228" y="114799"/>
                  </a:cubicBezTo>
                  <a:cubicBezTo>
                    <a:pt x="359578" y="159778"/>
                    <a:pt x="386036" y="235978"/>
                    <a:pt x="384978" y="270374"/>
                  </a:cubicBezTo>
                  <a:cubicBezTo>
                    <a:pt x="383920" y="304770"/>
                    <a:pt x="379686" y="301595"/>
                    <a:pt x="346878" y="321174"/>
                  </a:cubicBezTo>
                  <a:cubicBezTo>
                    <a:pt x="314070" y="340753"/>
                    <a:pt x="245807" y="361391"/>
                    <a:pt x="188128" y="387849"/>
                  </a:cubicBezTo>
                  <a:cubicBezTo>
                    <a:pt x="130449" y="414307"/>
                    <a:pt x="11386" y="475162"/>
                    <a:pt x="803" y="479924"/>
                  </a:cubicBezTo>
                  <a:cubicBezTo>
                    <a:pt x="-9780" y="484687"/>
                    <a:pt x="87057" y="436532"/>
                    <a:pt x="124628" y="416424"/>
                  </a:cubicBezTo>
                  <a:cubicBezTo>
                    <a:pt x="162199" y="396316"/>
                    <a:pt x="186011" y="378324"/>
                    <a:pt x="226228" y="359274"/>
                  </a:cubicBezTo>
                  <a:cubicBezTo>
                    <a:pt x="266445" y="340224"/>
                    <a:pt x="343703" y="325936"/>
                    <a:pt x="365928" y="302124"/>
                  </a:cubicBezTo>
                  <a:cubicBezTo>
                    <a:pt x="388153" y="278312"/>
                    <a:pt x="364870" y="240212"/>
                    <a:pt x="359578" y="216399"/>
                  </a:cubicBezTo>
                  <a:cubicBezTo>
                    <a:pt x="354286" y="192586"/>
                    <a:pt x="336295" y="190999"/>
                    <a:pt x="334178" y="159249"/>
                  </a:cubicBezTo>
                  <a:cubicBezTo>
                    <a:pt x="332061" y="127499"/>
                    <a:pt x="343703" y="7907"/>
                    <a:pt x="346878" y="4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43102785-A116-E364-340B-DC5381EA831B}"/>
                </a:ext>
              </a:extLst>
            </p:cNvPr>
            <p:cNvSpPr/>
            <p:nvPr/>
          </p:nvSpPr>
          <p:spPr>
            <a:xfrm>
              <a:off x="3045047" y="11426651"/>
              <a:ext cx="589972" cy="425911"/>
            </a:xfrm>
            <a:custGeom>
              <a:avLst/>
              <a:gdLst>
                <a:gd name="connsiteX0" fmla="*/ 304578 w 589972"/>
                <a:gd name="connsiteY0" fmla="*/ 149399 h 425911"/>
                <a:gd name="connsiteX1" fmla="*/ 209328 w 589972"/>
                <a:gd name="connsiteY1" fmla="*/ 250999 h 425911"/>
                <a:gd name="connsiteX2" fmla="*/ 6128 w 589972"/>
                <a:gd name="connsiteY2" fmla="*/ 422449 h 425911"/>
                <a:gd name="connsiteX3" fmla="*/ 79153 w 589972"/>
                <a:gd name="connsiteY3" fmla="*/ 352599 h 425911"/>
                <a:gd name="connsiteX4" fmla="*/ 342678 w 589972"/>
                <a:gd name="connsiteY4" fmla="*/ 193849 h 425911"/>
                <a:gd name="connsiteX5" fmla="*/ 552228 w 589972"/>
                <a:gd name="connsiteY5" fmla="*/ 95424 h 425911"/>
                <a:gd name="connsiteX6" fmla="*/ 587153 w 589972"/>
                <a:gd name="connsiteY6" fmla="*/ 174 h 425911"/>
                <a:gd name="connsiteX7" fmla="*/ 549053 w 589972"/>
                <a:gd name="connsiteY7" fmla="*/ 76374 h 425911"/>
                <a:gd name="connsiteX8" fmla="*/ 244253 w 589972"/>
                <a:gd name="connsiteY8" fmla="*/ 231949 h 425911"/>
                <a:gd name="connsiteX9" fmla="*/ 304578 w 589972"/>
                <a:gd name="connsiteY9" fmla="*/ 149399 h 42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972" h="425911">
                  <a:moveTo>
                    <a:pt x="304578" y="149399"/>
                  </a:moveTo>
                  <a:cubicBezTo>
                    <a:pt x="298757" y="152574"/>
                    <a:pt x="259070" y="205491"/>
                    <a:pt x="209328" y="250999"/>
                  </a:cubicBezTo>
                  <a:cubicBezTo>
                    <a:pt x="159586" y="296507"/>
                    <a:pt x="27824" y="405516"/>
                    <a:pt x="6128" y="422449"/>
                  </a:cubicBezTo>
                  <a:cubicBezTo>
                    <a:pt x="-15568" y="439382"/>
                    <a:pt x="23061" y="390699"/>
                    <a:pt x="79153" y="352599"/>
                  </a:cubicBezTo>
                  <a:cubicBezTo>
                    <a:pt x="135245" y="314499"/>
                    <a:pt x="263832" y="236711"/>
                    <a:pt x="342678" y="193849"/>
                  </a:cubicBezTo>
                  <a:cubicBezTo>
                    <a:pt x="421524" y="150987"/>
                    <a:pt x="511482" y="127703"/>
                    <a:pt x="552228" y="95424"/>
                  </a:cubicBezTo>
                  <a:cubicBezTo>
                    <a:pt x="592974" y="63145"/>
                    <a:pt x="587682" y="3349"/>
                    <a:pt x="587153" y="174"/>
                  </a:cubicBezTo>
                  <a:cubicBezTo>
                    <a:pt x="586624" y="-3001"/>
                    <a:pt x="606203" y="37745"/>
                    <a:pt x="549053" y="76374"/>
                  </a:cubicBezTo>
                  <a:cubicBezTo>
                    <a:pt x="491903" y="115003"/>
                    <a:pt x="290820" y="216074"/>
                    <a:pt x="244253" y="231949"/>
                  </a:cubicBezTo>
                  <a:cubicBezTo>
                    <a:pt x="197686" y="247824"/>
                    <a:pt x="310399" y="146224"/>
                    <a:pt x="304578" y="1493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457B2049-0619-F68A-5062-AFD209F7B7E9}"/>
                </a:ext>
              </a:extLst>
            </p:cNvPr>
            <p:cNvSpPr/>
            <p:nvPr/>
          </p:nvSpPr>
          <p:spPr>
            <a:xfrm>
              <a:off x="2736119" y="11585571"/>
              <a:ext cx="64277" cy="146058"/>
            </a:xfrm>
            <a:custGeom>
              <a:avLst/>
              <a:gdLst>
                <a:gd name="connsiteX0" fmla="*/ 64231 w 64277"/>
                <a:gd name="connsiteY0" fmla="*/ 4 h 146058"/>
                <a:gd name="connsiteX1" fmla="*/ 16606 w 64277"/>
                <a:gd name="connsiteY1" fmla="*/ 73029 h 146058"/>
                <a:gd name="connsiteX2" fmla="*/ 3906 w 64277"/>
                <a:gd name="connsiteY2" fmla="*/ 146054 h 146058"/>
                <a:gd name="connsiteX3" fmla="*/ 7081 w 64277"/>
                <a:gd name="connsiteY3" fmla="*/ 76204 h 146058"/>
                <a:gd name="connsiteX4" fmla="*/ 64231 w 64277"/>
                <a:gd name="connsiteY4" fmla="*/ 4 h 14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77" h="146058">
                  <a:moveTo>
                    <a:pt x="64231" y="4"/>
                  </a:moveTo>
                  <a:cubicBezTo>
                    <a:pt x="65818" y="-525"/>
                    <a:pt x="26660" y="48687"/>
                    <a:pt x="16606" y="73029"/>
                  </a:cubicBezTo>
                  <a:cubicBezTo>
                    <a:pt x="6552" y="97371"/>
                    <a:pt x="5493" y="145525"/>
                    <a:pt x="3906" y="146054"/>
                  </a:cubicBezTo>
                  <a:cubicBezTo>
                    <a:pt x="2319" y="146583"/>
                    <a:pt x="-5619" y="97900"/>
                    <a:pt x="7081" y="76204"/>
                  </a:cubicBezTo>
                  <a:cubicBezTo>
                    <a:pt x="19781" y="54508"/>
                    <a:pt x="62644" y="533"/>
                    <a:pt x="642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AED55C31-D439-6AEE-911C-F9A8E403FEC3}"/>
                </a:ext>
              </a:extLst>
            </p:cNvPr>
            <p:cNvSpPr/>
            <p:nvPr/>
          </p:nvSpPr>
          <p:spPr>
            <a:xfrm>
              <a:off x="2793149" y="11597994"/>
              <a:ext cx="73984" cy="178315"/>
            </a:xfrm>
            <a:custGeom>
              <a:avLst/>
              <a:gdLst>
                <a:gd name="connsiteX0" fmla="*/ 73876 w 73984"/>
                <a:gd name="connsiteY0" fmla="*/ 281 h 178315"/>
                <a:gd name="connsiteX1" fmla="*/ 19901 w 73984"/>
                <a:gd name="connsiteY1" fmla="*/ 70131 h 178315"/>
                <a:gd name="connsiteX2" fmla="*/ 13551 w 73984"/>
                <a:gd name="connsiteY2" fmla="*/ 178081 h 178315"/>
                <a:gd name="connsiteX3" fmla="*/ 4026 w 73984"/>
                <a:gd name="connsiteY3" fmla="*/ 95531 h 178315"/>
                <a:gd name="connsiteX4" fmla="*/ 73876 w 73984"/>
                <a:gd name="connsiteY4" fmla="*/ 281 h 17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84" h="178315">
                  <a:moveTo>
                    <a:pt x="73876" y="281"/>
                  </a:moveTo>
                  <a:cubicBezTo>
                    <a:pt x="76522" y="-3952"/>
                    <a:pt x="29955" y="40498"/>
                    <a:pt x="19901" y="70131"/>
                  </a:cubicBezTo>
                  <a:cubicBezTo>
                    <a:pt x="9847" y="99764"/>
                    <a:pt x="16197" y="173848"/>
                    <a:pt x="13551" y="178081"/>
                  </a:cubicBezTo>
                  <a:cubicBezTo>
                    <a:pt x="10905" y="182314"/>
                    <a:pt x="-8145" y="128339"/>
                    <a:pt x="4026" y="95531"/>
                  </a:cubicBezTo>
                  <a:cubicBezTo>
                    <a:pt x="16197" y="62723"/>
                    <a:pt x="71230" y="4514"/>
                    <a:pt x="73876" y="2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A7A159BC-D60C-14F4-F02E-988B7708B74F}"/>
                </a:ext>
              </a:extLst>
            </p:cNvPr>
            <p:cNvSpPr/>
            <p:nvPr/>
          </p:nvSpPr>
          <p:spPr>
            <a:xfrm>
              <a:off x="2822535" y="11655192"/>
              <a:ext cx="73675" cy="162174"/>
            </a:xfrm>
            <a:custGeom>
              <a:avLst/>
              <a:gdLst>
                <a:gd name="connsiteX0" fmla="*/ 73065 w 73675"/>
                <a:gd name="connsiteY0" fmla="*/ 233 h 162174"/>
                <a:gd name="connsiteX1" fmla="*/ 57190 w 73675"/>
                <a:gd name="connsiteY1" fmla="*/ 66908 h 162174"/>
                <a:gd name="connsiteX2" fmla="*/ 54015 w 73675"/>
                <a:gd name="connsiteY2" fmla="*/ 98658 h 162174"/>
                <a:gd name="connsiteX3" fmla="*/ 40 w 73675"/>
                <a:gd name="connsiteY3" fmla="*/ 162158 h 162174"/>
                <a:gd name="connsiteX4" fmla="*/ 63540 w 73675"/>
                <a:gd name="connsiteY4" fmla="*/ 92308 h 162174"/>
                <a:gd name="connsiteX5" fmla="*/ 73065 w 73675"/>
                <a:gd name="connsiteY5" fmla="*/ 233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75" h="162174">
                  <a:moveTo>
                    <a:pt x="73065" y="233"/>
                  </a:moveTo>
                  <a:cubicBezTo>
                    <a:pt x="72007" y="-4000"/>
                    <a:pt x="60365" y="50504"/>
                    <a:pt x="57190" y="66908"/>
                  </a:cubicBezTo>
                  <a:cubicBezTo>
                    <a:pt x="54015" y="83312"/>
                    <a:pt x="63540" y="82783"/>
                    <a:pt x="54015" y="98658"/>
                  </a:cubicBezTo>
                  <a:cubicBezTo>
                    <a:pt x="44490" y="114533"/>
                    <a:pt x="-1548" y="163216"/>
                    <a:pt x="40" y="162158"/>
                  </a:cubicBezTo>
                  <a:cubicBezTo>
                    <a:pt x="1628" y="161100"/>
                    <a:pt x="51898" y="116650"/>
                    <a:pt x="63540" y="92308"/>
                  </a:cubicBezTo>
                  <a:cubicBezTo>
                    <a:pt x="75182" y="67966"/>
                    <a:pt x="74123" y="4466"/>
                    <a:pt x="73065" y="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DE4FB41A-5A58-66F0-4847-A21DC8EA8A69}"/>
                </a:ext>
              </a:extLst>
            </p:cNvPr>
            <p:cNvSpPr/>
            <p:nvPr/>
          </p:nvSpPr>
          <p:spPr>
            <a:xfrm>
              <a:off x="3800223" y="10699435"/>
              <a:ext cx="67719" cy="251140"/>
            </a:xfrm>
            <a:custGeom>
              <a:avLst/>
              <a:gdLst>
                <a:gd name="connsiteX0" fmla="*/ 38352 w 67719"/>
                <a:gd name="connsiteY0" fmla="*/ 315 h 251140"/>
                <a:gd name="connsiteX1" fmla="*/ 66927 w 67719"/>
                <a:gd name="connsiteY1" fmla="*/ 140015 h 251140"/>
                <a:gd name="connsiteX2" fmla="*/ 252 w 67719"/>
                <a:gd name="connsiteY2" fmla="*/ 251140 h 251140"/>
                <a:gd name="connsiteX3" fmla="*/ 44702 w 67719"/>
                <a:gd name="connsiteY3" fmla="*/ 140015 h 251140"/>
                <a:gd name="connsiteX4" fmla="*/ 60577 w 67719"/>
                <a:gd name="connsiteY4" fmla="*/ 101915 h 251140"/>
                <a:gd name="connsiteX5" fmla="*/ 38352 w 67719"/>
                <a:gd name="connsiteY5" fmla="*/ 315 h 25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19" h="251140">
                  <a:moveTo>
                    <a:pt x="38352" y="315"/>
                  </a:moveTo>
                  <a:cubicBezTo>
                    <a:pt x="39410" y="6665"/>
                    <a:pt x="73277" y="98211"/>
                    <a:pt x="66927" y="140015"/>
                  </a:cubicBezTo>
                  <a:cubicBezTo>
                    <a:pt x="60577" y="181819"/>
                    <a:pt x="3956" y="251140"/>
                    <a:pt x="252" y="251140"/>
                  </a:cubicBezTo>
                  <a:cubicBezTo>
                    <a:pt x="-3452" y="251140"/>
                    <a:pt x="34648" y="164886"/>
                    <a:pt x="44702" y="140015"/>
                  </a:cubicBezTo>
                  <a:cubicBezTo>
                    <a:pt x="54756" y="115144"/>
                    <a:pt x="61635" y="118319"/>
                    <a:pt x="60577" y="101915"/>
                  </a:cubicBezTo>
                  <a:cubicBezTo>
                    <a:pt x="59519" y="85511"/>
                    <a:pt x="37294" y="-6035"/>
                    <a:pt x="38352" y="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94CFE2A5-4AB4-5E64-31CE-09C0257D73CE}"/>
                </a:ext>
              </a:extLst>
            </p:cNvPr>
            <p:cNvSpPr/>
            <p:nvPr/>
          </p:nvSpPr>
          <p:spPr>
            <a:xfrm>
              <a:off x="3771606" y="10902597"/>
              <a:ext cx="108375" cy="340235"/>
            </a:xfrm>
            <a:custGeom>
              <a:avLst/>
              <a:gdLst>
                <a:gd name="connsiteX0" fmla="*/ 66969 w 108375"/>
                <a:gd name="connsiteY0" fmla="*/ 353 h 340235"/>
                <a:gd name="connsiteX1" fmla="*/ 25694 w 108375"/>
                <a:gd name="connsiteY1" fmla="*/ 159103 h 340235"/>
                <a:gd name="connsiteX2" fmla="*/ 22519 w 108375"/>
                <a:gd name="connsiteY2" fmla="*/ 232128 h 340235"/>
                <a:gd name="connsiteX3" fmla="*/ 108244 w 108375"/>
                <a:gd name="connsiteY3" fmla="*/ 340078 h 340235"/>
                <a:gd name="connsiteX4" fmla="*/ 294 w 108375"/>
                <a:gd name="connsiteY4" fmla="*/ 206728 h 340235"/>
                <a:gd name="connsiteX5" fmla="*/ 66969 w 108375"/>
                <a:gd name="connsiteY5" fmla="*/ 353 h 34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75" h="340235">
                  <a:moveTo>
                    <a:pt x="66969" y="353"/>
                  </a:moveTo>
                  <a:cubicBezTo>
                    <a:pt x="71202" y="-7584"/>
                    <a:pt x="33102" y="120474"/>
                    <a:pt x="25694" y="159103"/>
                  </a:cubicBezTo>
                  <a:cubicBezTo>
                    <a:pt x="18286" y="197732"/>
                    <a:pt x="8761" y="201966"/>
                    <a:pt x="22519" y="232128"/>
                  </a:cubicBezTo>
                  <a:cubicBezTo>
                    <a:pt x="36277" y="262290"/>
                    <a:pt x="111948" y="344311"/>
                    <a:pt x="108244" y="340078"/>
                  </a:cubicBezTo>
                  <a:cubicBezTo>
                    <a:pt x="104540" y="335845"/>
                    <a:pt x="5586" y="260174"/>
                    <a:pt x="294" y="206728"/>
                  </a:cubicBezTo>
                  <a:cubicBezTo>
                    <a:pt x="-4998" y="153282"/>
                    <a:pt x="62736" y="8290"/>
                    <a:pt x="66969" y="3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F2F652E3-97A2-5B49-B68C-17DF56B20A81}"/>
                </a:ext>
              </a:extLst>
            </p:cNvPr>
            <p:cNvSpPr/>
            <p:nvPr/>
          </p:nvSpPr>
          <p:spPr>
            <a:xfrm>
              <a:off x="3746718" y="10905309"/>
              <a:ext cx="120219" cy="347755"/>
            </a:xfrm>
            <a:custGeom>
              <a:avLst/>
              <a:gdLst>
                <a:gd name="connsiteX0" fmla="*/ 41057 w 120219"/>
                <a:gd name="connsiteY0" fmla="*/ 816 h 347755"/>
                <a:gd name="connsiteX1" fmla="*/ 9307 w 120219"/>
                <a:gd name="connsiteY1" fmla="*/ 175441 h 347755"/>
                <a:gd name="connsiteX2" fmla="*/ 9307 w 120219"/>
                <a:gd name="connsiteY2" fmla="*/ 219891 h 347755"/>
                <a:gd name="connsiteX3" fmla="*/ 117257 w 120219"/>
                <a:gd name="connsiteY3" fmla="*/ 343716 h 347755"/>
                <a:gd name="connsiteX4" fmla="*/ 82332 w 120219"/>
                <a:gd name="connsiteY4" fmla="*/ 311966 h 347755"/>
                <a:gd name="connsiteX5" fmla="*/ 2957 w 120219"/>
                <a:gd name="connsiteY5" fmla="*/ 254816 h 347755"/>
                <a:gd name="connsiteX6" fmla="*/ 41057 w 120219"/>
                <a:gd name="connsiteY6" fmla="*/ 816 h 34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19" h="347755">
                  <a:moveTo>
                    <a:pt x="41057" y="816"/>
                  </a:moveTo>
                  <a:cubicBezTo>
                    <a:pt x="42115" y="-12413"/>
                    <a:pt x="14599" y="138928"/>
                    <a:pt x="9307" y="175441"/>
                  </a:cubicBezTo>
                  <a:cubicBezTo>
                    <a:pt x="4015" y="211954"/>
                    <a:pt x="-8685" y="191845"/>
                    <a:pt x="9307" y="219891"/>
                  </a:cubicBezTo>
                  <a:cubicBezTo>
                    <a:pt x="27299" y="247937"/>
                    <a:pt x="105086" y="328370"/>
                    <a:pt x="117257" y="343716"/>
                  </a:cubicBezTo>
                  <a:cubicBezTo>
                    <a:pt x="129428" y="359062"/>
                    <a:pt x="101382" y="326783"/>
                    <a:pt x="82332" y="311966"/>
                  </a:cubicBezTo>
                  <a:cubicBezTo>
                    <a:pt x="63282" y="297149"/>
                    <a:pt x="12482" y="303499"/>
                    <a:pt x="2957" y="254816"/>
                  </a:cubicBezTo>
                  <a:cubicBezTo>
                    <a:pt x="-6568" y="206133"/>
                    <a:pt x="39999" y="14045"/>
                    <a:pt x="41057" y="8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E8363DAA-6994-F2DE-72CA-C2331A86D852}"/>
                </a:ext>
              </a:extLst>
            </p:cNvPr>
            <p:cNvSpPr/>
            <p:nvPr/>
          </p:nvSpPr>
          <p:spPr>
            <a:xfrm>
              <a:off x="3728263" y="10888688"/>
              <a:ext cx="81929" cy="201052"/>
            </a:xfrm>
            <a:custGeom>
              <a:avLst/>
              <a:gdLst>
                <a:gd name="connsiteX0" fmla="*/ 81737 w 81929"/>
                <a:gd name="connsiteY0" fmla="*/ 1562 h 201052"/>
                <a:gd name="connsiteX1" fmla="*/ 2362 w 81929"/>
                <a:gd name="connsiteY1" fmla="*/ 198412 h 201052"/>
                <a:gd name="connsiteX2" fmla="*/ 24587 w 81929"/>
                <a:gd name="connsiteY2" fmla="*/ 109512 h 201052"/>
                <a:gd name="connsiteX3" fmla="*/ 81737 w 81929"/>
                <a:gd name="connsiteY3" fmla="*/ 1562 h 20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29" h="201052">
                  <a:moveTo>
                    <a:pt x="81737" y="1562"/>
                  </a:moveTo>
                  <a:cubicBezTo>
                    <a:pt x="78033" y="16379"/>
                    <a:pt x="11887" y="180420"/>
                    <a:pt x="2362" y="198412"/>
                  </a:cubicBezTo>
                  <a:cubicBezTo>
                    <a:pt x="-7163" y="216404"/>
                    <a:pt x="14533" y="137558"/>
                    <a:pt x="24587" y="109512"/>
                  </a:cubicBezTo>
                  <a:cubicBezTo>
                    <a:pt x="34641" y="81466"/>
                    <a:pt x="85441" y="-13255"/>
                    <a:pt x="81737" y="15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2215C265-B3C6-9F52-9702-10CF672B7ABE}"/>
                </a:ext>
              </a:extLst>
            </p:cNvPr>
            <p:cNvSpPr/>
            <p:nvPr/>
          </p:nvSpPr>
          <p:spPr>
            <a:xfrm>
              <a:off x="4259540" y="10915357"/>
              <a:ext cx="175478" cy="223833"/>
            </a:xfrm>
            <a:custGeom>
              <a:avLst/>
              <a:gdLst>
                <a:gd name="connsiteX0" fmla="*/ 1310 w 175478"/>
                <a:gd name="connsiteY0" fmla="*/ 293 h 223833"/>
                <a:gd name="connsiteX1" fmla="*/ 102910 w 175478"/>
                <a:gd name="connsiteY1" fmla="*/ 162218 h 223833"/>
                <a:gd name="connsiteX2" fmla="*/ 172760 w 175478"/>
                <a:gd name="connsiteY2" fmla="*/ 222543 h 223833"/>
                <a:gd name="connsiteX3" fmla="*/ 150535 w 175478"/>
                <a:gd name="connsiteY3" fmla="*/ 197143 h 223833"/>
                <a:gd name="connsiteX4" fmla="*/ 52110 w 175478"/>
                <a:gd name="connsiteY4" fmla="*/ 124118 h 223833"/>
                <a:gd name="connsiteX5" fmla="*/ 1310 w 175478"/>
                <a:gd name="connsiteY5" fmla="*/ 293 h 2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478" h="223833">
                  <a:moveTo>
                    <a:pt x="1310" y="293"/>
                  </a:moveTo>
                  <a:cubicBezTo>
                    <a:pt x="9777" y="6643"/>
                    <a:pt x="74335" y="125176"/>
                    <a:pt x="102910" y="162218"/>
                  </a:cubicBezTo>
                  <a:cubicBezTo>
                    <a:pt x="131485" y="199260"/>
                    <a:pt x="172760" y="222543"/>
                    <a:pt x="172760" y="222543"/>
                  </a:cubicBezTo>
                  <a:cubicBezTo>
                    <a:pt x="180697" y="228364"/>
                    <a:pt x="170643" y="213547"/>
                    <a:pt x="150535" y="197143"/>
                  </a:cubicBezTo>
                  <a:cubicBezTo>
                    <a:pt x="130427" y="180739"/>
                    <a:pt x="76981" y="155868"/>
                    <a:pt x="52110" y="124118"/>
                  </a:cubicBezTo>
                  <a:cubicBezTo>
                    <a:pt x="27239" y="92368"/>
                    <a:pt x="-7157" y="-6057"/>
                    <a:pt x="1310" y="2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28879509-AC50-A7A7-E466-9250D0A06218}"/>
                </a:ext>
              </a:extLst>
            </p:cNvPr>
            <p:cNvSpPr/>
            <p:nvPr/>
          </p:nvSpPr>
          <p:spPr>
            <a:xfrm>
              <a:off x="3783345" y="10707170"/>
              <a:ext cx="415377" cy="149941"/>
            </a:xfrm>
            <a:custGeom>
              <a:avLst/>
              <a:gdLst>
                <a:gd name="connsiteX0" fmla="*/ 13955 w 415377"/>
                <a:gd name="connsiteY0" fmla="*/ 2105 h 149941"/>
                <a:gd name="connsiteX1" fmla="*/ 198105 w 415377"/>
                <a:gd name="connsiteY1" fmla="*/ 116405 h 149941"/>
                <a:gd name="connsiteX2" fmla="*/ 407655 w 415377"/>
                <a:gd name="connsiteY2" fmla="*/ 144980 h 149941"/>
                <a:gd name="connsiteX3" fmla="*/ 363205 w 415377"/>
                <a:gd name="connsiteY3" fmla="*/ 148155 h 149941"/>
                <a:gd name="connsiteX4" fmla="*/ 296530 w 415377"/>
                <a:gd name="connsiteY4" fmla="*/ 125930 h 149941"/>
                <a:gd name="connsiteX5" fmla="*/ 42530 w 415377"/>
                <a:gd name="connsiteY5" fmla="*/ 46555 h 149941"/>
                <a:gd name="connsiteX6" fmla="*/ 13955 w 415377"/>
                <a:gd name="connsiteY6" fmla="*/ 2105 h 14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377" h="149941">
                  <a:moveTo>
                    <a:pt x="13955" y="2105"/>
                  </a:moveTo>
                  <a:cubicBezTo>
                    <a:pt x="39884" y="13747"/>
                    <a:pt x="132488" y="92593"/>
                    <a:pt x="198105" y="116405"/>
                  </a:cubicBezTo>
                  <a:cubicBezTo>
                    <a:pt x="263722" y="140217"/>
                    <a:pt x="380138" y="139688"/>
                    <a:pt x="407655" y="144980"/>
                  </a:cubicBezTo>
                  <a:cubicBezTo>
                    <a:pt x="435172" y="150272"/>
                    <a:pt x="381726" y="151330"/>
                    <a:pt x="363205" y="148155"/>
                  </a:cubicBezTo>
                  <a:cubicBezTo>
                    <a:pt x="344684" y="144980"/>
                    <a:pt x="296530" y="125930"/>
                    <a:pt x="296530" y="125930"/>
                  </a:cubicBezTo>
                  <a:lnTo>
                    <a:pt x="42530" y="46555"/>
                  </a:lnTo>
                  <a:cubicBezTo>
                    <a:pt x="-1391" y="30151"/>
                    <a:pt x="-11974" y="-9537"/>
                    <a:pt x="13955" y="2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E218BA4E-B606-AD12-43FF-AED3724A8883}"/>
                </a:ext>
              </a:extLst>
            </p:cNvPr>
            <p:cNvSpPr/>
            <p:nvPr/>
          </p:nvSpPr>
          <p:spPr>
            <a:xfrm>
              <a:off x="3732640" y="11181764"/>
              <a:ext cx="452022" cy="309164"/>
            </a:xfrm>
            <a:custGeom>
              <a:avLst/>
              <a:gdLst>
                <a:gd name="connsiteX0" fmla="*/ 1160 w 452022"/>
                <a:gd name="connsiteY0" fmla="*/ 586 h 309164"/>
                <a:gd name="connsiteX1" fmla="*/ 217060 w 452022"/>
                <a:gd name="connsiteY1" fmla="*/ 64086 h 309164"/>
                <a:gd name="connsiteX2" fmla="*/ 293260 w 452022"/>
                <a:gd name="connsiteY2" fmla="*/ 89486 h 309164"/>
                <a:gd name="connsiteX3" fmla="*/ 382160 w 452022"/>
                <a:gd name="connsiteY3" fmla="*/ 108536 h 309164"/>
                <a:gd name="connsiteX4" fmla="*/ 420260 w 452022"/>
                <a:gd name="connsiteY4" fmla="*/ 168861 h 309164"/>
                <a:gd name="connsiteX5" fmla="*/ 452010 w 452022"/>
                <a:gd name="connsiteY5" fmla="*/ 308561 h 309164"/>
                <a:gd name="connsiteX6" fmla="*/ 423435 w 452022"/>
                <a:gd name="connsiteY6" fmla="*/ 216486 h 309164"/>
                <a:gd name="connsiteX7" fmla="*/ 375810 w 452022"/>
                <a:gd name="connsiteY7" fmla="*/ 143461 h 309164"/>
                <a:gd name="connsiteX8" fmla="*/ 321835 w 452022"/>
                <a:gd name="connsiteY8" fmla="*/ 105361 h 309164"/>
                <a:gd name="connsiteX9" fmla="*/ 1160 w 452022"/>
                <a:gd name="connsiteY9" fmla="*/ 586 h 30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022" h="309164">
                  <a:moveTo>
                    <a:pt x="1160" y="586"/>
                  </a:moveTo>
                  <a:cubicBezTo>
                    <a:pt x="-16302" y="-6293"/>
                    <a:pt x="168377" y="49269"/>
                    <a:pt x="217060" y="64086"/>
                  </a:cubicBezTo>
                  <a:cubicBezTo>
                    <a:pt x="265743" y="78903"/>
                    <a:pt x="265743" y="82078"/>
                    <a:pt x="293260" y="89486"/>
                  </a:cubicBezTo>
                  <a:cubicBezTo>
                    <a:pt x="320777" y="96894"/>
                    <a:pt x="360993" y="95307"/>
                    <a:pt x="382160" y="108536"/>
                  </a:cubicBezTo>
                  <a:cubicBezTo>
                    <a:pt x="403327" y="121765"/>
                    <a:pt x="408618" y="135524"/>
                    <a:pt x="420260" y="168861"/>
                  </a:cubicBezTo>
                  <a:cubicBezTo>
                    <a:pt x="431902" y="202198"/>
                    <a:pt x="451481" y="300624"/>
                    <a:pt x="452010" y="308561"/>
                  </a:cubicBezTo>
                  <a:cubicBezTo>
                    <a:pt x="452539" y="316499"/>
                    <a:pt x="436135" y="244003"/>
                    <a:pt x="423435" y="216486"/>
                  </a:cubicBezTo>
                  <a:cubicBezTo>
                    <a:pt x="410735" y="188969"/>
                    <a:pt x="392743" y="161982"/>
                    <a:pt x="375810" y="143461"/>
                  </a:cubicBezTo>
                  <a:cubicBezTo>
                    <a:pt x="358877" y="124940"/>
                    <a:pt x="381102" y="124940"/>
                    <a:pt x="321835" y="105361"/>
                  </a:cubicBezTo>
                  <a:lnTo>
                    <a:pt x="1160" y="5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DB6A8FAA-5186-AEF9-DA7A-D1B4DAF6F54D}"/>
                </a:ext>
              </a:extLst>
            </p:cNvPr>
            <p:cNvSpPr/>
            <p:nvPr/>
          </p:nvSpPr>
          <p:spPr>
            <a:xfrm>
              <a:off x="3748696" y="11124757"/>
              <a:ext cx="467495" cy="360785"/>
            </a:xfrm>
            <a:custGeom>
              <a:avLst/>
              <a:gdLst>
                <a:gd name="connsiteX0" fmla="*/ 979 w 467495"/>
                <a:gd name="connsiteY0" fmla="*/ 443 h 360785"/>
                <a:gd name="connsiteX1" fmla="*/ 35904 w 467495"/>
                <a:gd name="connsiteY1" fmla="*/ 171893 h 360785"/>
                <a:gd name="connsiteX2" fmla="*/ 64479 w 467495"/>
                <a:gd name="connsiteY2" fmla="*/ 206818 h 360785"/>
                <a:gd name="connsiteX3" fmla="*/ 175604 w 467495"/>
                <a:gd name="connsiteY3" fmla="*/ 248093 h 360785"/>
                <a:gd name="connsiteX4" fmla="*/ 461354 w 467495"/>
                <a:gd name="connsiteY4" fmla="*/ 359218 h 360785"/>
                <a:gd name="connsiteX5" fmla="*/ 362929 w 467495"/>
                <a:gd name="connsiteY5" fmla="*/ 311593 h 360785"/>
                <a:gd name="connsiteX6" fmla="*/ 261329 w 467495"/>
                <a:gd name="connsiteY6" fmla="*/ 286193 h 360785"/>
                <a:gd name="connsiteX7" fmla="*/ 64479 w 467495"/>
                <a:gd name="connsiteY7" fmla="*/ 295718 h 360785"/>
                <a:gd name="connsiteX8" fmla="*/ 134329 w 467495"/>
                <a:gd name="connsiteY8" fmla="*/ 270318 h 360785"/>
                <a:gd name="connsiteX9" fmla="*/ 77179 w 467495"/>
                <a:gd name="connsiteY9" fmla="*/ 229043 h 360785"/>
                <a:gd name="connsiteX10" fmla="*/ 979 w 467495"/>
                <a:gd name="connsiteY10" fmla="*/ 443 h 36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7495" h="360785">
                  <a:moveTo>
                    <a:pt x="979" y="443"/>
                  </a:moveTo>
                  <a:cubicBezTo>
                    <a:pt x="-5900" y="-9082"/>
                    <a:pt x="25321" y="137497"/>
                    <a:pt x="35904" y="171893"/>
                  </a:cubicBezTo>
                  <a:cubicBezTo>
                    <a:pt x="46487" y="206289"/>
                    <a:pt x="41196" y="194118"/>
                    <a:pt x="64479" y="206818"/>
                  </a:cubicBezTo>
                  <a:cubicBezTo>
                    <a:pt x="87762" y="219518"/>
                    <a:pt x="175604" y="248093"/>
                    <a:pt x="175604" y="248093"/>
                  </a:cubicBezTo>
                  <a:lnTo>
                    <a:pt x="461354" y="359218"/>
                  </a:lnTo>
                  <a:cubicBezTo>
                    <a:pt x="492575" y="369801"/>
                    <a:pt x="396266" y="323764"/>
                    <a:pt x="362929" y="311593"/>
                  </a:cubicBezTo>
                  <a:cubicBezTo>
                    <a:pt x="329592" y="299422"/>
                    <a:pt x="311071" y="288839"/>
                    <a:pt x="261329" y="286193"/>
                  </a:cubicBezTo>
                  <a:cubicBezTo>
                    <a:pt x="211587" y="283547"/>
                    <a:pt x="85646" y="298364"/>
                    <a:pt x="64479" y="295718"/>
                  </a:cubicBezTo>
                  <a:cubicBezTo>
                    <a:pt x="43312" y="293072"/>
                    <a:pt x="132212" y="281430"/>
                    <a:pt x="134329" y="270318"/>
                  </a:cubicBezTo>
                  <a:cubicBezTo>
                    <a:pt x="136446" y="259206"/>
                    <a:pt x="97287" y="270847"/>
                    <a:pt x="77179" y="229043"/>
                  </a:cubicBezTo>
                  <a:cubicBezTo>
                    <a:pt x="57071" y="187239"/>
                    <a:pt x="7858" y="9968"/>
                    <a:pt x="979" y="4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C728629F-E9D0-81E2-BEC5-63B18FA0144F}"/>
                </a:ext>
              </a:extLst>
            </p:cNvPr>
            <p:cNvSpPr/>
            <p:nvPr/>
          </p:nvSpPr>
          <p:spPr>
            <a:xfrm>
              <a:off x="3964938" y="10909266"/>
              <a:ext cx="268046" cy="173837"/>
            </a:xfrm>
            <a:custGeom>
              <a:avLst/>
              <a:gdLst>
                <a:gd name="connsiteX0" fmla="*/ 143512 w 268046"/>
                <a:gd name="connsiteY0" fmla="*/ 34 h 173837"/>
                <a:gd name="connsiteX1" fmla="*/ 153037 w 268046"/>
                <a:gd name="connsiteY1" fmla="*/ 82584 h 173837"/>
                <a:gd name="connsiteX2" fmla="*/ 260987 w 268046"/>
                <a:gd name="connsiteY2" fmla="*/ 171484 h 173837"/>
                <a:gd name="connsiteX3" fmla="*/ 229237 w 268046"/>
                <a:gd name="connsiteY3" fmla="*/ 149259 h 173837"/>
                <a:gd name="connsiteX4" fmla="*/ 637 w 268046"/>
                <a:gd name="connsiteY4" fmla="*/ 161959 h 173837"/>
                <a:gd name="connsiteX5" fmla="*/ 159387 w 268046"/>
                <a:gd name="connsiteY5" fmla="*/ 133384 h 173837"/>
                <a:gd name="connsiteX6" fmla="*/ 114937 w 268046"/>
                <a:gd name="connsiteY6" fmla="*/ 73059 h 173837"/>
                <a:gd name="connsiteX7" fmla="*/ 143512 w 268046"/>
                <a:gd name="connsiteY7" fmla="*/ 34 h 17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046" h="173837">
                  <a:moveTo>
                    <a:pt x="143512" y="34"/>
                  </a:moveTo>
                  <a:cubicBezTo>
                    <a:pt x="149862" y="1622"/>
                    <a:pt x="133458" y="54009"/>
                    <a:pt x="153037" y="82584"/>
                  </a:cubicBezTo>
                  <a:cubicBezTo>
                    <a:pt x="172616" y="111159"/>
                    <a:pt x="248287" y="160372"/>
                    <a:pt x="260987" y="171484"/>
                  </a:cubicBezTo>
                  <a:cubicBezTo>
                    <a:pt x="273687" y="182596"/>
                    <a:pt x="272629" y="150847"/>
                    <a:pt x="229237" y="149259"/>
                  </a:cubicBezTo>
                  <a:cubicBezTo>
                    <a:pt x="185845" y="147672"/>
                    <a:pt x="12279" y="164605"/>
                    <a:pt x="637" y="161959"/>
                  </a:cubicBezTo>
                  <a:cubicBezTo>
                    <a:pt x="-11005" y="159313"/>
                    <a:pt x="140337" y="148201"/>
                    <a:pt x="159387" y="133384"/>
                  </a:cubicBezTo>
                  <a:cubicBezTo>
                    <a:pt x="178437" y="118567"/>
                    <a:pt x="112820" y="94226"/>
                    <a:pt x="114937" y="73059"/>
                  </a:cubicBezTo>
                  <a:cubicBezTo>
                    <a:pt x="117054" y="51892"/>
                    <a:pt x="137162" y="-1554"/>
                    <a:pt x="143512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3E1E026A-1E5F-C3AA-A8A5-5792E92811D5}"/>
                </a:ext>
              </a:extLst>
            </p:cNvPr>
            <p:cNvSpPr/>
            <p:nvPr/>
          </p:nvSpPr>
          <p:spPr>
            <a:xfrm>
              <a:off x="3873237" y="10854846"/>
              <a:ext cx="89280" cy="372004"/>
            </a:xfrm>
            <a:custGeom>
              <a:avLst/>
              <a:gdLst>
                <a:gd name="connsiteX0" fmla="*/ 60588 w 89280"/>
                <a:gd name="connsiteY0" fmla="*/ 479 h 372004"/>
                <a:gd name="connsiteX1" fmla="*/ 22488 w 89280"/>
                <a:gd name="connsiteY1" fmla="*/ 165579 h 372004"/>
                <a:gd name="connsiteX2" fmla="*/ 19313 w 89280"/>
                <a:gd name="connsiteY2" fmla="*/ 238604 h 372004"/>
                <a:gd name="connsiteX3" fmla="*/ 89163 w 89280"/>
                <a:gd name="connsiteY3" fmla="*/ 371954 h 372004"/>
                <a:gd name="connsiteX4" fmla="*/ 263 w 89280"/>
                <a:gd name="connsiteY4" fmla="*/ 222729 h 372004"/>
                <a:gd name="connsiteX5" fmla="*/ 60588 w 89280"/>
                <a:gd name="connsiteY5" fmla="*/ 479 h 37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80" h="372004">
                  <a:moveTo>
                    <a:pt x="60588" y="479"/>
                  </a:moveTo>
                  <a:cubicBezTo>
                    <a:pt x="64292" y="-9046"/>
                    <a:pt x="29367" y="125892"/>
                    <a:pt x="22488" y="165579"/>
                  </a:cubicBezTo>
                  <a:cubicBezTo>
                    <a:pt x="15609" y="205266"/>
                    <a:pt x="8200" y="204208"/>
                    <a:pt x="19313" y="238604"/>
                  </a:cubicBezTo>
                  <a:cubicBezTo>
                    <a:pt x="30426" y="273000"/>
                    <a:pt x="92338" y="374600"/>
                    <a:pt x="89163" y="371954"/>
                  </a:cubicBezTo>
                  <a:cubicBezTo>
                    <a:pt x="85988" y="369308"/>
                    <a:pt x="5025" y="281467"/>
                    <a:pt x="263" y="222729"/>
                  </a:cubicBezTo>
                  <a:cubicBezTo>
                    <a:pt x="-4500" y="163992"/>
                    <a:pt x="56884" y="10004"/>
                    <a:pt x="60588" y="4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05321CC3-F758-8D03-8205-3C0E39DCFEEA}"/>
                </a:ext>
              </a:extLst>
            </p:cNvPr>
            <p:cNvSpPr/>
            <p:nvPr/>
          </p:nvSpPr>
          <p:spPr>
            <a:xfrm>
              <a:off x="4138562" y="11347157"/>
              <a:ext cx="506858" cy="162278"/>
            </a:xfrm>
            <a:custGeom>
              <a:avLst/>
              <a:gdLst>
                <a:gd name="connsiteX0" fmla="*/ 1638 w 506858"/>
                <a:gd name="connsiteY0" fmla="*/ 293 h 162278"/>
                <a:gd name="connsiteX1" fmla="*/ 115938 w 506858"/>
                <a:gd name="connsiteY1" fmla="*/ 86018 h 162278"/>
                <a:gd name="connsiteX2" fmla="*/ 277863 w 506858"/>
                <a:gd name="connsiteY2" fmla="*/ 139993 h 162278"/>
                <a:gd name="connsiteX3" fmla="*/ 404863 w 506858"/>
                <a:gd name="connsiteY3" fmla="*/ 162218 h 162278"/>
                <a:gd name="connsiteX4" fmla="*/ 433438 w 506858"/>
                <a:gd name="connsiteY4" fmla="*/ 143168 h 162278"/>
                <a:gd name="connsiteX5" fmla="*/ 506463 w 506858"/>
                <a:gd name="connsiteY5" fmla="*/ 60618 h 162278"/>
                <a:gd name="connsiteX6" fmla="*/ 458838 w 506858"/>
                <a:gd name="connsiteY6" fmla="*/ 111418 h 162278"/>
                <a:gd name="connsiteX7" fmla="*/ 379463 w 506858"/>
                <a:gd name="connsiteY7" fmla="*/ 143168 h 162278"/>
                <a:gd name="connsiteX8" fmla="*/ 201663 w 506858"/>
                <a:gd name="connsiteY8" fmla="*/ 117768 h 162278"/>
                <a:gd name="connsiteX9" fmla="*/ 1638 w 506858"/>
                <a:gd name="connsiteY9" fmla="*/ 293 h 16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58" h="162278">
                  <a:moveTo>
                    <a:pt x="1638" y="293"/>
                  </a:moveTo>
                  <a:cubicBezTo>
                    <a:pt x="-12649" y="-4999"/>
                    <a:pt x="69901" y="62735"/>
                    <a:pt x="115938" y="86018"/>
                  </a:cubicBezTo>
                  <a:cubicBezTo>
                    <a:pt x="161976" y="109301"/>
                    <a:pt x="229709" y="127293"/>
                    <a:pt x="277863" y="139993"/>
                  </a:cubicBezTo>
                  <a:cubicBezTo>
                    <a:pt x="326017" y="152693"/>
                    <a:pt x="378934" y="161689"/>
                    <a:pt x="404863" y="162218"/>
                  </a:cubicBezTo>
                  <a:cubicBezTo>
                    <a:pt x="430792" y="162747"/>
                    <a:pt x="416505" y="160101"/>
                    <a:pt x="433438" y="143168"/>
                  </a:cubicBezTo>
                  <a:cubicBezTo>
                    <a:pt x="450371" y="126235"/>
                    <a:pt x="502230" y="65910"/>
                    <a:pt x="506463" y="60618"/>
                  </a:cubicBezTo>
                  <a:cubicBezTo>
                    <a:pt x="510696" y="55326"/>
                    <a:pt x="480005" y="97660"/>
                    <a:pt x="458838" y="111418"/>
                  </a:cubicBezTo>
                  <a:cubicBezTo>
                    <a:pt x="437671" y="125176"/>
                    <a:pt x="422325" y="142110"/>
                    <a:pt x="379463" y="143168"/>
                  </a:cubicBezTo>
                  <a:cubicBezTo>
                    <a:pt x="336601" y="144226"/>
                    <a:pt x="260930" y="137876"/>
                    <a:pt x="201663" y="117768"/>
                  </a:cubicBezTo>
                  <a:cubicBezTo>
                    <a:pt x="142396" y="97660"/>
                    <a:pt x="15925" y="5585"/>
                    <a:pt x="1638" y="2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4086291D-68DC-5BCD-6BB7-C383BE536083}"/>
                </a:ext>
              </a:extLst>
            </p:cNvPr>
            <p:cNvSpPr/>
            <p:nvPr/>
          </p:nvSpPr>
          <p:spPr>
            <a:xfrm>
              <a:off x="4355309" y="11331211"/>
              <a:ext cx="282072" cy="108409"/>
            </a:xfrm>
            <a:custGeom>
              <a:avLst/>
              <a:gdLst>
                <a:gd name="connsiteX0" fmla="*/ 791 w 282072"/>
                <a:gd name="connsiteY0" fmla="*/ 19414 h 108409"/>
                <a:gd name="connsiteX1" fmla="*/ 146841 w 282072"/>
                <a:gd name="connsiteY1" fmla="*/ 89264 h 108409"/>
                <a:gd name="connsiteX2" fmla="*/ 191291 w 282072"/>
                <a:gd name="connsiteY2" fmla="*/ 89264 h 108409"/>
                <a:gd name="connsiteX3" fmla="*/ 248441 w 282072"/>
                <a:gd name="connsiteY3" fmla="*/ 44814 h 108409"/>
                <a:gd name="connsiteX4" fmla="*/ 280191 w 282072"/>
                <a:gd name="connsiteY4" fmla="*/ 86089 h 108409"/>
                <a:gd name="connsiteX5" fmla="*/ 267491 w 282072"/>
                <a:gd name="connsiteY5" fmla="*/ 63864 h 108409"/>
                <a:gd name="connsiteX6" fmla="*/ 178591 w 282072"/>
                <a:gd name="connsiteY6" fmla="*/ 108314 h 108409"/>
                <a:gd name="connsiteX7" fmla="*/ 115091 w 282072"/>
                <a:gd name="connsiteY7" fmla="*/ 73389 h 108409"/>
                <a:gd name="connsiteX8" fmla="*/ 67466 w 282072"/>
                <a:gd name="connsiteY8" fmla="*/ 364 h 108409"/>
                <a:gd name="connsiteX9" fmla="*/ 86516 w 282072"/>
                <a:gd name="connsiteY9" fmla="*/ 44814 h 108409"/>
                <a:gd name="connsiteX10" fmla="*/ 791 w 282072"/>
                <a:gd name="connsiteY10" fmla="*/ 19414 h 10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72" h="108409">
                  <a:moveTo>
                    <a:pt x="791" y="19414"/>
                  </a:moveTo>
                  <a:cubicBezTo>
                    <a:pt x="10845" y="26822"/>
                    <a:pt x="115091" y="77622"/>
                    <a:pt x="146841" y="89264"/>
                  </a:cubicBezTo>
                  <a:cubicBezTo>
                    <a:pt x="178591" y="100906"/>
                    <a:pt x="174358" y="96672"/>
                    <a:pt x="191291" y="89264"/>
                  </a:cubicBezTo>
                  <a:cubicBezTo>
                    <a:pt x="208224" y="81856"/>
                    <a:pt x="233624" y="45343"/>
                    <a:pt x="248441" y="44814"/>
                  </a:cubicBezTo>
                  <a:cubicBezTo>
                    <a:pt x="263258" y="44285"/>
                    <a:pt x="277016" y="82914"/>
                    <a:pt x="280191" y="86089"/>
                  </a:cubicBezTo>
                  <a:cubicBezTo>
                    <a:pt x="283366" y="89264"/>
                    <a:pt x="284424" y="60160"/>
                    <a:pt x="267491" y="63864"/>
                  </a:cubicBezTo>
                  <a:cubicBezTo>
                    <a:pt x="250558" y="67568"/>
                    <a:pt x="203991" y="106727"/>
                    <a:pt x="178591" y="108314"/>
                  </a:cubicBezTo>
                  <a:cubicBezTo>
                    <a:pt x="153191" y="109902"/>
                    <a:pt x="133612" y="91381"/>
                    <a:pt x="115091" y="73389"/>
                  </a:cubicBezTo>
                  <a:cubicBezTo>
                    <a:pt x="96570" y="55397"/>
                    <a:pt x="72228" y="5126"/>
                    <a:pt x="67466" y="364"/>
                  </a:cubicBezTo>
                  <a:cubicBezTo>
                    <a:pt x="62704" y="-4398"/>
                    <a:pt x="93395" y="38993"/>
                    <a:pt x="86516" y="44814"/>
                  </a:cubicBezTo>
                  <a:cubicBezTo>
                    <a:pt x="79637" y="50635"/>
                    <a:pt x="-9263" y="12006"/>
                    <a:pt x="791" y="19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D608B246-846B-5CBE-BA22-16F76459DC02}"/>
                </a:ext>
              </a:extLst>
            </p:cNvPr>
            <p:cNvSpPr/>
            <p:nvPr/>
          </p:nvSpPr>
          <p:spPr>
            <a:xfrm>
              <a:off x="3816193" y="11242440"/>
              <a:ext cx="280446" cy="91901"/>
            </a:xfrm>
            <a:custGeom>
              <a:avLst/>
              <a:gdLst>
                <a:gd name="connsiteX0" fmla="*/ 157 w 280446"/>
                <a:gd name="connsiteY0" fmla="*/ 235 h 91901"/>
                <a:gd name="connsiteX1" fmla="*/ 263682 w 280446"/>
                <a:gd name="connsiteY1" fmla="*/ 89135 h 91901"/>
                <a:gd name="connsiteX2" fmla="*/ 225582 w 280446"/>
                <a:gd name="connsiteY2" fmla="*/ 63735 h 91901"/>
                <a:gd name="connsiteX3" fmla="*/ 157 w 280446"/>
                <a:gd name="connsiteY3" fmla="*/ 235 h 9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46" h="91901">
                  <a:moveTo>
                    <a:pt x="157" y="235"/>
                  </a:moveTo>
                  <a:cubicBezTo>
                    <a:pt x="6507" y="4468"/>
                    <a:pt x="226111" y="78552"/>
                    <a:pt x="263682" y="89135"/>
                  </a:cubicBezTo>
                  <a:cubicBezTo>
                    <a:pt x="301253" y="99718"/>
                    <a:pt x="270032" y="77493"/>
                    <a:pt x="225582" y="63735"/>
                  </a:cubicBezTo>
                  <a:cubicBezTo>
                    <a:pt x="181132" y="49977"/>
                    <a:pt x="-6193" y="-3998"/>
                    <a:pt x="157" y="2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4201EA0E-9BEC-4EA3-E907-3C276C4EC1CA}"/>
                </a:ext>
              </a:extLst>
            </p:cNvPr>
            <p:cNvSpPr/>
            <p:nvPr/>
          </p:nvSpPr>
          <p:spPr>
            <a:xfrm>
              <a:off x="3967624" y="11174903"/>
              <a:ext cx="475575" cy="96462"/>
            </a:xfrm>
            <a:custGeom>
              <a:avLst/>
              <a:gdLst>
                <a:gd name="connsiteX0" fmla="*/ 1126 w 475575"/>
                <a:gd name="connsiteY0" fmla="*/ 96347 h 96462"/>
                <a:gd name="connsiteX1" fmla="*/ 232901 w 475575"/>
                <a:gd name="connsiteY1" fmla="*/ 23322 h 96462"/>
                <a:gd name="connsiteX2" fmla="*/ 353551 w 475575"/>
                <a:gd name="connsiteY2" fmla="*/ 16972 h 96462"/>
                <a:gd name="connsiteX3" fmla="*/ 474201 w 475575"/>
                <a:gd name="connsiteY3" fmla="*/ 48722 h 96462"/>
                <a:gd name="connsiteX4" fmla="*/ 413876 w 475575"/>
                <a:gd name="connsiteY4" fmla="*/ 13797 h 96462"/>
                <a:gd name="connsiteX5" fmla="*/ 337676 w 475575"/>
                <a:gd name="connsiteY5" fmla="*/ 4272 h 96462"/>
                <a:gd name="connsiteX6" fmla="*/ 1126 w 475575"/>
                <a:gd name="connsiteY6" fmla="*/ 96347 h 9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575" h="96462">
                  <a:moveTo>
                    <a:pt x="1126" y="96347"/>
                  </a:moveTo>
                  <a:cubicBezTo>
                    <a:pt x="-16337" y="99522"/>
                    <a:pt x="174164" y="36551"/>
                    <a:pt x="232901" y="23322"/>
                  </a:cubicBezTo>
                  <a:cubicBezTo>
                    <a:pt x="291638" y="10093"/>
                    <a:pt x="313334" y="12739"/>
                    <a:pt x="353551" y="16972"/>
                  </a:cubicBezTo>
                  <a:cubicBezTo>
                    <a:pt x="393768" y="21205"/>
                    <a:pt x="464147" y="49251"/>
                    <a:pt x="474201" y="48722"/>
                  </a:cubicBezTo>
                  <a:cubicBezTo>
                    <a:pt x="484255" y="48193"/>
                    <a:pt x="436630" y="21205"/>
                    <a:pt x="413876" y="13797"/>
                  </a:cubicBezTo>
                  <a:cubicBezTo>
                    <a:pt x="391122" y="6389"/>
                    <a:pt x="402234" y="-6841"/>
                    <a:pt x="337676" y="4272"/>
                  </a:cubicBezTo>
                  <a:cubicBezTo>
                    <a:pt x="273118" y="15384"/>
                    <a:pt x="18589" y="93172"/>
                    <a:pt x="1126" y="963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EB3F953F-696C-1BCF-BBD3-46451DF39B7A}"/>
                </a:ext>
              </a:extLst>
            </p:cNvPr>
            <p:cNvSpPr/>
            <p:nvPr/>
          </p:nvSpPr>
          <p:spPr>
            <a:xfrm>
              <a:off x="4108443" y="11273141"/>
              <a:ext cx="413211" cy="99712"/>
            </a:xfrm>
            <a:custGeom>
              <a:avLst/>
              <a:gdLst>
                <a:gd name="connsiteX0" fmla="*/ 7 w 413211"/>
                <a:gd name="connsiteY0" fmla="*/ 67959 h 99712"/>
                <a:gd name="connsiteX1" fmla="*/ 304807 w 413211"/>
                <a:gd name="connsiteY1" fmla="*/ 29859 h 99712"/>
                <a:gd name="connsiteX2" fmla="*/ 412757 w 413211"/>
                <a:gd name="connsiteY2" fmla="*/ 99709 h 99712"/>
                <a:gd name="connsiteX3" fmla="*/ 346082 w 413211"/>
                <a:gd name="connsiteY3" fmla="*/ 33034 h 99712"/>
                <a:gd name="connsiteX4" fmla="*/ 314332 w 413211"/>
                <a:gd name="connsiteY4" fmla="*/ 1284 h 99712"/>
                <a:gd name="connsiteX5" fmla="*/ 7 w 413211"/>
                <a:gd name="connsiteY5" fmla="*/ 67959 h 9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211" h="99712">
                  <a:moveTo>
                    <a:pt x="7" y="67959"/>
                  </a:moveTo>
                  <a:cubicBezTo>
                    <a:pt x="-1580" y="72721"/>
                    <a:pt x="236015" y="24567"/>
                    <a:pt x="304807" y="29859"/>
                  </a:cubicBezTo>
                  <a:cubicBezTo>
                    <a:pt x="373599" y="35151"/>
                    <a:pt x="405878" y="99180"/>
                    <a:pt x="412757" y="99709"/>
                  </a:cubicBezTo>
                  <a:cubicBezTo>
                    <a:pt x="419636" y="100238"/>
                    <a:pt x="346082" y="33034"/>
                    <a:pt x="346082" y="33034"/>
                  </a:cubicBezTo>
                  <a:cubicBezTo>
                    <a:pt x="329678" y="16630"/>
                    <a:pt x="371482" y="-5595"/>
                    <a:pt x="314332" y="1284"/>
                  </a:cubicBezTo>
                  <a:cubicBezTo>
                    <a:pt x="257182" y="8163"/>
                    <a:pt x="1594" y="63197"/>
                    <a:pt x="7" y="6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A0169472-1CF9-8407-2A30-1E96E7EDD677}"/>
                </a:ext>
              </a:extLst>
            </p:cNvPr>
            <p:cNvSpPr/>
            <p:nvPr/>
          </p:nvSpPr>
          <p:spPr>
            <a:xfrm>
              <a:off x="4467212" y="11106142"/>
              <a:ext cx="161469" cy="313314"/>
            </a:xfrm>
            <a:custGeom>
              <a:avLst/>
              <a:gdLst>
                <a:gd name="connsiteX0" fmla="*/ 13 w 161469"/>
                <a:gd name="connsiteY0" fmla="*/ 8 h 313314"/>
                <a:gd name="connsiteX1" fmla="*/ 158763 w 161469"/>
                <a:gd name="connsiteY1" fmla="*/ 130183 h 313314"/>
                <a:gd name="connsiteX2" fmla="*/ 98438 w 161469"/>
                <a:gd name="connsiteY2" fmla="*/ 139708 h 313314"/>
                <a:gd name="connsiteX3" fmla="*/ 76213 w 161469"/>
                <a:gd name="connsiteY3" fmla="*/ 200033 h 313314"/>
                <a:gd name="connsiteX4" fmla="*/ 82563 w 161469"/>
                <a:gd name="connsiteY4" fmla="*/ 311158 h 313314"/>
                <a:gd name="connsiteX5" fmla="*/ 76213 w 161469"/>
                <a:gd name="connsiteY5" fmla="*/ 266708 h 313314"/>
                <a:gd name="connsiteX6" fmla="*/ 69863 w 161469"/>
                <a:gd name="connsiteY6" fmla="*/ 184158 h 313314"/>
                <a:gd name="connsiteX7" fmla="*/ 149238 w 161469"/>
                <a:gd name="connsiteY7" fmla="*/ 123833 h 313314"/>
                <a:gd name="connsiteX8" fmla="*/ 13 w 161469"/>
                <a:gd name="connsiteY8" fmla="*/ 8 h 31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69" h="313314">
                  <a:moveTo>
                    <a:pt x="13" y="8"/>
                  </a:moveTo>
                  <a:cubicBezTo>
                    <a:pt x="1601" y="1066"/>
                    <a:pt x="142359" y="106900"/>
                    <a:pt x="158763" y="130183"/>
                  </a:cubicBezTo>
                  <a:cubicBezTo>
                    <a:pt x="175167" y="153466"/>
                    <a:pt x="112196" y="128066"/>
                    <a:pt x="98438" y="139708"/>
                  </a:cubicBezTo>
                  <a:cubicBezTo>
                    <a:pt x="84680" y="151350"/>
                    <a:pt x="78859" y="171458"/>
                    <a:pt x="76213" y="200033"/>
                  </a:cubicBezTo>
                  <a:cubicBezTo>
                    <a:pt x="73567" y="228608"/>
                    <a:pt x="82563" y="300046"/>
                    <a:pt x="82563" y="311158"/>
                  </a:cubicBezTo>
                  <a:cubicBezTo>
                    <a:pt x="82563" y="322270"/>
                    <a:pt x="78330" y="287875"/>
                    <a:pt x="76213" y="266708"/>
                  </a:cubicBezTo>
                  <a:cubicBezTo>
                    <a:pt x="74096" y="245541"/>
                    <a:pt x="57692" y="207971"/>
                    <a:pt x="69863" y="184158"/>
                  </a:cubicBezTo>
                  <a:cubicBezTo>
                    <a:pt x="82034" y="160346"/>
                    <a:pt x="156117" y="150291"/>
                    <a:pt x="149238" y="123833"/>
                  </a:cubicBezTo>
                  <a:cubicBezTo>
                    <a:pt x="142359" y="97375"/>
                    <a:pt x="-1575" y="-105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5ED0C063-F614-4D9D-DAEF-3270BFC2355E}"/>
                </a:ext>
              </a:extLst>
            </p:cNvPr>
            <p:cNvSpPr/>
            <p:nvPr/>
          </p:nvSpPr>
          <p:spPr>
            <a:xfrm>
              <a:off x="4349682" y="11122015"/>
              <a:ext cx="207434" cy="262453"/>
            </a:xfrm>
            <a:custGeom>
              <a:avLst/>
              <a:gdLst>
                <a:gd name="connsiteX0" fmla="*/ 104843 w 207434"/>
                <a:gd name="connsiteY0" fmla="*/ 10 h 262453"/>
                <a:gd name="connsiteX1" fmla="*/ 101668 w 207434"/>
                <a:gd name="connsiteY1" fmla="*/ 98435 h 262453"/>
                <a:gd name="connsiteX2" fmla="*/ 108018 w 207434"/>
                <a:gd name="connsiteY2" fmla="*/ 133360 h 262453"/>
                <a:gd name="connsiteX3" fmla="*/ 206443 w 207434"/>
                <a:gd name="connsiteY3" fmla="*/ 260360 h 262453"/>
                <a:gd name="connsiteX4" fmla="*/ 155643 w 207434"/>
                <a:gd name="connsiteY4" fmla="*/ 206385 h 262453"/>
                <a:gd name="connsiteX5" fmla="*/ 104843 w 207434"/>
                <a:gd name="connsiteY5" fmla="*/ 127010 h 262453"/>
                <a:gd name="connsiteX6" fmla="*/ 68 w 207434"/>
                <a:gd name="connsiteY6" fmla="*/ 85735 h 262453"/>
                <a:gd name="connsiteX7" fmla="*/ 88968 w 207434"/>
                <a:gd name="connsiteY7" fmla="*/ 104785 h 262453"/>
                <a:gd name="connsiteX8" fmla="*/ 104843 w 207434"/>
                <a:gd name="connsiteY8" fmla="*/ 10 h 2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434" h="262453">
                  <a:moveTo>
                    <a:pt x="104843" y="10"/>
                  </a:moveTo>
                  <a:cubicBezTo>
                    <a:pt x="106960" y="-1048"/>
                    <a:pt x="101139" y="76210"/>
                    <a:pt x="101668" y="98435"/>
                  </a:cubicBezTo>
                  <a:cubicBezTo>
                    <a:pt x="102197" y="120660"/>
                    <a:pt x="90555" y="106372"/>
                    <a:pt x="108018" y="133360"/>
                  </a:cubicBezTo>
                  <a:cubicBezTo>
                    <a:pt x="125481" y="160348"/>
                    <a:pt x="198506" y="248189"/>
                    <a:pt x="206443" y="260360"/>
                  </a:cubicBezTo>
                  <a:cubicBezTo>
                    <a:pt x="214380" y="272531"/>
                    <a:pt x="172576" y="228610"/>
                    <a:pt x="155643" y="206385"/>
                  </a:cubicBezTo>
                  <a:cubicBezTo>
                    <a:pt x="138710" y="184160"/>
                    <a:pt x="130772" y="147118"/>
                    <a:pt x="104843" y="127010"/>
                  </a:cubicBezTo>
                  <a:cubicBezTo>
                    <a:pt x="78914" y="106902"/>
                    <a:pt x="2714" y="89439"/>
                    <a:pt x="68" y="85735"/>
                  </a:cubicBezTo>
                  <a:cubicBezTo>
                    <a:pt x="-2578" y="82031"/>
                    <a:pt x="72035" y="113781"/>
                    <a:pt x="88968" y="104785"/>
                  </a:cubicBezTo>
                  <a:cubicBezTo>
                    <a:pt x="105901" y="95789"/>
                    <a:pt x="102726" y="1068"/>
                    <a:pt x="104843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95F706AC-E72F-A0A3-6F16-47B2684B404C}"/>
                </a:ext>
              </a:extLst>
            </p:cNvPr>
            <p:cNvSpPr/>
            <p:nvPr/>
          </p:nvSpPr>
          <p:spPr>
            <a:xfrm>
              <a:off x="4632295" y="11245832"/>
              <a:ext cx="178675" cy="120693"/>
            </a:xfrm>
            <a:custGeom>
              <a:avLst/>
              <a:gdLst>
                <a:gd name="connsiteX0" fmla="*/ 30 w 178675"/>
                <a:gd name="connsiteY0" fmla="*/ 18 h 120693"/>
                <a:gd name="connsiteX1" fmla="*/ 136555 w 178675"/>
                <a:gd name="connsiteY1" fmla="*/ 69868 h 120693"/>
                <a:gd name="connsiteX2" fmla="*/ 177830 w 178675"/>
                <a:gd name="connsiteY2" fmla="*/ 120668 h 120693"/>
                <a:gd name="connsiteX3" fmla="*/ 149255 w 178675"/>
                <a:gd name="connsiteY3" fmla="*/ 63518 h 120693"/>
                <a:gd name="connsiteX4" fmla="*/ 30 w 178675"/>
                <a:gd name="connsiteY4" fmla="*/ 18 h 12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75" h="120693">
                  <a:moveTo>
                    <a:pt x="30" y="18"/>
                  </a:moveTo>
                  <a:cubicBezTo>
                    <a:pt x="-2087" y="1076"/>
                    <a:pt x="106922" y="49760"/>
                    <a:pt x="136555" y="69868"/>
                  </a:cubicBezTo>
                  <a:cubicBezTo>
                    <a:pt x="166188" y="89976"/>
                    <a:pt x="175713" y="121726"/>
                    <a:pt x="177830" y="120668"/>
                  </a:cubicBezTo>
                  <a:cubicBezTo>
                    <a:pt x="179947" y="119610"/>
                    <a:pt x="180476" y="83097"/>
                    <a:pt x="149255" y="63518"/>
                  </a:cubicBezTo>
                  <a:cubicBezTo>
                    <a:pt x="118034" y="43939"/>
                    <a:pt x="2147" y="-104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DA31EAEA-F9A1-6B55-7F6C-77A5E7A70953}"/>
                </a:ext>
              </a:extLst>
            </p:cNvPr>
            <p:cNvSpPr/>
            <p:nvPr/>
          </p:nvSpPr>
          <p:spPr>
            <a:xfrm>
              <a:off x="4628279" y="11272915"/>
              <a:ext cx="133989" cy="103378"/>
            </a:xfrm>
            <a:custGeom>
              <a:avLst/>
              <a:gdLst>
                <a:gd name="connsiteX0" fmla="*/ 871 w 133989"/>
                <a:gd name="connsiteY0" fmla="*/ 1510 h 103378"/>
                <a:gd name="connsiteX1" fmla="*/ 118346 w 133989"/>
                <a:gd name="connsiteY1" fmla="*/ 77710 h 103378"/>
                <a:gd name="connsiteX2" fmla="*/ 131046 w 133989"/>
                <a:gd name="connsiteY2" fmla="*/ 103110 h 103378"/>
                <a:gd name="connsiteX3" fmla="*/ 102471 w 133989"/>
                <a:gd name="connsiteY3" fmla="*/ 65010 h 103378"/>
                <a:gd name="connsiteX4" fmla="*/ 67546 w 133989"/>
                <a:gd name="connsiteY4" fmla="*/ 30085 h 103378"/>
                <a:gd name="connsiteX5" fmla="*/ 871 w 133989"/>
                <a:gd name="connsiteY5" fmla="*/ 1510 h 1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89" h="103378">
                  <a:moveTo>
                    <a:pt x="871" y="1510"/>
                  </a:moveTo>
                  <a:cubicBezTo>
                    <a:pt x="9338" y="9448"/>
                    <a:pt x="96650" y="60777"/>
                    <a:pt x="118346" y="77710"/>
                  </a:cubicBezTo>
                  <a:cubicBezTo>
                    <a:pt x="140042" y="94643"/>
                    <a:pt x="133692" y="105227"/>
                    <a:pt x="131046" y="103110"/>
                  </a:cubicBezTo>
                  <a:cubicBezTo>
                    <a:pt x="128400" y="100993"/>
                    <a:pt x="113054" y="77181"/>
                    <a:pt x="102471" y="65010"/>
                  </a:cubicBezTo>
                  <a:cubicBezTo>
                    <a:pt x="91888" y="52839"/>
                    <a:pt x="87125" y="41197"/>
                    <a:pt x="67546" y="30085"/>
                  </a:cubicBezTo>
                  <a:cubicBezTo>
                    <a:pt x="47967" y="18973"/>
                    <a:pt x="-7596" y="-6428"/>
                    <a:pt x="871" y="15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ABA5DA31-D03A-6C94-CA89-5441B96B9905}"/>
                </a:ext>
              </a:extLst>
            </p:cNvPr>
            <p:cNvSpPr/>
            <p:nvPr/>
          </p:nvSpPr>
          <p:spPr>
            <a:xfrm>
              <a:off x="4635500" y="11302983"/>
              <a:ext cx="104775" cy="117521"/>
            </a:xfrm>
            <a:custGeom>
              <a:avLst/>
              <a:gdLst>
                <a:gd name="connsiteX0" fmla="*/ 0 w 104775"/>
                <a:gd name="connsiteY0" fmla="*/ 17 h 117521"/>
                <a:gd name="connsiteX1" fmla="*/ 82550 w 104775"/>
                <a:gd name="connsiteY1" fmla="*/ 66692 h 117521"/>
                <a:gd name="connsiteX2" fmla="*/ 104775 w 104775"/>
                <a:gd name="connsiteY2" fmla="*/ 117492 h 117521"/>
                <a:gd name="connsiteX3" fmla="*/ 82550 w 104775"/>
                <a:gd name="connsiteY3" fmla="*/ 73042 h 117521"/>
                <a:gd name="connsiteX4" fmla="*/ 0 w 104775"/>
                <a:gd name="connsiteY4" fmla="*/ 17 h 1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7521">
                  <a:moveTo>
                    <a:pt x="0" y="17"/>
                  </a:moveTo>
                  <a:cubicBezTo>
                    <a:pt x="0" y="-1041"/>
                    <a:pt x="65088" y="47113"/>
                    <a:pt x="82550" y="66692"/>
                  </a:cubicBezTo>
                  <a:cubicBezTo>
                    <a:pt x="100012" y="86271"/>
                    <a:pt x="104775" y="116434"/>
                    <a:pt x="104775" y="117492"/>
                  </a:cubicBezTo>
                  <a:cubicBezTo>
                    <a:pt x="104775" y="118550"/>
                    <a:pt x="96308" y="91034"/>
                    <a:pt x="82550" y="73042"/>
                  </a:cubicBezTo>
                  <a:cubicBezTo>
                    <a:pt x="68792" y="55050"/>
                    <a:pt x="0" y="107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4027F749-D84B-FFB5-81E5-6236809697CA}"/>
                </a:ext>
              </a:extLst>
            </p:cNvPr>
            <p:cNvSpPr/>
            <p:nvPr/>
          </p:nvSpPr>
          <p:spPr>
            <a:xfrm>
              <a:off x="4597102" y="11299822"/>
              <a:ext cx="128175" cy="158757"/>
            </a:xfrm>
            <a:custGeom>
              <a:avLst/>
              <a:gdLst>
                <a:gd name="connsiteX0" fmla="*/ 298 w 128175"/>
                <a:gd name="connsiteY0" fmla="*/ 3 h 158757"/>
                <a:gd name="connsiteX1" fmla="*/ 70148 w 128175"/>
                <a:gd name="connsiteY1" fmla="*/ 79378 h 158757"/>
                <a:gd name="connsiteX2" fmla="*/ 127298 w 128175"/>
                <a:gd name="connsiteY2" fmla="*/ 158753 h 158757"/>
                <a:gd name="connsiteX3" fmla="*/ 98723 w 128175"/>
                <a:gd name="connsiteY3" fmla="*/ 82553 h 158757"/>
                <a:gd name="connsiteX4" fmla="*/ 298 w 128175"/>
                <a:gd name="connsiteY4" fmla="*/ 3 h 1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75" h="158757">
                  <a:moveTo>
                    <a:pt x="298" y="3"/>
                  </a:moveTo>
                  <a:cubicBezTo>
                    <a:pt x="-4465" y="-526"/>
                    <a:pt x="48981" y="52920"/>
                    <a:pt x="70148" y="79378"/>
                  </a:cubicBezTo>
                  <a:cubicBezTo>
                    <a:pt x="91315" y="105836"/>
                    <a:pt x="122536" y="158224"/>
                    <a:pt x="127298" y="158753"/>
                  </a:cubicBezTo>
                  <a:cubicBezTo>
                    <a:pt x="132061" y="159282"/>
                    <a:pt x="116715" y="109011"/>
                    <a:pt x="98723" y="82553"/>
                  </a:cubicBezTo>
                  <a:cubicBezTo>
                    <a:pt x="80731" y="56095"/>
                    <a:pt x="5061" y="532"/>
                    <a:pt x="298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9FBBB207-1653-D98E-0B6B-0EE8E6229177}"/>
                </a:ext>
              </a:extLst>
            </p:cNvPr>
            <p:cNvSpPr/>
            <p:nvPr/>
          </p:nvSpPr>
          <p:spPr>
            <a:xfrm>
              <a:off x="4114800" y="11353569"/>
              <a:ext cx="735154" cy="221474"/>
            </a:xfrm>
            <a:custGeom>
              <a:avLst/>
              <a:gdLst>
                <a:gd name="connsiteX0" fmla="*/ 0 w 735154"/>
                <a:gd name="connsiteY0" fmla="*/ 105006 h 221474"/>
                <a:gd name="connsiteX1" fmla="*/ 234950 w 735154"/>
                <a:gd name="connsiteY1" fmla="*/ 206606 h 221474"/>
                <a:gd name="connsiteX2" fmla="*/ 400050 w 735154"/>
                <a:gd name="connsiteY2" fmla="*/ 219306 h 221474"/>
                <a:gd name="connsiteX3" fmla="*/ 587375 w 735154"/>
                <a:gd name="connsiteY3" fmla="*/ 190731 h 221474"/>
                <a:gd name="connsiteX4" fmla="*/ 727075 w 735154"/>
                <a:gd name="connsiteY4" fmla="*/ 133581 h 221474"/>
                <a:gd name="connsiteX5" fmla="*/ 717550 w 735154"/>
                <a:gd name="connsiteY5" fmla="*/ 98656 h 221474"/>
                <a:gd name="connsiteX6" fmla="*/ 711200 w 735154"/>
                <a:gd name="connsiteY6" fmla="*/ 231 h 221474"/>
                <a:gd name="connsiteX7" fmla="*/ 698500 w 735154"/>
                <a:gd name="connsiteY7" fmla="*/ 73256 h 221474"/>
                <a:gd name="connsiteX8" fmla="*/ 685800 w 735154"/>
                <a:gd name="connsiteY8" fmla="*/ 133581 h 221474"/>
                <a:gd name="connsiteX9" fmla="*/ 495300 w 735154"/>
                <a:gd name="connsiteY9" fmla="*/ 209781 h 221474"/>
                <a:gd name="connsiteX10" fmla="*/ 396875 w 735154"/>
                <a:gd name="connsiteY10" fmla="*/ 209781 h 221474"/>
                <a:gd name="connsiteX11" fmla="*/ 234950 w 735154"/>
                <a:gd name="connsiteY11" fmla="*/ 187556 h 221474"/>
                <a:gd name="connsiteX12" fmla="*/ 0 w 735154"/>
                <a:gd name="connsiteY12" fmla="*/ 105006 h 22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5154" h="221474">
                  <a:moveTo>
                    <a:pt x="0" y="105006"/>
                  </a:moveTo>
                  <a:cubicBezTo>
                    <a:pt x="0" y="108181"/>
                    <a:pt x="168275" y="187556"/>
                    <a:pt x="234950" y="206606"/>
                  </a:cubicBezTo>
                  <a:cubicBezTo>
                    <a:pt x="301625" y="225656"/>
                    <a:pt x="341313" y="221952"/>
                    <a:pt x="400050" y="219306"/>
                  </a:cubicBezTo>
                  <a:cubicBezTo>
                    <a:pt x="458787" y="216660"/>
                    <a:pt x="532871" y="205018"/>
                    <a:pt x="587375" y="190731"/>
                  </a:cubicBezTo>
                  <a:cubicBezTo>
                    <a:pt x="641879" y="176444"/>
                    <a:pt x="705379" y="148927"/>
                    <a:pt x="727075" y="133581"/>
                  </a:cubicBezTo>
                  <a:cubicBezTo>
                    <a:pt x="748771" y="118235"/>
                    <a:pt x="720196" y="120881"/>
                    <a:pt x="717550" y="98656"/>
                  </a:cubicBezTo>
                  <a:cubicBezTo>
                    <a:pt x="714904" y="76431"/>
                    <a:pt x="714375" y="4464"/>
                    <a:pt x="711200" y="231"/>
                  </a:cubicBezTo>
                  <a:cubicBezTo>
                    <a:pt x="708025" y="-4002"/>
                    <a:pt x="702733" y="51031"/>
                    <a:pt x="698500" y="73256"/>
                  </a:cubicBezTo>
                  <a:cubicBezTo>
                    <a:pt x="694267" y="95481"/>
                    <a:pt x="719667" y="110827"/>
                    <a:pt x="685800" y="133581"/>
                  </a:cubicBezTo>
                  <a:cubicBezTo>
                    <a:pt x="651933" y="156335"/>
                    <a:pt x="543454" y="197081"/>
                    <a:pt x="495300" y="209781"/>
                  </a:cubicBezTo>
                  <a:cubicBezTo>
                    <a:pt x="447146" y="222481"/>
                    <a:pt x="440267" y="213485"/>
                    <a:pt x="396875" y="209781"/>
                  </a:cubicBezTo>
                  <a:cubicBezTo>
                    <a:pt x="353483" y="206077"/>
                    <a:pt x="304800" y="201314"/>
                    <a:pt x="234950" y="187556"/>
                  </a:cubicBezTo>
                  <a:cubicBezTo>
                    <a:pt x="165100" y="173798"/>
                    <a:pt x="0" y="101831"/>
                    <a:pt x="0" y="1050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09A9152D-C7B6-E7BE-7461-AFA3ADE1FAFE}"/>
                </a:ext>
              </a:extLst>
            </p:cNvPr>
            <p:cNvSpPr/>
            <p:nvPr/>
          </p:nvSpPr>
          <p:spPr>
            <a:xfrm>
              <a:off x="4130583" y="11334743"/>
              <a:ext cx="540510" cy="190671"/>
            </a:xfrm>
            <a:custGeom>
              <a:avLst/>
              <a:gdLst>
                <a:gd name="connsiteX0" fmla="*/ 92 w 540510"/>
                <a:gd name="connsiteY0" fmla="*/ 7 h 190671"/>
                <a:gd name="connsiteX1" fmla="*/ 174717 w 540510"/>
                <a:gd name="connsiteY1" fmla="*/ 146057 h 190671"/>
                <a:gd name="connsiteX2" fmla="*/ 419192 w 540510"/>
                <a:gd name="connsiteY2" fmla="*/ 190507 h 190671"/>
                <a:gd name="connsiteX3" fmla="*/ 539842 w 540510"/>
                <a:gd name="connsiteY3" fmla="*/ 161932 h 190671"/>
                <a:gd name="connsiteX4" fmla="*/ 460467 w 540510"/>
                <a:gd name="connsiteY4" fmla="*/ 184157 h 190671"/>
                <a:gd name="connsiteX5" fmla="*/ 308067 w 540510"/>
                <a:gd name="connsiteY5" fmla="*/ 174632 h 190671"/>
                <a:gd name="connsiteX6" fmla="*/ 152492 w 540510"/>
                <a:gd name="connsiteY6" fmla="*/ 139707 h 190671"/>
                <a:gd name="connsiteX7" fmla="*/ 92 w 540510"/>
                <a:gd name="connsiteY7" fmla="*/ 7 h 1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510" h="190671">
                  <a:moveTo>
                    <a:pt x="92" y="7"/>
                  </a:moveTo>
                  <a:cubicBezTo>
                    <a:pt x="3796" y="1065"/>
                    <a:pt x="104867" y="114307"/>
                    <a:pt x="174717" y="146057"/>
                  </a:cubicBezTo>
                  <a:cubicBezTo>
                    <a:pt x="244567" y="177807"/>
                    <a:pt x="358338" y="187861"/>
                    <a:pt x="419192" y="190507"/>
                  </a:cubicBezTo>
                  <a:cubicBezTo>
                    <a:pt x="480046" y="193153"/>
                    <a:pt x="532963" y="162990"/>
                    <a:pt x="539842" y="161932"/>
                  </a:cubicBezTo>
                  <a:cubicBezTo>
                    <a:pt x="546721" y="160874"/>
                    <a:pt x="499096" y="182040"/>
                    <a:pt x="460467" y="184157"/>
                  </a:cubicBezTo>
                  <a:cubicBezTo>
                    <a:pt x="421838" y="186274"/>
                    <a:pt x="359396" y="182040"/>
                    <a:pt x="308067" y="174632"/>
                  </a:cubicBezTo>
                  <a:cubicBezTo>
                    <a:pt x="256738" y="167224"/>
                    <a:pt x="200117" y="164049"/>
                    <a:pt x="152492" y="139707"/>
                  </a:cubicBezTo>
                  <a:cubicBezTo>
                    <a:pt x="104867" y="115365"/>
                    <a:pt x="-3612" y="-1051"/>
                    <a:pt x="9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225C8EE4-EEBA-7033-29C9-BE8C24F96BEF}"/>
                </a:ext>
              </a:extLst>
            </p:cNvPr>
            <p:cNvSpPr/>
            <p:nvPr/>
          </p:nvSpPr>
          <p:spPr>
            <a:xfrm>
              <a:off x="4568736" y="11376025"/>
              <a:ext cx="279489" cy="139706"/>
            </a:xfrm>
            <a:custGeom>
              <a:avLst/>
              <a:gdLst>
                <a:gd name="connsiteX0" fmla="*/ 279489 w 279489"/>
                <a:gd name="connsiteY0" fmla="*/ 0 h 139706"/>
                <a:gd name="connsiteX1" fmla="*/ 155664 w 279489"/>
                <a:gd name="connsiteY1" fmla="*/ 95250 h 139706"/>
                <a:gd name="connsiteX2" fmla="*/ 89 w 279489"/>
                <a:gd name="connsiteY2" fmla="*/ 139700 h 139706"/>
                <a:gd name="connsiteX3" fmla="*/ 177889 w 279489"/>
                <a:gd name="connsiteY3" fmla="*/ 98425 h 139706"/>
                <a:gd name="connsiteX4" fmla="*/ 190589 w 279489"/>
                <a:gd name="connsiteY4" fmla="*/ 88900 h 139706"/>
                <a:gd name="connsiteX5" fmla="*/ 279489 w 279489"/>
                <a:gd name="connsiteY5" fmla="*/ 0 h 1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89" h="139706">
                  <a:moveTo>
                    <a:pt x="279489" y="0"/>
                  </a:moveTo>
                  <a:cubicBezTo>
                    <a:pt x="240860" y="35983"/>
                    <a:pt x="202231" y="71967"/>
                    <a:pt x="155664" y="95250"/>
                  </a:cubicBezTo>
                  <a:cubicBezTo>
                    <a:pt x="109097" y="118533"/>
                    <a:pt x="-3615" y="139171"/>
                    <a:pt x="89" y="139700"/>
                  </a:cubicBezTo>
                  <a:cubicBezTo>
                    <a:pt x="3793" y="140229"/>
                    <a:pt x="146139" y="106892"/>
                    <a:pt x="177889" y="98425"/>
                  </a:cubicBezTo>
                  <a:cubicBezTo>
                    <a:pt x="209639" y="89958"/>
                    <a:pt x="190589" y="88900"/>
                    <a:pt x="190589" y="88900"/>
                  </a:cubicBezTo>
                  <a:lnTo>
                    <a:pt x="2794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9" name="グループ化 308">
            <a:extLst>
              <a:ext uri="{FF2B5EF4-FFF2-40B4-BE49-F238E27FC236}">
                <a16:creationId xmlns:a16="http://schemas.microsoft.com/office/drawing/2014/main" id="{A213DA13-753B-C753-B9DD-A69C185B27DC}"/>
              </a:ext>
            </a:extLst>
          </p:cNvPr>
          <p:cNvGrpSpPr/>
          <p:nvPr/>
        </p:nvGrpSpPr>
        <p:grpSpPr>
          <a:xfrm rot="20759155">
            <a:off x="2821644" y="1660498"/>
            <a:ext cx="1433237" cy="1495236"/>
            <a:chOff x="4641175" y="1216025"/>
            <a:chExt cx="2614964" cy="2728083"/>
          </a:xfrm>
        </p:grpSpPr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1338357B-020D-E1C5-BA33-819C470CE83A}"/>
                </a:ext>
              </a:extLst>
            </p:cNvPr>
            <p:cNvSpPr/>
            <p:nvPr/>
          </p:nvSpPr>
          <p:spPr>
            <a:xfrm>
              <a:off x="6423025" y="2699921"/>
              <a:ext cx="249006" cy="87729"/>
            </a:xfrm>
            <a:custGeom>
              <a:avLst/>
              <a:gdLst>
                <a:gd name="connsiteX0" fmla="*/ 0 w 249006"/>
                <a:gd name="connsiteY0" fmla="*/ 87729 h 87729"/>
                <a:gd name="connsiteX1" fmla="*/ 69850 w 249006"/>
                <a:gd name="connsiteY1" fmla="*/ 27404 h 87729"/>
                <a:gd name="connsiteX2" fmla="*/ 247650 w 249006"/>
                <a:gd name="connsiteY2" fmla="*/ 2004 h 87729"/>
                <a:gd name="connsiteX3" fmla="*/ 149225 w 249006"/>
                <a:gd name="connsiteY3" fmla="*/ 2004 h 87729"/>
                <a:gd name="connsiteX4" fmla="*/ 101600 w 249006"/>
                <a:gd name="connsiteY4" fmla="*/ 5179 h 87729"/>
                <a:gd name="connsiteX5" fmla="*/ 50800 w 249006"/>
                <a:gd name="connsiteY5" fmla="*/ 43279 h 87729"/>
                <a:gd name="connsiteX6" fmla="*/ 0 w 249006"/>
                <a:gd name="connsiteY6" fmla="*/ 87729 h 8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006" h="87729">
                  <a:moveTo>
                    <a:pt x="0" y="87729"/>
                  </a:moveTo>
                  <a:cubicBezTo>
                    <a:pt x="3175" y="85083"/>
                    <a:pt x="28575" y="41691"/>
                    <a:pt x="69850" y="27404"/>
                  </a:cubicBezTo>
                  <a:cubicBezTo>
                    <a:pt x="111125" y="13116"/>
                    <a:pt x="234421" y="6237"/>
                    <a:pt x="247650" y="2004"/>
                  </a:cubicBezTo>
                  <a:cubicBezTo>
                    <a:pt x="260879" y="-2229"/>
                    <a:pt x="173567" y="1475"/>
                    <a:pt x="149225" y="2004"/>
                  </a:cubicBezTo>
                  <a:cubicBezTo>
                    <a:pt x="124883" y="2533"/>
                    <a:pt x="118004" y="-1700"/>
                    <a:pt x="101600" y="5179"/>
                  </a:cubicBezTo>
                  <a:cubicBezTo>
                    <a:pt x="85196" y="12058"/>
                    <a:pt x="64558" y="31108"/>
                    <a:pt x="50800" y="43279"/>
                  </a:cubicBezTo>
                  <a:lnTo>
                    <a:pt x="0" y="877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6FB40BDF-62D1-ABDE-9EC5-97D0417DAF52}"/>
                </a:ext>
              </a:extLst>
            </p:cNvPr>
            <p:cNvSpPr/>
            <p:nvPr/>
          </p:nvSpPr>
          <p:spPr>
            <a:xfrm>
              <a:off x="6661126" y="2695121"/>
              <a:ext cx="194438" cy="79850"/>
            </a:xfrm>
            <a:custGeom>
              <a:avLst/>
              <a:gdLst>
                <a:gd name="connsiteX0" fmla="*/ 24 w 194438"/>
                <a:gd name="connsiteY0" fmla="*/ 454 h 79850"/>
                <a:gd name="connsiteX1" fmla="*/ 95274 w 194438"/>
                <a:gd name="connsiteY1" fmla="*/ 57604 h 79850"/>
                <a:gd name="connsiteX2" fmla="*/ 146074 w 194438"/>
                <a:gd name="connsiteY2" fmla="*/ 60779 h 79850"/>
                <a:gd name="connsiteX3" fmla="*/ 193699 w 194438"/>
                <a:gd name="connsiteY3" fmla="*/ 57604 h 79850"/>
                <a:gd name="connsiteX4" fmla="*/ 171474 w 194438"/>
                <a:gd name="connsiteY4" fmla="*/ 67129 h 79850"/>
                <a:gd name="connsiteX5" fmla="*/ 123849 w 194438"/>
                <a:gd name="connsiteY5" fmla="*/ 79829 h 79850"/>
                <a:gd name="connsiteX6" fmla="*/ 88924 w 194438"/>
                <a:gd name="connsiteY6" fmla="*/ 63954 h 79850"/>
                <a:gd name="connsiteX7" fmla="*/ 85749 w 194438"/>
                <a:gd name="connsiteY7" fmla="*/ 32204 h 79850"/>
                <a:gd name="connsiteX8" fmla="*/ 24 w 194438"/>
                <a:gd name="connsiteY8" fmla="*/ 454 h 7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38" h="79850">
                  <a:moveTo>
                    <a:pt x="24" y="454"/>
                  </a:moveTo>
                  <a:cubicBezTo>
                    <a:pt x="1611" y="4687"/>
                    <a:pt x="70932" y="47550"/>
                    <a:pt x="95274" y="57604"/>
                  </a:cubicBezTo>
                  <a:cubicBezTo>
                    <a:pt x="119616" y="67658"/>
                    <a:pt x="129670" y="60779"/>
                    <a:pt x="146074" y="60779"/>
                  </a:cubicBezTo>
                  <a:cubicBezTo>
                    <a:pt x="162478" y="60779"/>
                    <a:pt x="189466" y="56546"/>
                    <a:pt x="193699" y="57604"/>
                  </a:cubicBezTo>
                  <a:cubicBezTo>
                    <a:pt x="197932" y="58662"/>
                    <a:pt x="183116" y="63425"/>
                    <a:pt x="171474" y="67129"/>
                  </a:cubicBezTo>
                  <a:cubicBezTo>
                    <a:pt x="159832" y="70833"/>
                    <a:pt x="137607" y="80358"/>
                    <a:pt x="123849" y="79829"/>
                  </a:cubicBezTo>
                  <a:cubicBezTo>
                    <a:pt x="110091" y="79300"/>
                    <a:pt x="95274" y="71891"/>
                    <a:pt x="88924" y="63954"/>
                  </a:cubicBezTo>
                  <a:cubicBezTo>
                    <a:pt x="82574" y="56017"/>
                    <a:pt x="96862" y="41729"/>
                    <a:pt x="85749" y="32204"/>
                  </a:cubicBezTo>
                  <a:cubicBezTo>
                    <a:pt x="74637" y="22679"/>
                    <a:pt x="-1563" y="-3779"/>
                    <a:pt x="24" y="45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A379A8BC-33ED-0430-2583-34DB8CA1F8ED}"/>
                </a:ext>
              </a:extLst>
            </p:cNvPr>
            <p:cNvSpPr/>
            <p:nvPr/>
          </p:nvSpPr>
          <p:spPr>
            <a:xfrm>
              <a:off x="6435696" y="2736287"/>
              <a:ext cx="365605" cy="71083"/>
            </a:xfrm>
            <a:custGeom>
              <a:avLst/>
              <a:gdLst>
                <a:gd name="connsiteX0" fmla="*/ 29 w 365605"/>
                <a:gd name="connsiteY0" fmla="*/ 64063 h 71083"/>
                <a:gd name="connsiteX1" fmla="*/ 158779 w 365605"/>
                <a:gd name="connsiteY1" fmla="*/ 51363 h 71083"/>
                <a:gd name="connsiteX2" fmla="*/ 215929 w 365605"/>
                <a:gd name="connsiteY2" fmla="*/ 51363 h 71083"/>
                <a:gd name="connsiteX3" fmla="*/ 320704 w 365605"/>
                <a:gd name="connsiteY3" fmla="*/ 563 h 71083"/>
                <a:gd name="connsiteX4" fmla="*/ 295304 w 365605"/>
                <a:gd name="connsiteY4" fmla="*/ 22788 h 71083"/>
                <a:gd name="connsiteX5" fmla="*/ 298479 w 365605"/>
                <a:gd name="connsiteY5" fmla="*/ 29138 h 71083"/>
                <a:gd name="connsiteX6" fmla="*/ 365154 w 365605"/>
                <a:gd name="connsiteY6" fmla="*/ 29138 h 71083"/>
                <a:gd name="connsiteX7" fmla="*/ 323879 w 365605"/>
                <a:gd name="connsiteY7" fmla="*/ 32313 h 71083"/>
                <a:gd name="connsiteX8" fmla="*/ 250854 w 365605"/>
                <a:gd name="connsiteY8" fmla="*/ 48188 h 71083"/>
                <a:gd name="connsiteX9" fmla="*/ 146079 w 365605"/>
                <a:gd name="connsiteY9" fmla="*/ 70413 h 71083"/>
                <a:gd name="connsiteX10" fmla="*/ 29 w 365605"/>
                <a:gd name="connsiteY10" fmla="*/ 64063 h 7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605" h="71083">
                  <a:moveTo>
                    <a:pt x="29" y="64063"/>
                  </a:moveTo>
                  <a:cubicBezTo>
                    <a:pt x="2146" y="60888"/>
                    <a:pt x="122796" y="53480"/>
                    <a:pt x="158779" y="51363"/>
                  </a:cubicBezTo>
                  <a:cubicBezTo>
                    <a:pt x="194762" y="49246"/>
                    <a:pt x="188941" y="59830"/>
                    <a:pt x="215929" y="51363"/>
                  </a:cubicBezTo>
                  <a:cubicBezTo>
                    <a:pt x="242917" y="42896"/>
                    <a:pt x="307475" y="5325"/>
                    <a:pt x="320704" y="563"/>
                  </a:cubicBezTo>
                  <a:cubicBezTo>
                    <a:pt x="333933" y="-4199"/>
                    <a:pt x="295304" y="22788"/>
                    <a:pt x="295304" y="22788"/>
                  </a:cubicBezTo>
                  <a:cubicBezTo>
                    <a:pt x="291600" y="27550"/>
                    <a:pt x="286837" y="28080"/>
                    <a:pt x="298479" y="29138"/>
                  </a:cubicBezTo>
                  <a:cubicBezTo>
                    <a:pt x="310121" y="30196"/>
                    <a:pt x="360921" y="28609"/>
                    <a:pt x="365154" y="29138"/>
                  </a:cubicBezTo>
                  <a:cubicBezTo>
                    <a:pt x="369387" y="29667"/>
                    <a:pt x="342929" y="29138"/>
                    <a:pt x="323879" y="32313"/>
                  </a:cubicBezTo>
                  <a:cubicBezTo>
                    <a:pt x="304829" y="35488"/>
                    <a:pt x="250854" y="48188"/>
                    <a:pt x="250854" y="48188"/>
                  </a:cubicBezTo>
                  <a:cubicBezTo>
                    <a:pt x="221221" y="54538"/>
                    <a:pt x="183121" y="67767"/>
                    <a:pt x="146079" y="70413"/>
                  </a:cubicBezTo>
                  <a:cubicBezTo>
                    <a:pt x="109037" y="73059"/>
                    <a:pt x="-2088" y="67238"/>
                    <a:pt x="29" y="6406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B3F3ADE8-4502-9791-B827-956839FE9E8F}"/>
                </a:ext>
              </a:extLst>
            </p:cNvPr>
            <p:cNvSpPr/>
            <p:nvPr/>
          </p:nvSpPr>
          <p:spPr>
            <a:xfrm>
              <a:off x="6467467" y="2707717"/>
              <a:ext cx="190508" cy="81079"/>
            </a:xfrm>
            <a:custGeom>
              <a:avLst/>
              <a:gdLst>
                <a:gd name="connsiteX0" fmla="*/ 155583 w 190508"/>
                <a:gd name="connsiteY0" fmla="*/ 3733 h 81079"/>
                <a:gd name="connsiteX1" fmla="*/ 190508 w 190508"/>
                <a:gd name="connsiteY1" fmla="*/ 45008 h 81079"/>
                <a:gd name="connsiteX2" fmla="*/ 155583 w 190508"/>
                <a:gd name="connsiteY2" fmla="*/ 79933 h 81079"/>
                <a:gd name="connsiteX3" fmla="*/ 88908 w 190508"/>
                <a:gd name="connsiteY3" fmla="*/ 70408 h 81079"/>
                <a:gd name="connsiteX4" fmla="*/ 38108 w 190508"/>
                <a:gd name="connsiteY4" fmla="*/ 48183 h 81079"/>
                <a:gd name="connsiteX5" fmla="*/ 8 w 190508"/>
                <a:gd name="connsiteY5" fmla="*/ 57708 h 81079"/>
                <a:gd name="connsiteX6" fmla="*/ 41283 w 190508"/>
                <a:gd name="connsiteY6" fmla="*/ 19608 h 81079"/>
                <a:gd name="connsiteX7" fmla="*/ 82558 w 190508"/>
                <a:gd name="connsiteY7" fmla="*/ 3733 h 81079"/>
                <a:gd name="connsiteX8" fmla="*/ 155583 w 190508"/>
                <a:gd name="connsiteY8" fmla="*/ 3733 h 8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8" h="81079">
                  <a:moveTo>
                    <a:pt x="155583" y="3733"/>
                  </a:moveTo>
                  <a:cubicBezTo>
                    <a:pt x="173575" y="10612"/>
                    <a:pt x="190508" y="32308"/>
                    <a:pt x="190508" y="45008"/>
                  </a:cubicBezTo>
                  <a:cubicBezTo>
                    <a:pt x="190508" y="57708"/>
                    <a:pt x="172516" y="75700"/>
                    <a:pt x="155583" y="79933"/>
                  </a:cubicBezTo>
                  <a:cubicBezTo>
                    <a:pt x="138650" y="84166"/>
                    <a:pt x="108487" y="75700"/>
                    <a:pt x="88908" y="70408"/>
                  </a:cubicBezTo>
                  <a:cubicBezTo>
                    <a:pt x="69329" y="65116"/>
                    <a:pt x="52925" y="50300"/>
                    <a:pt x="38108" y="48183"/>
                  </a:cubicBezTo>
                  <a:cubicBezTo>
                    <a:pt x="23291" y="46066"/>
                    <a:pt x="-521" y="62471"/>
                    <a:pt x="8" y="57708"/>
                  </a:cubicBezTo>
                  <a:cubicBezTo>
                    <a:pt x="537" y="52946"/>
                    <a:pt x="27525" y="28604"/>
                    <a:pt x="41283" y="19608"/>
                  </a:cubicBezTo>
                  <a:cubicBezTo>
                    <a:pt x="55041" y="10612"/>
                    <a:pt x="64566" y="6379"/>
                    <a:pt x="82558" y="3733"/>
                  </a:cubicBezTo>
                  <a:cubicBezTo>
                    <a:pt x="100550" y="1087"/>
                    <a:pt x="137591" y="-3146"/>
                    <a:pt x="155583" y="373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71887CED-9D83-D132-BB0A-C21FD0FCD6BF}"/>
                </a:ext>
              </a:extLst>
            </p:cNvPr>
            <p:cNvSpPr/>
            <p:nvPr/>
          </p:nvSpPr>
          <p:spPr>
            <a:xfrm>
              <a:off x="5603622" y="2706202"/>
              <a:ext cx="407733" cy="79602"/>
            </a:xfrm>
            <a:custGeom>
              <a:avLst/>
              <a:gdLst>
                <a:gd name="connsiteX0" fmla="*/ 253 w 407733"/>
                <a:gd name="connsiteY0" fmla="*/ 75098 h 79602"/>
                <a:gd name="connsiteX1" fmla="*/ 174878 w 407733"/>
                <a:gd name="connsiteY1" fmla="*/ 30648 h 79602"/>
                <a:gd name="connsiteX2" fmla="*/ 279653 w 407733"/>
                <a:gd name="connsiteY2" fmla="*/ 14773 h 79602"/>
                <a:gd name="connsiteX3" fmla="*/ 403478 w 407733"/>
                <a:gd name="connsiteY3" fmla="*/ 78273 h 79602"/>
                <a:gd name="connsiteX4" fmla="*/ 374903 w 407733"/>
                <a:gd name="connsiteY4" fmla="*/ 56048 h 79602"/>
                <a:gd name="connsiteX5" fmla="*/ 333628 w 407733"/>
                <a:gd name="connsiteY5" fmla="*/ 33823 h 79602"/>
                <a:gd name="connsiteX6" fmla="*/ 311403 w 407733"/>
                <a:gd name="connsiteY6" fmla="*/ 17948 h 79602"/>
                <a:gd name="connsiteX7" fmla="*/ 282828 w 407733"/>
                <a:gd name="connsiteY7" fmla="*/ 5248 h 79602"/>
                <a:gd name="connsiteX8" fmla="*/ 254253 w 407733"/>
                <a:gd name="connsiteY8" fmla="*/ 2073 h 79602"/>
                <a:gd name="connsiteX9" fmla="*/ 216153 w 407733"/>
                <a:gd name="connsiteY9" fmla="*/ 5248 h 79602"/>
                <a:gd name="connsiteX10" fmla="*/ 253 w 407733"/>
                <a:gd name="connsiteY10" fmla="*/ 75098 h 7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7733" h="79602">
                  <a:moveTo>
                    <a:pt x="253" y="75098"/>
                  </a:moveTo>
                  <a:cubicBezTo>
                    <a:pt x="-6626" y="79331"/>
                    <a:pt x="128311" y="40702"/>
                    <a:pt x="174878" y="30648"/>
                  </a:cubicBezTo>
                  <a:cubicBezTo>
                    <a:pt x="221445" y="20594"/>
                    <a:pt x="241553" y="6836"/>
                    <a:pt x="279653" y="14773"/>
                  </a:cubicBezTo>
                  <a:cubicBezTo>
                    <a:pt x="317753" y="22710"/>
                    <a:pt x="387603" y="71394"/>
                    <a:pt x="403478" y="78273"/>
                  </a:cubicBezTo>
                  <a:cubicBezTo>
                    <a:pt x="419353" y="85152"/>
                    <a:pt x="386545" y="63456"/>
                    <a:pt x="374903" y="56048"/>
                  </a:cubicBezTo>
                  <a:cubicBezTo>
                    <a:pt x="363261" y="48640"/>
                    <a:pt x="344211" y="40173"/>
                    <a:pt x="333628" y="33823"/>
                  </a:cubicBezTo>
                  <a:cubicBezTo>
                    <a:pt x="323045" y="27473"/>
                    <a:pt x="319870" y="22711"/>
                    <a:pt x="311403" y="17948"/>
                  </a:cubicBezTo>
                  <a:cubicBezTo>
                    <a:pt x="302936" y="13185"/>
                    <a:pt x="292353" y="7894"/>
                    <a:pt x="282828" y="5248"/>
                  </a:cubicBezTo>
                  <a:cubicBezTo>
                    <a:pt x="273303" y="2602"/>
                    <a:pt x="265365" y="2073"/>
                    <a:pt x="254253" y="2073"/>
                  </a:cubicBezTo>
                  <a:cubicBezTo>
                    <a:pt x="243141" y="2073"/>
                    <a:pt x="251607" y="-4277"/>
                    <a:pt x="216153" y="5248"/>
                  </a:cubicBezTo>
                  <a:cubicBezTo>
                    <a:pt x="180699" y="14773"/>
                    <a:pt x="7132" y="70865"/>
                    <a:pt x="253" y="7509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4802A0DF-497A-0EF4-7D2C-EED41FC5E707}"/>
                </a:ext>
              </a:extLst>
            </p:cNvPr>
            <p:cNvSpPr/>
            <p:nvPr/>
          </p:nvSpPr>
          <p:spPr>
            <a:xfrm>
              <a:off x="5625818" y="2781180"/>
              <a:ext cx="376769" cy="35257"/>
            </a:xfrm>
            <a:custGeom>
              <a:avLst/>
              <a:gdLst>
                <a:gd name="connsiteX0" fmla="*/ 282 w 376769"/>
                <a:gd name="connsiteY0" fmla="*/ 22345 h 35257"/>
                <a:gd name="connsiteX1" fmla="*/ 60607 w 376769"/>
                <a:gd name="connsiteY1" fmla="*/ 3295 h 35257"/>
                <a:gd name="connsiteX2" fmla="*/ 184432 w 376769"/>
                <a:gd name="connsiteY2" fmla="*/ 15995 h 35257"/>
                <a:gd name="connsiteX3" fmla="*/ 257457 w 376769"/>
                <a:gd name="connsiteY3" fmla="*/ 15995 h 35257"/>
                <a:gd name="connsiteX4" fmla="*/ 298732 w 376769"/>
                <a:gd name="connsiteY4" fmla="*/ 9645 h 35257"/>
                <a:gd name="connsiteX5" fmla="*/ 374932 w 376769"/>
                <a:gd name="connsiteY5" fmla="*/ 120 h 35257"/>
                <a:gd name="connsiteX6" fmla="*/ 343182 w 376769"/>
                <a:gd name="connsiteY6" fmla="*/ 6470 h 35257"/>
                <a:gd name="connsiteX7" fmla="*/ 235232 w 376769"/>
                <a:gd name="connsiteY7" fmla="*/ 35045 h 35257"/>
                <a:gd name="connsiteX8" fmla="*/ 197132 w 376769"/>
                <a:gd name="connsiteY8" fmla="*/ 19170 h 35257"/>
                <a:gd name="connsiteX9" fmla="*/ 152682 w 376769"/>
                <a:gd name="connsiteY9" fmla="*/ 12820 h 35257"/>
                <a:gd name="connsiteX10" fmla="*/ 130457 w 376769"/>
                <a:gd name="connsiteY10" fmla="*/ 3295 h 35257"/>
                <a:gd name="connsiteX11" fmla="*/ 82832 w 376769"/>
                <a:gd name="connsiteY11" fmla="*/ 3295 h 35257"/>
                <a:gd name="connsiteX12" fmla="*/ 282 w 376769"/>
                <a:gd name="connsiteY12" fmla="*/ 22345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769" h="35257">
                  <a:moveTo>
                    <a:pt x="282" y="22345"/>
                  </a:moveTo>
                  <a:cubicBezTo>
                    <a:pt x="-3422" y="22345"/>
                    <a:pt x="29915" y="4353"/>
                    <a:pt x="60607" y="3295"/>
                  </a:cubicBezTo>
                  <a:cubicBezTo>
                    <a:pt x="91299" y="2237"/>
                    <a:pt x="151624" y="13878"/>
                    <a:pt x="184432" y="15995"/>
                  </a:cubicBezTo>
                  <a:cubicBezTo>
                    <a:pt x="217240" y="18112"/>
                    <a:pt x="238407" y="17053"/>
                    <a:pt x="257457" y="15995"/>
                  </a:cubicBezTo>
                  <a:cubicBezTo>
                    <a:pt x="276507" y="14937"/>
                    <a:pt x="279153" y="12291"/>
                    <a:pt x="298732" y="9645"/>
                  </a:cubicBezTo>
                  <a:cubicBezTo>
                    <a:pt x="318311" y="6999"/>
                    <a:pt x="367524" y="649"/>
                    <a:pt x="374932" y="120"/>
                  </a:cubicBezTo>
                  <a:cubicBezTo>
                    <a:pt x="382340" y="-409"/>
                    <a:pt x="366465" y="649"/>
                    <a:pt x="343182" y="6470"/>
                  </a:cubicBezTo>
                  <a:cubicBezTo>
                    <a:pt x="319899" y="12291"/>
                    <a:pt x="259574" y="32928"/>
                    <a:pt x="235232" y="35045"/>
                  </a:cubicBezTo>
                  <a:cubicBezTo>
                    <a:pt x="210890" y="37162"/>
                    <a:pt x="210890" y="22874"/>
                    <a:pt x="197132" y="19170"/>
                  </a:cubicBezTo>
                  <a:cubicBezTo>
                    <a:pt x="183374" y="15466"/>
                    <a:pt x="163795" y="15466"/>
                    <a:pt x="152682" y="12820"/>
                  </a:cubicBezTo>
                  <a:cubicBezTo>
                    <a:pt x="141569" y="10174"/>
                    <a:pt x="142099" y="4882"/>
                    <a:pt x="130457" y="3295"/>
                  </a:cubicBezTo>
                  <a:cubicBezTo>
                    <a:pt x="118815" y="1708"/>
                    <a:pt x="100295" y="649"/>
                    <a:pt x="82832" y="3295"/>
                  </a:cubicBezTo>
                  <a:cubicBezTo>
                    <a:pt x="65369" y="5941"/>
                    <a:pt x="3986" y="22345"/>
                    <a:pt x="282" y="2234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EC0C42BE-4CAB-7B73-2D66-46FFF18E75E2}"/>
                </a:ext>
              </a:extLst>
            </p:cNvPr>
            <p:cNvSpPr/>
            <p:nvPr/>
          </p:nvSpPr>
          <p:spPr>
            <a:xfrm>
              <a:off x="5786341" y="2716140"/>
              <a:ext cx="116156" cy="82308"/>
            </a:xfrm>
            <a:custGeom>
              <a:avLst/>
              <a:gdLst>
                <a:gd name="connsiteX0" fmla="*/ 93759 w 116156"/>
                <a:gd name="connsiteY0" fmla="*/ 1660 h 82308"/>
                <a:gd name="connsiteX1" fmla="*/ 115984 w 116156"/>
                <a:gd name="connsiteY1" fmla="*/ 49285 h 82308"/>
                <a:gd name="connsiteX2" fmla="*/ 84234 w 116156"/>
                <a:gd name="connsiteY2" fmla="*/ 81035 h 82308"/>
                <a:gd name="connsiteX3" fmla="*/ 46134 w 116156"/>
                <a:gd name="connsiteY3" fmla="*/ 74685 h 82308"/>
                <a:gd name="connsiteX4" fmla="*/ 17559 w 116156"/>
                <a:gd name="connsiteY4" fmla="*/ 61985 h 82308"/>
                <a:gd name="connsiteX5" fmla="*/ 4859 w 116156"/>
                <a:gd name="connsiteY5" fmla="*/ 30235 h 82308"/>
                <a:gd name="connsiteX6" fmla="*/ 1684 w 116156"/>
                <a:gd name="connsiteY6" fmla="*/ 23885 h 82308"/>
                <a:gd name="connsiteX7" fmla="*/ 30259 w 116156"/>
                <a:gd name="connsiteY7" fmla="*/ 11185 h 82308"/>
                <a:gd name="connsiteX8" fmla="*/ 93759 w 116156"/>
                <a:gd name="connsiteY8" fmla="*/ 1660 h 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156" h="82308">
                  <a:moveTo>
                    <a:pt x="93759" y="1660"/>
                  </a:moveTo>
                  <a:cubicBezTo>
                    <a:pt x="108047" y="8010"/>
                    <a:pt x="117571" y="36056"/>
                    <a:pt x="115984" y="49285"/>
                  </a:cubicBezTo>
                  <a:cubicBezTo>
                    <a:pt x="114397" y="62514"/>
                    <a:pt x="95876" y="76802"/>
                    <a:pt x="84234" y="81035"/>
                  </a:cubicBezTo>
                  <a:cubicBezTo>
                    <a:pt x="72592" y="85268"/>
                    <a:pt x="57247" y="77860"/>
                    <a:pt x="46134" y="74685"/>
                  </a:cubicBezTo>
                  <a:cubicBezTo>
                    <a:pt x="35021" y="71510"/>
                    <a:pt x="24438" y="69393"/>
                    <a:pt x="17559" y="61985"/>
                  </a:cubicBezTo>
                  <a:cubicBezTo>
                    <a:pt x="10680" y="54577"/>
                    <a:pt x="4859" y="30235"/>
                    <a:pt x="4859" y="30235"/>
                  </a:cubicBezTo>
                  <a:cubicBezTo>
                    <a:pt x="2213" y="23885"/>
                    <a:pt x="-2549" y="27060"/>
                    <a:pt x="1684" y="23885"/>
                  </a:cubicBezTo>
                  <a:cubicBezTo>
                    <a:pt x="5917" y="20710"/>
                    <a:pt x="20205" y="13302"/>
                    <a:pt x="30259" y="11185"/>
                  </a:cubicBezTo>
                  <a:cubicBezTo>
                    <a:pt x="40313" y="9068"/>
                    <a:pt x="79471" y="-4690"/>
                    <a:pt x="93759" y="166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円/楕円 178">
              <a:extLst>
                <a:ext uri="{FF2B5EF4-FFF2-40B4-BE49-F238E27FC236}">
                  <a16:creationId xmlns:a16="http://schemas.microsoft.com/office/drawing/2014/main" id="{1D467B51-406D-AAEF-AD10-2F7328D04DA2}"/>
                </a:ext>
              </a:extLst>
            </p:cNvPr>
            <p:cNvSpPr/>
            <p:nvPr/>
          </p:nvSpPr>
          <p:spPr>
            <a:xfrm>
              <a:off x="5821559" y="27276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id="{0E5FDCC7-FC2C-0B0A-72F9-704ABBAED862}"/>
                </a:ext>
              </a:extLst>
            </p:cNvPr>
            <p:cNvSpPr/>
            <p:nvPr/>
          </p:nvSpPr>
          <p:spPr>
            <a:xfrm>
              <a:off x="6535819" y="271720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C44F745B-349D-1BB9-8022-F44986C9FB63}"/>
                </a:ext>
              </a:extLst>
            </p:cNvPr>
            <p:cNvSpPr/>
            <p:nvPr/>
          </p:nvSpPr>
          <p:spPr>
            <a:xfrm>
              <a:off x="6414941" y="2653423"/>
              <a:ext cx="199899" cy="90408"/>
            </a:xfrm>
            <a:custGeom>
              <a:avLst/>
              <a:gdLst>
                <a:gd name="connsiteX0" fmla="*/ 1734 w 199899"/>
                <a:gd name="connsiteY0" fmla="*/ 89777 h 90408"/>
                <a:gd name="connsiteX1" fmla="*/ 195409 w 199899"/>
                <a:gd name="connsiteY1" fmla="*/ 4052 h 90408"/>
                <a:gd name="connsiteX2" fmla="*/ 135084 w 199899"/>
                <a:gd name="connsiteY2" fmla="*/ 16752 h 90408"/>
                <a:gd name="connsiteX3" fmla="*/ 100159 w 199899"/>
                <a:gd name="connsiteY3" fmla="*/ 42152 h 90408"/>
                <a:gd name="connsiteX4" fmla="*/ 1734 w 199899"/>
                <a:gd name="connsiteY4" fmla="*/ 89777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99" h="90408">
                  <a:moveTo>
                    <a:pt x="1734" y="89777"/>
                  </a:moveTo>
                  <a:cubicBezTo>
                    <a:pt x="17609" y="83427"/>
                    <a:pt x="173184" y="16223"/>
                    <a:pt x="195409" y="4052"/>
                  </a:cubicBezTo>
                  <a:cubicBezTo>
                    <a:pt x="217634" y="-8119"/>
                    <a:pt x="150959" y="10402"/>
                    <a:pt x="135084" y="16752"/>
                  </a:cubicBezTo>
                  <a:cubicBezTo>
                    <a:pt x="119209" y="23102"/>
                    <a:pt x="116563" y="31569"/>
                    <a:pt x="100159" y="42152"/>
                  </a:cubicBezTo>
                  <a:cubicBezTo>
                    <a:pt x="83755" y="52735"/>
                    <a:pt x="-14141" y="96127"/>
                    <a:pt x="1734" y="8977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08C4F407-CED0-7654-1ECC-624CBF12985B}"/>
                </a:ext>
              </a:extLst>
            </p:cNvPr>
            <p:cNvSpPr/>
            <p:nvPr/>
          </p:nvSpPr>
          <p:spPr>
            <a:xfrm>
              <a:off x="5702282" y="2681089"/>
              <a:ext cx="264883" cy="33571"/>
            </a:xfrm>
            <a:custGeom>
              <a:avLst/>
              <a:gdLst>
                <a:gd name="connsiteX0" fmla="*/ 18 w 264883"/>
                <a:gd name="connsiteY0" fmla="*/ 30361 h 33571"/>
                <a:gd name="connsiteX1" fmla="*/ 146068 w 264883"/>
                <a:gd name="connsiteY1" fmla="*/ 11311 h 33571"/>
                <a:gd name="connsiteX2" fmla="*/ 263543 w 264883"/>
                <a:gd name="connsiteY2" fmla="*/ 33536 h 33571"/>
                <a:gd name="connsiteX3" fmla="*/ 206393 w 264883"/>
                <a:gd name="connsiteY3" fmla="*/ 4961 h 33571"/>
                <a:gd name="connsiteX4" fmla="*/ 155593 w 264883"/>
                <a:gd name="connsiteY4" fmla="*/ 1786 h 33571"/>
                <a:gd name="connsiteX5" fmla="*/ 18 w 264883"/>
                <a:gd name="connsiteY5" fmla="*/ 30361 h 3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883" h="33571">
                  <a:moveTo>
                    <a:pt x="18" y="30361"/>
                  </a:moveTo>
                  <a:cubicBezTo>
                    <a:pt x="-1569" y="31948"/>
                    <a:pt x="102147" y="10782"/>
                    <a:pt x="146068" y="11311"/>
                  </a:cubicBezTo>
                  <a:cubicBezTo>
                    <a:pt x="189989" y="11840"/>
                    <a:pt x="253489" y="34594"/>
                    <a:pt x="263543" y="33536"/>
                  </a:cubicBezTo>
                  <a:cubicBezTo>
                    <a:pt x="273597" y="32478"/>
                    <a:pt x="224385" y="10253"/>
                    <a:pt x="206393" y="4961"/>
                  </a:cubicBezTo>
                  <a:cubicBezTo>
                    <a:pt x="188401" y="-331"/>
                    <a:pt x="185226" y="-1389"/>
                    <a:pt x="155593" y="1786"/>
                  </a:cubicBezTo>
                  <a:cubicBezTo>
                    <a:pt x="125960" y="4961"/>
                    <a:pt x="1605" y="28774"/>
                    <a:pt x="18" y="3036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6572E25B-00DD-EF95-0A44-35D8F3519E46}"/>
                </a:ext>
              </a:extLst>
            </p:cNvPr>
            <p:cNvSpPr/>
            <p:nvPr/>
          </p:nvSpPr>
          <p:spPr>
            <a:xfrm>
              <a:off x="6445220" y="2514035"/>
              <a:ext cx="257560" cy="76769"/>
            </a:xfrm>
            <a:custGeom>
              <a:avLst/>
              <a:gdLst>
                <a:gd name="connsiteX0" fmla="*/ 30 w 257560"/>
                <a:gd name="connsiteY0" fmla="*/ 76765 h 76769"/>
                <a:gd name="connsiteX1" fmla="*/ 123855 w 257560"/>
                <a:gd name="connsiteY1" fmla="*/ 25965 h 76769"/>
                <a:gd name="connsiteX2" fmla="*/ 101630 w 257560"/>
                <a:gd name="connsiteY2" fmla="*/ 25965 h 76769"/>
                <a:gd name="connsiteX3" fmla="*/ 174655 w 257560"/>
                <a:gd name="connsiteY3" fmla="*/ 10090 h 76769"/>
                <a:gd name="connsiteX4" fmla="*/ 257205 w 257560"/>
                <a:gd name="connsiteY4" fmla="*/ 10090 h 76769"/>
                <a:gd name="connsiteX5" fmla="*/ 203230 w 257560"/>
                <a:gd name="connsiteY5" fmla="*/ 6915 h 76769"/>
                <a:gd name="connsiteX6" fmla="*/ 171480 w 257560"/>
                <a:gd name="connsiteY6" fmla="*/ 565 h 76769"/>
                <a:gd name="connsiteX7" fmla="*/ 136555 w 257560"/>
                <a:gd name="connsiteY7" fmla="*/ 22790 h 76769"/>
                <a:gd name="connsiteX8" fmla="*/ 30 w 257560"/>
                <a:gd name="connsiteY8" fmla="*/ 76765 h 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60" h="76769">
                  <a:moveTo>
                    <a:pt x="30" y="76765"/>
                  </a:moveTo>
                  <a:cubicBezTo>
                    <a:pt x="-2087" y="77294"/>
                    <a:pt x="106922" y="34432"/>
                    <a:pt x="123855" y="25965"/>
                  </a:cubicBezTo>
                  <a:cubicBezTo>
                    <a:pt x="140788" y="17498"/>
                    <a:pt x="93163" y="28611"/>
                    <a:pt x="101630" y="25965"/>
                  </a:cubicBezTo>
                  <a:cubicBezTo>
                    <a:pt x="110097" y="23319"/>
                    <a:pt x="148726" y="12736"/>
                    <a:pt x="174655" y="10090"/>
                  </a:cubicBezTo>
                  <a:cubicBezTo>
                    <a:pt x="200584" y="7444"/>
                    <a:pt x="252443" y="10619"/>
                    <a:pt x="257205" y="10090"/>
                  </a:cubicBezTo>
                  <a:cubicBezTo>
                    <a:pt x="261968" y="9561"/>
                    <a:pt x="217517" y="8502"/>
                    <a:pt x="203230" y="6915"/>
                  </a:cubicBezTo>
                  <a:cubicBezTo>
                    <a:pt x="188943" y="5328"/>
                    <a:pt x="182593" y="-2081"/>
                    <a:pt x="171480" y="565"/>
                  </a:cubicBezTo>
                  <a:cubicBezTo>
                    <a:pt x="160367" y="3211"/>
                    <a:pt x="163543" y="9561"/>
                    <a:pt x="136555" y="22790"/>
                  </a:cubicBezTo>
                  <a:cubicBezTo>
                    <a:pt x="109568" y="36019"/>
                    <a:pt x="2147" y="76236"/>
                    <a:pt x="30" y="7676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5ED2E4A3-C0E8-F63F-70FD-CC1D729D85D2}"/>
                </a:ext>
              </a:extLst>
            </p:cNvPr>
            <p:cNvSpPr/>
            <p:nvPr/>
          </p:nvSpPr>
          <p:spPr>
            <a:xfrm>
              <a:off x="6391070" y="2460509"/>
              <a:ext cx="181649" cy="130353"/>
            </a:xfrm>
            <a:custGeom>
              <a:avLst/>
              <a:gdLst>
                <a:gd name="connsiteX0" fmla="*/ 205 w 181649"/>
                <a:gd name="connsiteY0" fmla="*/ 130291 h 130353"/>
                <a:gd name="connsiteX1" fmla="*/ 66880 w 181649"/>
                <a:gd name="connsiteY1" fmla="*/ 63616 h 130353"/>
                <a:gd name="connsiteX2" fmla="*/ 51005 w 181649"/>
                <a:gd name="connsiteY2" fmla="*/ 31866 h 130353"/>
                <a:gd name="connsiteX3" fmla="*/ 101805 w 181649"/>
                <a:gd name="connsiteY3" fmla="*/ 38216 h 130353"/>
                <a:gd name="connsiteX4" fmla="*/ 181180 w 181649"/>
                <a:gd name="connsiteY4" fmla="*/ 116 h 130353"/>
                <a:gd name="connsiteX5" fmla="*/ 136730 w 181649"/>
                <a:gd name="connsiteY5" fmla="*/ 25516 h 130353"/>
                <a:gd name="connsiteX6" fmla="*/ 92280 w 181649"/>
                <a:gd name="connsiteY6" fmla="*/ 50916 h 130353"/>
                <a:gd name="connsiteX7" fmla="*/ 205 w 181649"/>
                <a:gd name="connsiteY7" fmla="*/ 130291 h 13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649" h="130353">
                  <a:moveTo>
                    <a:pt x="205" y="130291"/>
                  </a:moveTo>
                  <a:cubicBezTo>
                    <a:pt x="-4028" y="132408"/>
                    <a:pt x="58413" y="80020"/>
                    <a:pt x="66880" y="63616"/>
                  </a:cubicBezTo>
                  <a:cubicBezTo>
                    <a:pt x="75347" y="47212"/>
                    <a:pt x="45184" y="36099"/>
                    <a:pt x="51005" y="31866"/>
                  </a:cubicBezTo>
                  <a:cubicBezTo>
                    <a:pt x="56826" y="27633"/>
                    <a:pt x="80109" y="43508"/>
                    <a:pt x="101805" y="38216"/>
                  </a:cubicBezTo>
                  <a:cubicBezTo>
                    <a:pt x="123501" y="32924"/>
                    <a:pt x="175359" y="2233"/>
                    <a:pt x="181180" y="116"/>
                  </a:cubicBezTo>
                  <a:cubicBezTo>
                    <a:pt x="187001" y="-2001"/>
                    <a:pt x="136730" y="25516"/>
                    <a:pt x="136730" y="25516"/>
                  </a:cubicBezTo>
                  <a:cubicBezTo>
                    <a:pt x="121913" y="33983"/>
                    <a:pt x="112388" y="35570"/>
                    <a:pt x="92280" y="50916"/>
                  </a:cubicBezTo>
                  <a:cubicBezTo>
                    <a:pt x="72172" y="66262"/>
                    <a:pt x="4438" y="128174"/>
                    <a:pt x="205" y="13029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7A350F59-7854-2942-4209-898DCA7A2ADF}"/>
                </a:ext>
              </a:extLst>
            </p:cNvPr>
            <p:cNvSpPr/>
            <p:nvPr/>
          </p:nvSpPr>
          <p:spPr>
            <a:xfrm>
              <a:off x="6591231" y="2441575"/>
              <a:ext cx="117544" cy="85861"/>
            </a:xfrm>
            <a:custGeom>
              <a:avLst/>
              <a:gdLst>
                <a:gd name="connsiteX0" fmla="*/ 69 w 117544"/>
                <a:gd name="connsiteY0" fmla="*/ 0 h 85861"/>
                <a:gd name="connsiteX1" fmla="*/ 73094 w 117544"/>
                <a:gd name="connsiteY1" fmla="*/ 38100 h 85861"/>
                <a:gd name="connsiteX2" fmla="*/ 114369 w 117544"/>
                <a:gd name="connsiteY2" fmla="*/ 22225 h 85861"/>
                <a:gd name="connsiteX3" fmla="*/ 104844 w 117544"/>
                <a:gd name="connsiteY3" fmla="*/ 41275 h 85861"/>
                <a:gd name="connsiteX4" fmla="*/ 60394 w 117544"/>
                <a:gd name="connsiteY4" fmla="*/ 85725 h 85861"/>
                <a:gd name="connsiteX5" fmla="*/ 117544 w 117544"/>
                <a:gd name="connsiteY5" fmla="*/ 25400 h 85861"/>
                <a:gd name="connsiteX6" fmla="*/ 60394 w 117544"/>
                <a:gd name="connsiteY6" fmla="*/ 38100 h 85861"/>
                <a:gd name="connsiteX7" fmla="*/ 69 w 117544"/>
                <a:gd name="connsiteY7" fmla="*/ 0 h 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44" h="85861">
                  <a:moveTo>
                    <a:pt x="69" y="0"/>
                  </a:moveTo>
                  <a:cubicBezTo>
                    <a:pt x="2186" y="0"/>
                    <a:pt x="54044" y="34396"/>
                    <a:pt x="73094" y="38100"/>
                  </a:cubicBezTo>
                  <a:cubicBezTo>
                    <a:pt x="92144" y="41804"/>
                    <a:pt x="114369" y="22225"/>
                    <a:pt x="114369" y="22225"/>
                  </a:cubicBezTo>
                  <a:cubicBezTo>
                    <a:pt x="119661" y="22754"/>
                    <a:pt x="113840" y="30692"/>
                    <a:pt x="104844" y="41275"/>
                  </a:cubicBezTo>
                  <a:cubicBezTo>
                    <a:pt x="95848" y="51858"/>
                    <a:pt x="58277" y="88371"/>
                    <a:pt x="60394" y="85725"/>
                  </a:cubicBezTo>
                  <a:cubicBezTo>
                    <a:pt x="62511" y="83079"/>
                    <a:pt x="117544" y="33337"/>
                    <a:pt x="117544" y="25400"/>
                  </a:cubicBezTo>
                  <a:cubicBezTo>
                    <a:pt x="117544" y="17463"/>
                    <a:pt x="75740" y="41275"/>
                    <a:pt x="60394" y="38100"/>
                  </a:cubicBezTo>
                  <a:cubicBezTo>
                    <a:pt x="45048" y="34925"/>
                    <a:pt x="-2048" y="0"/>
                    <a:pt x="6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4B8AC469-B458-48A6-E3DF-0C0A355EB864}"/>
                </a:ext>
              </a:extLst>
            </p:cNvPr>
            <p:cNvSpPr/>
            <p:nvPr/>
          </p:nvSpPr>
          <p:spPr>
            <a:xfrm>
              <a:off x="5587984" y="2438228"/>
              <a:ext cx="238676" cy="104992"/>
            </a:xfrm>
            <a:custGeom>
              <a:avLst/>
              <a:gdLst>
                <a:gd name="connsiteX0" fmla="*/ 16 w 238676"/>
                <a:gd name="connsiteY0" fmla="*/ 104947 h 104992"/>
                <a:gd name="connsiteX1" fmla="*/ 69866 w 238676"/>
                <a:gd name="connsiteY1" fmla="*/ 16047 h 104992"/>
                <a:gd name="connsiteX2" fmla="*/ 123841 w 238676"/>
                <a:gd name="connsiteY2" fmla="*/ 28747 h 104992"/>
                <a:gd name="connsiteX3" fmla="*/ 123841 w 238676"/>
                <a:gd name="connsiteY3" fmla="*/ 172 h 104992"/>
                <a:gd name="connsiteX4" fmla="*/ 238141 w 238676"/>
                <a:gd name="connsiteY4" fmla="*/ 44622 h 104992"/>
                <a:gd name="connsiteX5" fmla="*/ 165116 w 238676"/>
                <a:gd name="connsiteY5" fmla="*/ 22397 h 104992"/>
                <a:gd name="connsiteX6" fmla="*/ 127016 w 238676"/>
                <a:gd name="connsiteY6" fmla="*/ 19222 h 104992"/>
                <a:gd name="connsiteX7" fmla="*/ 73041 w 238676"/>
                <a:gd name="connsiteY7" fmla="*/ 35097 h 104992"/>
                <a:gd name="connsiteX8" fmla="*/ 76216 w 238676"/>
                <a:gd name="connsiteY8" fmla="*/ 28747 h 104992"/>
                <a:gd name="connsiteX9" fmla="*/ 16 w 238676"/>
                <a:gd name="connsiteY9" fmla="*/ 104947 h 10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676" h="104992">
                  <a:moveTo>
                    <a:pt x="16" y="104947"/>
                  </a:moveTo>
                  <a:cubicBezTo>
                    <a:pt x="-1042" y="102830"/>
                    <a:pt x="49229" y="28747"/>
                    <a:pt x="69866" y="16047"/>
                  </a:cubicBezTo>
                  <a:cubicBezTo>
                    <a:pt x="90503" y="3347"/>
                    <a:pt x="114845" y="31393"/>
                    <a:pt x="123841" y="28747"/>
                  </a:cubicBezTo>
                  <a:cubicBezTo>
                    <a:pt x="132837" y="26101"/>
                    <a:pt x="104791" y="-2474"/>
                    <a:pt x="123841" y="172"/>
                  </a:cubicBezTo>
                  <a:cubicBezTo>
                    <a:pt x="142891" y="2818"/>
                    <a:pt x="231262" y="40918"/>
                    <a:pt x="238141" y="44622"/>
                  </a:cubicBezTo>
                  <a:cubicBezTo>
                    <a:pt x="245020" y="48326"/>
                    <a:pt x="183637" y="26630"/>
                    <a:pt x="165116" y="22397"/>
                  </a:cubicBezTo>
                  <a:cubicBezTo>
                    <a:pt x="146595" y="18164"/>
                    <a:pt x="142362" y="17105"/>
                    <a:pt x="127016" y="19222"/>
                  </a:cubicBezTo>
                  <a:cubicBezTo>
                    <a:pt x="111670" y="21339"/>
                    <a:pt x="73041" y="35097"/>
                    <a:pt x="73041" y="35097"/>
                  </a:cubicBezTo>
                  <a:cubicBezTo>
                    <a:pt x="64574" y="36684"/>
                    <a:pt x="84683" y="22397"/>
                    <a:pt x="76216" y="28747"/>
                  </a:cubicBezTo>
                  <a:cubicBezTo>
                    <a:pt x="67749" y="35097"/>
                    <a:pt x="1074" y="107064"/>
                    <a:pt x="16" y="10494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747283DA-2727-3EE4-E2F8-87D3EEF709C6}"/>
                </a:ext>
              </a:extLst>
            </p:cNvPr>
            <p:cNvSpPr/>
            <p:nvPr/>
          </p:nvSpPr>
          <p:spPr>
            <a:xfrm>
              <a:off x="5870575" y="2492317"/>
              <a:ext cx="131241" cy="82608"/>
            </a:xfrm>
            <a:custGeom>
              <a:avLst/>
              <a:gdLst>
                <a:gd name="connsiteX0" fmla="*/ 0 w 131241"/>
                <a:gd name="connsiteY0" fmla="*/ 58 h 82608"/>
                <a:gd name="connsiteX1" fmla="*/ 104775 w 131241"/>
                <a:gd name="connsiteY1" fmla="*/ 50858 h 82608"/>
                <a:gd name="connsiteX2" fmla="*/ 73025 w 131241"/>
                <a:gd name="connsiteY2" fmla="*/ 41333 h 82608"/>
                <a:gd name="connsiteX3" fmla="*/ 130175 w 131241"/>
                <a:gd name="connsiteY3" fmla="*/ 82608 h 82608"/>
                <a:gd name="connsiteX4" fmla="*/ 104775 w 131241"/>
                <a:gd name="connsiteY4" fmla="*/ 41333 h 82608"/>
                <a:gd name="connsiteX5" fmla="*/ 0 w 131241"/>
                <a:gd name="connsiteY5" fmla="*/ 58 h 8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41" h="82608">
                  <a:moveTo>
                    <a:pt x="0" y="58"/>
                  </a:moveTo>
                  <a:cubicBezTo>
                    <a:pt x="0" y="1645"/>
                    <a:pt x="92604" y="43979"/>
                    <a:pt x="104775" y="50858"/>
                  </a:cubicBezTo>
                  <a:cubicBezTo>
                    <a:pt x="116946" y="57737"/>
                    <a:pt x="68792" y="36041"/>
                    <a:pt x="73025" y="41333"/>
                  </a:cubicBezTo>
                  <a:cubicBezTo>
                    <a:pt x="77258" y="46625"/>
                    <a:pt x="124883" y="82608"/>
                    <a:pt x="130175" y="82608"/>
                  </a:cubicBezTo>
                  <a:cubicBezTo>
                    <a:pt x="135467" y="82608"/>
                    <a:pt x="120121" y="52975"/>
                    <a:pt x="104775" y="41333"/>
                  </a:cubicBezTo>
                  <a:cubicBezTo>
                    <a:pt x="89429" y="29691"/>
                    <a:pt x="0" y="-1529"/>
                    <a:pt x="0" y="5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FD7D9E06-BAB1-E7F4-F593-E24BE8430D99}"/>
                </a:ext>
              </a:extLst>
            </p:cNvPr>
            <p:cNvSpPr/>
            <p:nvPr/>
          </p:nvSpPr>
          <p:spPr>
            <a:xfrm>
              <a:off x="5597189" y="2530435"/>
              <a:ext cx="375395" cy="85790"/>
            </a:xfrm>
            <a:custGeom>
              <a:avLst/>
              <a:gdLst>
                <a:gd name="connsiteX0" fmla="*/ 336 w 375395"/>
                <a:gd name="connsiteY0" fmla="*/ 9565 h 85790"/>
                <a:gd name="connsiteX1" fmla="*/ 108286 w 375395"/>
                <a:gd name="connsiteY1" fmla="*/ 6390 h 85790"/>
                <a:gd name="connsiteX2" fmla="*/ 174961 w 375395"/>
                <a:gd name="connsiteY2" fmla="*/ 28615 h 85790"/>
                <a:gd name="connsiteX3" fmla="*/ 127336 w 375395"/>
                <a:gd name="connsiteY3" fmla="*/ 28615 h 85790"/>
                <a:gd name="connsiteX4" fmla="*/ 238461 w 375395"/>
                <a:gd name="connsiteY4" fmla="*/ 34965 h 85790"/>
                <a:gd name="connsiteX5" fmla="*/ 213061 w 375395"/>
                <a:gd name="connsiteY5" fmla="*/ 12740 h 85790"/>
                <a:gd name="connsiteX6" fmla="*/ 324186 w 375395"/>
                <a:gd name="connsiteY6" fmla="*/ 54015 h 85790"/>
                <a:gd name="connsiteX7" fmla="*/ 257511 w 375395"/>
                <a:gd name="connsiteY7" fmla="*/ 34965 h 85790"/>
                <a:gd name="connsiteX8" fmla="*/ 374986 w 375395"/>
                <a:gd name="connsiteY8" fmla="*/ 85765 h 85790"/>
                <a:gd name="connsiteX9" fmla="*/ 292436 w 375395"/>
                <a:gd name="connsiteY9" fmla="*/ 41315 h 85790"/>
                <a:gd name="connsiteX10" fmla="*/ 190836 w 375395"/>
                <a:gd name="connsiteY10" fmla="*/ 6390 h 85790"/>
                <a:gd name="connsiteX11" fmla="*/ 222586 w 375395"/>
                <a:gd name="connsiteY11" fmla="*/ 31790 h 85790"/>
                <a:gd name="connsiteX12" fmla="*/ 178136 w 375395"/>
                <a:gd name="connsiteY12" fmla="*/ 9565 h 85790"/>
                <a:gd name="connsiteX13" fmla="*/ 146386 w 375395"/>
                <a:gd name="connsiteY13" fmla="*/ 40 h 85790"/>
                <a:gd name="connsiteX14" fmla="*/ 336 w 375395"/>
                <a:gd name="connsiteY14" fmla="*/ 9565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5395" h="85790">
                  <a:moveTo>
                    <a:pt x="336" y="9565"/>
                  </a:moveTo>
                  <a:cubicBezTo>
                    <a:pt x="-6014" y="10623"/>
                    <a:pt x="79182" y="3215"/>
                    <a:pt x="108286" y="6390"/>
                  </a:cubicBezTo>
                  <a:cubicBezTo>
                    <a:pt x="137390" y="9565"/>
                    <a:pt x="171786" y="24911"/>
                    <a:pt x="174961" y="28615"/>
                  </a:cubicBezTo>
                  <a:cubicBezTo>
                    <a:pt x="178136" y="32319"/>
                    <a:pt x="116753" y="27557"/>
                    <a:pt x="127336" y="28615"/>
                  </a:cubicBezTo>
                  <a:cubicBezTo>
                    <a:pt x="137919" y="29673"/>
                    <a:pt x="224174" y="37611"/>
                    <a:pt x="238461" y="34965"/>
                  </a:cubicBezTo>
                  <a:cubicBezTo>
                    <a:pt x="252748" y="32319"/>
                    <a:pt x="198774" y="9565"/>
                    <a:pt x="213061" y="12740"/>
                  </a:cubicBezTo>
                  <a:cubicBezTo>
                    <a:pt x="227348" y="15915"/>
                    <a:pt x="316778" y="50311"/>
                    <a:pt x="324186" y="54015"/>
                  </a:cubicBezTo>
                  <a:cubicBezTo>
                    <a:pt x="331594" y="57719"/>
                    <a:pt x="249044" y="29673"/>
                    <a:pt x="257511" y="34965"/>
                  </a:cubicBezTo>
                  <a:cubicBezTo>
                    <a:pt x="265978" y="40257"/>
                    <a:pt x="369165" y="84707"/>
                    <a:pt x="374986" y="85765"/>
                  </a:cubicBezTo>
                  <a:cubicBezTo>
                    <a:pt x="380807" y="86823"/>
                    <a:pt x="323128" y="54544"/>
                    <a:pt x="292436" y="41315"/>
                  </a:cubicBezTo>
                  <a:cubicBezTo>
                    <a:pt x="261744" y="28086"/>
                    <a:pt x="202478" y="7977"/>
                    <a:pt x="190836" y="6390"/>
                  </a:cubicBezTo>
                  <a:cubicBezTo>
                    <a:pt x="179194" y="4803"/>
                    <a:pt x="224703" y="31261"/>
                    <a:pt x="222586" y="31790"/>
                  </a:cubicBezTo>
                  <a:cubicBezTo>
                    <a:pt x="220469" y="32319"/>
                    <a:pt x="190836" y="14857"/>
                    <a:pt x="178136" y="9565"/>
                  </a:cubicBezTo>
                  <a:cubicBezTo>
                    <a:pt x="165436" y="4273"/>
                    <a:pt x="174432" y="-489"/>
                    <a:pt x="146386" y="40"/>
                  </a:cubicBezTo>
                  <a:cubicBezTo>
                    <a:pt x="118340" y="569"/>
                    <a:pt x="6686" y="8507"/>
                    <a:pt x="336" y="956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E752677E-378E-7F9B-8207-D774A6037803}"/>
                </a:ext>
              </a:extLst>
            </p:cNvPr>
            <p:cNvSpPr/>
            <p:nvPr/>
          </p:nvSpPr>
          <p:spPr>
            <a:xfrm>
              <a:off x="6247511" y="2691991"/>
              <a:ext cx="32728" cy="350295"/>
            </a:xfrm>
            <a:custGeom>
              <a:avLst/>
              <a:gdLst>
                <a:gd name="connsiteX0" fmla="*/ 32639 w 32728"/>
                <a:gd name="connsiteY0" fmla="*/ 409 h 350295"/>
                <a:gd name="connsiteX1" fmla="*/ 10414 w 32728"/>
                <a:gd name="connsiteY1" fmla="*/ 175034 h 350295"/>
                <a:gd name="connsiteX2" fmla="*/ 10414 w 32728"/>
                <a:gd name="connsiteY2" fmla="*/ 349659 h 350295"/>
                <a:gd name="connsiteX3" fmla="*/ 889 w 32728"/>
                <a:gd name="connsiteY3" fmla="*/ 225834 h 350295"/>
                <a:gd name="connsiteX4" fmla="*/ 32639 w 32728"/>
                <a:gd name="connsiteY4" fmla="*/ 409 h 35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28" h="350295">
                  <a:moveTo>
                    <a:pt x="32639" y="409"/>
                  </a:moveTo>
                  <a:cubicBezTo>
                    <a:pt x="34226" y="-8058"/>
                    <a:pt x="14118" y="116826"/>
                    <a:pt x="10414" y="175034"/>
                  </a:cubicBezTo>
                  <a:cubicBezTo>
                    <a:pt x="6710" y="233242"/>
                    <a:pt x="12001" y="341192"/>
                    <a:pt x="10414" y="349659"/>
                  </a:cubicBezTo>
                  <a:cubicBezTo>
                    <a:pt x="8827" y="358126"/>
                    <a:pt x="-3344" y="280338"/>
                    <a:pt x="889" y="225834"/>
                  </a:cubicBezTo>
                  <a:cubicBezTo>
                    <a:pt x="5122" y="171330"/>
                    <a:pt x="31052" y="8876"/>
                    <a:pt x="32639" y="40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21D69CC2-D3C5-DEE2-D803-63BAB697B314}"/>
                </a:ext>
              </a:extLst>
            </p:cNvPr>
            <p:cNvSpPr/>
            <p:nvPr/>
          </p:nvSpPr>
          <p:spPr>
            <a:xfrm>
              <a:off x="6155602" y="2733602"/>
              <a:ext cx="32787" cy="311313"/>
            </a:xfrm>
            <a:custGeom>
              <a:avLst/>
              <a:gdLst>
                <a:gd name="connsiteX0" fmla="*/ 32473 w 32787"/>
                <a:gd name="connsiteY0" fmla="*/ 73 h 311313"/>
                <a:gd name="connsiteX1" fmla="*/ 16598 w 32787"/>
                <a:gd name="connsiteY1" fmla="*/ 168348 h 311313"/>
                <a:gd name="connsiteX2" fmla="*/ 10248 w 32787"/>
                <a:gd name="connsiteY2" fmla="*/ 209623 h 311313"/>
                <a:gd name="connsiteX3" fmla="*/ 10248 w 32787"/>
                <a:gd name="connsiteY3" fmla="*/ 311223 h 311313"/>
                <a:gd name="connsiteX4" fmla="*/ 723 w 32787"/>
                <a:gd name="connsiteY4" fmla="*/ 190573 h 311313"/>
                <a:gd name="connsiteX5" fmla="*/ 32473 w 32787"/>
                <a:gd name="connsiteY5" fmla="*/ 73 h 31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87" h="311313">
                  <a:moveTo>
                    <a:pt x="32473" y="73"/>
                  </a:moveTo>
                  <a:cubicBezTo>
                    <a:pt x="35119" y="-3631"/>
                    <a:pt x="20302" y="133423"/>
                    <a:pt x="16598" y="168348"/>
                  </a:cubicBezTo>
                  <a:cubicBezTo>
                    <a:pt x="12894" y="203273"/>
                    <a:pt x="11306" y="185811"/>
                    <a:pt x="10248" y="209623"/>
                  </a:cubicBezTo>
                  <a:cubicBezTo>
                    <a:pt x="9190" y="233435"/>
                    <a:pt x="11835" y="314398"/>
                    <a:pt x="10248" y="311223"/>
                  </a:cubicBezTo>
                  <a:cubicBezTo>
                    <a:pt x="8661" y="308048"/>
                    <a:pt x="-2981" y="238727"/>
                    <a:pt x="723" y="190573"/>
                  </a:cubicBezTo>
                  <a:cubicBezTo>
                    <a:pt x="4427" y="142419"/>
                    <a:pt x="29827" y="3777"/>
                    <a:pt x="32473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39A63EE3-DBAD-558E-DEFB-8E9FB5E740FF}"/>
                </a:ext>
              </a:extLst>
            </p:cNvPr>
            <p:cNvSpPr/>
            <p:nvPr/>
          </p:nvSpPr>
          <p:spPr>
            <a:xfrm>
              <a:off x="6264215" y="3098758"/>
              <a:ext cx="66738" cy="190615"/>
            </a:xfrm>
            <a:custGeom>
              <a:avLst/>
              <a:gdLst>
                <a:gd name="connsiteX0" fmla="*/ 60 w 66738"/>
                <a:gd name="connsiteY0" fmla="*/ 42 h 190615"/>
                <a:gd name="connsiteX1" fmla="*/ 54035 w 66738"/>
                <a:gd name="connsiteY1" fmla="*/ 107992 h 190615"/>
                <a:gd name="connsiteX2" fmla="*/ 12760 w 66738"/>
                <a:gd name="connsiteY2" fmla="*/ 190542 h 190615"/>
                <a:gd name="connsiteX3" fmla="*/ 66735 w 66738"/>
                <a:gd name="connsiteY3" fmla="*/ 120692 h 190615"/>
                <a:gd name="connsiteX4" fmla="*/ 60 w 66738"/>
                <a:gd name="connsiteY4" fmla="*/ 42 h 19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8" h="190615">
                  <a:moveTo>
                    <a:pt x="60" y="42"/>
                  </a:moveTo>
                  <a:cubicBezTo>
                    <a:pt x="-2057" y="-2075"/>
                    <a:pt x="51918" y="76242"/>
                    <a:pt x="54035" y="107992"/>
                  </a:cubicBezTo>
                  <a:cubicBezTo>
                    <a:pt x="56152" y="139742"/>
                    <a:pt x="10643" y="188425"/>
                    <a:pt x="12760" y="190542"/>
                  </a:cubicBezTo>
                  <a:cubicBezTo>
                    <a:pt x="14877" y="192659"/>
                    <a:pt x="67264" y="148738"/>
                    <a:pt x="66735" y="120692"/>
                  </a:cubicBezTo>
                  <a:cubicBezTo>
                    <a:pt x="66206" y="92646"/>
                    <a:pt x="2177" y="2159"/>
                    <a:pt x="60" y="4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BBA18A6A-209D-55DB-3462-A16EE48B03BD}"/>
                </a:ext>
              </a:extLst>
            </p:cNvPr>
            <p:cNvSpPr/>
            <p:nvPr/>
          </p:nvSpPr>
          <p:spPr>
            <a:xfrm>
              <a:off x="6130168" y="3079545"/>
              <a:ext cx="70712" cy="204593"/>
            </a:xfrm>
            <a:custGeom>
              <a:avLst/>
              <a:gdLst>
                <a:gd name="connsiteX0" fmla="*/ 70607 w 70712"/>
                <a:gd name="connsiteY0" fmla="*/ 205 h 204593"/>
                <a:gd name="connsiteX1" fmla="*/ 16632 w 70712"/>
                <a:gd name="connsiteY1" fmla="*/ 95455 h 204593"/>
                <a:gd name="connsiteX2" fmla="*/ 19807 w 70712"/>
                <a:gd name="connsiteY2" fmla="*/ 124030 h 204593"/>
                <a:gd name="connsiteX3" fmla="*/ 61082 w 70712"/>
                <a:gd name="connsiteY3" fmla="*/ 203405 h 204593"/>
                <a:gd name="connsiteX4" fmla="*/ 29332 w 70712"/>
                <a:gd name="connsiteY4" fmla="*/ 168480 h 204593"/>
                <a:gd name="connsiteX5" fmla="*/ 757 w 70712"/>
                <a:gd name="connsiteY5" fmla="*/ 124030 h 204593"/>
                <a:gd name="connsiteX6" fmla="*/ 70607 w 70712"/>
                <a:gd name="connsiteY6" fmla="*/ 205 h 2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12" h="204593">
                  <a:moveTo>
                    <a:pt x="70607" y="205"/>
                  </a:moveTo>
                  <a:cubicBezTo>
                    <a:pt x="73253" y="-4557"/>
                    <a:pt x="25099" y="74817"/>
                    <a:pt x="16632" y="95455"/>
                  </a:cubicBezTo>
                  <a:cubicBezTo>
                    <a:pt x="8165" y="116093"/>
                    <a:pt x="12399" y="106038"/>
                    <a:pt x="19807" y="124030"/>
                  </a:cubicBezTo>
                  <a:cubicBezTo>
                    <a:pt x="27215" y="142022"/>
                    <a:pt x="59495" y="195997"/>
                    <a:pt x="61082" y="203405"/>
                  </a:cubicBezTo>
                  <a:cubicBezTo>
                    <a:pt x="62669" y="210813"/>
                    <a:pt x="39386" y="181709"/>
                    <a:pt x="29332" y="168480"/>
                  </a:cubicBezTo>
                  <a:cubicBezTo>
                    <a:pt x="19278" y="155251"/>
                    <a:pt x="-4535" y="146255"/>
                    <a:pt x="757" y="124030"/>
                  </a:cubicBezTo>
                  <a:cubicBezTo>
                    <a:pt x="6049" y="101805"/>
                    <a:pt x="67961" y="4967"/>
                    <a:pt x="70607" y="2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6BD853DF-E8F1-BAE8-F1C6-A8E57A0A2E13}"/>
                </a:ext>
              </a:extLst>
            </p:cNvPr>
            <p:cNvSpPr/>
            <p:nvPr/>
          </p:nvSpPr>
          <p:spPr>
            <a:xfrm>
              <a:off x="5966054" y="3060305"/>
              <a:ext cx="88913" cy="156321"/>
            </a:xfrm>
            <a:custGeom>
              <a:avLst/>
              <a:gdLst>
                <a:gd name="connsiteX0" fmla="*/ 88671 w 88913"/>
                <a:gd name="connsiteY0" fmla="*/ 395 h 156321"/>
                <a:gd name="connsiteX1" fmla="*/ 28346 w 88913"/>
                <a:gd name="connsiteY1" fmla="*/ 63895 h 156321"/>
                <a:gd name="connsiteX2" fmla="*/ 15646 w 88913"/>
                <a:gd name="connsiteY2" fmla="*/ 117870 h 156321"/>
                <a:gd name="connsiteX3" fmla="*/ 15646 w 88913"/>
                <a:gd name="connsiteY3" fmla="*/ 155970 h 156321"/>
                <a:gd name="connsiteX4" fmla="*/ 2946 w 88913"/>
                <a:gd name="connsiteY4" fmla="*/ 95645 h 156321"/>
                <a:gd name="connsiteX5" fmla="*/ 88671 w 88913"/>
                <a:gd name="connsiteY5" fmla="*/ 395 h 1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13" h="156321">
                  <a:moveTo>
                    <a:pt x="88671" y="395"/>
                  </a:moveTo>
                  <a:cubicBezTo>
                    <a:pt x="92904" y="-4897"/>
                    <a:pt x="40517" y="44316"/>
                    <a:pt x="28346" y="63895"/>
                  </a:cubicBezTo>
                  <a:cubicBezTo>
                    <a:pt x="16175" y="83474"/>
                    <a:pt x="17763" y="102524"/>
                    <a:pt x="15646" y="117870"/>
                  </a:cubicBezTo>
                  <a:cubicBezTo>
                    <a:pt x="13529" y="133216"/>
                    <a:pt x="17763" y="159674"/>
                    <a:pt x="15646" y="155970"/>
                  </a:cubicBezTo>
                  <a:cubicBezTo>
                    <a:pt x="13529" y="152266"/>
                    <a:pt x="-7637" y="118399"/>
                    <a:pt x="2946" y="95645"/>
                  </a:cubicBezTo>
                  <a:cubicBezTo>
                    <a:pt x="13529" y="72891"/>
                    <a:pt x="84438" y="5687"/>
                    <a:pt x="88671" y="39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0A359233-F23A-56A1-70A9-E187C013927C}"/>
                </a:ext>
              </a:extLst>
            </p:cNvPr>
            <p:cNvSpPr/>
            <p:nvPr/>
          </p:nvSpPr>
          <p:spPr>
            <a:xfrm>
              <a:off x="6327662" y="3051145"/>
              <a:ext cx="41421" cy="142959"/>
            </a:xfrm>
            <a:custGeom>
              <a:avLst/>
              <a:gdLst>
                <a:gd name="connsiteX0" fmla="*/ 113 w 41421"/>
                <a:gd name="connsiteY0" fmla="*/ 30 h 142959"/>
                <a:gd name="connsiteX1" fmla="*/ 28688 w 41421"/>
                <a:gd name="connsiteY1" fmla="*/ 82580 h 142959"/>
                <a:gd name="connsiteX2" fmla="*/ 15988 w 41421"/>
                <a:gd name="connsiteY2" fmla="*/ 142905 h 142959"/>
                <a:gd name="connsiteX3" fmla="*/ 41388 w 41421"/>
                <a:gd name="connsiteY3" fmla="*/ 92105 h 142959"/>
                <a:gd name="connsiteX4" fmla="*/ 113 w 41421"/>
                <a:gd name="connsiteY4" fmla="*/ 30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1" h="142959">
                  <a:moveTo>
                    <a:pt x="113" y="30"/>
                  </a:moveTo>
                  <a:cubicBezTo>
                    <a:pt x="-2004" y="-1558"/>
                    <a:pt x="26042" y="58768"/>
                    <a:pt x="28688" y="82580"/>
                  </a:cubicBezTo>
                  <a:cubicBezTo>
                    <a:pt x="31334" y="106392"/>
                    <a:pt x="13871" y="141317"/>
                    <a:pt x="15988" y="142905"/>
                  </a:cubicBezTo>
                  <a:cubicBezTo>
                    <a:pt x="18105" y="144493"/>
                    <a:pt x="42446" y="111155"/>
                    <a:pt x="41388" y="92105"/>
                  </a:cubicBezTo>
                  <a:cubicBezTo>
                    <a:pt x="40330" y="73055"/>
                    <a:pt x="2230" y="1618"/>
                    <a:pt x="113" y="3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106F9741-C38E-C4F1-AD9A-2B163D6EE968}"/>
                </a:ext>
              </a:extLst>
            </p:cNvPr>
            <p:cNvSpPr/>
            <p:nvPr/>
          </p:nvSpPr>
          <p:spPr>
            <a:xfrm>
              <a:off x="6198489" y="2673344"/>
              <a:ext cx="46760" cy="385624"/>
            </a:xfrm>
            <a:custGeom>
              <a:avLst/>
              <a:gdLst>
                <a:gd name="connsiteX0" fmla="*/ 46736 w 46760"/>
                <a:gd name="connsiteY0" fmla="*/ 6 h 385624"/>
                <a:gd name="connsiteX1" fmla="*/ 8636 w 46760"/>
                <a:gd name="connsiteY1" fmla="*/ 196856 h 385624"/>
                <a:gd name="connsiteX2" fmla="*/ 14986 w 46760"/>
                <a:gd name="connsiteY2" fmla="*/ 384181 h 385624"/>
                <a:gd name="connsiteX3" fmla="*/ 5461 w 46760"/>
                <a:gd name="connsiteY3" fmla="*/ 279406 h 385624"/>
                <a:gd name="connsiteX4" fmla="*/ 2286 w 46760"/>
                <a:gd name="connsiteY4" fmla="*/ 203206 h 385624"/>
                <a:gd name="connsiteX5" fmla="*/ 46736 w 46760"/>
                <a:gd name="connsiteY5" fmla="*/ 6 h 3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0" h="385624">
                  <a:moveTo>
                    <a:pt x="46736" y="6"/>
                  </a:moveTo>
                  <a:cubicBezTo>
                    <a:pt x="47794" y="-1052"/>
                    <a:pt x="13928" y="132827"/>
                    <a:pt x="8636" y="196856"/>
                  </a:cubicBezTo>
                  <a:cubicBezTo>
                    <a:pt x="3344" y="260885"/>
                    <a:pt x="15515" y="370423"/>
                    <a:pt x="14986" y="384181"/>
                  </a:cubicBezTo>
                  <a:cubicBezTo>
                    <a:pt x="14457" y="397939"/>
                    <a:pt x="7578" y="309568"/>
                    <a:pt x="5461" y="279406"/>
                  </a:cubicBezTo>
                  <a:cubicBezTo>
                    <a:pt x="3344" y="249244"/>
                    <a:pt x="-3535" y="243423"/>
                    <a:pt x="2286" y="203206"/>
                  </a:cubicBezTo>
                  <a:cubicBezTo>
                    <a:pt x="8107" y="162989"/>
                    <a:pt x="45678" y="1064"/>
                    <a:pt x="46736" y="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F4312EFA-6535-ABE8-BD88-ACAA11358791}"/>
                </a:ext>
              </a:extLst>
            </p:cNvPr>
            <p:cNvSpPr/>
            <p:nvPr/>
          </p:nvSpPr>
          <p:spPr>
            <a:xfrm>
              <a:off x="6295789" y="2873361"/>
              <a:ext cx="16111" cy="142910"/>
            </a:xfrm>
            <a:custGeom>
              <a:avLst/>
              <a:gdLst>
                <a:gd name="connsiteX0" fmla="*/ 236 w 16111"/>
                <a:gd name="connsiteY0" fmla="*/ 14 h 142910"/>
                <a:gd name="connsiteX1" fmla="*/ 6586 w 16111"/>
                <a:gd name="connsiteY1" fmla="*/ 82564 h 142910"/>
                <a:gd name="connsiteX2" fmla="*/ 6586 w 16111"/>
                <a:gd name="connsiteY2" fmla="*/ 142889 h 142910"/>
                <a:gd name="connsiteX3" fmla="*/ 16111 w 16111"/>
                <a:gd name="connsiteY3" fmla="*/ 76214 h 142910"/>
                <a:gd name="connsiteX4" fmla="*/ 236 w 16111"/>
                <a:gd name="connsiteY4" fmla="*/ 14 h 1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1" h="142910">
                  <a:moveTo>
                    <a:pt x="236" y="14"/>
                  </a:moveTo>
                  <a:cubicBezTo>
                    <a:pt x="-1352" y="1072"/>
                    <a:pt x="5528" y="58752"/>
                    <a:pt x="6586" y="82564"/>
                  </a:cubicBezTo>
                  <a:cubicBezTo>
                    <a:pt x="7644" y="106376"/>
                    <a:pt x="4998" y="143947"/>
                    <a:pt x="6586" y="142889"/>
                  </a:cubicBezTo>
                  <a:cubicBezTo>
                    <a:pt x="8174" y="141831"/>
                    <a:pt x="16111" y="97910"/>
                    <a:pt x="16111" y="76214"/>
                  </a:cubicBezTo>
                  <a:cubicBezTo>
                    <a:pt x="16111" y="54518"/>
                    <a:pt x="1824" y="-1044"/>
                    <a:pt x="236" y="1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0F5A553E-285D-4E48-3707-61E214548035}"/>
                </a:ext>
              </a:extLst>
            </p:cNvPr>
            <p:cNvSpPr/>
            <p:nvPr/>
          </p:nvSpPr>
          <p:spPr>
            <a:xfrm>
              <a:off x="6102131" y="2889239"/>
              <a:ext cx="38368" cy="215911"/>
            </a:xfrm>
            <a:custGeom>
              <a:avLst/>
              <a:gdLst>
                <a:gd name="connsiteX0" fmla="*/ 22444 w 38368"/>
                <a:gd name="connsiteY0" fmla="*/ 11 h 215911"/>
                <a:gd name="connsiteX1" fmla="*/ 25619 w 38368"/>
                <a:gd name="connsiteY1" fmla="*/ 98436 h 215911"/>
                <a:gd name="connsiteX2" fmla="*/ 16094 w 38368"/>
                <a:gd name="connsiteY2" fmla="*/ 139711 h 215911"/>
                <a:gd name="connsiteX3" fmla="*/ 219 w 38368"/>
                <a:gd name="connsiteY3" fmla="*/ 215911 h 215911"/>
                <a:gd name="connsiteX4" fmla="*/ 28794 w 38368"/>
                <a:gd name="connsiteY4" fmla="*/ 139711 h 215911"/>
                <a:gd name="connsiteX5" fmla="*/ 38319 w 38368"/>
                <a:gd name="connsiteY5" fmla="*/ 92086 h 215911"/>
                <a:gd name="connsiteX6" fmla="*/ 22444 w 38368"/>
                <a:gd name="connsiteY6" fmla="*/ 11 h 2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8" h="215911">
                  <a:moveTo>
                    <a:pt x="22444" y="11"/>
                  </a:moveTo>
                  <a:cubicBezTo>
                    <a:pt x="20327" y="1069"/>
                    <a:pt x="26677" y="75153"/>
                    <a:pt x="25619" y="98436"/>
                  </a:cubicBezTo>
                  <a:cubicBezTo>
                    <a:pt x="24561" y="121719"/>
                    <a:pt x="20327" y="120132"/>
                    <a:pt x="16094" y="139711"/>
                  </a:cubicBezTo>
                  <a:cubicBezTo>
                    <a:pt x="11861" y="159290"/>
                    <a:pt x="-1898" y="215911"/>
                    <a:pt x="219" y="215911"/>
                  </a:cubicBezTo>
                  <a:cubicBezTo>
                    <a:pt x="2336" y="215911"/>
                    <a:pt x="22444" y="160348"/>
                    <a:pt x="28794" y="139711"/>
                  </a:cubicBezTo>
                  <a:cubicBezTo>
                    <a:pt x="35144" y="119074"/>
                    <a:pt x="38848" y="111665"/>
                    <a:pt x="38319" y="92086"/>
                  </a:cubicBezTo>
                  <a:cubicBezTo>
                    <a:pt x="37790" y="72507"/>
                    <a:pt x="24561" y="-1047"/>
                    <a:pt x="22444" y="1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85F4F625-8D3F-F730-BEC1-21DE8591F283}"/>
                </a:ext>
              </a:extLst>
            </p:cNvPr>
            <p:cNvSpPr/>
            <p:nvPr/>
          </p:nvSpPr>
          <p:spPr>
            <a:xfrm>
              <a:off x="6432531" y="3070194"/>
              <a:ext cx="50851" cy="139787"/>
            </a:xfrm>
            <a:custGeom>
              <a:avLst/>
              <a:gdLst>
                <a:gd name="connsiteX0" fmla="*/ 19 w 50851"/>
                <a:gd name="connsiteY0" fmla="*/ 31 h 139787"/>
                <a:gd name="connsiteX1" fmla="*/ 44469 w 50851"/>
                <a:gd name="connsiteY1" fmla="*/ 85756 h 139787"/>
                <a:gd name="connsiteX2" fmla="*/ 25419 w 50851"/>
                <a:gd name="connsiteY2" fmla="*/ 139731 h 139787"/>
                <a:gd name="connsiteX3" fmla="*/ 50819 w 50851"/>
                <a:gd name="connsiteY3" fmla="*/ 76231 h 139787"/>
                <a:gd name="connsiteX4" fmla="*/ 19 w 50851"/>
                <a:gd name="connsiteY4" fmla="*/ 31 h 13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51" h="139787">
                  <a:moveTo>
                    <a:pt x="19" y="31"/>
                  </a:moveTo>
                  <a:cubicBezTo>
                    <a:pt x="-1039" y="1619"/>
                    <a:pt x="40236" y="62473"/>
                    <a:pt x="44469" y="85756"/>
                  </a:cubicBezTo>
                  <a:cubicBezTo>
                    <a:pt x="48702" y="109039"/>
                    <a:pt x="24361" y="141319"/>
                    <a:pt x="25419" y="139731"/>
                  </a:cubicBezTo>
                  <a:cubicBezTo>
                    <a:pt x="26477" y="138143"/>
                    <a:pt x="51877" y="95810"/>
                    <a:pt x="50819" y="76231"/>
                  </a:cubicBezTo>
                  <a:cubicBezTo>
                    <a:pt x="49761" y="56652"/>
                    <a:pt x="1077" y="-1557"/>
                    <a:pt x="19" y="3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523E5D70-BE2B-6059-F4D5-76EDAAA39CD2}"/>
                </a:ext>
              </a:extLst>
            </p:cNvPr>
            <p:cNvSpPr/>
            <p:nvPr/>
          </p:nvSpPr>
          <p:spPr>
            <a:xfrm>
              <a:off x="6356285" y="3196942"/>
              <a:ext cx="116484" cy="63983"/>
            </a:xfrm>
            <a:custGeom>
              <a:avLst/>
              <a:gdLst>
                <a:gd name="connsiteX0" fmla="*/ 65 w 116484"/>
                <a:gd name="connsiteY0" fmla="*/ 9808 h 63983"/>
                <a:gd name="connsiteX1" fmla="*/ 88965 w 116484"/>
                <a:gd name="connsiteY1" fmla="*/ 22508 h 63983"/>
                <a:gd name="connsiteX2" fmla="*/ 79440 w 116484"/>
                <a:gd name="connsiteY2" fmla="*/ 63783 h 63983"/>
                <a:gd name="connsiteX3" fmla="*/ 114365 w 116484"/>
                <a:gd name="connsiteY3" fmla="*/ 3458 h 63983"/>
                <a:gd name="connsiteX4" fmla="*/ 104840 w 116484"/>
                <a:gd name="connsiteY4" fmla="*/ 6633 h 63983"/>
                <a:gd name="connsiteX5" fmla="*/ 65 w 116484"/>
                <a:gd name="connsiteY5" fmla="*/ 9808 h 6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84" h="63983">
                  <a:moveTo>
                    <a:pt x="65" y="9808"/>
                  </a:moveTo>
                  <a:cubicBezTo>
                    <a:pt x="-2581" y="12454"/>
                    <a:pt x="75736" y="13512"/>
                    <a:pt x="88965" y="22508"/>
                  </a:cubicBezTo>
                  <a:cubicBezTo>
                    <a:pt x="102194" y="31504"/>
                    <a:pt x="75207" y="66958"/>
                    <a:pt x="79440" y="63783"/>
                  </a:cubicBezTo>
                  <a:cubicBezTo>
                    <a:pt x="83673" y="60608"/>
                    <a:pt x="114365" y="3458"/>
                    <a:pt x="114365" y="3458"/>
                  </a:cubicBezTo>
                  <a:cubicBezTo>
                    <a:pt x="118598" y="-6067"/>
                    <a:pt x="117011" y="7162"/>
                    <a:pt x="104840" y="6633"/>
                  </a:cubicBezTo>
                  <a:cubicBezTo>
                    <a:pt x="92669" y="6104"/>
                    <a:pt x="2711" y="7162"/>
                    <a:pt x="65" y="980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10115285-6387-1658-1D49-A8EBFDD4D93C}"/>
                </a:ext>
              </a:extLst>
            </p:cNvPr>
            <p:cNvSpPr/>
            <p:nvPr/>
          </p:nvSpPr>
          <p:spPr>
            <a:xfrm>
              <a:off x="6051323" y="3209604"/>
              <a:ext cx="109764" cy="114886"/>
            </a:xfrm>
            <a:custGeom>
              <a:avLst/>
              <a:gdLst>
                <a:gd name="connsiteX0" fmla="*/ 227 w 109764"/>
                <a:gd name="connsiteY0" fmla="*/ 321 h 114886"/>
                <a:gd name="connsiteX1" fmla="*/ 70077 w 109764"/>
                <a:gd name="connsiteY1" fmla="*/ 44771 h 114886"/>
                <a:gd name="connsiteX2" fmla="*/ 108177 w 109764"/>
                <a:gd name="connsiteY2" fmla="*/ 114621 h 114886"/>
                <a:gd name="connsiteX3" fmla="*/ 95477 w 109764"/>
                <a:gd name="connsiteY3" fmla="*/ 66996 h 114886"/>
                <a:gd name="connsiteX4" fmla="*/ 227 w 109764"/>
                <a:gd name="connsiteY4" fmla="*/ 321 h 11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64" h="114886">
                  <a:moveTo>
                    <a:pt x="227" y="321"/>
                  </a:moveTo>
                  <a:cubicBezTo>
                    <a:pt x="-4006" y="-3383"/>
                    <a:pt x="52085" y="25721"/>
                    <a:pt x="70077" y="44771"/>
                  </a:cubicBezTo>
                  <a:cubicBezTo>
                    <a:pt x="88069" y="63821"/>
                    <a:pt x="103944" y="110917"/>
                    <a:pt x="108177" y="114621"/>
                  </a:cubicBezTo>
                  <a:cubicBezTo>
                    <a:pt x="112410" y="118325"/>
                    <a:pt x="108177" y="82342"/>
                    <a:pt x="95477" y="66996"/>
                  </a:cubicBezTo>
                  <a:cubicBezTo>
                    <a:pt x="82777" y="51650"/>
                    <a:pt x="4460" y="4025"/>
                    <a:pt x="227" y="32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3E2A99B0-8849-3F33-3E94-9B4AE7DF4EF1}"/>
                </a:ext>
              </a:extLst>
            </p:cNvPr>
            <p:cNvSpPr/>
            <p:nvPr/>
          </p:nvSpPr>
          <p:spPr>
            <a:xfrm>
              <a:off x="6232439" y="3092330"/>
              <a:ext cx="31901" cy="152737"/>
            </a:xfrm>
            <a:custGeom>
              <a:avLst/>
              <a:gdLst>
                <a:gd name="connsiteX0" fmla="*/ 86 w 31901"/>
                <a:gd name="connsiteY0" fmla="*/ 120 h 152737"/>
                <a:gd name="connsiteX1" fmla="*/ 22311 w 31901"/>
                <a:gd name="connsiteY1" fmla="*/ 82670 h 152737"/>
                <a:gd name="connsiteX2" fmla="*/ 19136 w 31901"/>
                <a:gd name="connsiteY2" fmla="*/ 152520 h 152737"/>
                <a:gd name="connsiteX3" fmla="*/ 31836 w 31901"/>
                <a:gd name="connsiteY3" fmla="*/ 101720 h 152737"/>
                <a:gd name="connsiteX4" fmla="*/ 86 w 31901"/>
                <a:gd name="connsiteY4" fmla="*/ 120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1" h="152737">
                  <a:moveTo>
                    <a:pt x="86" y="120"/>
                  </a:moveTo>
                  <a:cubicBezTo>
                    <a:pt x="-1501" y="-3055"/>
                    <a:pt x="19136" y="57270"/>
                    <a:pt x="22311" y="82670"/>
                  </a:cubicBezTo>
                  <a:cubicBezTo>
                    <a:pt x="25486" y="108070"/>
                    <a:pt x="17549" y="149345"/>
                    <a:pt x="19136" y="152520"/>
                  </a:cubicBezTo>
                  <a:cubicBezTo>
                    <a:pt x="20723" y="155695"/>
                    <a:pt x="32894" y="123416"/>
                    <a:pt x="31836" y="101720"/>
                  </a:cubicBezTo>
                  <a:cubicBezTo>
                    <a:pt x="30778" y="80024"/>
                    <a:pt x="1673" y="3295"/>
                    <a:pt x="86" y="12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04C46DDA-E51F-B467-2870-D47379E6E713}"/>
                </a:ext>
              </a:extLst>
            </p:cNvPr>
            <p:cNvSpPr/>
            <p:nvPr/>
          </p:nvSpPr>
          <p:spPr>
            <a:xfrm>
              <a:off x="6191013" y="3066931"/>
              <a:ext cx="32159" cy="190898"/>
            </a:xfrm>
            <a:custGeom>
              <a:avLst/>
              <a:gdLst>
                <a:gd name="connsiteX0" fmla="*/ 31987 w 32159"/>
                <a:gd name="connsiteY0" fmla="*/ 119 h 190898"/>
                <a:gd name="connsiteX1" fmla="*/ 12937 w 32159"/>
                <a:gd name="connsiteY1" fmla="*/ 111244 h 190898"/>
                <a:gd name="connsiteX2" fmla="*/ 12937 w 32159"/>
                <a:gd name="connsiteY2" fmla="*/ 190619 h 190898"/>
                <a:gd name="connsiteX3" fmla="*/ 237 w 32159"/>
                <a:gd name="connsiteY3" fmla="*/ 133469 h 190898"/>
                <a:gd name="connsiteX4" fmla="*/ 31987 w 32159"/>
                <a:gd name="connsiteY4" fmla="*/ 119 h 19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9" h="190898">
                  <a:moveTo>
                    <a:pt x="31987" y="119"/>
                  </a:moveTo>
                  <a:cubicBezTo>
                    <a:pt x="34104" y="-3585"/>
                    <a:pt x="16112" y="79494"/>
                    <a:pt x="12937" y="111244"/>
                  </a:cubicBezTo>
                  <a:cubicBezTo>
                    <a:pt x="9762" y="142994"/>
                    <a:pt x="15054" y="186915"/>
                    <a:pt x="12937" y="190619"/>
                  </a:cubicBezTo>
                  <a:cubicBezTo>
                    <a:pt x="10820" y="194323"/>
                    <a:pt x="-1880" y="160457"/>
                    <a:pt x="237" y="133469"/>
                  </a:cubicBezTo>
                  <a:cubicBezTo>
                    <a:pt x="2354" y="106482"/>
                    <a:pt x="29870" y="3823"/>
                    <a:pt x="31987" y="11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DFDADD98-2C0D-00DC-FB41-CE95418F4C38}"/>
                </a:ext>
              </a:extLst>
            </p:cNvPr>
            <p:cNvSpPr/>
            <p:nvPr/>
          </p:nvSpPr>
          <p:spPr>
            <a:xfrm>
              <a:off x="6102324" y="3361881"/>
              <a:ext cx="305421" cy="73489"/>
            </a:xfrm>
            <a:custGeom>
              <a:avLst/>
              <a:gdLst>
                <a:gd name="connsiteX0" fmla="*/ 26 w 305421"/>
                <a:gd name="connsiteY0" fmla="*/ 444 h 73489"/>
                <a:gd name="connsiteX1" fmla="*/ 165126 w 305421"/>
                <a:gd name="connsiteY1" fmla="*/ 35369 h 73489"/>
                <a:gd name="connsiteX2" fmla="*/ 298476 w 305421"/>
                <a:gd name="connsiteY2" fmla="*/ 444 h 73489"/>
                <a:gd name="connsiteX3" fmla="*/ 266726 w 305421"/>
                <a:gd name="connsiteY3" fmla="*/ 19494 h 73489"/>
                <a:gd name="connsiteX4" fmla="*/ 98451 w 305421"/>
                <a:gd name="connsiteY4" fmla="*/ 73469 h 73489"/>
                <a:gd name="connsiteX5" fmla="*/ 212751 w 305421"/>
                <a:gd name="connsiteY5" fmla="*/ 25844 h 73489"/>
                <a:gd name="connsiteX6" fmla="*/ 152426 w 305421"/>
                <a:gd name="connsiteY6" fmla="*/ 22669 h 73489"/>
                <a:gd name="connsiteX7" fmla="*/ 26 w 305421"/>
                <a:gd name="connsiteY7" fmla="*/ 444 h 7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421" h="73489">
                  <a:moveTo>
                    <a:pt x="26" y="444"/>
                  </a:moveTo>
                  <a:cubicBezTo>
                    <a:pt x="2143" y="2561"/>
                    <a:pt x="115384" y="35369"/>
                    <a:pt x="165126" y="35369"/>
                  </a:cubicBezTo>
                  <a:cubicBezTo>
                    <a:pt x="214868" y="35369"/>
                    <a:pt x="281543" y="3090"/>
                    <a:pt x="298476" y="444"/>
                  </a:cubicBezTo>
                  <a:cubicBezTo>
                    <a:pt x="315409" y="-2202"/>
                    <a:pt x="300063" y="7323"/>
                    <a:pt x="266726" y="19494"/>
                  </a:cubicBezTo>
                  <a:cubicBezTo>
                    <a:pt x="233389" y="31665"/>
                    <a:pt x="107447" y="72411"/>
                    <a:pt x="98451" y="73469"/>
                  </a:cubicBezTo>
                  <a:cubicBezTo>
                    <a:pt x="89455" y="74527"/>
                    <a:pt x="203755" y="34311"/>
                    <a:pt x="212751" y="25844"/>
                  </a:cubicBezTo>
                  <a:cubicBezTo>
                    <a:pt x="221747" y="17377"/>
                    <a:pt x="181001" y="25315"/>
                    <a:pt x="152426" y="22669"/>
                  </a:cubicBezTo>
                  <a:cubicBezTo>
                    <a:pt x="123851" y="20023"/>
                    <a:pt x="-2091" y="-1673"/>
                    <a:pt x="26" y="4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205C6612-9C64-77C9-D3AD-A76034E69415}"/>
                </a:ext>
              </a:extLst>
            </p:cNvPr>
            <p:cNvSpPr/>
            <p:nvPr/>
          </p:nvSpPr>
          <p:spPr>
            <a:xfrm>
              <a:off x="5987996" y="3457535"/>
              <a:ext cx="426695" cy="58874"/>
            </a:xfrm>
            <a:custGeom>
              <a:avLst/>
              <a:gdLst>
                <a:gd name="connsiteX0" fmla="*/ 54 w 426695"/>
                <a:gd name="connsiteY0" fmla="*/ 40 h 58874"/>
                <a:gd name="connsiteX1" fmla="*/ 203254 w 426695"/>
                <a:gd name="connsiteY1" fmla="*/ 47665 h 58874"/>
                <a:gd name="connsiteX2" fmla="*/ 422329 w 426695"/>
                <a:gd name="connsiteY2" fmla="*/ 22265 h 58874"/>
                <a:gd name="connsiteX3" fmla="*/ 339779 w 426695"/>
                <a:gd name="connsiteY3" fmla="*/ 44490 h 58874"/>
                <a:gd name="connsiteX4" fmla="*/ 222304 w 426695"/>
                <a:gd name="connsiteY4" fmla="*/ 57190 h 58874"/>
                <a:gd name="connsiteX5" fmla="*/ 54 w 426695"/>
                <a:gd name="connsiteY5" fmla="*/ 40 h 5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95" h="58874">
                  <a:moveTo>
                    <a:pt x="54" y="40"/>
                  </a:moveTo>
                  <a:cubicBezTo>
                    <a:pt x="-3121" y="-1547"/>
                    <a:pt x="132875" y="43961"/>
                    <a:pt x="203254" y="47665"/>
                  </a:cubicBezTo>
                  <a:cubicBezTo>
                    <a:pt x="273633" y="51369"/>
                    <a:pt x="399575" y="22794"/>
                    <a:pt x="422329" y="22265"/>
                  </a:cubicBezTo>
                  <a:cubicBezTo>
                    <a:pt x="445083" y="21736"/>
                    <a:pt x="373116" y="38669"/>
                    <a:pt x="339779" y="44490"/>
                  </a:cubicBezTo>
                  <a:cubicBezTo>
                    <a:pt x="306442" y="50311"/>
                    <a:pt x="271517" y="63540"/>
                    <a:pt x="222304" y="57190"/>
                  </a:cubicBezTo>
                  <a:cubicBezTo>
                    <a:pt x="173091" y="50840"/>
                    <a:pt x="3229" y="1627"/>
                    <a:pt x="54" y="4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A471BF3A-EB32-5176-2482-D5CCEA655224}"/>
                </a:ext>
              </a:extLst>
            </p:cNvPr>
            <p:cNvSpPr/>
            <p:nvPr/>
          </p:nvSpPr>
          <p:spPr>
            <a:xfrm>
              <a:off x="5816042" y="3425825"/>
              <a:ext cx="476028" cy="120055"/>
            </a:xfrm>
            <a:custGeom>
              <a:avLst/>
              <a:gdLst>
                <a:gd name="connsiteX0" fmla="*/ 558 w 476028"/>
                <a:gd name="connsiteY0" fmla="*/ 0 h 120055"/>
                <a:gd name="connsiteX1" fmla="*/ 365683 w 476028"/>
                <a:gd name="connsiteY1" fmla="*/ 107950 h 120055"/>
                <a:gd name="connsiteX2" fmla="*/ 473633 w 476028"/>
                <a:gd name="connsiteY2" fmla="*/ 117475 h 120055"/>
                <a:gd name="connsiteX3" fmla="*/ 286308 w 476028"/>
                <a:gd name="connsiteY3" fmla="*/ 107950 h 120055"/>
                <a:gd name="connsiteX4" fmla="*/ 558 w 476028"/>
                <a:gd name="connsiteY4" fmla="*/ 0 h 1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28" h="120055">
                  <a:moveTo>
                    <a:pt x="558" y="0"/>
                  </a:moveTo>
                  <a:cubicBezTo>
                    <a:pt x="13787" y="0"/>
                    <a:pt x="286837" y="88371"/>
                    <a:pt x="365683" y="107950"/>
                  </a:cubicBezTo>
                  <a:cubicBezTo>
                    <a:pt x="444529" y="127529"/>
                    <a:pt x="486862" y="117475"/>
                    <a:pt x="473633" y="117475"/>
                  </a:cubicBezTo>
                  <a:cubicBezTo>
                    <a:pt x="460404" y="117475"/>
                    <a:pt x="359862" y="126471"/>
                    <a:pt x="286308" y="107950"/>
                  </a:cubicBezTo>
                  <a:cubicBezTo>
                    <a:pt x="212754" y="89429"/>
                    <a:pt x="-12671" y="0"/>
                    <a:pt x="558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56525F9-ECD6-1136-F60A-D78FA8E34C72}"/>
                </a:ext>
              </a:extLst>
            </p:cNvPr>
            <p:cNvSpPr/>
            <p:nvPr/>
          </p:nvSpPr>
          <p:spPr>
            <a:xfrm>
              <a:off x="6225614" y="3431439"/>
              <a:ext cx="359005" cy="118361"/>
            </a:xfrm>
            <a:custGeom>
              <a:avLst/>
              <a:gdLst>
                <a:gd name="connsiteX0" fmla="*/ 561 w 359005"/>
                <a:gd name="connsiteY0" fmla="*/ 118211 h 118361"/>
                <a:gd name="connsiteX1" fmla="*/ 191061 w 359005"/>
                <a:gd name="connsiteY1" fmla="*/ 80111 h 118361"/>
                <a:gd name="connsiteX2" fmla="*/ 356161 w 359005"/>
                <a:gd name="connsiteY2" fmla="*/ 736 h 118361"/>
                <a:gd name="connsiteX3" fmla="*/ 292661 w 359005"/>
                <a:gd name="connsiteY3" fmla="*/ 42011 h 118361"/>
                <a:gd name="connsiteX4" fmla="*/ 254561 w 359005"/>
                <a:gd name="connsiteY4" fmla="*/ 67411 h 118361"/>
                <a:gd name="connsiteX5" fmla="*/ 561 w 359005"/>
                <a:gd name="connsiteY5" fmla="*/ 118211 h 11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05" h="118361">
                  <a:moveTo>
                    <a:pt x="561" y="118211"/>
                  </a:moveTo>
                  <a:cubicBezTo>
                    <a:pt x="-10022" y="120328"/>
                    <a:pt x="131794" y="99690"/>
                    <a:pt x="191061" y="80111"/>
                  </a:cubicBezTo>
                  <a:cubicBezTo>
                    <a:pt x="250328" y="60532"/>
                    <a:pt x="339228" y="7086"/>
                    <a:pt x="356161" y="736"/>
                  </a:cubicBezTo>
                  <a:cubicBezTo>
                    <a:pt x="373094" y="-5614"/>
                    <a:pt x="309594" y="30899"/>
                    <a:pt x="292661" y="42011"/>
                  </a:cubicBezTo>
                  <a:cubicBezTo>
                    <a:pt x="275728" y="53123"/>
                    <a:pt x="297423" y="53653"/>
                    <a:pt x="254561" y="67411"/>
                  </a:cubicBezTo>
                  <a:cubicBezTo>
                    <a:pt x="211699" y="81169"/>
                    <a:pt x="11144" y="116094"/>
                    <a:pt x="561" y="11821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AB94C9C6-F9E9-F437-3DE7-03AA0ED371FE}"/>
                </a:ext>
              </a:extLst>
            </p:cNvPr>
            <p:cNvSpPr/>
            <p:nvPr/>
          </p:nvSpPr>
          <p:spPr>
            <a:xfrm>
              <a:off x="6076848" y="3552007"/>
              <a:ext cx="332061" cy="42916"/>
            </a:xfrm>
            <a:custGeom>
              <a:avLst/>
              <a:gdLst>
                <a:gd name="connsiteX0" fmla="*/ 102 w 332061"/>
                <a:gd name="connsiteY0" fmla="*/ 29393 h 42916"/>
                <a:gd name="connsiteX1" fmla="*/ 187427 w 332061"/>
                <a:gd name="connsiteY1" fmla="*/ 42093 h 42916"/>
                <a:gd name="connsiteX2" fmla="*/ 330302 w 332061"/>
                <a:gd name="connsiteY2" fmla="*/ 818 h 42916"/>
                <a:gd name="connsiteX3" fmla="*/ 260452 w 332061"/>
                <a:gd name="connsiteY3" fmla="*/ 16693 h 42916"/>
                <a:gd name="connsiteX4" fmla="*/ 162027 w 332061"/>
                <a:gd name="connsiteY4" fmla="*/ 42093 h 42916"/>
                <a:gd name="connsiteX5" fmla="*/ 102 w 332061"/>
                <a:gd name="connsiteY5" fmla="*/ 29393 h 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061" h="42916">
                  <a:moveTo>
                    <a:pt x="102" y="29393"/>
                  </a:moveTo>
                  <a:cubicBezTo>
                    <a:pt x="4335" y="29393"/>
                    <a:pt x="132394" y="46856"/>
                    <a:pt x="187427" y="42093"/>
                  </a:cubicBezTo>
                  <a:cubicBezTo>
                    <a:pt x="242460" y="37330"/>
                    <a:pt x="318131" y="5051"/>
                    <a:pt x="330302" y="818"/>
                  </a:cubicBezTo>
                  <a:cubicBezTo>
                    <a:pt x="342473" y="-3415"/>
                    <a:pt x="288498" y="9814"/>
                    <a:pt x="260452" y="16693"/>
                  </a:cubicBezTo>
                  <a:cubicBezTo>
                    <a:pt x="232406" y="23572"/>
                    <a:pt x="199598" y="38389"/>
                    <a:pt x="162027" y="42093"/>
                  </a:cubicBezTo>
                  <a:cubicBezTo>
                    <a:pt x="124456" y="45797"/>
                    <a:pt x="-4131" y="29393"/>
                    <a:pt x="102" y="2939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60357AD3-BD40-B093-3A30-C3D4CA5D3BEF}"/>
                </a:ext>
              </a:extLst>
            </p:cNvPr>
            <p:cNvSpPr/>
            <p:nvPr/>
          </p:nvSpPr>
          <p:spPr>
            <a:xfrm>
              <a:off x="6037125" y="3546458"/>
              <a:ext cx="195117" cy="59907"/>
            </a:xfrm>
            <a:custGeom>
              <a:avLst/>
              <a:gdLst>
                <a:gd name="connsiteX0" fmla="*/ 1725 w 195117"/>
                <a:gd name="connsiteY0" fmla="*/ 17 h 59907"/>
                <a:gd name="connsiteX1" fmla="*/ 189050 w 195117"/>
                <a:gd name="connsiteY1" fmla="*/ 57167 h 59907"/>
                <a:gd name="connsiteX2" fmla="*/ 144600 w 195117"/>
                <a:gd name="connsiteY2" fmla="*/ 50817 h 59907"/>
                <a:gd name="connsiteX3" fmla="*/ 96975 w 195117"/>
                <a:gd name="connsiteY3" fmla="*/ 50817 h 59907"/>
                <a:gd name="connsiteX4" fmla="*/ 1725 w 195117"/>
                <a:gd name="connsiteY4" fmla="*/ 17 h 5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17" h="59907">
                  <a:moveTo>
                    <a:pt x="1725" y="17"/>
                  </a:moveTo>
                  <a:cubicBezTo>
                    <a:pt x="17071" y="1075"/>
                    <a:pt x="165238" y="48700"/>
                    <a:pt x="189050" y="57167"/>
                  </a:cubicBezTo>
                  <a:cubicBezTo>
                    <a:pt x="212862" y="65634"/>
                    <a:pt x="159946" y="51875"/>
                    <a:pt x="144600" y="50817"/>
                  </a:cubicBezTo>
                  <a:cubicBezTo>
                    <a:pt x="129254" y="49759"/>
                    <a:pt x="116025" y="56638"/>
                    <a:pt x="96975" y="50817"/>
                  </a:cubicBezTo>
                  <a:cubicBezTo>
                    <a:pt x="77925" y="44996"/>
                    <a:pt x="-13621" y="-1041"/>
                    <a:pt x="1725" y="1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4A848B8C-7B98-ABFB-EB9B-9375820B8F13}"/>
                </a:ext>
              </a:extLst>
            </p:cNvPr>
            <p:cNvSpPr/>
            <p:nvPr/>
          </p:nvSpPr>
          <p:spPr>
            <a:xfrm>
              <a:off x="6009864" y="3575047"/>
              <a:ext cx="157200" cy="72278"/>
            </a:xfrm>
            <a:custGeom>
              <a:avLst/>
              <a:gdLst>
                <a:gd name="connsiteX0" fmla="*/ 411 w 157200"/>
                <a:gd name="connsiteY0" fmla="*/ 3 h 72278"/>
                <a:gd name="connsiteX1" fmla="*/ 152811 w 157200"/>
                <a:gd name="connsiteY1" fmla="*/ 66678 h 72278"/>
                <a:gd name="connsiteX2" fmla="*/ 108361 w 157200"/>
                <a:gd name="connsiteY2" fmla="*/ 63503 h 72278"/>
                <a:gd name="connsiteX3" fmla="*/ 411 w 157200"/>
                <a:gd name="connsiteY3" fmla="*/ 3 h 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00" h="72278">
                  <a:moveTo>
                    <a:pt x="411" y="3"/>
                  </a:moveTo>
                  <a:cubicBezTo>
                    <a:pt x="7819" y="532"/>
                    <a:pt x="134819" y="56095"/>
                    <a:pt x="152811" y="66678"/>
                  </a:cubicBezTo>
                  <a:cubicBezTo>
                    <a:pt x="170803" y="77261"/>
                    <a:pt x="128998" y="70911"/>
                    <a:pt x="108361" y="63503"/>
                  </a:cubicBezTo>
                  <a:cubicBezTo>
                    <a:pt x="87724" y="56095"/>
                    <a:pt x="-6997" y="-526"/>
                    <a:pt x="411" y="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9F149972-8301-968F-38F7-A9400526CCE2}"/>
                </a:ext>
              </a:extLst>
            </p:cNvPr>
            <p:cNvSpPr/>
            <p:nvPr/>
          </p:nvSpPr>
          <p:spPr>
            <a:xfrm>
              <a:off x="6205866" y="3530330"/>
              <a:ext cx="294786" cy="127773"/>
            </a:xfrm>
            <a:custGeom>
              <a:avLst/>
              <a:gdLst>
                <a:gd name="connsiteX0" fmla="*/ 293359 w 294786"/>
                <a:gd name="connsiteY0" fmla="*/ 270 h 127773"/>
                <a:gd name="connsiteX1" fmla="*/ 188584 w 294786"/>
                <a:gd name="connsiteY1" fmla="*/ 63770 h 127773"/>
                <a:gd name="connsiteX2" fmla="*/ 1259 w 294786"/>
                <a:gd name="connsiteY2" fmla="*/ 127270 h 127773"/>
                <a:gd name="connsiteX3" fmla="*/ 115559 w 294786"/>
                <a:gd name="connsiteY3" fmla="*/ 89170 h 127773"/>
                <a:gd name="connsiteX4" fmla="*/ 293359 w 294786"/>
                <a:gd name="connsiteY4" fmla="*/ 270 h 12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86" h="127773">
                  <a:moveTo>
                    <a:pt x="293359" y="270"/>
                  </a:moveTo>
                  <a:cubicBezTo>
                    <a:pt x="305530" y="-3963"/>
                    <a:pt x="237267" y="42603"/>
                    <a:pt x="188584" y="63770"/>
                  </a:cubicBezTo>
                  <a:cubicBezTo>
                    <a:pt x="139901" y="84937"/>
                    <a:pt x="13430" y="123037"/>
                    <a:pt x="1259" y="127270"/>
                  </a:cubicBezTo>
                  <a:cubicBezTo>
                    <a:pt x="-10912" y="131503"/>
                    <a:pt x="67934" y="108220"/>
                    <a:pt x="115559" y="89170"/>
                  </a:cubicBezTo>
                  <a:cubicBezTo>
                    <a:pt x="163184" y="70120"/>
                    <a:pt x="281188" y="4503"/>
                    <a:pt x="293359" y="27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D150C63D-B34B-E166-8E2A-438419A4BCA2}"/>
                </a:ext>
              </a:extLst>
            </p:cNvPr>
            <p:cNvSpPr/>
            <p:nvPr/>
          </p:nvSpPr>
          <p:spPr>
            <a:xfrm>
              <a:off x="5702300" y="3049093"/>
              <a:ext cx="194440" cy="176895"/>
            </a:xfrm>
            <a:custGeom>
              <a:avLst/>
              <a:gdLst>
                <a:gd name="connsiteX0" fmla="*/ 193675 w 194440"/>
                <a:gd name="connsiteY0" fmla="*/ 2082 h 176895"/>
                <a:gd name="connsiteX1" fmla="*/ 95250 w 194440"/>
                <a:gd name="connsiteY1" fmla="*/ 40182 h 176895"/>
                <a:gd name="connsiteX2" fmla="*/ 38100 w 194440"/>
                <a:gd name="connsiteY2" fmla="*/ 119557 h 176895"/>
                <a:gd name="connsiteX3" fmla="*/ 0 w 194440"/>
                <a:gd name="connsiteY3" fmla="*/ 176707 h 176895"/>
                <a:gd name="connsiteX4" fmla="*/ 38100 w 194440"/>
                <a:gd name="connsiteY4" fmla="*/ 100507 h 176895"/>
                <a:gd name="connsiteX5" fmla="*/ 193675 w 194440"/>
                <a:gd name="connsiteY5" fmla="*/ 2082 h 17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0" h="176895">
                  <a:moveTo>
                    <a:pt x="193675" y="2082"/>
                  </a:moveTo>
                  <a:cubicBezTo>
                    <a:pt x="203200" y="-7972"/>
                    <a:pt x="121179" y="20603"/>
                    <a:pt x="95250" y="40182"/>
                  </a:cubicBezTo>
                  <a:cubicBezTo>
                    <a:pt x="69321" y="59761"/>
                    <a:pt x="53975" y="96803"/>
                    <a:pt x="38100" y="119557"/>
                  </a:cubicBezTo>
                  <a:cubicBezTo>
                    <a:pt x="22225" y="142311"/>
                    <a:pt x="0" y="179882"/>
                    <a:pt x="0" y="176707"/>
                  </a:cubicBezTo>
                  <a:cubicBezTo>
                    <a:pt x="0" y="173532"/>
                    <a:pt x="9525" y="130669"/>
                    <a:pt x="38100" y="100507"/>
                  </a:cubicBezTo>
                  <a:cubicBezTo>
                    <a:pt x="66675" y="70345"/>
                    <a:pt x="184150" y="12136"/>
                    <a:pt x="193675" y="208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08E8B5AF-C8C5-B7D8-F438-B2B11E5D77C4}"/>
                </a:ext>
              </a:extLst>
            </p:cNvPr>
            <p:cNvSpPr/>
            <p:nvPr/>
          </p:nvSpPr>
          <p:spPr>
            <a:xfrm>
              <a:off x="5635447" y="3320710"/>
              <a:ext cx="60508" cy="204047"/>
            </a:xfrm>
            <a:custGeom>
              <a:avLst/>
              <a:gdLst>
                <a:gd name="connsiteX0" fmla="*/ 178 w 60508"/>
                <a:gd name="connsiteY0" fmla="*/ 340 h 204047"/>
                <a:gd name="connsiteX1" fmla="*/ 9703 w 60508"/>
                <a:gd name="connsiteY1" fmla="*/ 98765 h 204047"/>
                <a:gd name="connsiteX2" fmla="*/ 60503 w 60508"/>
                <a:gd name="connsiteY2" fmla="*/ 203540 h 204047"/>
                <a:gd name="connsiteX3" fmla="*/ 12878 w 60508"/>
                <a:gd name="connsiteY3" fmla="*/ 133690 h 204047"/>
                <a:gd name="connsiteX4" fmla="*/ 178 w 60508"/>
                <a:gd name="connsiteY4" fmla="*/ 340 h 2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8" h="204047">
                  <a:moveTo>
                    <a:pt x="178" y="340"/>
                  </a:moveTo>
                  <a:cubicBezTo>
                    <a:pt x="-351" y="-5481"/>
                    <a:pt x="-351" y="64898"/>
                    <a:pt x="9703" y="98765"/>
                  </a:cubicBezTo>
                  <a:cubicBezTo>
                    <a:pt x="19757" y="132632"/>
                    <a:pt x="59974" y="197719"/>
                    <a:pt x="60503" y="203540"/>
                  </a:cubicBezTo>
                  <a:cubicBezTo>
                    <a:pt x="61032" y="209361"/>
                    <a:pt x="21874" y="163853"/>
                    <a:pt x="12878" y="133690"/>
                  </a:cubicBezTo>
                  <a:cubicBezTo>
                    <a:pt x="3882" y="103528"/>
                    <a:pt x="707" y="6161"/>
                    <a:pt x="178" y="34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3674DD24-29AB-B255-B452-8D75A2C694A5}"/>
                </a:ext>
              </a:extLst>
            </p:cNvPr>
            <p:cNvSpPr/>
            <p:nvPr/>
          </p:nvSpPr>
          <p:spPr>
            <a:xfrm>
              <a:off x="6613399" y="3089209"/>
              <a:ext cx="170252" cy="219703"/>
            </a:xfrm>
            <a:custGeom>
              <a:avLst/>
              <a:gdLst>
                <a:gd name="connsiteX0" fmla="*/ 126 w 170252"/>
                <a:gd name="connsiteY0" fmla="*/ 66 h 219703"/>
                <a:gd name="connsiteX1" fmla="*/ 127126 w 170252"/>
                <a:gd name="connsiteY1" fmla="*/ 111191 h 219703"/>
                <a:gd name="connsiteX2" fmla="*/ 168401 w 170252"/>
                <a:gd name="connsiteY2" fmla="*/ 219141 h 219703"/>
                <a:gd name="connsiteX3" fmla="*/ 162051 w 170252"/>
                <a:gd name="connsiteY3" fmla="*/ 152466 h 219703"/>
                <a:gd name="connsiteX4" fmla="*/ 152526 w 170252"/>
                <a:gd name="connsiteY4" fmla="*/ 127066 h 219703"/>
                <a:gd name="connsiteX5" fmla="*/ 126 w 170252"/>
                <a:gd name="connsiteY5" fmla="*/ 66 h 21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252" h="219703">
                  <a:moveTo>
                    <a:pt x="126" y="66"/>
                  </a:moveTo>
                  <a:cubicBezTo>
                    <a:pt x="-4107" y="-2580"/>
                    <a:pt x="99080" y="74679"/>
                    <a:pt x="127126" y="111191"/>
                  </a:cubicBezTo>
                  <a:cubicBezTo>
                    <a:pt x="155172" y="147703"/>
                    <a:pt x="162580" y="212262"/>
                    <a:pt x="168401" y="219141"/>
                  </a:cubicBezTo>
                  <a:cubicBezTo>
                    <a:pt x="174222" y="226020"/>
                    <a:pt x="164697" y="167812"/>
                    <a:pt x="162051" y="152466"/>
                  </a:cubicBezTo>
                  <a:cubicBezTo>
                    <a:pt x="159405" y="137120"/>
                    <a:pt x="177397" y="152995"/>
                    <a:pt x="152526" y="127066"/>
                  </a:cubicBezTo>
                  <a:cubicBezTo>
                    <a:pt x="127655" y="101137"/>
                    <a:pt x="4359" y="2712"/>
                    <a:pt x="126" y="6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CA9FCA74-D45A-4F03-9CAF-67350CD0A518}"/>
                </a:ext>
              </a:extLst>
            </p:cNvPr>
            <p:cNvSpPr/>
            <p:nvPr/>
          </p:nvSpPr>
          <p:spPr>
            <a:xfrm>
              <a:off x="6708771" y="3403153"/>
              <a:ext cx="69941" cy="156451"/>
            </a:xfrm>
            <a:custGeom>
              <a:avLst/>
              <a:gdLst>
                <a:gd name="connsiteX0" fmla="*/ 69854 w 69941"/>
                <a:gd name="connsiteY0" fmla="*/ 447 h 156451"/>
                <a:gd name="connsiteX1" fmla="*/ 57154 w 69941"/>
                <a:gd name="connsiteY1" fmla="*/ 63947 h 156451"/>
                <a:gd name="connsiteX2" fmla="*/ 4 w 69941"/>
                <a:gd name="connsiteY2" fmla="*/ 156022 h 156451"/>
                <a:gd name="connsiteX3" fmla="*/ 53979 w 69941"/>
                <a:gd name="connsiteY3" fmla="*/ 95697 h 156451"/>
                <a:gd name="connsiteX4" fmla="*/ 69854 w 69941"/>
                <a:gd name="connsiteY4" fmla="*/ 447 h 1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41" h="156451">
                  <a:moveTo>
                    <a:pt x="69854" y="447"/>
                  </a:moveTo>
                  <a:cubicBezTo>
                    <a:pt x="70383" y="-4845"/>
                    <a:pt x="68796" y="38018"/>
                    <a:pt x="57154" y="63947"/>
                  </a:cubicBezTo>
                  <a:cubicBezTo>
                    <a:pt x="45512" y="89876"/>
                    <a:pt x="533" y="150730"/>
                    <a:pt x="4" y="156022"/>
                  </a:cubicBezTo>
                  <a:cubicBezTo>
                    <a:pt x="-525" y="161314"/>
                    <a:pt x="42337" y="116334"/>
                    <a:pt x="53979" y="95697"/>
                  </a:cubicBezTo>
                  <a:cubicBezTo>
                    <a:pt x="65621" y="75060"/>
                    <a:pt x="69325" y="5739"/>
                    <a:pt x="69854" y="44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153B51ED-CFF2-F956-93B5-61ADE9AD815D}"/>
                </a:ext>
              </a:extLst>
            </p:cNvPr>
            <p:cNvSpPr/>
            <p:nvPr/>
          </p:nvSpPr>
          <p:spPr>
            <a:xfrm>
              <a:off x="5517565" y="2930233"/>
              <a:ext cx="25985" cy="197414"/>
            </a:xfrm>
            <a:custGeom>
              <a:avLst/>
              <a:gdLst>
                <a:gd name="connsiteX0" fmla="*/ 16460 w 25985"/>
                <a:gd name="connsiteY0" fmla="*/ 292 h 197414"/>
                <a:gd name="connsiteX1" fmla="*/ 585 w 25985"/>
                <a:gd name="connsiteY1" fmla="*/ 82842 h 197414"/>
                <a:gd name="connsiteX2" fmla="*/ 25985 w 25985"/>
                <a:gd name="connsiteY2" fmla="*/ 197142 h 197414"/>
                <a:gd name="connsiteX3" fmla="*/ 585 w 25985"/>
                <a:gd name="connsiteY3" fmla="*/ 111417 h 197414"/>
                <a:gd name="connsiteX4" fmla="*/ 16460 w 25985"/>
                <a:gd name="connsiteY4" fmla="*/ 292 h 1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5" h="197414">
                  <a:moveTo>
                    <a:pt x="16460" y="292"/>
                  </a:moveTo>
                  <a:cubicBezTo>
                    <a:pt x="16460" y="-4470"/>
                    <a:pt x="-1003" y="50034"/>
                    <a:pt x="585" y="82842"/>
                  </a:cubicBezTo>
                  <a:cubicBezTo>
                    <a:pt x="2172" y="115650"/>
                    <a:pt x="25985" y="192380"/>
                    <a:pt x="25985" y="197142"/>
                  </a:cubicBezTo>
                  <a:cubicBezTo>
                    <a:pt x="25985" y="201904"/>
                    <a:pt x="4818" y="143167"/>
                    <a:pt x="585" y="111417"/>
                  </a:cubicBezTo>
                  <a:cubicBezTo>
                    <a:pt x="-3648" y="79667"/>
                    <a:pt x="16460" y="5054"/>
                    <a:pt x="16460" y="29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141EE2BA-75FF-24CA-F3B2-147343F60492}"/>
                </a:ext>
              </a:extLst>
            </p:cNvPr>
            <p:cNvSpPr/>
            <p:nvPr/>
          </p:nvSpPr>
          <p:spPr>
            <a:xfrm>
              <a:off x="6822838" y="2952678"/>
              <a:ext cx="41535" cy="162055"/>
            </a:xfrm>
            <a:custGeom>
              <a:avLst/>
              <a:gdLst>
                <a:gd name="connsiteX0" fmla="*/ 38337 w 41535"/>
                <a:gd name="connsiteY0" fmla="*/ 72 h 162055"/>
                <a:gd name="connsiteX1" fmla="*/ 6587 w 41535"/>
                <a:gd name="connsiteY1" fmla="*/ 69922 h 162055"/>
                <a:gd name="connsiteX2" fmla="*/ 41512 w 41535"/>
                <a:gd name="connsiteY2" fmla="*/ 161997 h 162055"/>
                <a:gd name="connsiteX3" fmla="*/ 237 w 41535"/>
                <a:gd name="connsiteY3" fmla="*/ 82622 h 162055"/>
                <a:gd name="connsiteX4" fmla="*/ 38337 w 41535"/>
                <a:gd name="connsiteY4" fmla="*/ 72 h 16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5" h="162055">
                  <a:moveTo>
                    <a:pt x="38337" y="72"/>
                  </a:moveTo>
                  <a:cubicBezTo>
                    <a:pt x="39395" y="-2045"/>
                    <a:pt x="6058" y="42935"/>
                    <a:pt x="6587" y="69922"/>
                  </a:cubicBezTo>
                  <a:cubicBezTo>
                    <a:pt x="7116" y="96909"/>
                    <a:pt x="42570" y="159880"/>
                    <a:pt x="41512" y="161997"/>
                  </a:cubicBezTo>
                  <a:cubicBezTo>
                    <a:pt x="40454" y="164114"/>
                    <a:pt x="3941" y="108551"/>
                    <a:pt x="237" y="82622"/>
                  </a:cubicBezTo>
                  <a:cubicBezTo>
                    <a:pt x="-3467" y="56693"/>
                    <a:pt x="37279" y="2189"/>
                    <a:pt x="38337" y="7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5D507A21-66C3-A612-E237-B1A78AA034A9}"/>
                </a:ext>
              </a:extLst>
            </p:cNvPr>
            <p:cNvSpPr/>
            <p:nvPr/>
          </p:nvSpPr>
          <p:spPr>
            <a:xfrm>
              <a:off x="6078601" y="2774938"/>
              <a:ext cx="46034" cy="184177"/>
            </a:xfrm>
            <a:custGeom>
              <a:avLst/>
              <a:gdLst>
                <a:gd name="connsiteX0" fmla="*/ 45974 w 46034"/>
                <a:gd name="connsiteY0" fmla="*/ 12 h 184177"/>
                <a:gd name="connsiteX1" fmla="*/ 11049 w 46034"/>
                <a:gd name="connsiteY1" fmla="*/ 98437 h 184177"/>
                <a:gd name="connsiteX2" fmla="*/ 7874 w 46034"/>
                <a:gd name="connsiteY2" fmla="*/ 184162 h 184177"/>
                <a:gd name="connsiteX3" fmla="*/ 1524 w 46034"/>
                <a:gd name="connsiteY3" fmla="*/ 104787 h 184177"/>
                <a:gd name="connsiteX4" fmla="*/ 45974 w 46034"/>
                <a:gd name="connsiteY4" fmla="*/ 12 h 18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4" h="184177">
                  <a:moveTo>
                    <a:pt x="45974" y="12"/>
                  </a:moveTo>
                  <a:cubicBezTo>
                    <a:pt x="47562" y="-1046"/>
                    <a:pt x="17399" y="67745"/>
                    <a:pt x="11049" y="98437"/>
                  </a:cubicBezTo>
                  <a:cubicBezTo>
                    <a:pt x="4699" y="129129"/>
                    <a:pt x="9462" y="183104"/>
                    <a:pt x="7874" y="184162"/>
                  </a:cubicBezTo>
                  <a:cubicBezTo>
                    <a:pt x="6286" y="185220"/>
                    <a:pt x="-3768" y="132304"/>
                    <a:pt x="1524" y="104787"/>
                  </a:cubicBezTo>
                  <a:cubicBezTo>
                    <a:pt x="6816" y="77270"/>
                    <a:pt x="44386" y="1070"/>
                    <a:pt x="45974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0E2EC067-D6B3-C022-036C-93494B452B4E}"/>
                </a:ext>
              </a:extLst>
            </p:cNvPr>
            <p:cNvSpPr/>
            <p:nvPr/>
          </p:nvSpPr>
          <p:spPr>
            <a:xfrm>
              <a:off x="6279910" y="2662129"/>
              <a:ext cx="68433" cy="214022"/>
            </a:xfrm>
            <a:custGeom>
              <a:avLst/>
              <a:gdLst>
                <a:gd name="connsiteX0" fmla="*/ 240 w 68433"/>
                <a:gd name="connsiteY0" fmla="*/ 1696 h 214022"/>
                <a:gd name="connsiteX1" fmla="*/ 66915 w 68433"/>
                <a:gd name="connsiteY1" fmla="*/ 211246 h 214022"/>
                <a:gd name="connsiteX2" fmla="*/ 44690 w 68433"/>
                <a:gd name="connsiteY2" fmla="*/ 115996 h 214022"/>
                <a:gd name="connsiteX3" fmla="*/ 240 w 68433"/>
                <a:gd name="connsiteY3" fmla="*/ 1696 h 2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33" h="214022">
                  <a:moveTo>
                    <a:pt x="240" y="1696"/>
                  </a:moveTo>
                  <a:cubicBezTo>
                    <a:pt x="3944" y="17571"/>
                    <a:pt x="59507" y="192196"/>
                    <a:pt x="66915" y="211246"/>
                  </a:cubicBezTo>
                  <a:cubicBezTo>
                    <a:pt x="74323" y="230296"/>
                    <a:pt x="52628" y="146159"/>
                    <a:pt x="44690" y="115996"/>
                  </a:cubicBezTo>
                  <a:cubicBezTo>
                    <a:pt x="36752" y="85833"/>
                    <a:pt x="-3464" y="-14179"/>
                    <a:pt x="240" y="169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F0956F4C-44D6-A8E7-5A4D-AA3A85B31DAE}"/>
                </a:ext>
              </a:extLst>
            </p:cNvPr>
            <p:cNvSpPr/>
            <p:nvPr/>
          </p:nvSpPr>
          <p:spPr>
            <a:xfrm>
              <a:off x="5618522" y="2816181"/>
              <a:ext cx="363188" cy="28112"/>
            </a:xfrm>
            <a:custGeom>
              <a:avLst/>
              <a:gdLst>
                <a:gd name="connsiteX0" fmla="*/ 1228 w 363188"/>
                <a:gd name="connsiteY0" fmla="*/ 25444 h 28112"/>
                <a:gd name="connsiteX1" fmla="*/ 150453 w 363188"/>
                <a:gd name="connsiteY1" fmla="*/ 12744 h 28112"/>
                <a:gd name="connsiteX2" fmla="*/ 245703 w 363188"/>
                <a:gd name="connsiteY2" fmla="*/ 19094 h 28112"/>
                <a:gd name="connsiteX3" fmla="*/ 363178 w 363188"/>
                <a:gd name="connsiteY3" fmla="*/ 44 h 28112"/>
                <a:gd name="connsiteX4" fmla="*/ 239353 w 363188"/>
                <a:gd name="connsiteY4" fmla="*/ 25444 h 28112"/>
                <a:gd name="connsiteX5" fmla="*/ 1228 w 363188"/>
                <a:gd name="connsiteY5" fmla="*/ 25444 h 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88" h="28112">
                  <a:moveTo>
                    <a:pt x="1228" y="25444"/>
                  </a:moveTo>
                  <a:cubicBezTo>
                    <a:pt x="-13589" y="23327"/>
                    <a:pt x="109707" y="13802"/>
                    <a:pt x="150453" y="12744"/>
                  </a:cubicBezTo>
                  <a:cubicBezTo>
                    <a:pt x="191199" y="11686"/>
                    <a:pt x="210249" y="21211"/>
                    <a:pt x="245703" y="19094"/>
                  </a:cubicBezTo>
                  <a:cubicBezTo>
                    <a:pt x="281157" y="16977"/>
                    <a:pt x="364236" y="-1014"/>
                    <a:pt x="363178" y="44"/>
                  </a:cubicBezTo>
                  <a:cubicBezTo>
                    <a:pt x="362120" y="1102"/>
                    <a:pt x="292799" y="20682"/>
                    <a:pt x="239353" y="25444"/>
                  </a:cubicBezTo>
                  <a:cubicBezTo>
                    <a:pt x="185907" y="30206"/>
                    <a:pt x="16045" y="27561"/>
                    <a:pt x="1228" y="254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4D6F76B5-EEF8-1CB1-3ECC-A0216B0F9DB4}"/>
                </a:ext>
              </a:extLst>
            </p:cNvPr>
            <p:cNvSpPr/>
            <p:nvPr/>
          </p:nvSpPr>
          <p:spPr>
            <a:xfrm>
              <a:off x="6425691" y="2806694"/>
              <a:ext cx="290997" cy="40143"/>
            </a:xfrm>
            <a:custGeom>
              <a:avLst/>
              <a:gdLst>
                <a:gd name="connsiteX0" fmla="*/ 509 w 290997"/>
                <a:gd name="connsiteY0" fmla="*/ 31756 h 40143"/>
                <a:gd name="connsiteX1" fmla="*/ 165609 w 290997"/>
                <a:gd name="connsiteY1" fmla="*/ 34931 h 40143"/>
                <a:gd name="connsiteX2" fmla="*/ 289434 w 290997"/>
                <a:gd name="connsiteY2" fmla="*/ 6 h 40143"/>
                <a:gd name="connsiteX3" fmla="*/ 222759 w 290997"/>
                <a:gd name="connsiteY3" fmla="*/ 38106 h 40143"/>
                <a:gd name="connsiteX4" fmla="*/ 509 w 290997"/>
                <a:gd name="connsiteY4" fmla="*/ 31756 h 4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97" h="40143">
                  <a:moveTo>
                    <a:pt x="509" y="31756"/>
                  </a:moveTo>
                  <a:cubicBezTo>
                    <a:pt x="-9016" y="31227"/>
                    <a:pt x="117455" y="40223"/>
                    <a:pt x="165609" y="34931"/>
                  </a:cubicBezTo>
                  <a:cubicBezTo>
                    <a:pt x="213763" y="29639"/>
                    <a:pt x="279909" y="-523"/>
                    <a:pt x="289434" y="6"/>
                  </a:cubicBezTo>
                  <a:cubicBezTo>
                    <a:pt x="298959" y="535"/>
                    <a:pt x="263505" y="31227"/>
                    <a:pt x="222759" y="38106"/>
                  </a:cubicBezTo>
                  <a:cubicBezTo>
                    <a:pt x="182013" y="44985"/>
                    <a:pt x="10034" y="32285"/>
                    <a:pt x="509" y="3175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DEF57807-79D5-E945-A630-7F66FE1AC5BD}"/>
                </a:ext>
              </a:extLst>
            </p:cNvPr>
            <p:cNvSpPr/>
            <p:nvPr/>
          </p:nvSpPr>
          <p:spPr>
            <a:xfrm>
              <a:off x="5622925" y="2949467"/>
              <a:ext cx="270740" cy="19497"/>
            </a:xfrm>
            <a:custGeom>
              <a:avLst/>
              <a:gdLst>
                <a:gd name="connsiteX0" fmla="*/ 0 w 270740"/>
                <a:gd name="connsiteY0" fmla="*/ 12808 h 19497"/>
                <a:gd name="connsiteX1" fmla="*/ 127000 w 270740"/>
                <a:gd name="connsiteY1" fmla="*/ 108 h 19497"/>
                <a:gd name="connsiteX2" fmla="*/ 269875 w 270740"/>
                <a:gd name="connsiteY2" fmla="*/ 19158 h 19497"/>
                <a:gd name="connsiteX3" fmla="*/ 190500 w 270740"/>
                <a:gd name="connsiteY3" fmla="*/ 12808 h 19497"/>
                <a:gd name="connsiteX4" fmla="*/ 0 w 270740"/>
                <a:gd name="connsiteY4" fmla="*/ 12808 h 1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40" h="19497">
                  <a:moveTo>
                    <a:pt x="0" y="12808"/>
                  </a:moveTo>
                  <a:cubicBezTo>
                    <a:pt x="41010" y="5929"/>
                    <a:pt x="82021" y="-950"/>
                    <a:pt x="127000" y="108"/>
                  </a:cubicBezTo>
                  <a:cubicBezTo>
                    <a:pt x="171979" y="1166"/>
                    <a:pt x="259292" y="17041"/>
                    <a:pt x="269875" y="19158"/>
                  </a:cubicBezTo>
                  <a:cubicBezTo>
                    <a:pt x="280458" y="21275"/>
                    <a:pt x="190500" y="12808"/>
                    <a:pt x="190500" y="12808"/>
                  </a:cubicBezTo>
                  <a:lnTo>
                    <a:pt x="0" y="1280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10F60212-36F1-5859-B8BB-059E6C6B7FBE}"/>
                </a:ext>
              </a:extLst>
            </p:cNvPr>
            <p:cNvSpPr/>
            <p:nvPr/>
          </p:nvSpPr>
          <p:spPr>
            <a:xfrm>
              <a:off x="6644829" y="2925988"/>
              <a:ext cx="195043" cy="74547"/>
            </a:xfrm>
            <a:custGeom>
              <a:avLst/>
              <a:gdLst>
                <a:gd name="connsiteX0" fmla="*/ 446 w 195043"/>
                <a:gd name="connsiteY0" fmla="*/ 74387 h 74547"/>
                <a:gd name="connsiteX1" fmla="*/ 89346 w 195043"/>
                <a:gd name="connsiteY1" fmla="*/ 23587 h 74547"/>
                <a:gd name="connsiteX2" fmla="*/ 194121 w 195043"/>
                <a:gd name="connsiteY2" fmla="*/ 20412 h 74547"/>
                <a:gd name="connsiteX3" fmla="*/ 143321 w 195043"/>
                <a:gd name="connsiteY3" fmla="*/ 10887 h 74547"/>
                <a:gd name="connsiteX4" fmla="*/ 127446 w 195043"/>
                <a:gd name="connsiteY4" fmla="*/ 4537 h 74547"/>
                <a:gd name="connsiteX5" fmla="*/ 446 w 195043"/>
                <a:gd name="connsiteY5" fmla="*/ 74387 h 7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43" h="74547">
                  <a:moveTo>
                    <a:pt x="446" y="74387"/>
                  </a:moveTo>
                  <a:cubicBezTo>
                    <a:pt x="-5904" y="77562"/>
                    <a:pt x="57067" y="32583"/>
                    <a:pt x="89346" y="23587"/>
                  </a:cubicBezTo>
                  <a:cubicBezTo>
                    <a:pt x="121625" y="14591"/>
                    <a:pt x="185125" y="22529"/>
                    <a:pt x="194121" y="20412"/>
                  </a:cubicBezTo>
                  <a:cubicBezTo>
                    <a:pt x="203117" y="18295"/>
                    <a:pt x="143321" y="10887"/>
                    <a:pt x="143321" y="10887"/>
                  </a:cubicBezTo>
                  <a:cubicBezTo>
                    <a:pt x="132208" y="8241"/>
                    <a:pt x="151788" y="-7634"/>
                    <a:pt x="127446" y="4537"/>
                  </a:cubicBezTo>
                  <a:cubicBezTo>
                    <a:pt x="103104" y="16708"/>
                    <a:pt x="6796" y="71212"/>
                    <a:pt x="446" y="7438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C29C07AE-C3DF-F7EF-48DB-4619523D9C48}"/>
                </a:ext>
              </a:extLst>
            </p:cNvPr>
            <p:cNvSpPr/>
            <p:nvPr/>
          </p:nvSpPr>
          <p:spPr>
            <a:xfrm>
              <a:off x="5628966" y="2870109"/>
              <a:ext cx="349310" cy="41422"/>
            </a:xfrm>
            <a:custGeom>
              <a:avLst/>
              <a:gdLst>
                <a:gd name="connsiteX0" fmla="*/ 309 w 349310"/>
                <a:gd name="connsiteY0" fmla="*/ 35016 h 41422"/>
                <a:gd name="connsiteX1" fmla="*/ 238434 w 349310"/>
                <a:gd name="connsiteY1" fmla="*/ 9616 h 41422"/>
                <a:gd name="connsiteX2" fmla="*/ 346384 w 349310"/>
                <a:gd name="connsiteY2" fmla="*/ 41366 h 41422"/>
                <a:gd name="connsiteX3" fmla="*/ 292409 w 349310"/>
                <a:gd name="connsiteY3" fmla="*/ 91 h 41422"/>
                <a:gd name="connsiteX4" fmla="*/ 309 w 349310"/>
                <a:gd name="connsiteY4" fmla="*/ 35016 h 4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10" h="41422">
                  <a:moveTo>
                    <a:pt x="309" y="35016"/>
                  </a:moveTo>
                  <a:cubicBezTo>
                    <a:pt x="-8687" y="36603"/>
                    <a:pt x="180755" y="8558"/>
                    <a:pt x="238434" y="9616"/>
                  </a:cubicBezTo>
                  <a:cubicBezTo>
                    <a:pt x="296113" y="10674"/>
                    <a:pt x="337388" y="42953"/>
                    <a:pt x="346384" y="41366"/>
                  </a:cubicBezTo>
                  <a:cubicBezTo>
                    <a:pt x="355380" y="39779"/>
                    <a:pt x="345326" y="2208"/>
                    <a:pt x="292409" y="91"/>
                  </a:cubicBezTo>
                  <a:cubicBezTo>
                    <a:pt x="239492" y="-2026"/>
                    <a:pt x="9305" y="33429"/>
                    <a:pt x="309" y="3501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250B2600-DC2E-0166-AA9A-ACC732446E9E}"/>
                </a:ext>
              </a:extLst>
            </p:cNvPr>
            <p:cNvSpPr/>
            <p:nvPr/>
          </p:nvSpPr>
          <p:spPr>
            <a:xfrm>
              <a:off x="6521450" y="2851150"/>
              <a:ext cx="346613" cy="63500"/>
            </a:xfrm>
            <a:custGeom>
              <a:avLst/>
              <a:gdLst>
                <a:gd name="connsiteX0" fmla="*/ 0 w 346613"/>
                <a:gd name="connsiteY0" fmla="*/ 63500 h 63500"/>
                <a:gd name="connsiteX1" fmla="*/ 196850 w 346613"/>
                <a:gd name="connsiteY1" fmla="*/ 0 h 63500"/>
                <a:gd name="connsiteX2" fmla="*/ 346075 w 346613"/>
                <a:gd name="connsiteY2" fmla="*/ 19050 h 63500"/>
                <a:gd name="connsiteX3" fmla="*/ 244475 w 346613"/>
                <a:gd name="connsiteY3" fmla="*/ 6350 h 63500"/>
                <a:gd name="connsiteX4" fmla="*/ 180975 w 346613"/>
                <a:gd name="connsiteY4" fmla="*/ 12700 h 63500"/>
                <a:gd name="connsiteX5" fmla="*/ 0 w 346613"/>
                <a:gd name="connsiteY5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613" h="63500">
                  <a:moveTo>
                    <a:pt x="0" y="63500"/>
                  </a:moveTo>
                  <a:cubicBezTo>
                    <a:pt x="69585" y="35454"/>
                    <a:pt x="139171" y="7408"/>
                    <a:pt x="196850" y="0"/>
                  </a:cubicBezTo>
                  <a:lnTo>
                    <a:pt x="346075" y="19050"/>
                  </a:lnTo>
                  <a:cubicBezTo>
                    <a:pt x="354012" y="20108"/>
                    <a:pt x="271992" y="7408"/>
                    <a:pt x="244475" y="6350"/>
                  </a:cubicBezTo>
                  <a:cubicBezTo>
                    <a:pt x="216958" y="5292"/>
                    <a:pt x="219604" y="2646"/>
                    <a:pt x="180975" y="12700"/>
                  </a:cubicBezTo>
                  <a:cubicBezTo>
                    <a:pt x="142346" y="22754"/>
                    <a:pt x="77523" y="44714"/>
                    <a:pt x="0" y="6350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AC68F128-C108-564D-E1AE-938513B7B9CF}"/>
                </a:ext>
              </a:extLst>
            </p:cNvPr>
            <p:cNvSpPr/>
            <p:nvPr/>
          </p:nvSpPr>
          <p:spPr>
            <a:xfrm>
              <a:off x="6340471" y="2911158"/>
              <a:ext cx="58097" cy="118251"/>
            </a:xfrm>
            <a:custGeom>
              <a:avLst/>
              <a:gdLst>
                <a:gd name="connsiteX0" fmla="*/ 4 w 58097"/>
                <a:gd name="connsiteY0" fmla="*/ 317 h 118251"/>
                <a:gd name="connsiteX1" fmla="*/ 53979 w 58097"/>
                <a:gd name="connsiteY1" fmla="*/ 76517 h 118251"/>
                <a:gd name="connsiteX2" fmla="*/ 53979 w 58097"/>
                <a:gd name="connsiteY2" fmla="*/ 117792 h 118251"/>
                <a:gd name="connsiteX3" fmla="*/ 50804 w 58097"/>
                <a:gd name="connsiteY3" fmla="*/ 51117 h 118251"/>
                <a:gd name="connsiteX4" fmla="*/ 4 w 58097"/>
                <a:gd name="connsiteY4" fmla="*/ 317 h 11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7" h="118251">
                  <a:moveTo>
                    <a:pt x="4" y="317"/>
                  </a:moveTo>
                  <a:cubicBezTo>
                    <a:pt x="533" y="4550"/>
                    <a:pt x="44983" y="56938"/>
                    <a:pt x="53979" y="76517"/>
                  </a:cubicBezTo>
                  <a:cubicBezTo>
                    <a:pt x="62975" y="96096"/>
                    <a:pt x="54508" y="122025"/>
                    <a:pt x="53979" y="117792"/>
                  </a:cubicBezTo>
                  <a:cubicBezTo>
                    <a:pt x="53450" y="113559"/>
                    <a:pt x="55566" y="66992"/>
                    <a:pt x="50804" y="51117"/>
                  </a:cubicBezTo>
                  <a:cubicBezTo>
                    <a:pt x="46042" y="35242"/>
                    <a:pt x="-525" y="-3916"/>
                    <a:pt x="4" y="31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DD16B8ED-827A-EDB0-1D4E-37D2E92390CE}"/>
                </a:ext>
              </a:extLst>
            </p:cNvPr>
            <p:cNvSpPr/>
            <p:nvPr/>
          </p:nvSpPr>
          <p:spPr>
            <a:xfrm>
              <a:off x="6388052" y="2838114"/>
              <a:ext cx="187630" cy="136956"/>
            </a:xfrm>
            <a:custGeom>
              <a:avLst/>
              <a:gdLst>
                <a:gd name="connsiteX0" fmla="*/ 48 w 187630"/>
                <a:gd name="connsiteY0" fmla="*/ 336 h 136956"/>
                <a:gd name="connsiteX1" fmla="*/ 60373 w 187630"/>
                <a:gd name="connsiteY1" fmla="*/ 98761 h 136956"/>
                <a:gd name="connsiteX2" fmla="*/ 187373 w 187630"/>
                <a:gd name="connsiteY2" fmla="*/ 136861 h 136956"/>
                <a:gd name="connsiteX3" fmla="*/ 92123 w 187630"/>
                <a:gd name="connsiteY3" fmla="*/ 108286 h 136956"/>
                <a:gd name="connsiteX4" fmla="*/ 50848 w 187630"/>
                <a:gd name="connsiteY4" fmla="*/ 67011 h 136956"/>
                <a:gd name="connsiteX5" fmla="*/ 48 w 187630"/>
                <a:gd name="connsiteY5" fmla="*/ 336 h 13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30" h="136956">
                  <a:moveTo>
                    <a:pt x="48" y="336"/>
                  </a:moveTo>
                  <a:cubicBezTo>
                    <a:pt x="1635" y="5628"/>
                    <a:pt x="29152" y="76007"/>
                    <a:pt x="60373" y="98761"/>
                  </a:cubicBezTo>
                  <a:cubicBezTo>
                    <a:pt x="91594" y="121515"/>
                    <a:pt x="187373" y="136861"/>
                    <a:pt x="187373" y="136861"/>
                  </a:cubicBezTo>
                  <a:cubicBezTo>
                    <a:pt x="192665" y="138448"/>
                    <a:pt x="114877" y="119928"/>
                    <a:pt x="92123" y="108286"/>
                  </a:cubicBezTo>
                  <a:cubicBezTo>
                    <a:pt x="69369" y="96644"/>
                    <a:pt x="65665" y="80240"/>
                    <a:pt x="50848" y="67011"/>
                  </a:cubicBezTo>
                  <a:cubicBezTo>
                    <a:pt x="36031" y="53782"/>
                    <a:pt x="-1539" y="-4956"/>
                    <a:pt x="48" y="3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5118624A-BF3F-8344-2310-0246F4D8E63A}"/>
                </a:ext>
              </a:extLst>
            </p:cNvPr>
            <p:cNvSpPr/>
            <p:nvPr/>
          </p:nvSpPr>
          <p:spPr>
            <a:xfrm>
              <a:off x="5402808" y="2931437"/>
              <a:ext cx="61530" cy="300751"/>
            </a:xfrm>
            <a:custGeom>
              <a:avLst/>
              <a:gdLst>
                <a:gd name="connsiteX0" fmla="*/ 1042 w 61530"/>
                <a:gd name="connsiteY0" fmla="*/ 2263 h 300751"/>
                <a:gd name="connsiteX1" fmla="*/ 10567 w 61530"/>
                <a:gd name="connsiteY1" fmla="*/ 116563 h 300751"/>
                <a:gd name="connsiteX2" fmla="*/ 61367 w 61530"/>
                <a:gd name="connsiteY2" fmla="*/ 297538 h 300751"/>
                <a:gd name="connsiteX3" fmla="*/ 26442 w 61530"/>
                <a:gd name="connsiteY3" fmla="*/ 218163 h 300751"/>
                <a:gd name="connsiteX4" fmla="*/ 1042 w 61530"/>
                <a:gd name="connsiteY4" fmla="*/ 2263 h 3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0" h="300751">
                  <a:moveTo>
                    <a:pt x="1042" y="2263"/>
                  </a:moveTo>
                  <a:cubicBezTo>
                    <a:pt x="-1604" y="-14670"/>
                    <a:pt x="513" y="67351"/>
                    <a:pt x="10567" y="116563"/>
                  </a:cubicBezTo>
                  <a:cubicBezTo>
                    <a:pt x="20621" y="165776"/>
                    <a:pt x="58721" y="280605"/>
                    <a:pt x="61367" y="297538"/>
                  </a:cubicBezTo>
                  <a:cubicBezTo>
                    <a:pt x="64013" y="314471"/>
                    <a:pt x="33850" y="261025"/>
                    <a:pt x="26442" y="218163"/>
                  </a:cubicBezTo>
                  <a:cubicBezTo>
                    <a:pt x="19034" y="175301"/>
                    <a:pt x="3688" y="19196"/>
                    <a:pt x="1042" y="226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75CEDB36-F069-2953-7AED-E034A62BED2B}"/>
                </a:ext>
              </a:extLst>
            </p:cNvPr>
            <p:cNvSpPr/>
            <p:nvPr/>
          </p:nvSpPr>
          <p:spPr>
            <a:xfrm>
              <a:off x="6930916" y="2955877"/>
              <a:ext cx="45483" cy="200126"/>
            </a:xfrm>
            <a:custGeom>
              <a:avLst/>
              <a:gdLst>
                <a:gd name="connsiteX0" fmla="*/ 28684 w 45483"/>
                <a:gd name="connsiteY0" fmla="*/ 48 h 200126"/>
                <a:gd name="connsiteX1" fmla="*/ 31859 w 45483"/>
                <a:gd name="connsiteY1" fmla="*/ 107998 h 200126"/>
                <a:gd name="connsiteX2" fmla="*/ 109 w 45483"/>
                <a:gd name="connsiteY2" fmla="*/ 200073 h 200126"/>
                <a:gd name="connsiteX3" fmla="*/ 44559 w 45483"/>
                <a:gd name="connsiteY3" fmla="*/ 95298 h 200126"/>
                <a:gd name="connsiteX4" fmla="*/ 28684 w 45483"/>
                <a:gd name="connsiteY4" fmla="*/ 48 h 20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3" h="200126">
                  <a:moveTo>
                    <a:pt x="28684" y="48"/>
                  </a:moveTo>
                  <a:cubicBezTo>
                    <a:pt x="26567" y="2165"/>
                    <a:pt x="36621" y="74661"/>
                    <a:pt x="31859" y="107998"/>
                  </a:cubicBezTo>
                  <a:cubicBezTo>
                    <a:pt x="27097" y="141335"/>
                    <a:pt x="-2008" y="202190"/>
                    <a:pt x="109" y="200073"/>
                  </a:cubicBezTo>
                  <a:cubicBezTo>
                    <a:pt x="2226" y="197956"/>
                    <a:pt x="39267" y="124931"/>
                    <a:pt x="44559" y="95298"/>
                  </a:cubicBezTo>
                  <a:cubicBezTo>
                    <a:pt x="49851" y="65665"/>
                    <a:pt x="30801" y="-2069"/>
                    <a:pt x="28684" y="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43BF1C82-010D-4D84-0888-6F59CED5FAFA}"/>
                </a:ext>
              </a:extLst>
            </p:cNvPr>
            <p:cNvSpPr/>
            <p:nvPr/>
          </p:nvSpPr>
          <p:spPr>
            <a:xfrm>
              <a:off x="5421040" y="2479637"/>
              <a:ext cx="55855" cy="260664"/>
            </a:xfrm>
            <a:custGeom>
              <a:avLst/>
              <a:gdLst>
                <a:gd name="connsiteX0" fmla="*/ 55835 w 55855"/>
                <a:gd name="connsiteY0" fmla="*/ 38 h 260664"/>
                <a:gd name="connsiteX1" fmla="*/ 11385 w 55855"/>
                <a:gd name="connsiteY1" fmla="*/ 117513 h 260664"/>
                <a:gd name="connsiteX2" fmla="*/ 20910 w 55855"/>
                <a:gd name="connsiteY2" fmla="*/ 260388 h 260664"/>
                <a:gd name="connsiteX3" fmla="*/ 1860 w 55855"/>
                <a:gd name="connsiteY3" fmla="*/ 152438 h 260664"/>
                <a:gd name="connsiteX4" fmla="*/ 5035 w 55855"/>
                <a:gd name="connsiteY4" fmla="*/ 104813 h 260664"/>
                <a:gd name="connsiteX5" fmla="*/ 55835 w 55855"/>
                <a:gd name="connsiteY5" fmla="*/ 38 h 26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55" h="260664">
                  <a:moveTo>
                    <a:pt x="55835" y="38"/>
                  </a:moveTo>
                  <a:cubicBezTo>
                    <a:pt x="56893" y="2155"/>
                    <a:pt x="17206" y="74121"/>
                    <a:pt x="11385" y="117513"/>
                  </a:cubicBezTo>
                  <a:cubicBezTo>
                    <a:pt x="5564" y="160905"/>
                    <a:pt x="22497" y="254567"/>
                    <a:pt x="20910" y="260388"/>
                  </a:cubicBezTo>
                  <a:cubicBezTo>
                    <a:pt x="19322" y="266209"/>
                    <a:pt x="4506" y="178367"/>
                    <a:pt x="1860" y="152438"/>
                  </a:cubicBezTo>
                  <a:cubicBezTo>
                    <a:pt x="-786" y="126509"/>
                    <a:pt x="-1315" y="126509"/>
                    <a:pt x="5035" y="104813"/>
                  </a:cubicBezTo>
                  <a:cubicBezTo>
                    <a:pt x="11385" y="83117"/>
                    <a:pt x="54777" y="-2079"/>
                    <a:pt x="55835" y="3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B97C48B0-ECD1-C663-F186-2F9B9436E0B3}"/>
                </a:ext>
              </a:extLst>
            </p:cNvPr>
            <p:cNvSpPr/>
            <p:nvPr/>
          </p:nvSpPr>
          <p:spPr>
            <a:xfrm>
              <a:off x="6892846" y="2378073"/>
              <a:ext cx="106269" cy="234955"/>
            </a:xfrm>
            <a:custGeom>
              <a:avLst/>
              <a:gdLst>
                <a:gd name="connsiteX0" fmla="*/ 79 w 106269"/>
                <a:gd name="connsiteY0" fmla="*/ 2 h 234955"/>
                <a:gd name="connsiteX1" fmla="*/ 79454 w 106269"/>
                <a:gd name="connsiteY1" fmla="*/ 127002 h 234955"/>
                <a:gd name="connsiteX2" fmla="*/ 104854 w 106269"/>
                <a:gd name="connsiteY2" fmla="*/ 234952 h 234955"/>
                <a:gd name="connsiteX3" fmla="*/ 95329 w 106269"/>
                <a:gd name="connsiteY3" fmla="*/ 130177 h 234955"/>
                <a:gd name="connsiteX4" fmla="*/ 79 w 106269"/>
                <a:gd name="connsiteY4" fmla="*/ 2 h 23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69" h="234955">
                  <a:moveTo>
                    <a:pt x="79" y="2"/>
                  </a:moveTo>
                  <a:cubicBezTo>
                    <a:pt x="-2567" y="-527"/>
                    <a:pt x="61992" y="87844"/>
                    <a:pt x="79454" y="127002"/>
                  </a:cubicBezTo>
                  <a:cubicBezTo>
                    <a:pt x="96916" y="166160"/>
                    <a:pt x="102208" y="234423"/>
                    <a:pt x="104854" y="234952"/>
                  </a:cubicBezTo>
                  <a:cubicBezTo>
                    <a:pt x="107500" y="235481"/>
                    <a:pt x="107500" y="166160"/>
                    <a:pt x="95329" y="130177"/>
                  </a:cubicBezTo>
                  <a:cubicBezTo>
                    <a:pt x="83158" y="94194"/>
                    <a:pt x="2725" y="531"/>
                    <a:pt x="79" y="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23C7654F-F4C4-0B07-5A13-7EDC3F1EAD36}"/>
                </a:ext>
              </a:extLst>
            </p:cNvPr>
            <p:cNvSpPr/>
            <p:nvPr/>
          </p:nvSpPr>
          <p:spPr>
            <a:xfrm>
              <a:off x="6094358" y="3802585"/>
              <a:ext cx="365543" cy="49174"/>
            </a:xfrm>
            <a:custGeom>
              <a:avLst/>
              <a:gdLst>
                <a:gd name="connsiteX0" fmla="*/ 1642 w 365543"/>
                <a:gd name="connsiteY0" fmla="*/ 1065 h 49174"/>
                <a:gd name="connsiteX1" fmla="*/ 265167 w 365543"/>
                <a:gd name="connsiteY1" fmla="*/ 48690 h 49174"/>
                <a:gd name="connsiteX2" fmla="*/ 363592 w 365543"/>
                <a:gd name="connsiteY2" fmla="*/ 26465 h 49174"/>
                <a:gd name="connsiteX3" fmla="*/ 325492 w 365543"/>
                <a:gd name="connsiteY3" fmla="*/ 39165 h 49174"/>
                <a:gd name="connsiteX4" fmla="*/ 261992 w 365543"/>
                <a:gd name="connsiteY4" fmla="*/ 39165 h 49174"/>
                <a:gd name="connsiteX5" fmla="*/ 157217 w 365543"/>
                <a:gd name="connsiteY5" fmla="*/ 16940 h 49174"/>
                <a:gd name="connsiteX6" fmla="*/ 1642 w 365543"/>
                <a:gd name="connsiteY6" fmla="*/ 1065 h 4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543" h="49174">
                  <a:moveTo>
                    <a:pt x="1642" y="1065"/>
                  </a:moveTo>
                  <a:cubicBezTo>
                    <a:pt x="19634" y="6357"/>
                    <a:pt x="204842" y="44457"/>
                    <a:pt x="265167" y="48690"/>
                  </a:cubicBezTo>
                  <a:cubicBezTo>
                    <a:pt x="325492" y="52923"/>
                    <a:pt x="353538" y="28052"/>
                    <a:pt x="363592" y="26465"/>
                  </a:cubicBezTo>
                  <a:cubicBezTo>
                    <a:pt x="373646" y="24878"/>
                    <a:pt x="342425" y="37048"/>
                    <a:pt x="325492" y="39165"/>
                  </a:cubicBezTo>
                  <a:cubicBezTo>
                    <a:pt x="308559" y="41282"/>
                    <a:pt x="290038" y="42869"/>
                    <a:pt x="261992" y="39165"/>
                  </a:cubicBezTo>
                  <a:cubicBezTo>
                    <a:pt x="233946" y="35461"/>
                    <a:pt x="195846" y="22232"/>
                    <a:pt x="157217" y="16940"/>
                  </a:cubicBezTo>
                  <a:cubicBezTo>
                    <a:pt x="118588" y="11648"/>
                    <a:pt x="-16350" y="-4227"/>
                    <a:pt x="1642" y="106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8E6DD1E8-0F40-EA2F-FD40-8A280BF81BC7}"/>
                </a:ext>
              </a:extLst>
            </p:cNvPr>
            <p:cNvSpPr/>
            <p:nvPr/>
          </p:nvSpPr>
          <p:spPr>
            <a:xfrm>
              <a:off x="5504928" y="3320166"/>
              <a:ext cx="102285" cy="273113"/>
            </a:xfrm>
            <a:custGeom>
              <a:avLst/>
              <a:gdLst>
                <a:gd name="connsiteX0" fmla="*/ 522 w 102285"/>
                <a:gd name="connsiteY0" fmla="*/ 884 h 273113"/>
                <a:gd name="connsiteX1" fmla="*/ 25922 w 102285"/>
                <a:gd name="connsiteY1" fmla="*/ 140584 h 273113"/>
                <a:gd name="connsiteX2" fmla="*/ 102122 w 102285"/>
                <a:gd name="connsiteY2" fmla="*/ 270759 h 273113"/>
                <a:gd name="connsiteX3" fmla="*/ 44972 w 102285"/>
                <a:gd name="connsiteY3" fmla="*/ 210434 h 273113"/>
                <a:gd name="connsiteX4" fmla="*/ 522 w 102285"/>
                <a:gd name="connsiteY4" fmla="*/ 884 h 27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85" h="273113">
                  <a:moveTo>
                    <a:pt x="522" y="884"/>
                  </a:moveTo>
                  <a:cubicBezTo>
                    <a:pt x="-2653" y="-10758"/>
                    <a:pt x="8989" y="95605"/>
                    <a:pt x="25922" y="140584"/>
                  </a:cubicBezTo>
                  <a:cubicBezTo>
                    <a:pt x="42855" y="185563"/>
                    <a:pt x="98947" y="259117"/>
                    <a:pt x="102122" y="270759"/>
                  </a:cubicBezTo>
                  <a:cubicBezTo>
                    <a:pt x="105297" y="282401"/>
                    <a:pt x="61376" y="249063"/>
                    <a:pt x="44972" y="210434"/>
                  </a:cubicBezTo>
                  <a:cubicBezTo>
                    <a:pt x="28568" y="171805"/>
                    <a:pt x="3697" y="12526"/>
                    <a:pt x="522" y="88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B64BB80C-AF38-977E-3087-70EDB8C89903}"/>
                </a:ext>
              </a:extLst>
            </p:cNvPr>
            <p:cNvSpPr/>
            <p:nvPr/>
          </p:nvSpPr>
          <p:spPr>
            <a:xfrm>
              <a:off x="6819885" y="3174901"/>
              <a:ext cx="187524" cy="371575"/>
            </a:xfrm>
            <a:custGeom>
              <a:avLst/>
              <a:gdLst>
                <a:gd name="connsiteX0" fmla="*/ 187340 w 187524"/>
                <a:gd name="connsiteY0" fmla="*/ 99 h 371575"/>
                <a:gd name="connsiteX1" fmla="*/ 104790 w 187524"/>
                <a:gd name="connsiteY1" fmla="*/ 158849 h 371575"/>
                <a:gd name="connsiteX2" fmla="*/ 85740 w 187524"/>
                <a:gd name="connsiteY2" fmla="*/ 187424 h 371575"/>
                <a:gd name="connsiteX3" fmla="*/ 15 w 187524"/>
                <a:gd name="connsiteY3" fmla="*/ 371574 h 371575"/>
                <a:gd name="connsiteX4" fmla="*/ 79390 w 187524"/>
                <a:gd name="connsiteY4" fmla="*/ 184249 h 371575"/>
                <a:gd name="connsiteX5" fmla="*/ 187340 w 187524"/>
                <a:gd name="connsiteY5" fmla="*/ 99 h 3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524" h="371575">
                  <a:moveTo>
                    <a:pt x="187340" y="99"/>
                  </a:moveTo>
                  <a:cubicBezTo>
                    <a:pt x="191573" y="-4134"/>
                    <a:pt x="121723" y="127628"/>
                    <a:pt x="104790" y="158849"/>
                  </a:cubicBezTo>
                  <a:cubicBezTo>
                    <a:pt x="87857" y="190070"/>
                    <a:pt x="103202" y="151970"/>
                    <a:pt x="85740" y="187424"/>
                  </a:cubicBezTo>
                  <a:cubicBezTo>
                    <a:pt x="68278" y="222878"/>
                    <a:pt x="1073" y="372103"/>
                    <a:pt x="15" y="371574"/>
                  </a:cubicBezTo>
                  <a:cubicBezTo>
                    <a:pt x="-1043" y="371045"/>
                    <a:pt x="51344" y="243516"/>
                    <a:pt x="79390" y="184249"/>
                  </a:cubicBezTo>
                  <a:cubicBezTo>
                    <a:pt x="107436" y="124982"/>
                    <a:pt x="183107" y="4332"/>
                    <a:pt x="187340" y="9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D424268C-E59E-91EE-4098-058204DFA048}"/>
                </a:ext>
              </a:extLst>
            </p:cNvPr>
            <p:cNvSpPr/>
            <p:nvPr/>
          </p:nvSpPr>
          <p:spPr>
            <a:xfrm>
              <a:off x="6368905" y="3863961"/>
              <a:ext cx="197412" cy="73485"/>
            </a:xfrm>
            <a:custGeom>
              <a:avLst/>
              <a:gdLst>
                <a:gd name="connsiteX0" fmla="*/ 196995 w 197412"/>
                <a:gd name="connsiteY0" fmla="*/ 14 h 73485"/>
                <a:gd name="connsiteX1" fmla="*/ 139845 w 197412"/>
                <a:gd name="connsiteY1" fmla="*/ 69864 h 73485"/>
                <a:gd name="connsiteX2" fmla="*/ 145 w 197412"/>
                <a:gd name="connsiteY2" fmla="*/ 63514 h 73485"/>
                <a:gd name="connsiteX3" fmla="*/ 114445 w 197412"/>
                <a:gd name="connsiteY3" fmla="*/ 63514 h 73485"/>
                <a:gd name="connsiteX4" fmla="*/ 196995 w 197412"/>
                <a:gd name="connsiteY4" fmla="*/ 14 h 7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12" h="73485">
                  <a:moveTo>
                    <a:pt x="196995" y="14"/>
                  </a:moveTo>
                  <a:cubicBezTo>
                    <a:pt x="201228" y="1072"/>
                    <a:pt x="172653" y="59281"/>
                    <a:pt x="139845" y="69864"/>
                  </a:cubicBezTo>
                  <a:cubicBezTo>
                    <a:pt x="107037" y="80447"/>
                    <a:pt x="4378" y="64572"/>
                    <a:pt x="145" y="63514"/>
                  </a:cubicBezTo>
                  <a:cubicBezTo>
                    <a:pt x="-4088" y="62456"/>
                    <a:pt x="85341" y="69335"/>
                    <a:pt x="114445" y="63514"/>
                  </a:cubicBezTo>
                  <a:cubicBezTo>
                    <a:pt x="143549" y="57693"/>
                    <a:pt x="192762" y="-1044"/>
                    <a:pt x="196995" y="1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07D93D74-3B0B-3311-86A3-B858855B32F4}"/>
                </a:ext>
              </a:extLst>
            </p:cNvPr>
            <p:cNvSpPr/>
            <p:nvPr/>
          </p:nvSpPr>
          <p:spPr>
            <a:xfrm>
              <a:off x="7029413" y="2587586"/>
              <a:ext cx="191593" cy="57207"/>
            </a:xfrm>
            <a:custGeom>
              <a:avLst/>
              <a:gdLst>
                <a:gd name="connsiteX0" fmla="*/ 37 w 191593"/>
                <a:gd name="connsiteY0" fmla="*/ 57189 h 57207"/>
                <a:gd name="connsiteX1" fmla="*/ 117512 w 191593"/>
                <a:gd name="connsiteY1" fmla="*/ 39 h 57207"/>
                <a:gd name="connsiteX2" fmla="*/ 190537 w 191593"/>
                <a:gd name="connsiteY2" fmla="*/ 47664 h 57207"/>
                <a:gd name="connsiteX3" fmla="*/ 158787 w 191593"/>
                <a:gd name="connsiteY3" fmla="*/ 12739 h 57207"/>
                <a:gd name="connsiteX4" fmla="*/ 130212 w 191593"/>
                <a:gd name="connsiteY4" fmla="*/ 6389 h 57207"/>
                <a:gd name="connsiteX5" fmla="*/ 37 w 191593"/>
                <a:gd name="connsiteY5" fmla="*/ 57189 h 5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593" h="57207">
                  <a:moveTo>
                    <a:pt x="37" y="57189"/>
                  </a:moveTo>
                  <a:cubicBezTo>
                    <a:pt x="-2080" y="56131"/>
                    <a:pt x="85762" y="1627"/>
                    <a:pt x="117512" y="39"/>
                  </a:cubicBezTo>
                  <a:cubicBezTo>
                    <a:pt x="149262" y="-1549"/>
                    <a:pt x="183658" y="45547"/>
                    <a:pt x="190537" y="47664"/>
                  </a:cubicBezTo>
                  <a:cubicBezTo>
                    <a:pt x="197416" y="49781"/>
                    <a:pt x="168841" y="19618"/>
                    <a:pt x="158787" y="12739"/>
                  </a:cubicBezTo>
                  <a:cubicBezTo>
                    <a:pt x="148733" y="5860"/>
                    <a:pt x="152437" y="-1019"/>
                    <a:pt x="130212" y="6389"/>
                  </a:cubicBezTo>
                  <a:cubicBezTo>
                    <a:pt x="107987" y="13797"/>
                    <a:pt x="2154" y="58247"/>
                    <a:pt x="37" y="5718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6C576C5A-B138-AFB1-1471-7826FD51ADDB}"/>
                </a:ext>
              </a:extLst>
            </p:cNvPr>
            <p:cNvSpPr/>
            <p:nvPr/>
          </p:nvSpPr>
          <p:spPr>
            <a:xfrm>
              <a:off x="7066018" y="2619369"/>
              <a:ext cx="129274" cy="89529"/>
            </a:xfrm>
            <a:custGeom>
              <a:avLst/>
              <a:gdLst>
                <a:gd name="connsiteX0" fmla="*/ 1532 w 129274"/>
                <a:gd name="connsiteY0" fmla="*/ 88906 h 89529"/>
                <a:gd name="connsiteX1" fmla="*/ 96782 w 129274"/>
                <a:gd name="connsiteY1" fmla="*/ 9531 h 89529"/>
                <a:gd name="connsiteX2" fmla="*/ 128532 w 129274"/>
                <a:gd name="connsiteY2" fmla="*/ 47631 h 89529"/>
                <a:gd name="connsiteX3" fmla="*/ 112657 w 129274"/>
                <a:gd name="connsiteY3" fmla="*/ 6 h 89529"/>
                <a:gd name="connsiteX4" fmla="*/ 42807 w 129274"/>
                <a:gd name="connsiteY4" fmla="*/ 44456 h 89529"/>
                <a:gd name="connsiteX5" fmla="*/ 1532 w 129274"/>
                <a:gd name="connsiteY5" fmla="*/ 88906 h 8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74" h="89529">
                  <a:moveTo>
                    <a:pt x="1532" y="88906"/>
                  </a:moveTo>
                  <a:cubicBezTo>
                    <a:pt x="10528" y="83085"/>
                    <a:pt x="75616" y="16410"/>
                    <a:pt x="96782" y="9531"/>
                  </a:cubicBezTo>
                  <a:cubicBezTo>
                    <a:pt x="117948" y="2652"/>
                    <a:pt x="125886" y="49218"/>
                    <a:pt x="128532" y="47631"/>
                  </a:cubicBezTo>
                  <a:cubicBezTo>
                    <a:pt x="131178" y="46043"/>
                    <a:pt x="126945" y="535"/>
                    <a:pt x="112657" y="6"/>
                  </a:cubicBezTo>
                  <a:cubicBezTo>
                    <a:pt x="98370" y="-523"/>
                    <a:pt x="60269" y="30698"/>
                    <a:pt x="42807" y="44456"/>
                  </a:cubicBezTo>
                  <a:cubicBezTo>
                    <a:pt x="25345" y="58214"/>
                    <a:pt x="-7464" y="94727"/>
                    <a:pt x="1532" y="8890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EBF55002-E07F-F57E-AE89-DDB1ECC63725}"/>
                </a:ext>
              </a:extLst>
            </p:cNvPr>
            <p:cNvSpPr/>
            <p:nvPr/>
          </p:nvSpPr>
          <p:spPr>
            <a:xfrm>
              <a:off x="7199899" y="2693884"/>
              <a:ext cx="56240" cy="392615"/>
            </a:xfrm>
            <a:custGeom>
              <a:avLst/>
              <a:gdLst>
                <a:gd name="connsiteX0" fmla="*/ 54976 w 56240"/>
                <a:gd name="connsiteY0" fmla="*/ 1691 h 392615"/>
                <a:gd name="connsiteX1" fmla="*/ 42276 w 56240"/>
                <a:gd name="connsiteY1" fmla="*/ 128691 h 392615"/>
                <a:gd name="connsiteX2" fmla="*/ 23226 w 56240"/>
                <a:gd name="connsiteY2" fmla="*/ 217591 h 392615"/>
                <a:gd name="connsiteX3" fmla="*/ 7351 w 56240"/>
                <a:gd name="connsiteY3" fmla="*/ 309666 h 392615"/>
                <a:gd name="connsiteX4" fmla="*/ 1001 w 56240"/>
                <a:gd name="connsiteY4" fmla="*/ 392216 h 392615"/>
                <a:gd name="connsiteX5" fmla="*/ 1001 w 56240"/>
                <a:gd name="connsiteY5" fmla="*/ 274741 h 392615"/>
                <a:gd name="connsiteX6" fmla="*/ 10526 w 56240"/>
                <a:gd name="connsiteY6" fmla="*/ 227116 h 392615"/>
                <a:gd name="connsiteX7" fmla="*/ 54976 w 56240"/>
                <a:gd name="connsiteY7" fmla="*/ 1691 h 3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40" h="392615">
                  <a:moveTo>
                    <a:pt x="54976" y="1691"/>
                  </a:moveTo>
                  <a:cubicBezTo>
                    <a:pt x="60268" y="-14713"/>
                    <a:pt x="47568" y="92708"/>
                    <a:pt x="42276" y="128691"/>
                  </a:cubicBezTo>
                  <a:cubicBezTo>
                    <a:pt x="36984" y="164674"/>
                    <a:pt x="29047" y="187428"/>
                    <a:pt x="23226" y="217591"/>
                  </a:cubicBezTo>
                  <a:cubicBezTo>
                    <a:pt x="17405" y="247754"/>
                    <a:pt x="11055" y="280562"/>
                    <a:pt x="7351" y="309666"/>
                  </a:cubicBezTo>
                  <a:cubicBezTo>
                    <a:pt x="3647" y="338770"/>
                    <a:pt x="2059" y="398037"/>
                    <a:pt x="1001" y="392216"/>
                  </a:cubicBezTo>
                  <a:cubicBezTo>
                    <a:pt x="-57" y="386395"/>
                    <a:pt x="-586" y="302258"/>
                    <a:pt x="1001" y="274741"/>
                  </a:cubicBezTo>
                  <a:cubicBezTo>
                    <a:pt x="2588" y="247224"/>
                    <a:pt x="2059" y="266804"/>
                    <a:pt x="10526" y="227116"/>
                  </a:cubicBezTo>
                  <a:cubicBezTo>
                    <a:pt x="18993" y="187429"/>
                    <a:pt x="49684" y="18095"/>
                    <a:pt x="54976" y="169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76C5DC54-F1B7-F78C-2589-3A95921E1558}"/>
                </a:ext>
              </a:extLst>
            </p:cNvPr>
            <p:cNvSpPr/>
            <p:nvPr/>
          </p:nvSpPr>
          <p:spPr>
            <a:xfrm>
              <a:off x="7067876" y="3063353"/>
              <a:ext cx="136959" cy="222798"/>
            </a:xfrm>
            <a:custGeom>
              <a:avLst/>
              <a:gdLst>
                <a:gd name="connsiteX0" fmla="*/ 136199 w 136959"/>
                <a:gd name="connsiteY0" fmla="*/ 522 h 222798"/>
                <a:gd name="connsiteX1" fmla="*/ 59999 w 136959"/>
                <a:gd name="connsiteY1" fmla="*/ 117997 h 222798"/>
                <a:gd name="connsiteX2" fmla="*/ 15549 w 136959"/>
                <a:gd name="connsiteY2" fmla="*/ 175147 h 222798"/>
                <a:gd name="connsiteX3" fmla="*/ 6024 w 136959"/>
                <a:gd name="connsiteY3" fmla="*/ 222772 h 222798"/>
                <a:gd name="connsiteX4" fmla="*/ 9199 w 136959"/>
                <a:gd name="connsiteY4" fmla="*/ 168797 h 222798"/>
                <a:gd name="connsiteX5" fmla="*/ 136199 w 136959"/>
                <a:gd name="connsiteY5" fmla="*/ 522 h 22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59" h="222798">
                  <a:moveTo>
                    <a:pt x="136199" y="522"/>
                  </a:moveTo>
                  <a:cubicBezTo>
                    <a:pt x="144666" y="-7945"/>
                    <a:pt x="80107" y="88893"/>
                    <a:pt x="59999" y="117997"/>
                  </a:cubicBezTo>
                  <a:cubicBezTo>
                    <a:pt x="39891" y="147101"/>
                    <a:pt x="24545" y="157685"/>
                    <a:pt x="15549" y="175147"/>
                  </a:cubicBezTo>
                  <a:cubicBezTo>
                    <a:pt x="6553" y="192610"/>
                    <a:pt x="7082" y="223830"/>
                    <a:pt x="6024" y="222772"/>
                  </a:cubicBezTo>
                  <a:cubicBezTo>
                    <a:pt x="4966" y="221714"/>
                    <a:pt x="-8793" y="202134"/>
                    <a:pt x="9199" y="168797"/>
                  </a:cubicBezTo>
                  <a:cubicBezTo>
                    <a:pt x="27191" y="135460"/>
                    <a:pt x="127732" y="8989"/>
                    <a:pt x="136199" y="52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EE03BD63-15C7-3187-4641-CC9A18779D1B}"/>
                </a:ext>
              </a:extLst>
            </p:cNvPr>
            <p:cNvSpPr/>
            <p:nvPr/>
          </p:nvSpPr>
          <p:spPr>
            <a:xfrm>
              <a:off x="7166095" y="2695568"/>
              <a:ext cx="42173" cy="309175"/>
            </a:xfrm>
            <a:custGeom>
              <a:avLst/>
              <a:gdLst>
                <a:gd name="connsiteX0" fmla="*/ 41155 w 42173"/>
                <a:gd name="connsiteY0" fmla="*/ 7 h 309175"/>
                <a:gd name="connsiteX1" fmla="*/ 34805 w 42173"/>
                <a:gd name="connsiteY1" fmla="*/ 158757 h 309175"/>
                <a:gd name="connsiteX2" fmla="*/ 3055 w 42173"/>
                <a:gd name="connsiteY2" fmla="*/ 263532 h 309175"/>
                <a:gd name="connsiteX3" fmla="*/ 3055 w 42173"/>
                <a:gd name="connsiteY3" fmla="*/ 304807 h 309175"/>
                <a:gd name="connsiteX4" fmla="*/ 18930 w 42173"/>
                <a:gd name="connsiteY4" fmla="*/ 165107 h 309175"/>
                <a:gd name="connsiteX5" fmla="*/ 41155 w 42173"/>
                <a:gd name="connsiteY5" fmla="*/ 7 h 3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73" h="309175">
                  <a:moveTo>
                    <a:pt x="41155" y="7"/>
                  </a:moveTo>
                  <a:cubicBezTo>
                    <a:pt x="43801" y="-1051"/>
                    <a:pt x="41155" y="114836"/>
                    <a:pt x="34805" y="158757"/>
                  </a:cubicBezTo>
                  <a:cubicBezTo>
                    <a:pt x="28455" y="202678"/>
                    <a:pt x="8347" y="239190"/>
                    <a:pt x="3055" y="263532"/>
                  </a:cubicBezTo>
                  <a:cubicBezTo>
                    <a:pt x="-2237" y="287874"/>
                    <a:pt x="409" y="321211"/>
                    <a:pt x="3055" y="304807"/>
                  </a:cubicBezTo>
                  <a:cubicBezTo>
                    <a:pt x="5701" y="288403"/>
                    <a:pt x="10993" y="213261"/>
                    <a:pt x="18930" y="165107"/>
                  </a:cubicBezTo>
                  <a:cubicBezTo>
                    <a:pt x="26867" y="116953"/>
                    <a:pt x="38509" y="1065"/>
                    <a:pt x="41155" y="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425D13E4-7353-1431-A38E-BF5EB16CD301}"/>
                </a:ext>
              </a:extLst>
            </p:cNvPr>
            <p:cNvSpPr/>
            <p:nvPr/>
          </p:nvSpPr>
          <p:spPr>
            <a:xfrm>
              <a:off x="7116344" y="2685992"/>
              <a:ext cx="65893" cy="277081"/>
            </a:xfrm>
            <a:custGeom>
              <a:avLst/>
              <a:gdLst>
                <a:gd name="connsiteX0" fmla="*/ 5181 w 65893"/>
                <a:gd name="connsiteY0" fmla="*/ 58 h 277081"/>
                <a:gd name="connsiteX1" fmla="*/ 5181 w 65893"/>
                <a:gd name="connsiteY1" fmla="*/ 130233 h 277081"/>
                <a:gd name="connsiteX2" fmla="*/ 62331 w 65893"/>
                <a:gd name="connsiteY2" fmla="*/ 273108 h 277081"/>
                <a:gd name="connsiteX3" fmla="*/ 55981 w 65893"/>
                <a:gd name="connsiteY3" fmla="*/ 225483 h 277081"/>
                <a:gd name="connsiteX4" fmla="*/ 24231 w 65893"/>
                <a:gd name="connsiteY4" fmla="*/ 101658 h 277081"/>
                <a:gd name="connsiteX5" fmla="*/ 36931 w 65893"/>
                <a:gd name="connsiteY5" fmla="*/ 190558 h 277081"/>
                <a:gd name="connsiteX6" fmla="*/ 27406 w 65893"/>
                <a:gd name="connsiteY6" fmla="*/ 146108 h 277081"/>
                <a:gd name="connsiteX7" fmla="*/ 5181 w 65893"/>
                <a:gd name="connsiteY7" fmla="*/ 58 h 27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3" h="277081">
                  <a:moveTo>
                    <a:pt x="5181" y="58"/>
                  </a:moveTo>
                  <a:cubicBezTo>
                    <a:pt x="1477" y="-2588"/>
                    <a:pt x="-4344" y="84725"/>
                    <a:pt x="5181" y="130233"/>
                  </a:cubicBezTo>
                  <a:cubicBezTo>
                    <a:pt x="14706" y="175741"/>
                    <a:pt x="53864" y="257233"/>
                    <a:pt x="62331" y="273108"/>
                  </a:cubicBezTo>
                  <a:cubicBezTo>
                    <a:pt x="70798" y="288983"/>
                    <a:pt x="62331" y="254058"/>
                    <a:pt x="55981" y="225483"/>
                  </a:cubicBezTo>
                  <a:cubicBezTo>
                    <a:pt x="49631" y="196908"/>
                    <a:pt x="27406" y="107479"/>
                    <a:pt x="24231" y="101658"/>
                  </a:cubicBezTo>
                  <a:cubicBezTo>
                    <a:pt x="21056" y="95837"/>
                    <a:pt x="36402" y="183150"/>
                    <a:pt x="36931" y="190558"/>
                  </a:cubicBezTo>
                  <a:cubicBezTo>
                    <a:pt x="37460" y="197966"/>
                    <a:pt x="32698" y="176270"/>
                    <a:pt x="27406" y="146108"/>
                  </a:cubicBezTo>
                  <a:cubicBezTo>
                    <a:pt x="22114" y="115946"/>
                    <a:pt x="8885" y="2704"/>
                    <a:pt x="5181" y="5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BB0704F5-91AF-0D4E-9ADE-7991BBC8ECEB}"/>
                </a:ext>
              </a:extLst>
            </p:cNvPr>
            <p:cNvSpPr/>
            <p:nvPr/>
          </p:nvSpPr>
          <p:spPr>
            <a:xfrm>
              <a:off x="7042019" y="2825749"/>
              <a:ext cx="101968" cy="234955"/>
            </a:xfrm>
            <a:custGeom>
              <a:avLst/>
              <a:gdLst>
                <a:gd name="connsiteX0" fmla="*/ 44581 w 101968"/>
                <a:gd name="connsiteY0" fmla="*/ 1 h 234955"/>
                <a:gd name="connsiteX1" fmla="*/ 98556 w 101968"/>
                <a:gd name="connsiteY1" fmla="*/ 136526 h 234955"/>
                <a:gd name="connsiteX2" fmla="*/ 85856 w 101968"/>
                <a:gd name="connsiteY2" fmla="*/ 168276 h 234955"/>
                <a:gd name="connsiteX3" fmla="*/ 131 w 101968"/>
                <a:gd name="connsiteY3" fmla="*/ 234951 h 234955"/>
                <a:gd name="connsiteX4" fmla="*/ 66806 w 101968"/>
                <a:gd name="connsiteY4" fmla="*/ 171451 h 234955"/>
                <a:gd name="connsiteX5" fmla="*/ 89031 w 101968"/>
                <a:gd name="connsiteY5" fmla="*/ 139701 h 234955"/>
                <a:gd name="connsiteX6" fmla="*/ 44581 w 101968"/>
                <a:gd name="connsiteY6" fmla="*/ 1 h 23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68" h="234955">
                  <a:moveTo>
                    <a:pt x="44581" y="1"/>
                  </a:moveTo>
                  <a:cubicBezTo>
                    <a:pt x="46168" y="-528"/>
                    <a:pt x="91677" y="108480"/>
                    <a:pt x="98556" y="136526"/>
                  </a:cubicBezTo>
                  <a:cubicBezTo>
                    <a:pt x="105435" y="164572"/>
                    <a:pt x="102260" y="151872"/>
                    <a:pt x="85856" y="168276"/>
                  </a:cubicBezTo>
                  <a:cubicBezTo>
                    <a:pt x="69452" y="184680"/>
                    <a:pt x="3306" y="234422"/>
                    <a:pt x="131" y="234951"/>
                  </a:cubicBezTo>
                  <a:cubicBezTo>
                    <a:pt x="-3044" y="235480"/>
                    <a:pt x="51989" y="187326"/>
                    <a:pt x="66806" y="171451"/>
                  </a:cubicBezTo>
                  <a:cubicBezTo>
                    <a:pt x="81623" y="155576"/>
                    <a:pt x="93264" y="164043"/>
                    <a:pt x="89031" y="139701"/>
                  </a:cubicBezTo>
                  <a:cubicBezTo>
                    <a:pt x="84798" y="115359"/>
                    <a:pt x="42994" y="530"/>
                    <a:pt x="44581" y="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756CDD27-CDA7-0C3C-FE42-18B29FD84E1C}"/>
                </a:ext>
              </a:extLst>
            </p:cNvPr>
            <p:cNvSpPr/>
            <p:nvPr/>
          </p:nvSpPr>
          <p:spPr>
            <a:xfrm>
              <a:off x="7015570" y="3070121"/>
              <a:ext cx="49068" cy="217699"/>
            </a:xfrm>
            <a:custGeom>
              <a:avLst/>
              <a:gdLst>
                <a:gd name="connsiteX0" fmla="*/ 32930 w 49068"/>
                <a:gd name="connsiteY0" fmla="*/ 104 h 217699"/>
                <a:gd name="connsiteX1" fmla="*/ 10705 w 49068"/>
                <a:gd name="connsiteY1" fmla="*/ 136629 h 217699"/>
                <a:gd name="connsiteX2" fmla="*/ 48805 w 49068"/>
                <a:gd name="connsiteY2" fmla="*/ 216004 h 217699"/>
                <a:gd name="connsiteX3" fmla="*/ 26580 w 49068"/>
                <a:gd name="connsiteY3" fmla="*/ 187429 h 217699"/>
                <a:gd name="connsiteX4" fmla="*/ 7530 w 49068"/>
                <a:gd name="connsiteY4" fmla="*/ 146154 h 217699"/>
                <a:gd name="connsiteX5" fmla="*/ 1180 w 49068"/>
                <a:gd name="connsiteY5" fmla="*/ 114404 h 217699"/>
                <a:gd name="connsiteX6" fmla="*/ 32930 w 49068"/>
                <a:gd name="connsiteY6" fmla="*/ 104 h 21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68" h="217699">
                  <a:moveTo>
                    <a:pt x="32930" y="104"/>
                  </a:moveTo>
                  <a:cubicBezTo>
                    <a:pt x="34517" y="3808"/>
                    <a:pt x="8059" y="100646"/>
                    <a:pt x="10705" y="136629"/>
                  </a:cubicBezTo>
                  <a:cubicBezTo>
                    <a:pt x="13351" y="172612"/>
                    <a:pt x="46159" y="207537"/>
                    <a:pt x="48805" y="216004"/>
                  </a:cubicBezTo>
                  <a:cubicBezTo>
                    <a:pt x="51451" y="224471"/>
                    <a:pt x="33459" y="199071"/>
                    <a:pt x="26580" y="187429"/>
                  </a:cubicBezTo>
                  <a:cubicBezTo>
                    <a:pt x="19701" y="175787"/>
                    <a:pt x="11763" y="158325"/>
                    <a:pt x="7530" y="146154"/>
                  </a:cubicBezTo>
                  <a:cubicBezTo>
                    <a:pt x="3297" y="133983"/>
                    <a:pt x="-2524" y="136100"/>
                    <a:pt x="1180" y="114404"/>
                  </a:cubicBezTo>
                  <a:cubicBezTo>
                    <a:pt x="4884" y="92708"/>
                    <a:pt x="31343" y="-3600"/>
                    <a:pt x="32930" y="10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358188F9-D440-1DF3-ABD5-D6A45CF53251}"/>
                </a:ext>
              </a:extLst>
            </p:cNvPr>
            <p:cNvSpPr/>
            <p:nvPr/>
          </p:nvSpPr>
          <p:spPr>
            <a:xfrm>
              <a:off x="7086572" y="3025648"/>
              <a:ext cx="95281" cy="80163"/>
            </a:xfrm>
            <a:custGeom>
              <a:avLst/>
              <a:gdLst>
                <a:gd name="connsiteX0" fmla="*/ 95278 w 95281"/>
                <a:gd name="connsiteY0" fmla="*/ 127 h 80163"/>
                <a:gd name="connsiteX1" fmla="*/ 22253 w 95281"/>
                <a:gd name="connsiteY1" fmla="*/ 63627 h 80163"/>
                <a:gd name="connsiteX2" fmla="*/ 28 w 95281"/>
                <a:gd name="connsiteY2" fmla="*/ 79502 h 80163"/>
                <a:gd name="connsiteX3" fmla="*/ 25428 w 95281"/>
                <a:gd name="connsiteY3" fmla="*/ 47752 h 80163"/>
                <a:gd name="connsiteX4" fmla="*/ 95278 w 95281"/>
                <a:gd name="connsiteY4" fmla="*/ 127 h 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81" h="80163">
                  <a:moveTo>
                    <a:pt x="95278" y="127"/>
                  </a:moveTo>
                  <a:cubicBezTo>
                    <a:pt x="94749" y="2773"/>
                    <a:pt x="38128" y="50398"/>
                    <a:pt x="22253" y="63627"/>
                  </a:cubicBezTo>
                  <a:cubicBezTo>
                    <a:pt x="6378" y="76856"/>
                    <a:pt x="-501" y="82148"/>
                    <a:pt x="28" y="79502"/>
                  </a:cubicBezTo>
                  <a:cubicBezTo>
                    <a:pt x="557" y="76856"/>
                    <a:pt x="11670" y="58865"/>
                    <a:pt x="25428" y="47752"/>
                  </a:cubicBezTo>
                  <a:cubicBezTo>
                    <a:pt x="39186" y="36639"/>
                    <a:pt x="95807" y="-2519"/>
                    <a:pt x="95278" y="12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852075F0-CBE5-F5F0-6B67-9F6D8D89C878}"/>
                </a:ext>
              </a:extLst>
            </p:cNvPr>
            <p:cNvSpPr/>
            <p:nvPr/>
          </p:nvSpPr>
          <p:spPr>
            <a:xfrm>
              <a:off x="7045187" y="2659548"/>
              <a:ext cx="12940" cy="209533"/>
            </a:xfrm>
            <a:custGeom>
              <a:avLst/>
              <a:gdLst>
                <a:gd name="connsiteX0" fmla="*/ 6488 w 12940"/>
                <a:gd name="connsiteY0" fmla="*/ 1102 h 209533"/>
                <a:gd name="connsiteX1" fmla="*/ 12838 w 12940"/>
                <a:gd name="connsiteY1" fmla="*/ 93177 h 209533"/>
                <a:gd name="connsiteX2" fmla="*/ 9663 w 12940"/>
                <a:gd name="connsiteY2" fmla="*/ 207477 h 209533"/>
                <a:gd name="connsiteX3" fmla="*/ 138 w 12940"/>
                <a:gd name="connsiteY3" fmla="*/ 156677 h 209533"/>
                <a:gd name="connsiteX4" fmla="*/ 6488 w 12940"/>
                <a:gd name="connsiteY4" fmla="*/ 1102 h 20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0" h="209533">
                  <a:moveTo>
                    <a:pt x="6488" y="1102"/>
                  </a:moveTo>
                  <a:cubicBezTo>
                    <a:pt x="8605" y="-9481"/>
                    <a:pt x="12309" y="58781"/>
                    <a:pt x="12838" y="93177"/>
                  </a:cubicBezTo>
                  <a:cubicBezTo>
                    <a:pt x="13367" y="127573"/>
                    <a:pt x="11780" y="196894"/>
                    <a:pt x="9663" y="207477"/>
                  </a:cubicBezTo>
                  <a:cubicBezTo>
                    <a:pt x="7546" y="218060"/>
                    <a:pt x="1196" y="185781"/>
                    <a:pt x="138" y="156677"/>
                  </a:cubicBezTo>
                  <a:cubicBezTo>
                    <a:pt x="-920" y="127573"/>
                    <a:pt x="4371" y="11685"/>
                    <a:pt x="6488" y="110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C9DFFE50-E5C9-67FA-02D0-0BDBDD4A6406}"/>
                </a:ext>
              </a:extLst>
            </p:cNvPr>
            <p:cNvSpPr/>
            <p:nvPr/>
          </p:nvSpPr>
          <p:spPr>
            <a:xfrm>
              <a:off x="7010400" y="2475980"/>
              <a:ext cx="35076" cy="505401"/>
            </a:xfrm>
            <a:custGeom>
              <a:avLst/>
              <a:gdLst>
                <a:gd name="connsiteX0" fmla="*/ 34925 w 35076"/>
                <a:gd name="connsiteY0" fmla="*/ 520 h 505401"/>
                <a:gd name="connsiteX1" fmla="*/ 12700 w 35076"/>
                <a:gd name="connsiteY1" fmla="*/ 184670 h 505401"/>
                <a:gd name="connsiteX2" fmla="*/ 12700 w 35076"/>
                <a:gd name="connsiteY2" fmla="*/ 244995 h 505401"/>
                <a:gd name="connsiteX3" fmla="*/ 28575 w 35076"/>
                <a:gd name="connsiteY3" fmla="*/ 422795 h 505401"/>
                <a:gd name="connsiteX4" fmla="*/ 31750 w 35076"/>
                <a:gd name="connsiteY4" fmla="*/ 505345 h 505401"/>
                <a:gd name="connsiteX5" fmla="*/ 28575 w 35076"/>
                <a:gd name="connsiteY5" fmla="*/ 432320 h 505401"/>
                <a:gd name="connsiteX6" fmla="*/ 0 w 35076"/>
                <a:gd name="connsiteY6" fmla="*/ 248170 h 505401"/>
                <a:gd name="connsiteX7" fmla="*/ 34925 w 35076"/>
                <a:gd name="connsiteY7" fmla="*/ 520 h 5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76" h="505401">
                  <a:moveTo>
                    <a:pt x="34925" y="520"/>
                  </a:moveTo>
                  <a:cubicBezTo>
                    <a:pt x="37042" y="-10063"/>
                    <a:pt x="16404" y="143924"/>
                    <a:pt x="12700" y="184670"/>
                  </a:cubicBezTo>
                  <a:cubicBezTo>
                    <a:pt x="8996" y="225416"/>
                    <a:pt x="10054" y="205308"/>
                    <a:pt x="12700" y="244995"/>
                  </a:cubicBezTo>
                  <a:cubicBezTo>
                    <a:pt x="15346" y="284682"/>
                    <a:pt x="25400" y="379403"/>
                    <a:pt x="28575" y="422795"/>
                  </a:cubicBezTo>
                  <a:cubicBezTo>
                    <a:pt x="31750" y="466187"/>
                    <a:pt x="31750" y="503758"/>
                    <a:pt x="31750" y="505345"/>
                  </a:cubicBezTo>
                  <a:cubicBezTo>
                    <a:pt x="31750" y="506932"/>
                    <a:pt x="33867" y="475182"/>
                    <a:pt x="28575" y="432320"/>
                  </a:cubicBezTo>
                  <a:cubicBezTo>
                    <a:pt x="23283" y="389458"/>
                    <a:pt x="0" y="315903"/>
                    <a:pt x="0" y="248170"/>
                  </a:cubicBezTo>
                  <a:cubicBezTo>
                    <a:pt x="0" y="180437"/>
                    <a:pt x="32808" y="11103"/>
                    <a:pt x="34925" y="52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D5851AEE-1C4D-7C98-4DDC-CF1F003FA3E7}"/>
                </a:ext>
              </a:extLst>
            </p:cNvPr>
            <p:cNvSpPr/>
            <p:nvPr/>
          </p:nvSpPr>
          <p:spPr>
            <a:xfrm>
              <a:off x="5343326" y="2528756"/>
              <a:ext cx="35395" cy="476349"/>
            </a:xfrm>
            <a:custGeom>
              <a:avLst/>
              <a:gdLst>
                <a:gd name="connsiteX0" fmla="*/ 35124 w 35395"/>
                <a:gd name="connsiteY0" fmla="*/ 1719 h 476349"/>
                <a:gd name="connsiteX1" fmla="*/ 16074 w 35395"/>
                <a:gd name="connsiteY1" fmla="*/ 176344 h 476349"/>
                <a:gd name="connsiteX2" fmla="*/ 9724 w 35395"/>
                <a:gd name="connsiteY2" fmla="*/ 296994 h 476349"/>
                <a:gd name="connsiteX3" fmla="*/ 16074 w 35395"/>
                <a:gd name="connsiteY3" fmla="*/ 430344 h 476349"/>
                <a:gd name="connsiteX4" fmla="*/ 16074 w 35395"/>
                <a:gd name="connsiteY4" fmla="*/ 468444 h 476349"/>
                <a:gd name="connsiteX5" fmla="*/ 199 w 35395"/>
                <a:gd name="connsiteY5" fmla="*/ 290644 h 476349"/>
                <a:gd name="connsiteX6" fmla="*/ 35124 w 35395"/>
                <a:gd name="connsiteY6" fmla="*/ 1719 h 47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5" h="476349">
                  <a:moveTo>
                    <a:pt x="35124" y="1719"/>
                  </a:moveTo>
                  <a:cubicBezTo>
                    <a:pt x="37770" y="-17331"/>
                    <a:pt x="20307" y="127132"/>
                    <a:pt x="16074" y="176344"/>
                  </a:cubicBezTo>
                  <a:cubicBezTo>
                    <a:pt x="11841" y="225557"/>
                    <a:pt x="9724" y="254661"/>
                    <a:pt x="9724" y="296994"/>
                  </a:cubicBezTo>
                  <a:cubicBezTo>
                    <a:pt x="9724" y="339327"/>
                    <a:pt x="15016" y="401769"/>
                    <a:pt x="16074" y="430344"/>
                  </a:cubicBezTo>
                  <a:cubicBezTo>
                    <a:pt x="17132" y="458919"/>
                    <a:pt x="18720" y="491727"/>
                    <a:pt x="16074" y="468444"/>
                  </a:cubicBezTo>
                  <a:cubicBezTo>
                    <a:pt x="13428" y="445161"/>
                    <a:pt x="-1918" y="363669"/>
                    <a:pt x="199" y="290644"/>
                  </a:cubicBezTo>
                  <a:cubicBezTo>
                    <a:pt x="2316" y="217619"/>
                    <a:pt x="32478" y="20769"/>
                    <a:pt x="35124" y="171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3BF82C3C-8011-2275-6CF1-A35923AA06F1}"/>
                </a:ext>
              </a:extLst>
            </p:cNvPr>
            <p:cNvSpPr/>
            <p:nvPr/>
          </p:nvSpPr>
          <p:spPr>
            <a:xfrm>
              <a:off x="5076741" y="2613586"/>
              <a:ext cx="269968" cy="132828"/>
            </a:xfrm>
            <a:custGeom>
              <a:avLst/>
              <a:gdLst>
                <a:gd name="connsiteX0" fmla="*/ 269959 w 269968"/>
                <a:gd name="connsiteY0" fmla="*/ 132789 h 132828"/>
                <a:gd name="connsiteX1" fmla="*/ 158834 w 269968"/>
                <a:gd name="connsiteY1" fmla="*/ 21664 h 132828"/>
                <a:gd name="connsiteX2" fmla="*/ 130259 w 269968"/>
                <a:gd name="connsiteY2" fmla="*/ 2614 h 132828"/>
                <a:gd name="connsiteX3" fmla="*/ 79459 w 269968"/>
                <a:gd name="connsiteY3" fmla="*/ 12139 h 132828"/>
                <a:gd name="connsiteX4" fmla="*/ 84 w 269968"/>
                <a:gd name="connsiteY4" fmla="*/ 110564 h 132828"/>
                <a:gd name="connsiteX5" fmla="*/ 95334 w 269968"/>
                <a:gd name="connsiteY5" fmla="*/ 18489 h 132828"/>
                <a:gd name="connsiteX6" fmla="*/ 114384 w 269968"/>
                <a:gd name="connsiteY6" fmla="*/ 12139 h 132828"/>
                <a:gd name="connsiteX7" fmla="*/ 165184 w 269968"/>
                <a:gd name="connsiteY7" fmla="*/ 34364 h 132828"/>
                <a:gd name="connsiteX8" fmla="*/ 269959 w 269968"/>
                <a:gd name="connsiteY8" fmla="*/ 132789 h 1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68" h="132828">
                  <a:moveTo>
                    <a:pt x="269959" y="132789"/>
                  </a:moveTo>
                  <a:cubicBezTo>
                    <a:pt x="268901" y="130672"/>
                    <a:pt x="182117" y="43360"/>
                    <a:pt x="158834" y="21664"/>
                  </a:cubicBezTo>
                  <a:cubicBezTo>
                    <a:pt x="135551" y="-32"/>
                    <a:pt x="143488" y="4201"/>
                    <a:pt x="130259" y="2614"/>
                  </a:cubicBezTo>
                  <a:cubicBezTo>
                    <a:pt x="117030" y="1027"/>
                    <a:pt x="101155" y="-5853"/>
                    <a:pt x="79459" y="12139"/>
                  </a:cubicBezTo>
                  <a:cubicBezTo>
                    <a:pt x="57763" y="30131"/>
                    <a:pt x="-2562" y="109506"/>
                    <a:pt x="84" y="110564"/>
                  </a:cubicBezTo>
                  <a:cubicBezTo>
                    <a:pt x="2730" y="111622"/>
                    <a:pt x="95334" y="18489"/>
                    <a:pt x="95334" y="18489"/>
                  </a:cubicBezTo>
                  <a:cubicBezTo>
                    <a:pt x="114384" y="2085"/>
                    <a:pt x="102742" y="9493"/>
                    <a:pt x="114384" y="12139"/>
                  </a:cubicBezTo>
                  <a:cubicBezTo>
                    <a:pt x="126026" y="14785"/>
                    <a:pt x="144546" y="18489"/>
                    <a:pt x="165184" y="34364"/>
                  </a:cubicBezTo>
                  <a:cubicBezTo>
                    <a:pt x="185821" y="50239"/>
                    <a:pt x="271017" y="134906"/>
                    <a:pt x="269959" y="13278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8641169D-7E27-96A1-97E0-A78433A774AE}"/>
                </a:ext>
              </a:extLst>
            </p:cNvPr>
            <p:cNvSpPr/>
            <p:nvPr/>
          </p:nvSpPr>
          <p:spPr>
            <a:xfrm>
              <a:off x="5200271" y="2675762"/>
              <a:ext cx="144346" cy="195140"/>
            </a:xfrm>
            <a:custGeom>
              <a:avLst/>
              <a:gdLst>
                <a:gd name="connsiteX0" fmla="*/ 379 w 144346"/>
                <a:gd name="connsiteY0" fmla="*/ 763 h 195140"/>
                <a:gd name="connsiteX1" fmla="*/ 92454 w 144346"/>
                <a:gd name="connsiteY1" fmla="*/ 73788 h 195140"/>
                <a:gd name="connsiteX2" fmla="*/ 140079 w 144346"/>
                <a:gd name="connsiteY2" fmla="*/ 194438 h 195140"/>
                <a:gd name="connsiteX3" fmla="*/ 130554 w 144346"/>
                <a:gd name="connsiteY3" fmla="*/ 118238 h 195140"/>
                <a:gd name="connsiteX4" fmla="*/ 379 w 144346"/>
                <a:gd name="connsiteY4" fmla="*/ 763 h 19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46" h="195140">
                  <a:moveTo>
                    <a:pt x="379" y="763"/>
                  </a:moveTo>
                  <a:cubicBezTo>
                    <a:pt x="-5971" y="-6645"/>
                    <a:pt x="69171" y="41509"/>
                    <a:pt x="92454" y="73788"/>
                  </a:cubicBezTo>
                  <a:cubicBezTo>
                    <a:pt x="115737" y="106067"/>
                    <a:pt x="133729" y="187030"/>
                    <a:pt x="140079" y="194438"/>
                  </a:cubicBezTo>
                  <a:cubicBezTo>
                    <a:pt x="146429" y="201846"/>
                    <a:pt x="147487" y="148930"/>
                    <a:pt x="130554" y="118238"/>
                  </a:cubicBezTo>
                  <a:cubicBezTo>
                    <a:pt x="113621" y="87546"/>
                    <a:pt x="6729" y="8171"/>
                    <a:pt x="379" y="76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F19B537E-421B-50A5-4133-D0051C297A40}"/>
                </a:ext>
              </a:extLst>
            </p:cNvPr>
            <p:cNvSpPr/>
            <p:nvPr/>
          </p:nvSpPr>
          <p:spPr>
            <a:xfrm>
              <a:off x="5104085" y="2687112"/>
              <a:ext cx="52115" cy="453509"/>
            </a:xfrm>
            <a:custGeom>
              <a:avLst/>
              <a:gdLst>
                <a:gd name="connsiteX0" fmla="*/ 20365 w 52115"/>
                <a:gd name="connsiteY0" fmla="*/ 2113 h 453509"/>
                <a:gd name="connsiteX1" fmla="*/ 4490 w 52115"/>
                <a:gd name="connsiteY1" fmla="*/ 94188 h 453509"/>
                <a:gd name="connsiteX2" fmla="*/ 1315 w 52115"/>
                <a:gd name="connsiteY2" fmla="*/ 183088 h 453509"/>
                <a:gd name="connsiteX3" fmla="*/ 23540 w 52115"/>
                <a:gd name="connsiteY3" fmla="*/ 335488 h 453509"/>
                <a:gd name="connsiteX4" fmla="*/ 52115 w 52115"/>
                <a:gd name="connsiteY4" fmla="*/ 452963 h 453509"/>
                <a:gd name="connsiteX5" fmla="*/ 23540 w 52115"/>
                <a:gd name="connsiteY5" fmla="*/ 287863 h 453509"/>
                <a:gd name="connsiteX6" fmla="*/ 14015 w 52115"/>
                <a:gd name="connsiteY6" fmla="*/ 189438 h 453509"/>
                <a:gd name="connsiteX7" fmla="*/ 20365 w 52115"/>
                <a:gd name="connsiteY7" fmla="*/ 2113 h 4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15" h="453509">
                  <a:moveTo>
                    <a:pt x="20365" y="2113"/>
                  </a:moveTo>
                  <a:cubicBezTo>
                    <a:pt x="18777" y="-13762"/>
                    <a:pt x="7665" y="64025"/>
                    <a:pt x="4490" y="94188"/>
                  </a:cubicBezTo>
                  <a:cubicBezTo>
                    <a:pt x="1315" y="124351"/>
                    <a:pt x="-1860" y="142871"/>
                    <a:pt x="1315" y="183088"/>
                  </a:cubicBezTo>
                  <a:cubicBezTo>
                    <a:pt x="4490" y="223305"/>
                    <a:pt x="15073" y="290509"/>
                    <a:pt x="23540" y="335488"/>
                  </a:cubicBezTo>
                  <a:cubicBezTo>
                    <a:pt x="32007" y="380467"/>
                    <a:pt x="52115" y="460900"/>
                    <a:pt x="52115" y="452963"/>
                  </a:cubicBezTo>
                  <a:cubicBezTo>
                    <a:pt x="52115" y="445026"/>
                    <a:pt x="29890" y="331784"/>
                    <a:pt x="23540" y="287863"/>
                  </a:cubicBezTo>
                  <a:cubicBezTo>
                    <a:pt x="17190" y="243942"/>
                    <a:pt x="15073" y="232300"/>
                    <a:pt x="14015" y="189438"/>
                  </a:cubicBezTo>
                  <a:cubicBezTo>
                    <a:pt x="12957" y="146576"/>
                    <a:pt x="21953" y="17988"/>
                    <a:pt x="20365" y="211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B38AE188-7594-6EED-CDBB-8345C50147DC}"/>
                </a:ext>
              </a:extLst>
            </p:cNvPr>
            <p:cNvSpPr/>
            <p:nvPr/>
          </p:nvSpPr>
          <p:spPr>
            <a:xfrm>
              <a:off x="5089499" y="2748966"/>
              <a:ext cx="51623" cy="377707"/>
            </a:xfrm>
            <a:custGeom>
              <a:avLst/>
              <a:gdLst>
                <a:gd name="connsiteX0" fmla="*/ 26 w 51623"/>
                <a:gd name="connsiteY0" fmla="*/ 584 h 377707"/>
                <a:gd name="connsiteX1" fmla="*/ 9551 w 51623"/>
                <a:gd name="connsiteY1" fmla="*/ 133934 h 377707"/>
                <a:gd name="connsiteX2" fmla="*/ 15901 w 51623"/>
                <a:gd name="connsiteY2" fmla="*/ 200609 h 377707"/>
                <a:gd name="connsiteX3" fmla="*/ 50826 w 51623"/>
                <a:gd name="connsiteY3" fmla="*/ 375234 h 377707"/>
                <a:gd name="connsiteX4" fmla="*/ 38126 w 51623"/>
                <a:gd name="connsiteY4" fmla="*/ 295859 h 377707"/>
                <a:gd name="connsiteX5" fmla="*/ 12726 w 51623"/>
                <a:gd name="connsiteY5" fmla="*/ 191084 h 377707"/>
                <a:gd name="connsiteX6" fmla="*/ 26 w 51623"/>
                <a:gd name="connsiteY6" fmla="*/ 584 h 37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23" h="377707">
                  <a:moveTo>
                    <a:pt x="26" y="584"/>
                  </a:moveTo>
                  <a:cubicBezTo>
                    <a:pt x="-503" y="-8941"/>
                    <a:pt x="6905" y="100597"/>
                    <a:pt x="9551" y="133934"/>
                  </a:cubicBezTo>
                  <a:cubicBezTo>
                    <a:pt x="12197" y="167272"/>
                    <a:pt x="9022" y="160392"/>
                    <a:pt x="15901" y="200609"/>
                  </a:cubicBezTo>
                  <a:cubicBezTo>
                    <a:pt x="22780" y="240826"/>
                    <a:pt x="47122" y="359359"/>
                    <a:pt x="50826" y="375234"/>
                  </a:cubicBezTo>
                  <a:cubicBezTo>
                    <a:pt x="54530" y="391109"/>
                    <a:pt x="44476" y="326551"/>
                    <a:pt x="38126" y="295859"/>
                  </a:cubicBezTo>
                  <a:cubicBezTo>
                    <a:pt x="31776" y="265167"/>
                    <a:pt x="16959" y="236592"/>
                    <a:pt x="12726" y="191084"/>
                  </a:cubicBezTo>
                  <a:cubicBezTo>
                    <a:pt x="8493" y="145576"/>
                    <a:pt x="555" y="10109"/>
                    <a:pt x="26" y="58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1C457307-CB95-50F3-93F9-FF25255585E7}"/>
                </a:ext>
              </a:extLst>
            </p:cNvPr>
            <p:cNvSpPr/>
            <p:nvPr/>
          </p:nvSpPr>
          <p:spPr>
            <a:xfrm>
              <a:off x="5352396" y="3054109"/>
              <a:ext cx="41954" cy="257600"/>
            </a:xfrm>
            <a:custGeom>
              <a:avLst/>
              <a:gdLst>
                <a:gd name="connsiteX0" fmla="*/ 19704 w 41954"/>
                <a:gd name="connsiteY0" fmla="*/ 241 h 257600"/>
                <a:gd name="connsiteX1" fmla="*/ 7004 w 41954"/>
                <a:gd name="connsiteY1" fmla="*/ 105016 h 257600"/>
                <a:gd name="connsiteX2" fmla="*/ 41929 w 41954"/>
                <a:gd name="connsiteY2" fmla="*/ 257416 h 257600"/>
                <a:gd name="connsiteX3" fmla="*/ 654 w 41954"/>
                <a:gd name="connsiteY3" fmla="*/ 133591 h 257600"/>
                <a:gd name="connsiteX4" fmla="*/ 19704 w 41954"/>
                <a:gd name="connsiteY4" fmla="*/ 241 h 2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54" h="257600">
                  <a:moveTo>
                    <a:pt x="19704" y="241"/>
                  </a:moveTo>
                  <a:cubicBezTo>
                    <a:pt x="20762" y="-4521"/>
                    <a:pt x="3300" y="62153"/>
                    <a:pt x="7004" y="105016"/>
                  </a:cubicBezTo>
                  <a:cubicBezTo>
                    <a:pt x="10708" y="147879"/>
                    <a:pt x="42987" y="252654"/>
                    <a:pt x="41929" y="257416"/>
                  </a:cubicBezTo>
                  <a:cubicBezTo>
                    <a:pt x="40871" y="262178"/>
                    <a:pt x="5416" y="173279"/>
                    <a:pt x="654" y="133591"/>
                  </a:cubicBezTo>
                  <a:cubicBezTo>
                    <a:pt x="-4109" y="93904"/>
                    <a:pt x="18646" y="5003"/>
                    <a:pt x="19704" y="24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1D5A588E-4CD3-0256-1D43-E84BAF8AD440}"/>
                </a:ext>
              </a:extLst>
            </p:cNvPr>
            <p:cNvSpPr/>
            <p:nvPr/>
          </p:nvSpPr>
          <p:spPr>
            <a:xfrm>
              <a:off x="5186992" y="3187480"/>
              <a:ext cx="188300" cy="133842"/>
            </a:xfrm>
            <a:custGeom>
              <a:avLst/>
              <a:gdLst>
                <a:gd name="connsiteX0" fmla="*/ 958 w 188300"/>
                <a:gd name="connsiteY0" fmla="*/ 220 h 133842"/>
                <a:gd name="connsiteX1" fmla="*/ 45408 w 188300"/>
                <a:gd name="connsiteY1" fmla="*/ 60545 h 133842"/>
                <a:gd name="connsiteX2" fmla="*/ 118433 w 188300"/>
                <a:gd name="connsiteY2" fmla="*/ 120870 h 133842"/>
                <a:gd name="connsiteX3" fmla="*/ 188283 w 188300"/>
                <a:gd name="connsiteY3" fmla="*/ 133570 h 133842"/>
                <a:gd name="connsiteX4" fmla="*/ 112083 w 188300"/>
                <a:gd name="connsiteY4" fmla="*/ 114520 h 133842"/>
                <a:gd name="connsiteX5" fmla="*/ 86683 w 188300"/>
                <a:gd name="connsiteY5" fmla="*/ 82770 h 133842"/>
                <a:gd name="connsiteX6" fmla="*/ 958 w 188300"/>
                <a:gd name="connsiteY6" fmla="*/ 220 h 1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00" h="133842">
                  <a:moveTo>
                    <a:pt x="958" y="220"/>
                  </a:moveTo>
                  <a:cubicBezTo>
                    <a:pt x="-5921" y="-3484"/>
                    <a:pt x="25829" y="40437"/>
                    <a:pt x="45408" y="60545"/>
                  </a:cubicBezTo>
                  <a:cubicBezTo>
                    <a:pt x="64987" y="80653"/>
                    <a:pt x="94621" y="108699"/>
                    <a:pt x="118433" y="120870"/>
                  </a:cubicBezTo>
                  <a:cubicBezTo>
                    <a:pt x="142246" y="133041"/>
                    <a:pt x="189341" y="134628"/>
                    <a:pt x="188283" y="133570"/>
                  </a:cubicBezTo>
                  <a:cubicBezTo>
                    <a:pt x="187225" y="132512"/>
                    <a:pt x="129016" y="122987"/>
                    <a:pt x="112083" y="114520"/>
                  </a:cubicBezTo>
                  <a:cubicBezTo>
                    <a:pt x="95150" y="106053"/>
                    <a:pt x="100970" y="100232"/>
                    <a:pt x="86683" y="82770"/>
                  </a:cubicBezTo>
                  <a:cubicBezTo>
                    <a:pt x="72396" y="65308"/>
                    <a:pt x="7837" y="3924"/>
                    <a:pt x="958" y="22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61E33A92-8C83-BD13-2EDB-97AC82EE7B3C}"/>
                </a:ext>
              </a:extLst>
            </p:cNvPr>
            <p:cNvSpPr/>
            <p:nvPr/>
          </p:nvSpPr>
          <p:spPr>
            <a:xfrm>
              <a:off x="5155934" y="2739977"/>
              <a:ext cx="57465" cy="273128"/>
            </a:xfrm>
            <a:custGeom>
              <a:avLst/>
              <a:gdLst>
                <a:gd name="connsiteX0" fmla="*/ 57416 w 57465"/>
                <a:gd name="connsiteY0" fmla="*/ 48 h 273128"/>
                <a:gd name="connsiteX1" fmla="*/ 12966 w 57465"/>
                <a:gd name="connsiteY1" fmla="*/ 111173 h 273128"/>
                <a:gd name="connsiteX2" fmla="*/ 3441 w 57465"/>
                <a:gd name="connsiteY2" fmla="*/ 273098 h 273128"/>
                <a:gd name="connsiteX3" fmla="*/ 3441 w 57465"/>
                <a:gd name="connsiteY3" fmla="*/ 123873 h 273128"/>
                <a:gd name="connsiteX4" fmla="*/ 57416 w 57465"/>
                <a:gd name="connsiteY4" fmla="*/ 48 h 2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5" h="273128">
                  <a:moveTo>
                    <a:pt x="57416" y="48"/>
                  </a:moveTo>
                  <a:cubicBezTo>
                    <a:pt x="59004" y="-2069"/>
                    <a:pt x="21962" y="65665"/>
                    <a:pt x="12966" y="111173"/>
                  </a:cubicBezTo>
                  <a:cubicBezTo>
                    <a:pt x="3970" y="156681"/>
                    <a:pt x="5029" y="270981"/>
                    <a:pt x="3441" y="273098"/>
                  </a:cubicBezTo>
                  <a:cubicBezTo>
                    <a:pt x="1853" y="275215"/>
                    <a:pt x="-3438" y="167265"/>
                    <a:pt x="3441" y="123873"/>
                  </a:cubicBezTo>
                  <a:cubicBezTo>
                    <a:pt x="10320" y="80481"/>
                    <a:pt x="55828" y="2165"/>
                    <a:pt x="57416" y="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C18FC605-A0D5-3473-2808-7B2F673C78B2}"/>
                </a:ext>
              </a:extLst>
            </p:cNvPr>
            <p:cNvSpPr/>
            <p:nvPr/>
          </p:nvSpPr>
          <p:spPr>
            <a:xfrm>
              <a:off x="5184603" y="2843386"/>
              <a:ext cx="41510" cy="284014"/>
            </a:xfrm>
            <a:custGeom>
              <a:avLst/>
              <a:gdLst>
                <a:gd name="connsiteX0" fmla="*/ 28747 w 41510"/>
                <a:gd name="connsiteY0" fmla="*/ 1414 h 284014"/>
                <a:gd name="connsiteX1" fmla="*/ 16047 w 41510"/>
                <a:gd name="connsiteY1" fmla="*/ 118889 h 284014"/>
                <a:gd name="connsiteX2" fmla="*/ 12872 w 41510"/>
                <a:gd name="connsiteY2" fmla="*/ 160164 h 284014"/>
                <a:gd name="connsiteX3" fmla="*/ 9697 w 41510"/>
                <a:gd name="connsiteY3" fmla="*/ 201439 h 284014"/>
                <a:gd name="connsiteX4" fmla="*/ 41447 w 41510"/>
                <a:gd name="connsiteY4" fmla="*/ 283989 h 284014"/>
                <a:gd name="connsiteX5" fmla="*/ 172 w 41510"/>
                <a:gd name="connsiteY5" fmla="*/ 207789 h 284014"/>
                <a:gd name="connsiteX6" fmla="*/ 28747 w 41510"/>
                <a:gd name="connsiteY6" fmla="*/ 1414 h 2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10" h="284014">
                  <a:moveTo>
                    <a:pt x="28747" y="1414"/>
                  </a:moveTo>
                  <a:cubicBezTo>
                    <a:pt x="31393" y="-13403"/>
                    <a:pt x="18693" y="92431"/>
                    <a:pt x="16047" y="118889"/>
                  </a:cubicBezTo>
                  <a:cubicBezTo>
                    <a:pt x="13401" y="145347"/>
                    <a:pt x="12872" y="160164"/>
                    <a:pt x="12872" y="160164"/>
                  </a:cubicBezTo>
                  <a:cubicBezTo>
                    <a:pt x="11814" y="173922"/>
                    <a:pt x="4935" y="180802"/>
                    <a:pt x="9697" y="201439"/>
                  </a:cubicBezTo>
                  <a:cubicBezTo>
                    <a:pt x="14459" y="222076"/>
                    <a:pt x="43035" y="282931"/>
                    <a:pt x="41447" y="283989"/>
                  </a:cubicBezTo>
                  <a:cubicBezTo>
                    <a:pt x="39859" y="285047"/>
                    <a:pt x="2818" y="252768"/>
                    <a:pt x="172" y="207789"/>
                  </a:cubicBezTo>
                  <a:cubicBezTo>
                    <a:pt x="-2474" y="162810"/>
                    <a:pt x="26101" y="16231"/>
                    <a:pt x="28747" y="141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18DA1D69-F32D-873E-9B33-89A2BD7B6D69}"/>
                </a:ext>
              </a:extLst>
            </p:cNvPr>
            <p:cNvSpPr/>
            <p:nvPr/>
          </p:nvSpPr>
          <p:spPr>
            <a:xfrm>
              <a:off x="5225289" y="2844766"/>
              <a:ext cx="105536" cy="63550"/>
            </a:xfrm>
            <a:custGeom>
              <a:avLst/>
              <a:gdLst>
                <a:gd name="connsiteX0" fmla="*/ 105536 w 105536"/>
                <a:gd name="connsiteY0" fmla="*/ 54009 h 63550"/>
                <a:gd name="connsiteX1" fmla="*/ 70611 w 105536"/>
                <a:gd name="connsiteY1" fmla="*/ 34 h 63550"/>
                <a:gd name="connsiteX2" fmla="*/ 761 w 105536"/>
                <a:gd name="connsiteY2" fmla="*/ 63534 h 63550"/>
                <a:gd name="connsiteX3" fmla="*/ 35686 w 105536"/>
                <a:gd name="connsiteY3" fmla="*/ 6384 h 63550"/>
                <a:gd name="connsiteX4" fmla="*/ 70611 w 105536"/>
                <a:gd name="connsiteY4" fmla="*/ 12734 h 63550"/>
                <a:gd name="connsiteX5" fmla="*/ 105536 w 105536"/>
                <a:gd name="connsiteY5" fmla="*/ 54009 h 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36" h="63550">
                  <a:moveTo>
                    <a:pt x="105536" y="54009"/>
                  </a:moveTo>
                  <a:cubicBezTo>
                    <a:pt x="105536" y="51892"/>
                    <a:pt x="88073" y="-1553"/>
                    <a:pt x="70611" y="34"/>
                  </a:cubicBezTo>
                  <a:cubicBezTo>
                    <a:pt x="53149" y="1621"/>
                    <a:pt x="6582" y="62476"/>
                    <a:pt x="761" y="63534"/>
                  </a:cubicBezTo>
                  <a:cubicBezTo>
                    <a:pt x="-5060" y="64592"/>
                    <a:pt x="24044" y="14851"/>
                    <a:pt x="35686" y="6384"/>
                  </a:cubicBezTo>
                  <a:cubicBezTo>
                    <a:pt x="47328" y="-2083"/>
                    <a:pt x="57911" y="4797"/>
                    <a:pt x="70611" y="12734"/>
                  </a:cubicBezTo>
                  <a:cubicBezTo>
                    <a:pt x="83311" y="20671"/>
                    <a:pt x="105536" y="56126"/>
                    <a:pt x="105536" y="5400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7DEBE53D-08B6-A5EF-FB85-273A9625F472}"/>
                </a:ext>
              </a:extLst>
            </p:cNvPr>
            <p:cNvSpPr/>
            <p:nvPr/>
          </p:nvSpPr>
          <p:spPr>
            <a:xfrm>
              <a:off x="5241599" y="2977973"/>
              <a:ext cx="123151" cy="144611"/>
            </a:xfrm>
            <a:custGeom>
              <a:avLst/>
              <a:gdLst>
                <a:gd name="connsiteX0" fmla="*/ 326 w 123151"/>
                <a:gd name="connsiteY0" fmla="*/ 177 h 144611"/>
                <a:gd name="connsiteX1" fmla="*/ 22551 w 123151"/>
                <a:gd name="connsiteY1" fmla="*/ 92252 h 144611"/>
                <a:gd name="connsiteX2" fmla="*/ 120976 w 123151"/>
                <a:gd name="connsiteY2" fmla="*/ 143052 h 144611"/>
                <a:gd name="connsiteX3" fmla="*/ 86051 w 123151"/>
                <a:gd name="connsiteY3" fmla="*/ 130352 h 144611"/>
                <a:gd name="connsiteX4" fmla="*/ 32076 w 123151"/>
                <a:gd name="connsiteY4" fmla="*/ 117652 h 144611"/>
                <a:gd name="connsiteX5" fmla="*/ 326 w 123151"/>
                <a:gd name="connsiteY5" fmla="*/ 177 h 14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151" h="144611">
                  <a:moveTo>
                    <a:pt x="326" y="177"/>
                  </a:moveTo>
                  <a:cubicBezTo>
                    <a:pt x="-1261" y="-4056"/>
                    <a:pt x="2443" y="68440"/>
                    <a:pt x="22551" y="92252"/>
                  </a:cubicBezTo>
                  <a:cubicBezTo>
                    <a:pt x="42659" y="116064"/>
                    <a:pt x="110393" y="136702"/>
                    <a:pt x="120976" y="143052"/>
                  </a:cubicBezTo>
                  <a:cubicBezTo>
                    <a:pt x="131559" y="149402"/>
                    <a:pt x="100868" y="134585"/>
                    <a:pt x="86051" y="130352"/>
                  </a:cubicBezTo>
                  <a:cubicBezTo>
                    <a:pt x="71234" y="126119"/>
                    <a:pt x="46363" y="137760"/>
                    <a:pt x="32076" y="117652"/>
                  </a:cubicBezTo>
                  <a:cubicBezTo>
                    <a:pt x="17789" y="97544"/>
                    <a:pt x="1913" y="4410"/>
                    <a:pt x="326" y="17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D5F6F4BD-395E-F13C-0DDB-FAC776D82545}"/>
                </a:ext>
              </a:extLst>
            </p:cNvPr>
            <p:cNvSpPr/>
            <p:nvPr/>
          </p:nvSpPr>
          <p:spPr>
            <a:xfrm>
              <a:off x="5281927" y="3139830"/>
              <a:ext cx="36462" cy="111755"/>
            </a:xfrm>
            <a:custGeom>
              <a:avLst/>
              <a:gdLst>
                <a:gd name="connsiteX0" fmla="*/ 36198 w 36462"/>
                <a:gd name="connsiteY0" fmla="*/ 245 h 111755"/>
                <a:gd name="connsiteX1" fmla="*/ 17148 w 36462"/>
                <a:gd name="connsiteY1" fmla="*/ 54220 h 111755"/>
                <a:gd name="connsiteX2" fmla="*/ 13973 w 36462"/>
                <a:gd name="connsiteY2" fmla="*/ 111370 h 111755"/>
                <a:gd name="connsiteX3" fmla="*/ 1273 w 36462"/>
                <a:gd name="connsiteY3" fmla="*/ 76445 h 111755"/>
                <a:gd name="connsiteX4" fmla="*/ 36198 w 36462"/>
                <a:gd name="connsiteY4" fmla="*/ 245 h 11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2" h="111755">
                  <a:moveTo>
                    <a:pt x="36198" y="245"/>
                  </a:moveTo>
                  <a:cubicBezTo>
                    <a:pt x="38844" y="-3459"/>
                    <a:pt x="20852" y="35699"/>
                    <a:pt x="17148" y="54220"/>
                  </a:cubicBezTo>
                  <a:cubicBezTo>
                    <a:pt x="13444" y="72741"/>
                    <a:pt x="16619" y="107666"/>
                    <a:pt x="13973" y="111370"/>
                  </a:cubicBezTo>
                  <a:cubicBezTo>
                    <a:pt x="11327" y="115074"/>
                    <a:pt x="-4548" y="91262"/>
                    <a:pt x="1273" y="76445"/>
                  </a:cubicBezTo>
                  <a:cubicBezTo>
                    <a:pt x="7094" y="61628"/>
                    <a:pt x="33552" y="3949"/>
                    <a:pt x="36198" y="24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923402BD-A520-2039-34B2-380E60376F89}"/>
                </a:ext>
              </a:extLst>
            </p:cNvPr>
            <p:cNvSpPr/>
            <p:nvPr/>
          </p:nvSpPr>
          <p:spPr>
            <a:xfrm>
              <a:off x="5467239" y="2031997"/>
              <a:ext cx="41448" cy="231780"/>
            </a:xfrm>
            <a:custGeom>
              <a:avLst/>
              <a:gdLst>
                <a:gd name="connsiteX0" fmla="*/ 41386 w 41448"/>
                <a:gd name="connsiteY0" fmla="*/ 3 h 231780"/>
                <a:gd name="connsiteX1" fmla="*/ 9636 w 41448"/>
                <a:gd name="connsiteY1" fmla="*/ 92078 h 231780"/>
                <a:gd name="connsiteX2" fmla="*/ 15986 w 41448"/>
                <a:gd name="connsiteY2" fmla="*/ 231778 h 231780"/>
                <a:gd name="connsiteX3" fmla="*/ 111 w 41448"/>
                <a:gd name="connsiteY3" fmla="*/ 95253 h 231780"/>
                <a:gd name="connsiteX4" fmla="*/ 41386 w 41448"/>
                <a:gd name="connsiteY4" fmla="*/ 3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48" h="231780">
                  <a:moveTo>
                    <a:pt x="41386" y="3"/>
                  </a:moveTo>
                  <a:cubicBezTo>
                    <a:pt x="42973" y="-526"/>
                    <a:pt x="13869" y="53449"/>
                    <a:pt x="9636" y="92078"/>
                  </a:cubicBezTo>
                  <a:cubicBezTo>
                    <a:pt x="5403" y="130707"/>
                    <a:pt x="17573" y="231249"/>
                    <a:pt x="15986" y="231778"/>
                  </a:cubicBezTo>
                  <a:cubicBezTo>
                    <a:pt x="14399" y="232307"/>
                    <a:pt x="-1477" y="133353"/>
                    <a:pt x="111" y="95253"/>
                  </a:cubicBezTo>
                  <a:cubicBezTo>
                    <a:pt x="1699" y="57153"/>
                    <a:pt x="39799" y="532"/>
                    <a:pt x="41386" y="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758491FB-89B4-954F-7B80-87005504A1E5}"/>
                </a:ext>
              </a:extLst>
            </p:cNvPr>
            <p:cNvSpPr/>
            <p:nvPr/>
          </p:nvSpPr>
          <p:spPr>
            <a:xfrm>
              <a:off x="6683346" y="1981183"/>
              <a:ext cx="96224" cy="228661"/>
            </a:xfrm>
            <a:custGeom>
              <a:avLst/>
              <a:gdLst>
                <a:gd name="connsiteX0" fmla="*/ 29 w 96224"/>
                <a:gd name="connsiteY0" fmla="*/ 17 h 228661"/>
                <a:gd name="connsiteX1" fmla="*/ 76229 w 96224"/>
                <a:gd name="connsiteY1" fmla="*/ 146067 h 228661"/>
                <a:gd name="connsiteX2" fmla="*/ 95279 w 96224"/>
                <a:gd name="connsiteY2" fmla="*/ 228617 h 228661"/>
                <a:gd name="connsiteX3" fmla="*/ 85754 w 96224"/>
                <a:gd name="connsiteY3" fmla="*/ 155592 h 228661"/>
                <a:gd name="connsiteX4" fmla="*/ 29 w 96224"/>
                <a:gd name="connsiteY4" fmla="*/ 17 h 2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24" h="228661">
                  <a:moveTo>
                    <a:pt x="29" y="17"/>
                  </a:moveTo>
                  <a:cubicBezTo>
                    <a:pt x="-1558" y="-1570"/>
                    <a:pt x="60354" y="107967"/>
                    <a:pt x="76229" y="146067"/>
                  </a:cubicBezTo>
                  <a:cubicBezTo>
                    <a:pt x="92104" y="184167"/>
                    <a:pt x="93692" y="227030"/>
                    <a:pt x="95279" y="228617"/>
                  </a:cubicBezTo>
                  <a:cubicBezTo>
                    <a:pt x="96866" y="230204"/>
                    <a:pt x="97925" y="189459"/>
                    <a:pt x="85754" y="155592"/>
                  </a:cubicBezTo>
                  <a:cubicBezTo>
                    <a:pt x="73583" y="121725"/>
                    <a:pt x="1616" y="1604"/>
                    <a:pt x="29" y="1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78728FCF-6A60-37E2-F4BD-3C7551FB69DA}"/>
                </a:ext>
              </a:extLst>
            </p:cNvPr>
            <p:cNvSpPr/>
            <p:nvPr/>
          </p:nvSpPr>
          <p:spPr>
            <a:xfrm>
              <a:off x="5962226" y="1952625"/>
              <a:ext cx="38551" cy="190500"/>
            </a:xfrm>
            <a:custGeom>
              <a:avLst/>
              <a:gdLst>
                <a:gd name="connsiteX0" fmla="*/ 38524 w 38551"/>
                <a:gd name="connsiteY0" fmla="*/ 0 h 190500"/>
                <a:gd name="connsiteX1" fmla="*/ 6774 w 38551"/>
                <a:gd name="connsiteY1" fmla="*/ 117475 h 190500"/>
                <a:gd name="connsiteX2" fmla="*/ 19474 w 38551"/>
                <a:gd name="connsiteY2" fmla="*/ 190500 h 190500"/>
                <a:gd name="connsiteX3" fmla="*/ 424 w 38551"/>
                <a:gd name="connsiteY3" fmla="*/ 117475 h 190500"/>
                <a:gd name="connsiteX4" fmla="*/ 38524 w 38551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1" h="190500">
                  <a:moveTo>
                    <a:pt x="38524" y="0"/>
                  </a:moveTo>
                  <a:cubicBezTo>
                    <a:pt x="39582" y="0"/>
                    <a:pt x="9949" y="85725"/>
                    <a:pt x="6774" y="117475"/>
                  </a:cubicBezTo>
                  <a:cubicBezTo>
                    <a:pt x="3599" y="149225"/>
                    <a:pt x="20532" y="190500"/>
                    <a:pt x="19474" y="190500"/>
                  </a:cubicBezTo>
                  <a:cubicBezTo>
                    <a:pt x="18416" y="190500"/>
                    <a:pt x="-3280" y="146050"/>
                    <a:pt x="424" y="117475"/>
                  </a:cubicBezTo>
                  <a:cubicBezTo>
                    <a:pt x="4128" y="88900"/>
                    <a:pt x="37466" y="0"/>
                    <a:pt x="3852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9F192578-1E87-2DB2-03AE-FE3836D6F78C}"/>
                </a:ext>
              </a:extLst>
            </p:cNvPr>
            <p:cNvSpPr/>
            <p:nvPr/>
          </p:nvSpPr>
          <p:spPr>
            <a:xfrm>
              <a:off x="6245181" y="1892300"/>
              <a:ext cx="100564" cy="238125"/>
            </a:xfrm>
            <a:custGeom>
              <a:avLst/>
              <a:gdLst>
                <a:gd name="connsiteX0" fmla="*/ 44 w 100564"/>
                <a:gd name="connsiteY0" fmla="*/ 0 h 238125"/>
                <a:gd name="connsiteX1" fmla="*/ 85769 w 100564"/>
                <a:gd name="connsiteY1" fmla="*/ 149225 h 238125"/>
                <a:gd name="connsiteX2" fmla="*/ 82594 w 100564"/>
                <a:gd name="connsiteY2" fmla="*/ 238125 h 238125"/>
                <a:gd name="connsiteX3" fmla="*/ 98469 w 100564"/>
                <a:gd name="connsiteY3" fmla="*/ 149225 h 238125"/>
                <a:gd name="connsiteX4" fmla="*/ 44 w 100564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4" h="238125">
                  <a:moveTo>
                    <a:pt x="44" y="0"/>
                  </a:moveTo>
                  <a:cubicBezTo>
                    <a:pt x="-2073" y="0"/>
                    <a:pt x="72011" y="109538"/>
                    <a:pt x="85769" y="149225"/>
                  </a:cubicBezTo>
                  <a:cubicBezTo>
                    <a:pt x="99527" y="188912"/>
                    <a:pt x="80477" y="238125"/>
                    <a:pt x="82594" y="238125"/>
                  </a:cubicBezTo>
                  <a:cubicBezTo>
                    <a:pt x="84711" y="238125"/>
                    <a:pt x="107465" y="186796"/>
                    <a:pt x="98469" y="149225"/>
                  </a:cubicBezTo>
                  <a:cubicBezTo>
                    <a:pt x="89473" y="111654"/>
                    <a:pt x="2161" y="0"/>
                    <a:pt x="4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0D79F7BC-67D8-826A-7FD8-DBD8CBBD4717}"/>
                </a:ext>
              </a:extLst>
            </p:cNvPr>
            <p:cNvSpPr/>
            <p:nvPr/>
          </p:nvSpPr>
          <p:spPr>
            <a:xfrm>
              <a:off x="5338292" y="1925077"/>
              <a:ext cx="110335" cy="665737"/>
            </a:xfrm>
            <a:custGeom>
              <a:avLst/>
              <a:gdLst>
                <a:gd name="connsiteX0" fmla="*/ 110008 w 110335"/>
                <a:gd name="connsiteY0" fmla="*/ 2148 h 665737"/>
                <a:gd name="connsiteX1" fmla="*/ 8408 w 110335"/>
                <a:gd name="connsiteY1" fmla="*/ 252973 h 665737"/>
                <a:gd name="connsiteX2" fmla="*/ 30633 w 110335"/>
                <a:gd name="connsiteY2" fmla="*/ 176773 h 665737"/>
                <a:gd name="connsiteX3" fmla="*/ 33808 w 110335"/>
                <a:gd name="connsiteY3" fmla="*/ 379973 h 665737"/>
                <a:gd name="connsiteX4" fmla="*/ 36983 w 110335"/>
                <a:gd name="connsiteY4" fmla="*/ 284723 h 665737"/>
                <a:gd name="connsiteX5" fmla="*/ 11583 w 110335"/>
                <a:gd name="connsiteY5" fmla="*/ 459348 h 665737"/>
                <a:gd name="connsiteX6" fmla="*/ 17933 w 110335"/>
                <a:gd name="connsiteY6" fmla="*/ 583173 h 665737"/>
                <a:gd name="connsiteX7" fmla="*/ 11583 w 110335"/>
                <a:gd name="connsiteY7" fmla="*/ 522848 h 665737"/>
                <a:gd name="connsiteX8" fmla="*/ 2058 w 110335"/>
                <a:gd name="connsiteY8" fmla="*/ 665723 h 665737"/>
                <a:gd name="connsiteX9" fmla="*/ 2058 w 110335"/>
                <a:gd name="connsiteY9" fmla="*/ 513323 h 665737"/>
                <a:gd name="connsiteX10" fmla="*/ 24283 w 110335"/>
                <a:gd name="connsiteY10" fmla="*/ 287898 h 665737"/>
                <a:gd name="connsiteX11" fmla="*/ 40158 w 110335"/>
                <a:gd name="connsiteY11" fmla="*/ 138673 h 665737"/>
                <a:gd name="connsiteX12" fmla="*/ 110008 w 110335"/>
                <a:gd name="connsiteY12" fmla="*/ 2148 h 66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335" h="665737">
                  <a:moveTo>
                    <a:pt x="110008" y="2148"/>
                  </a:moveTo>
                  <a:cubicBezTo>
                    <a:pt x="104716" y="21198"/>
                    <a:pt x="21637" y="223869"/>
                    <a:pt x="8408" y="252973"/>
                  </a:cubicBezTo>
                  <a:cubicBezTo>
                    <a:pt x="-4821" y="282077"/>
                    <a:pt x="26400" y="155606"/>
                    <a:pt x="30633" y="176773"/>
                  </a:cubicBezTo>
                  <a:cubicBezTo>
                    <a:pt x="34866" y="197940"/>
                    <a:pt x="32750" y="361982"/>
                    <a:pt x="33808" y="379973"/>
                  </a:cubicBezTo>
                  <a:cubicBezTo>
                    <a:pt x="34866" y="397964"/>
                    <a:pt x="40687" y="271494"/>
                    <a:pt x="36983" y="284723"/>
                  </a:cubicBezTo>
                  <a:cubicBezTo>
                    <a:pt x="33279" y="297952"/>
                    <a:pt x="14758" y="409606"/>
                    <a:pt x="11583" y="459348"/>
                  </a:cubicBezTo>
                  <a:cubicBezTo>
                    <a:pt x="8408" y="509090"/>
                    <a:pt x="17933" y="572590"/>
                    <a:pt x="17933" y="583173"/>
                  </a:cubicBezTo>
                  <a:cubicBezTo>
                    <a:pt x="17933" y="593756"/>
                    <a:pt x="14229" y="509090"/>
                    <a:pt x="11583" y="522848"/>
                  </a:cubicBezTo>
                  <a:cubicBezTo>
                    <a:pt x="8937" y="536606"/>
                    <a:pt x="3645" y="667310"/>
                    <a:pt x="2058" y="665723"/>
                  </a:cubicBezTo>
                  <a:cubicBezTo>
                    <a:pt x="471" y="664136"/>
                    <a:pt x="-1646" y="576294"/>
                    <a:pt x="2058" y="513323"/>
                  </a:cubicBezTo>
                  <a:cubicBezTo>
                    <a:pt x="5762" y="450352"/>
                    <a:pt x="17933" y="350340"/>
                    <a:pt x="24283" y="287898"/>
                  </a:cubicBezTo>
                  <a:cubicBezTo>
                    <a:pt x="30633" y="225456"/>
                    <a:pt x="25341" y="181535"/>
                    <a:pt x="40158" y="138673"/>
                  </a:cubicBezTo>
                  <a:cubicBezTo>
                    <a:pt x="54975" y="95811"/>
                    <a:pt x="115300" y="-16902"/>
                    <a:pt x="110008" y="21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B929D6B0-F914-76E5-5CBC-FB47037D2BB6}"/>
                </a:ext>
              </a:extLst>
            </p:cNvPr>
            <p:cNvSpPr/>
            <p:nvPr/>
          </p:nvSpPr>
          <p:spPr>
            <a:xfrm>
              <a:off x="5262239" y="2146300"/>
              <a:ext cx="65480" cy="544198"/>
            </a:xfrm>
            <a:custGeom>
              <a:avLst/>
              <a:gdLst>
                <a:gd name="connsiteX0" fmla="*/ 65411 w 65480"/>
                <a:gd name="connsiteY0" fmla="*/ 0 h 544198"/>
                <a:gd name="connsiteX1" fmla="*/ 14611 w 65480"/>
                <a:gd name="connsiteY1" fmla="*/ 254000 h 544198"/>
                <a:gd name="connsiteX2" fmla="*/ 30486 w 65480"/>
                <a:gd name="connsiteY2" fmla="*/ 149225 h 544198"/>
                <a:gd name="connsiteX3" fmla="*/ 8261 w 65480"/>
                <a:gd name="connsiteY3" fmla="*/ 250825 h 544198"/>
                <a:gd name="connsiteX4" fmla="*/ 17786 w 65480"/>
                <a:gd name="connsiteY4" fmla="*/ 390525 h 544198"/>
                <a:gd name="connsiteX5" fmla="*/ 11436 w 65480"/>
                <a:gd name="connsiteY5" fmla="*/ 304800 h 544198"/>
                <a:gd name="connsiteX6" fmla="*/ 30486 w 65480"/>
                <a:gd name="connsiteY6" fmla="*/ 536575 h 544198"/>
                <a:gd name="connsiteX7" fmla="*/ 17786 w 65480"/>
                <a:gd name="connsiteY7" fmla="*/ 466725 h 544198"/>
                <a:gd name="connsiteX8" fmla="*/ 1911 w 65480"/>
                <a:gd name="connsiteY8" fmla="*/ 254000 h 544198"/>
                <a:gd name="connsiteX9" fmla="*/ 65411 w 65480"/>
                <a:gd name="connsiteY9" fmla="*/ 0 h 54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0" h="544198">
                  <a:moveTo>
                    <a:pt x="65411" y="0"/>
                  </a:moveTo>
                  <a:cubicBezTo>
                    <a:pt x="67528" y="0"/>
                    <a:pt x="20432" y="229129"/>
                    <a:pt x="14611" y="254000"/>
                  </a:cubicBezTo>
                  <a:cubicBezTo>
                    <a:pt x="8790" y="278871"/>
                    <a:pt x="31544" y="149754"/>
                    <a:pt x="30486" y="149225"/>
                  </a:cubicBezTo>
                  <a:cubicBezTo>
                    <a:pt x="29428" y="148696"/>
                    <a:pt x="10378" y="210608"/>
                    <a:pt x="8261" y="250825"/>
                  </a:cubicBezTo>
                  <a:cubicBezTo>
                    <a:pt x="6144" y="291042"/>
                    <a:pt x="17257" y="381529"/>
                    <a:pt x="17786" y="390525"/>
                  </a:cubicBezTo>
                  <a:cubicBezTo>
                    <a:pt x="18315" y="399521"/>
                    <a:pt x="9319" y="280458"/>
                    <a:pt x="11436" y="304800"/>
                  </a:cubicBezTo>
                  <a:cubicBezTo>
                    <a:pt x="13553" y="329142"/>
                    <a:pt x="29428" y="509588"/>
                    <a:pt x="30486" y="536575"/>
                  </a:cubicBezTo>
                  <a:cubicBezTo>
                    <a:pt x="31544" y="563562"/>
                    <a:pt x="22548" y="513821"/>
                    <a:pt x="17786" y="466725"/>
                  </a:cubicBezTo>
                  <a:cubicBezTo>
                    <a:pt x="13024" y="419629"/>
                    <a:pt x="-6027" y="328083"/>
                    <a:pt x="1911" y="254000"/>
                  </a:cubicBezTo>
                  <a:cubicBezTo>
                    <a:pt x="9849" y="179917"/>
                    <a:pt x="63294" y="0"/>
                    <a:pt x="65411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667CB4BC-DBBC-A7B2-4265-3FEECA8D34BF}"/>
                </a:ext>
              </a:extLst>
            </p:cNvPr>
            <p:cNvSpPr/>
            <p:nvPr/>
          </p:nvSpPr>
          <p:spPr>
            <a:xfrm>
              <a:off x="6911559" y="1958182"/>
              <a:ext cx="102460" cy="516173"/>
            </a:xfrm>
            <a:custGeom>
              <a:avLst/>
              <a:gdLst>
                <a:gd name="connsiteX0" fmla="*/ 416 w 102460"/>
                <a:gd name="connsiteY0" fmla="*/ 793 h 516173"/>
                <a:gd name="connsiteX1" fmla="*/ 38516 w 102460"/>
                <a:gd name="connsiteY1" fmla="*/ 210343 h 516173"/>
                <a:gd name="connsiteX2" fmla="*/ 32166 w 102460"/>
                <a:gd name="connsiteY2" fmla="*/ 162718 h 516173"/>
                <a:gd name="connsiteX3" fmla="*/ 73441 w 102460"/>
                <a:gd name="connsiteY3" fmla="*/ 384968 h 516173"/>
                <a:gd name="connsiteX4" fmla="*/ 79791 w 102460"/>
                <a:gd name="connsiteY4" fmla="*/ 337343 h 516173"/>
                <a:gd name="connsiteX5" fmla="*/ 102016 w 102460"/>
                <a:gd name="connsiteY5" fmla="*/ 511968 h 516173"/>
                <a:gd name="connsiteX6" fmla="*/ 92491 w 102460"/>
                <a:gd name="connsiteY6" fmla="*/ 448468 h 516173"/>
                <a:gd name="connsiteX7" fmla="*/ 67091 w 102460"/>
                <a:gd name="connsiteY7" fmla="*/ 299243 h 516173"/>
                <a:gd name="connsiteX8" fmla="*/ 416 w 102460"/>
                <a:gd name="connsiteY8" fmla="*/ 793 h 51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60" h="516173">
                  <a:moveTo>
                    <a:pt x="416" y="793"/>
                  </a:moveTo>
                  <a:cubicBezTo>
                    <a:pt x="-4347" y="-14024"/>
                    <a:pt x="33224" y="183356"/>
                    <a:pt x="38516" y="210343"/>
                  </a:cubicBezTo>
                  <a:cubicBezTo>
                    <a:pt x="43808" y="237331"/>
                    <a:pt x="26345" y="133614"/>
                    <a:pt x="32166" y="162718"/>
                  </a:cubicBezTo>
                  <a:cubicBezTo>
                    <a:pt x="37987" y="191822"/>
                    <a:pt x="65504" y="355864"/>
                    <a:pt x="73441" y="384968"/>
                  </a:cubicBezTo>
                  <a:cubicBezTo>
                    <a:pt x="81378" y="414072"/>
                    <a:pt x="75029" y="316176"/>
                    <a:pt x="79791" y="337343"/>
                  </a:cubicBezTo>
                  <a:cubicBezTo>
                    <a:pt x="84553" y="358510"/>
                    <a:pt x="99899" y="493447"/>
                    <a:pt x="102016" y="511968"/>
                  </a:cubicBezTo>
                  <a:cubicBezTo>
                    <a:pt x="104133" y="530489"/>
                    <a:pt x="98312" y="483922"/>
                    <a:pt x="92491" y="448468"/>
                  </a:cubicBezTo>
                  <a:cubicBezTo>
                    <a:pt x="86670" y="413014"/>
                    <a:pt x="80849" y="369622"/>
                    <a:pt x="67091" y="299243"/>
                  </a:cubicBezTo>
                  <a:cubicBezTo>
                    <a:pt x="53333" y="228864"/>
                    <a:pt x="5179" y="15610"/>
                    <a:pt x="416" y="79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C4964BD4-117B-79CB-BDA4-98A084B5E7B2}"/>
                </a:ext>
              </a:extLst>
            </p:cNvPr>
            <p:cNvSpPr/>
            <p:nvPr/>
          </p:nvSpPr>
          <p:spPr>
            <a:xfrm>
              <a:off x="7001445" y="2274397"/>
              <a:ext cx="38148" cy="439408"/>
            </a:xfrm>
            <a:custGeom>
              <a:avLst/>
              <a:gdLst>
                <a:gd name="connsiteX0" fmla="*/ 34355 w 38148"/>
                <a:gd name="connsiteY0" fmla="*/ 2078 h 439408"/>
                <a:gd name="connsiteX1" fmla="*/ 8955 w 38148"/>
                <a:gd name="connsiteY1" fmla="*/ 294178 h 439408"/>
                <a:gd name="connsiteX2" fmla="*/ 8955 w 38148"/>
                <a:gd name="connsiteY2" fmla="*/ 252903 h 439408"/>
                <a:gd name="connsiteX3" fmla="*/ 2605 w 38148"/>
                <a:gd name="connsiteY3" fmla="*/ 437053 h 439408"/>
                <a:gd name="connsiteX4" fmla="*/ 2605 w 38148"/>
                <a:gd name="connsiteY4" fmla="*/ 344978 h 439408"/>
                <a:gd name="connsiteX5" fmla="*/ 34355 w 38148"/>
                <a:gd name="connsiteY5" fmla="*/ 170353 h 439408"/>
                <a:gd name="connsiteX6" fmla="*/ 34355 w 38148"/>
                <a:gd name="connsiteY6" fmla="*/ 2078 h 43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48" h="439408">
                  <a:moveTo>
                    <a:pt x="34355" y="2078"/>
                  </a:moveTo>
                  <a:cubicBezTo>
                    <a:pt x="30122" y="22715"/>
                    <a:pt x="13188" y="252374"/>
                    <a:pt x="8955" y="294178"/>
                  </a:cubicBezTo>
                  <a:cubicBezTo>
                    <a:pt x="4722" y="335982"/>
                    <a:pt x="10013" y="229091"/>
                    <a:pt x="8955" y="252903"/>
                  </a:cubicBezTo>
                  <a:cubicBezTo>
                    <a:pt x="7897" y="276715"/>
                    <a:pt x="3663" y="421707"/>
                    <a:pt x="2605" y="437053"/>
                  </a:cubicBezTo>
                  <a:cubicBezTo>
                    <a:pt x="1547" y="452399"/>
                    <a:pt x="-2687" y="389428"/>
                    <a:pt x="2605" y="344978"/>
                  </a:cubicBezTo>
                  <a:cubicBezTo>
                    <a:pt x="7897" y="300528"/>
                    <a:pt x="28534" y="220624"/>
                    <a:pt x="34355" y="170353"/>
                  </a:cubicBezTo>
                  <a:cubicBezTo>
                    <a:pt x="40176" y="120082"/>
                    <a:pt x="38588" y="-18559"/>
                    <a:pt x="34355" y="207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C71F033E-746F-6692-489C-F1CB3F816D2D}"/>
                </a:ext>
              </a:extLst>
            </p:cNvPr>
            <p:cNvSpPr/>
            <p:nvPr/>
          </p:nvSpPr>
          <p:spPr>
            <a:xfrm>
              <a:off x="6956425" y="1926275"/>
              <a:ext cx="95255" cy="359757"/>
            </a:xfrm>
            <a:custGeom>
              <a:avLst/>
              <a:gdLst>
                <a:gd name="connsiteX0" fmla="*/ 0 w 95255"/>
                <a:gd name="connsiteY0" fmla="*/ 950 h 359757"/>
                <a:gd name="connsiteX1" fmla="*/ 50800 w 95255"/>
                <a:gd name="connsiteY1" fmla="*/ 232725 h 359757"/>
                <a:gd name="connsiteX2" fmla="*/ 44450 w 95255"/>
                <a:gd name="connsiteY2" fmla="*/ 153350 h 359757"/>
                <a:gd name="connsiteX3" fmla="*/ 95250 w 95255"/>
                <a:gd name="connsiteY3" fmla="*/ 359725 h 359757"/>
                <a:gd name="connsiteX4" fmla="*/ 47625 w 95255"/>
                <a:gd name="connsiteY4" fmla="*/ 169225 h 359757"/>
                <a:gd name="connsiteX5" fmla="*/ 50800 w 95255"/>
                <a:gd name="connsiteY5" fmla="*/ 150175 h 359757"/>
                <a:gd name="connsiteX6" fmla="*/ 0 w 95255"/>
                <a:gd name="connsiteY6" fmla="*/ 950 h 3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5" h="359757">
                  <a:moveTo>
                    <a:pt x="0" y="950"/>
                  </a:moveTo>
                  <a:cubicBezTo>
                    <a:pt x="0" y="14708"/>
                    <a:pt x="43392" y="207325"/>
                    <a:pt x="50800" y="232725"/>
                  </a:cubicBezTo>
                  <a:cubicBezTo>
                    <a:pt x="58208" y="258125"/>
                    <a:pt x="37042" y="132183"/>
                    <a:pt x="44450" y="153350"/>
                  </a:cubicBezTo>
                  <a:cubicBezTo>
                    <a:pt x="51858" y="174517"/>
                    <a:pt x="94721" y="357079"/>
                    <a:pt x="95250" y="359725"/>
                  </a:cubicBezTo>
                  <a:cubicBezTo>
                    <a:pt x="95779" y="362371"/>
                    <a:pt x="55033" y="204150"/>
                    <a:pt x="47625" y="169225"/>
                  </a:cubicBezTo>
                  <a:cubicBezTo>
                    <a:pt x="40217" y="134300"/>
                    <a:pt x="57679" y="173458"/>
                    <a:pt x="50800" y="150175"/>
                  </a:cubicBezTo>
                  <a:cubicBezTo>
                    <a:pt x="43921" y="126892"/>
                    <a:pt x="0" y="-12808"/>
                    <a:pt x="0" y="95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62865B69-9B49-FE22-D08A-90A87157A0EA}"/>
                </a:ext>
              </a:extLst>
            </p:cNvPr>
            <p:cNvSpPr/>
            <p:nvPr/>
          </p:nvSpPr>
          <p:spPr>
            <a:xfrm>
              <a:off x="5432407" y="1707879"/>
              <a:ext cx="449080" cy="244842"/>
            </a:xfrm>
            <a:custGeom>
              <a:avLst/>
              <a:gdLst>
                <a:gd name="connsiteX0" fmla="*/ 18 w 449080"/>
                <a:gd name="connsiteY0" fmla="*/ 244746 h 244842"/>
                <a:gd name="connsiteX1" fmla="*/ 117493 w 449080"/>
                <a:gd name="connsiteY1" fmla="*/ 124096 h 244842"/>
                <a:gd name="connsiteX2" fmla="*/ 104793 w 449080"/>
                <a:gd name="connsiteY2" fmla="*/ 174896 h 244842"/>
                <a:gd name="connsiteX3" fmla="*/ 209568 w 449080"/>
                <a:gd name="connsiteY3" fmla="*/ 82821 h 244842"/>
                <a:gd name="connsiteX4" fmla="*/ 187343 w 449080"/>
                <a:gd name="connsiteY4" fmla="*/ 139971 h 244842"/>
                <a:gd name="connsiteX5" fmla="*/ 257193 w 449080"/>
                <a:gd name="connsiteY5" fmla="*/ 60596 h 244842"/>
                <a:gd name="connsiteX6" fmla="*/ 234968 w 449080"/>
                <a:gd name="connsiteY6" fmla="*/ 101871 h 244842"/>
                <a:gd name="connsiteX7" fmla="*/ 346093 w 449080"/>
                <a:gd name="connsiteY7" fmla="*/ 38371 h 244842"/>
                <a:gd name="connsiteX8" fmla="*/ 314343 w 449080"/>
                <a:gd name="connsiteY8" fmla="*/ 76471 h 244842"/>
                <a:gd name="connsiteX9" fmla="*/ 447693 w 449080"/>
                <a:gd name="connsiteY9" fmla="*/ 271 h 244842"/>
                <a:gd name="connsiteX10" fmla="*/ 381018 w 449080"/>
                <a:gd name="connsiteY10" fmla="*/ 51071 h 244842"/>
                <a:gd name="connsiteX11" fmla="*/ 333393 w 449080"/>
                <a:gd name="connsiteY11" fmla="*/ 51071 h 244842"/>
                <a:gd name="connsiteX12" fmla="*/ 212743 w 449080"/>
                <a:gd name="connsiteY12" fmla="*/ 92346 h 244842"/>
                <a:gd name="connsiteX13" fmla="*/ 263543 w 449080"/>
                <a:gd name="connsiteY13" fmla="*/ 66946 h 244842"/>
                <a:gd name="connsiteX14" fmla="*/ 127018 w 449080"/>
                <a:gd name="connsiteY14" fmla="*/ 143146 h 244842"/>
                <a:gd name="connsiteX15" fmla="*/ 18 w 449080"/>
                <a:gd name="connsiteY15" fmla="*/ 244746 h 2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080" h="244842">
                  <a:moveTo>
                    <a:pt x="18" y="244746"/>
                  </a:moveTo>
                  <a:cubicBezTo>
                    <a:pt x="-1569" y="241571"/>
                    <a:pt x="100031" y="135738"/>
                    <a:pt x="117493" y="124096"/>
                  </a:cubicBezTo>
                  <a:cubicBezTo>
                    <a:pt x="134955" y="112454"/>
                    <a:pt x="89447" y="181775"/>
                    <a:pt x="104793" y="174896"/>
                  </a:cubicBezTo>
                  <a:cubicBezTo>
                    <a:pt x="120139" y="168017"/>
                    <a:pt x="195810" y="88642"/>
                    <a:pt x="209568" y="82821"/>
                  </a:cubicBezTo>
                  <a:cubicBezTo>
                    <a:pt x="223326" y="77000"/>
                    <a:pt x="179406" y="143675"/>
                    <a:pt x="187343" y="139971"/>
                  </a:cubicBezTo>
                  <a:cubicBezTo>
                    <a:pt x="195280" y="136267"/>
                    <a:pt x="249256" y="66946"/>
                    <a:pt x="257193" y="60596"/>
                  </a:cubicBezTo>
                  <a:cubicBezTo>
                    <a:pt x="265130" y="54246"/>
                    <a:pt x="220151" y="105575"/>
                    <a:pt x="234968" y="101871"/>
                  </a:cubicBezTo>
                  <a:cubicBezTo>
                    <a:pt x="249785" y="98167"/>
                    <a:pt x="332864" y="42604"/>
                    <a:pt x="346093" y="38371"/>
                  </a:cubicBezTo>
                  <a:cubicBezTo>
                    <a:pt x="359322" y="34138"/>
                    <a:pt x="297410" y="82821"/>
                    <a:pt x="314343" y="76471"/>
                  </a:cubicBezTo>
                  <a:cubicBezTo>
                    <a:pt x="331276" y="70121"/>
                    <a:pt x="436581" y="4504"/>
                    <a:pt x="447693" y="271"/>
                  </a:cubicBezTo>
                  <a:cubicBezTo>
                    <a:pt x="458806" y="-3962"/>
                    <a:pt x="400068" y="42604"/>
                    <a:pt x="381018" y="51071"/>
                  </a:cubicBezTo>
                  <a:cubicBezTo>
                    <a:pt x="361968" y="59538"/>
                    <a:pt x="361439" y="44192"/>
                    <a:pt x="333393" y="51071"/>
                  </a:cubicBezTo>
                  <a:cubicBezTo>
                    <a:pt x="305347" y="57950"/>
                    <a:pt x="224385" y="89700"/>
                    <a:pt x="212743" y="92346"/>
                  </a:cubicBezTo>
                  <a:cubicBezTo>
                    <a:pt x="201101" y="94992"/>
                    <a:pt x="277831" y="58479"/>
                    <a:pt x="263543" y="66946"/>
                  </a:cubicBezTo>
                  <a:cubicBezTo>
                    <a:pt x="249255" y="75413"/>
                    <a:pt x="168293" y="114571"/>
                    <a:pt x="127018" y="143146"/>
                  </a:cubicBezTo>
                  <a:cubicBezTo>
                    <a:pt x="85743" y="171721"/>
                    <a:pt x="1605" y="247921"/>
                    <a:pt x="18" y="24474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9121E128-A6FD-F7A3-0AE3-6367F1B145AF}"/>
                </a:ext>
              </a:extLst>
            </p:cNvPr>
            <p:cNvSpPr/>
            <p:nvPr/>
          </p:nvSpPr>
          <p:spPr>
            <a:xfrm>
              <a:off x="5921308" y="1669576"/>
              <a:ext cx="187613" cy="133882"/>
            </a:xfrm>
            <a:custGeom>
              <a:avLst/>
              <a:gdLst>
                <a:gd name="connsiteX0" fmla="*/ 67 w 187613"/>
                <a:gd name="connsiteY0" fmla="*/ 474 h 133882"/>
                <a:gd name="connsiteX1" fmla="*/ 104842 w 187613"/>
                <a:gd name="connsiteY1" fmla="*/ 9999 h 133882"/>
                <a:gd name="connsiteX2" fmla="*/ 95317 w 187613"/>
                <a:gd name="connsiteY2" fmla="*/ 38574 h 133882"/>
                <a:gd name="connsiteX3" fmla="*/ 171517 w 187613"/>
                <a:gd name="connsiteY3" fmla="*/ 102074 h 133882"/>
                <a:gd name="connsiteX4" fmla="*/ 123892 w 187613"/>
                <a:gd name="connsiteY4" fmla="*/ 98899 h 133882"/>
                <a:gd name="connsiteX5" fmla="*/ 187392 w 187613"/>
                <a:gd name="connsiteY5" fmla="*/ 133824 h 133882"/>
                <a:gd name="connsiteX6" fmla="*/ 142942 w 187613"/>
                <a:gd name="connsiteY6" fmla="*/ 89374 h 133882"/>
                <a:gd name="connsiteX7" fmla="*/ 92142 w 187613"/>
                <a:gd name="connsiteY7" fmla="*/ 41749 h 133882"/>
                <a:gd name="connsiteX8" fmla="*/ 88967 w 187613"/>
                <a:gd name="connsiteY8" fmla="*/ 22699 h 133882"/>
                <a:gd name="connsiteX9" fmla="*/ 67 w 187613"/>
                <a:gd name="connsiteY9" fmla="*/ 474 h 1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613" h="133882">
                  <a:moveTo>
                    <a:pt x="67" y="474"/>
                  </a:moveTo>
                  <a:cubicBezTo>
                    <a:pt x="2713" y="-1643"/>
                    <a:pt x="88967" y="3649"/>
                    <a:pt x="104842" y="9999"/>
                  </a:cubicBezTo>
                  <a:cubicBezTo>
                    <a:pt x="120717" y="16349"/>
                    <a:pt x="84205" y="23228"/>
                    <a:pt x="95317" y="38574"/>
                  </a:cubicBezTo>
                  <a:cubicBezTo>
                    <a:pt x="106429" y="53920"/>
                    <a:pt x="166755" y="92020"/>
                    <a:pt x="171517" y="102074"/>
                  </a:cubicBezTo>
                  <a:cubicBezTo>
                    <a:pt x="176280" y="112128"/>
                    <a:pt x="121246" y="93607"/>
                    <a:pt x="123892" y="98899"/>
                  </a:cubicBezTo>
                  <a:cubicBezTo>
                    <a:pt x="126538" y="104191"/>
                    <a:pt x="184217" y="135411"/>
                    <a:pt x="187392" y="133824"/>
                  </a:cubicBezTo>
                  <a:cubicBezTo>
                    <a:pt x="190567" y="132237"/>
                    <a:pt x="158817" y="104720"/>
                    <a:pt x="142942" y="89374"/>
                  </a:cubicBezTo>
                  <a:cubicBezTo>
                    <a:pt x="127067" y="74028"/>
                    <a:pt x="92142" y="41749"/>
                    <a:pt x="92142" y="41749"/>
                  </a:cubicBezTo>
                  <a:cubicBezTo>
                    <a:pt x="83146" y="30637"/>
                    <a:pt x="104313" y="26932"/>
                    <a:pt x="88967" y="22699"/>
                  </a:cubicBezTo>
                  <a:cubicBezTo>
                    <a:pt x="73621" y="18466"/>
                    <a:pt x="-2579" y="2591"/>
                    <a:pt x="67" y="47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AB49FBFE-4F70-A462-EC60-F1EE9156D6D4}"/>
                </a:ext>
              </a:extLst>
            </p:cNvPr>
            <p:cNvSpPr/>
            <p:nvPr/>
          </p:nvSpPr>
          <p:spPr>
            <a:xfrm>
              <a:off x="6216345" y="1604740"/>
              <a:ext cx="327514" cy="145078"/>
            </a:xfrm>
            <a:custGeom>
              <a:avLst/>
              <a:gdLst>
                <a:gd name="connsiteX0" fmla="*/ 305 w 327514"/>
                <a:gd name="connsiteY0" fmla="*/ 144685 h 145078"/>
                <a:gd name="connsiteX1" fmla="*/ 108255 w 327514"/>
                <a:gd name="connsiteY1" fmla="*/ 87535 h 145078"/>
                <a:gd name="connsiteX2" fmla="*/ 82855 w 327514"/>
                <a:gd name="connsiteY2" fmla="*/ 87535 h 145078"/>
                <a:gd name="connsiteX3" fmla="*/ 130480 w 327514"/>
                <a:gd name="connsiteY3" fmla="*/ 46260 h 145078"/>
                <a:gd name="connsiteX4" fmla="*/ 63805 w 327514"/>
                <a:gd name="connsiteY4" fmla="*/ 46260 h 145078"/>
                <a:gd name="connsiteX5" fmla="*/ 193980 w 327514"/>
                <a:gd name="connsiteY5" fmla="*/ 14510 h 145078"/>
                <a:gd name="connsiteX6" fmla="*/ 155880 w 327514"/>
                <a:gd name="connsiteY6" fmla="*/ 8160 h 145078"/>
                <a:gd name="connsiteX7" fmla="*/ 327330 w 327514"/>
                <a:gd name="connsiteY7" fmla="*/ 1810 h 145078"/>
                <a:gd name="connsiteX8" fmla="*/ 187630 w 327514"/>
                <a:gd name="connsiteY8" fmla="*/ 4985 h 145078"/>
                <a:gd name="connsiteX9" fmla="*/ 117780 w 327514"/>
                <a:gd name="connsiteY9" fmla="*/ 52610 h 145078"/>
                <a:gd name="connsiteX10" fmla="*/ 76505 w 327514"/>
                <a:gd name="connsiteY10" fmla="*/ 109760 h 145078"/>
                <a:gd name="connsiteX11" fmla="*/ 305 w 327514"/>
                <a:gd name="connsiteY11" fmla="*/ 144685 h 1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14" h="145078">
                  <a:moveTo>
                    <a:pt x="305" y="144685"/>
                  </a:moveTo>
                  <a:cubicBezTo>
                    <a:pt x="5597" y="140981"/>
                    <a:pt x="94497" y="97060"/>
                    <a:pt x="108255" y="87535"/>
                  </a:cubicBezTo>
                  <a:cubicBezTo>
                    <a:pt x="122013" y="78010"/>
                    <a:pt x="79151" y="94414"/>
                    <a:pt x="82855" y="87535"/>
                  </a:cubicBezTo>
                  <a:cubicBezTo>
                    <a:pt x="86559" y="80656"/>
                    <a:pt x="133655" y="53139"/>
                    <a:pt x="130480" y="46260"/>
                  </a:cubicBezTo>
                  <a:cubicBezTo>
                    <a:pt x="127305" y="39381"/>
                    <a:pt x="53222" y="51552"/>
                    <a:pt x="63805" y="46260"/>
                  </a:cubicBezTo>
                  <a:cubicBezTo>
                    <a:pt x="74388" y="40968"/>
                    <a:pt x="178634" y="20860"/>
                    <a:pt x="193980" y="14510"/>
                  </a:cubicBezTo>
                  <a:cubicBezTo>
                    <a:pt x="209326" y="8160"/>
                    <a:pt x="133655" y="10277"/>
                    <a:pt x="155880" y="8160"/>
                  </a:cubicBezTo>
                  <a:cubicBezTo>
                    <a:pt x="178105" y="6043"/>
                    <a:pt x="322038" y="2339"/>
                    <a:pt x="327330" y="1810"/>
                  </a:cubicBezTo>
                  <a:cubicBezTo>
                    <a:pt x="332622" y="1281"/>
                    <a:pt x="222555" y="-3482"/>
                    <a:pt x="187630" y="4985"/>
                  </a:cubicBezTo>
                  <a:cubicBezTo>
                    <a:pt x="152705" y="13452"/>
                    <a:pt x="136301" y="35147"/>
                    <a:pt x="117780" y="52610"/>
                  </a:cubicBezTo>
                  <a:cubicBezTo>
                    <a:pt x="99259" y="70072"/>
                    <a:pt x="92909" y="94414"/>
                    <a:pt x="76505" y="109760"/>
                  </a:cubicBezTo>
                  <a:cubicBezTo>
                    <a:pt x="60101" y="125106"/>
                    <a:pt x="-4987" y="148389"/>
                    <a:pt x="305" y="14468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A8BD835E-4725-8039-406D-64A26FBC55BC}"/>
                </a:ext>
              </a:extLst>
            </p:cNvPr>
            <p:cNvSpPr/>
            <p:nvPr/>
          </p:nvSpPr>
          <p:spPr>
            <a:xfrm>
              <a:off x="6114309" y="1711167"/>
              <a:ext cx="156759" cy="85987"/>
            </a:xfrm>
            <a:custGeom>
              <a:avLst/>
              <a:gdLst>
                <a:gd name="connsiteX0" fmla="*/ 156316 w 156759"/>
                <a:gd name="connsiteY0" fmla="*/ 158 h 85987"/>
                <a:gd name="connsiteX1" fmla="*/ 83291 w 156759"/>
                <a:gd name="connsiteY1" fmla="*/ 31908 h 85987"/>
                <a:gd name="connsiteX2" fmla="*/ 741 w 156759"/>
                <a:gd name="connsiteY2" fmla="*/ 85883 h 85987"/>
                <a:gd name="connsiteX3" fmla="*/ 48366 w 156759"/>
                <a:gd name="connsiteY3" fmla="*/ 44608 h 85987"/>
                <a:gd name="connsiteX4" fmla="*/ 156316 w 156759"/>
                <a:gd name="connsiteY4" fmla="*/ 158 h 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59" h="85987">
                  <a:moveTo>
                    <a:pt x="156316" y="158"/>
                  </a:moveTo>
                  <a:cubicBezTo>
                    <a:pt x="162137" y="-1959"/>
                    <a:pt x="109220" y="17621"/>
                    <a:pt x="83291" y="31908"/>
                  </a:cubicBezTo>
                  <a:cubicBezTo>
                    <a:pt x="57362" y="46195"/>
                    <a:pt x="6562" y="83766"/>
                    <a:pt x="741" y="85883"/>
                  </a:cubicBezTo>
                  <a:cubicBezTo>
                    <a:pt x="-5080" y="88000"/>
                    <a:pt x="24553" y="57308"/>
                    <a:pt x="48366" y="44608"/>
                  </a:cubicBezTo>
                  <a:cubicBezTo>
                    <a:pt x="72178" y="31908"/>
                    <a:pt x="150495" y="2275"/>
                    <a:pt x="156316" y="15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1C2AF175-D7AA-447B-78E3-6D55F795251B}"/>
                </a:ext>
              </a:extLst>
            </p:cNvPr>
            <p:cNvSpPr/>
            <p:nvPr/>
          </p:nvSpPr>
          <p:spPr>
            <a:xfrm>
              <a:off x="6571191" y="1678483"/>
              <a:ext cx="334448" cy="267809"/>
            </a:xfrm>
            <a:custGeom>
              <a:avLst/>
              <a:gdLst>
                <a:gd name="connsiteX0" fmla="*/ 1059 w 334448"/>
                <a:gd name="connsiteY0" fmla="*/ 1092 h 267809"/>
                <a:gd name="connsiteX1" fmla="*/ 131234 w 334448"/>
                <a:gd name="connsiteY1" fmla="*/ 70942 h 267809"/>
                <a:gd name="connsiteX2" fmla="*/ 83609 w 334448"/>
                <a:gd name="connsiteY2" fmla="*/ 29667 h 267809"/>
                <a:gd name="connsiteX3" fmla="*/ 213784 w 334448"/>
                <a:gd name="connsiteY3" fmla="*/ 150317 h 267809"/>
                <a:gd name="connsiteX4" fmla="*/ 204259 w 334448"/>
                <a:gd name="connsiteY4" fmla="*/ 105867 h 267809"/>
                <a:gd name="connsiteX5" fmla="*/ 274109 w 334448"/>
                <a:gd name="connsiteY5" fmla="*/ 220167 h 267809"/>
                <a:gd name="connsiteX6" fmla="*/ 267759 w 334448"/>
                <a:gd name="connsiteY6" fmla="*/ 150317 h 267809"/>
                <a:gd name="connsiteX7" fmla="*/ 334434 w 334448"/>
                <a:gd name="connsiteY7" fmla="*/ 267792 h 267809"/>
                <a:gd name="connsiteX8" fmla="*/ 261409 w 334448"/>
                <a:gd name="connsiteY8" fmla="*/ 159842 h 267809"/>
                <a:gd name="connsiteX9" fmla="*/ 251884 w 334448"/>
                <a:gd name="connsiteY9" fmla="*/ 153492 h 267809"/>
                <a:gd name="connsiteX10" fmla="*/ 188384 w 334448"/>
                <a:gd name="connsiteY10" fmla="*/ 105867 h 267809"/>
                <a:gd name="connsiteX11" fmla="*/ 74084 w 334448"/>
                <a:gd name="connsiteY11" fmla="*/ 32842 h 267809"/>
                <a:gd name="connsiteX12" fmla="*/ 1059 w 334448"/>
                <a:gd name="connsiteY12" fmla="*/ 1092 h 26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448" h="267809">
                  <a:moveTo>
                    <a:pt x="1059" y="1092"/>
                  </a:moveTo>
                  <a:cubicBezTo>
                    <a:pt x="10584" y="7442"/>
                    <a:pt x="117476" y="66180"/>
                    <a:pt x="131234" y="70942"/>
                  </a:cubicBezTo>
                  <a:cubicBezTo>
                    <a:pt x="144992" y="75704"/>
                    <a:pt x="69851" y="16438"/>
                    <a:pt x="83609" y="29667"/>
                  </a:cubicBezTo>
                  <a:cubicBezTo>
                    <a:pt x="97367" y="42896"/>
                    <a:pt x="193676" y="137617"/>
                    <a:pt x="213784" y="150317"/>
                  </a:cubicBezTo>
                  <a:cubicBezTo>
                    <a:pt x="233892" y="163017"/>
                    <a:pt x="194205" y="94225"/>
                    <a:pt x="204259" y="105867"/>
                  </a:cubicBezTo>
                  <a:cubicBezTo>
                    <a:pt x="214313" y="117509"/>
                    <a:pt x="263526" y="212759"/>
                    <a:pt x="274109" y="220167"/>
                  </a:cubicBezTo>
                  <a:cubicBezTo>
                    <a:pt x="284692" y="227575"/>
                    <a:pt x="257705" y="142380"/>
                    <a:pt x="267759" y="150317"/>
                  </a:cubicBezTo>
                  <a:cubicBezTo>
                    <a:pt x="277813" y="158254"/>
                    <a:pt x="335492" y="266204"/>
                    <a:pt x="334434" y="267792"/>
                  </a:cubicBezTo>
                  <a:cubicBezTo>
                    <a:pt x="333376" y="269380"/>
                    <a:pt x="261409" y="159842"/>
                    <a:pt x="261409" y="159842"/>
                  </a:cubicBezTo>
                  <a:cubicBezTo>
                    <a:pt x="247651" y="140792"/>
                    <a:pt x="264055" y="162488"/>
                    <a:pt x="251884" y="153492"/>
                  </a:cubicBezTo>
                  <a:cubicBezTo>
                    <a:pt x="239713" y="144496"/>
                    <a:pt x="218017" y="125975"/>
                    <a:pt x="188384" y="105867"/>
                  </a:cubicBezTo>
                  <a:cubicBezTo>
                    <a:pt x="158751" y="85759"/>
                    <a:pt x="99484" y="48188"/>
                    <a:pt x="74084" y="32842"/>
                  </a:cubicBezTo>
                  <a:cubicBezTo>
                    <a:pt x="48684" y="17496"/>
                    <a:pt x="-8466" y="-5258"/>
                    <a:pt x="1059" y="109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60CD2ADB-E3FC-BF7E-A26F-DA1C27E33254}"/>
                </a:ext>
              </a:extLst>
            </p:cNvPr>
            <p:cNvSpPr/>
            <p:nvPr/>
          </p:nvSpPr>
          <p:spPr>
            <a:xfrm>
              <a:off x="5553184" y="1348839"/>
              <a:ext cx="320568" cy="262328"/>
            </a:xfrm>
            <a:custGeom>
              <a:avLst/>
              <a:gdLst>
                <a:gd name="connsiteX0" fmla="*/ 320566 w 320568"/>
                <a:gd name="connsiteY0" fmla="*/ 536 h 262328"/>
                <a:gd name="connsiteX1" fmla="*/ 203091 w 320568"/>
                <a:gd name="connsiteY1" fmla="*/ 67211 h 262328"/>
                <a:gd name="connsiteX2" fmla="*/ 222141 w 320568"/>
                <a:gd name="connsiteY2" fmla="*/ 73561 h 262328"/>
                <a:gd name="connsiteX3" fmla="*/ 164991 w 320568"/>
                <a:gd name="connsiteY3" fmla="*/ 156111 h 262328"/>
                <a:gd name="connsiteX4" fmla="*/ 155466 w 320568"/>
                <a:gd name="connsiteY4" fmla="*/ 105311 h 262328"/>
                <a:gd name="connsiteX5" fmla="*/ 145941 w 320568"/>
                <a:gd name="connsiteY5" fmla="*/ 168811 h 262328"/>
                <a:gd name="connsiteX6" fmla="*/ 98316 w 320568"/>
                <a:gd name="connsiteY6" fmla="*/ 133886 h 262328"/>
                <a:gd name="connsiteX7" fmla="*/ 91966 w 320568"/>
                <a:gd name="connsiteY7" fmla="*/ 187861 h 262328"/>
                <a:gd name="connsiteX8" fmla="*/ 41166 w 320568"/>
                <a:gd name="connsiteY8" fmla="*/ 181511 h 262328"/>
                <a:gd name="connsiteX9" fmla="*/ 53866 w 320568"/>
                <a:gd name="connsiteY9" fmla="*/ 257711 h 262328"/>
                <a:gd name="connsiteX10" fmla="*/ 3066 w 320568"/>
                <a:gd name="connsiteY10" fmla="*/ 229136 h 262328"/>
                <a:gd name="connsiteX11" fmla="*/ 15766 w 320568"/>
                <a:gd name="connsiteY11" fmla="*/ 260886 h 262328"/>
                <a:gd name="connsiteX12" fmla="*/ 98316 w 320568"/>
                <a:gd name="connsiteY12" fmla="*/ 171986 h 262328"/>
                <a:gd name="connsiteX13" fmla="*/ 206266 w 320568"/>
                <a:gd name="connsiteY13" fmla="*/ 108486 h 262328"/>
                <a:gd name="connsiteX14" fmla="*/ 320566 w 320568"/>
                <a:gd name="connsiteY14" fmla="*/ 536 h 26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568" h="262328">
                  <a:moveTo>
                    <a:pt x="320566" y="536"/>
                  </a:moveTo>
                  <a:cubicBezTo>
                    <a:pt x="320037" y="-6343"/>
                    <a:pt x="219495" y="55040"/>
                    <a:pt x="203091" y="67211"/>
                  </a:cubicBezTo>
                  <a:cubicBezTo>
                    <a:pt x="186687" y="79382"/>
                    <a:pt x="228491" y="58744"/>
                    <a:pt x="222141" y="73561"/>
                  </a:cubicBezTo>
                  <a:cubicBezTo>
                    <a:pt x="215791" y="88378"/>
                    <a:pt x="176103" y="150819"/>
                    <a:pt x="164991" y="156111"/>
                  </a:cubicBezTo>
                  <a:cubicBezTo>
                    <a:pt x="153878" y="161403"/>
                    <a:pt x="158641" y="103194"/>
                    <a:pt x="155466" y="105311"/>
                  </a:cubicBezTo>
                  <a:cubicBezTo>
                    <a:pt x="152291" y="107428"/>
                    <a:pt x="155466" y="164048"/>
                    <a:pt x="145941" y="168811"/>
                  </a:cubicBezTo>
                  <a:cubicBezTo>
                    <a:pt x="136416" y="173574"/>
                    <a:pt x="107312" y="130711"/>
                    <a:pt x="98316" y="133886"/>
                  </a:cubicBezTo>
                  <a:cubicBezTo>
                    <a:pt x="89320" y="137061"/>
                    <a:pt x="101491" y="179924"/>
                    <a:pt x="91966" y="187861"/>
                  </a:cubicBezTo>
                  <a:cubicBezTo>
                    <a:pt x="82441" y="195798"/>
                    <a:pt x="47516" y="169869"/>
                    <a:pt x="41166" y="181511"/>
                  </a:cubicBezTo>
                  <a:cubicBezTo>
                    <a:pt x="34816" y="193153"/>
                    <a:pt x="60216" y="249774"/>
                    <a:pt x="53866" y="257711"/>
                  </a:cubicBezTo>
                  <a:cubicBezTo>
                    <a:pt x="47516" y="265648"/>
                    <a:pt x="9416" y="228607"/>
                    <a:pt x="3066" y="229136"/>
                  </a:cubicBezTo>
                  <a:cubicBezTo>
                    <a:pt x="-3284" y="229665"/>
                    <a:pt x="-109" y="270411"/>
                    <a:pt x="15766" y="260886"/>
                  </a:cubicBezTo>
                  <a:cubicBezTo>
                    <a:pt x="31641" y="251361"/>
                    <a:pt x="66566" y="197386"/>
                    <a:pt x="98316" y="171986"/>
                  </a:cubicBezTo>
                  <a:cubicBezTo>
                    <a:pt x="130066" y="146586"/>
                    <a:pt x="175045" y="133886"/>
                    <a:pt x="206266" y="108486"/>
                  </a:cubicBezTo>
                  <a:cubicBezTo>
                    <a:pt x="237487" y="83086"/>
                    <a:pt x="321095" y="7415"/>
                    <a:pt x="320566" y="5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AF2DB221-12C7-1ECF-2AB6-1A6D0F953AFE}"/>
                </a:ext>
              </a:extLst>
            </p:cNvPr>
            <p:cNvSpPr/>
            <p:nvPr/>
          </p:nvSpPr>
          <p:spPr>
            <a:xfrm>
              <a:off x="5492203" y="1597021"/>
              <a:ext cx="73572" cy="41279"/>
            </a:xfrm>
            <a:custGeom>
              <a:avLst/>
              <a:gdLst>
                <a:gd name="connsiteX0" fmla="*/ 73572 w 73572"/>
                <a:gd name="connsiteY0" fmla="*/ 41279 h 41279"/>
                <a:gd name="connsiteX1" fmla="*/ 547 w 73572"/>
                <a:gd name="connsiteY1" fmla="*/ 4 h 41279"/>
                <a:gd name="connsiteX2" fmla="*/ 73572 w 73572"/>
                <a:gd name="connsiteY2" fmla="*/ 41279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72" h="41279">
                  <a:moveTo>
                    <a:pt x="73572" y="41279"/>
                  </a:moveTo>
                  <a:cubicBezTo>
                    <a:pt x="73572" y="41279"/>
                    <a:pt x="8484" y="-525"/>
                    <a:pt x="547" y="4"/>
                  </a:cubicBezTo>
                  <a:cubicBezTo>
                    <a:pt x="-7391" y="533"/>
                    <a:pt x="73572" y="41279"/>
                    <a:pt x="73572" y="41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9A07AEC2-27E4-70F2-7CA3-1B9FB5B1C3F6}"/>
                </a:ext>
              </a:extLst>
            </p:cNvPr>
            <p:cNvSpPr/>
            <p:nvPr/>
          </p:nvSpPr>
          <p:spPr>
            <a:xfrm>
              <a:off x="5298938" y="1654175"/>
              <a:ext cx="222387" cy="336811"/>
            </a:xfrm>
            <a:custGeom>
              <a:avLst/>
              <a:gdLst>
                <a:gd name="connsiteX0" fmla="*/ 222387 w 222387"/>
                <a:gd name="connsiteY0" fmla="*/ 0 h 336811"/>
                <a:gd name="connsiteX1" fmla="*/ 139837 w 222387"/>
                <a:gd name="connsiteY1" fmla="*/ 31750 h 336811"/>
                <a:gd name="connsiteX2" fmla="*/ 158887 w 222387"/>
                <a:gd name="connsiteY2" fmla="*/ 66675 h 336811"/>
                <a:gd name="connsiteX3" fmla="*/ 108087 w 222387"/>
                <a:gd name="connsiteY3" fmla="*/ 82550 h 336811"/>
                <a:gd name="connsiteX4" fmla="*/ 117612 w 222387"/>
                <a:gd name="connsiteY4" fmla="*/ 111125 h 336811"/>
                <a:gd name="connsiteX5" fmla="*/ 79512 w 222387"/>
                <a:gd name="connsiteY5" fmla="*/ 85725 h 336811"/>
                <a:gd name="connsiteX6" fmla="*/ 127137 w 222387"/>
                <a:gd name="connsiteY6" fmla="*/ 123825 h 336811"/>
                <a:gd name="connsiteX7" fmla="*/ 82687 w 222387"/>
                <a:gd name="connsiteY7" fmla="*/ 111125 h 336811"/>
                <a:gd name="connsiteX8" fmla="*/ 44587 w 222387"/>
                <a:gd name="connsiteY8" fmla="*/ 168275 h 336811"/>
                <a:gd name="connsiteX9" fmla="*/ 41412 w 222387"/>
                <a:gd name="connsiteY9" fmla="*/ 133350 h 336811"/>
                <a:gd name="connsiteX10" fmla="*/ 60462 w 222387"/>
                <a:gd name="connsiteY10" fmla="*/ 228600 h 336811"/>
                <a:gd name="connsiteX11" fmla="*/ 35062 w 222387"/>
                <a:gd name="connsiteY11" fmla="*/ 196850 h 336811"/>
                <a:gd name="connsiteX12" fmla="*/ 6487 w 222387"/>
                <a:gd name="connsiteY12" fmla="*/ 307975 h 336811"/>
                <a:gd name="connsiteX13" fmla="*/ 35062 w 222387"/>
                <a:gd name="connsiteY13" fmla="*/ 260350 h 336811"/>
                <a:gd name="connsiteX14" fmla="*/ 137 w 222387"/>
                <a:gd name="connsiteY14" fmla="*/ 336550 h 336811"/>
                <a:gd name="connsiteX15" fmla="*/ 50937 w 222387"/>
                <a:gd name="connsiteY15" fmla="*/ 228600 h 336811"/>
                <a:gd name="connsiteX16" fmla="*/ 76337 w 222387"/>
                <a:gd name="connsiteY16" fmla="*/ 190500 h 336811"/>
                <a:gd name="connsiteX17" fmla="*/ 222387 w 222387"/>
                <a:gd name="connsiteY17" fmla="*/ 0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2387" h="336811">
                  <a:moveTo>
                    <a:pt x="222387" y="0"/>
                  </a:moveTo>
                  <a:cubicBezTo>
                    <a:pt x="186403" y="10319"/>
                    <a:pt x="150420" y="20638"/>
                    <a:pt x="139837" y="31750"/>
                  </a:cubicBezTo>
                  <a:cubicBezTo>
                    <a:pt x="129254" y="42862"/>
                    <a:pt x="164179" y="58208"/>
                    <a:pt x="158887" y="66675"/>
                  </a:cubicBezTo>
                  <a:cubicBezTo>
                    <a:pt x="153595" y="75142"/>
                    <a:pt x="114966" y="75142"/>
                    <a:pt x="108087" y="82550"/>
                  </a:cubicBezTo>
                  <a:cubicBezTo>
                    <a:pt x="101208" y="89958"/>
                    <a:pt x="122374" y="110596"/>
                    <a:pt x="117612" y="111125"/>
                  </a:cubicBezTo>
                  <a:cubicBezTo>
                    <a:pt x="112849" y="111654"/>
                    <a:pt x="77924" y="83608"/>
                    <a:pt x="79512" y="85725"/>
                  </a:cubicBezTo>
                  <a:cubicBezTo>
                    <a:pt x="81100" y="87842"/>
                    <a:pt x="126608" y="119592"/>
                    <a:pt x="127137" y="123825"/>
                  </a:cubicBezTo>
                  <a:cubicBezTo>
                    <a:pt x="127666" y="128058"/>
                    <a:pt x="96445" y="103717"/>
                    <a:pt x="82687" y="111125"/>
                  </a:cubicBezTo>
                  <a:cubicBezTo>
                    <a:pt x="68929" y="118533"/>
                    <a:pt x="51466" y="164571"/>
                    <a:pt x="44587" y="168275"/>
                  </a:cubicBezTo>
                  <a:cubicBezTo>
                    <a:pt x="37708" y="171979"/>
                    <a:pt x="38766" y="123296"/>
                    <a:pt x="41412" y="133350"/>
                  </a:cubicBezTo>
                  <a:cubicBezTo>
                    <a:pt x="44058" y="143404"/>
                    <a:pt x="61520" y="218017"/>
                    <a:pt x="60462" y="228600"/>
                  </a:cubicBezTo>
                  <a:cubicBezTo>
                    <a:pt x="59404" y="239183"/>
                    <a:pt x="44058" y="183621"/>
                    <a:pt x="35062" y="196850"/>
                  </a:cubicBezTo>
                  <a:cubicBezTo>
                    <a:pt x="26066" y="210079"/>
                    <a:pt x="6487" y="297392"/>
                    <a:pt x="6487" y="307975"/>
                  </a:cubicBezTo>
                  <a:cubicBezTo>
                    <a:pt x="6487" y="318558"/>
                    <a:pt x="36120" y="255588"/>
                    <a:pt x="35062" y="260350"/>
                  </a:cubicBezTo>
                  <a:cubicBezTo>
                    <a:pt x="34004" y="265112"/>
                    <a:pt x="-2509" y="341842"/>
                    <a:pt x="137" y="336550"/>
                  </a:cubicBezTo>
                  <a:cubicBezTo>
                    <a:pt x="2783" y="331258"/>
                    <a:pt x="38237" y="252942"/>
                    <a:pt x="50937" y="228600"/>
                  </a:cubicBezTo>
                  <a:cubicBezTo>
                    <a:pt x="63637" y="204258"/>
                    <a:pt x="76337" y="190500"/>
                    <a:pt x="76337" y="190500"/>
                  </a:cubicBezTo>
                  <a:lnTo>
                    <a:pt x="22238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777150D2-EF5F-DE11-8F1D-EDBA7BC2CB31}"/>
                </a:ext>
              </a:extLst>
            </p:cNvPr>
            <p:cNvSpPr/>
            <p:nvPr/>
          </p:nvSpPr>
          <p:spPr>
            <a:xfrm>
              <a:off x="5251441" y="2016035"/>
              <a:ext cx="60567" cy="273160"/>
            </a:xfrm>
            <a:custGeom>
              <a:avLst/>
              <a:gdLst>
                <a:gd name="connsiteX0" fmla="*/ 60334 w 60567"/>
                <a:gd name="connsiteY0" fmla="*/ 90 h 273160"/>
                <a:gd name="connsiteX1" fmla="*/ 9534 w 60567"/>
                <a:gd name="connsiteY1" fmla="*/ 88990 h 273160"/>
                <a:gd name="connsiteX2" fmla="*/ 28584 w 60567"/>
                <a:gd name="connsiteY2" fmla="*/ 66765 h 273160"/>
                <a:gd name="connsiteX3" fmla="*/ 6359 w 60567"/>
                <a:gd name="connsiteY3" fmla="*/ 152490 h 273160"/>
                <a:gd name="connsiteX4" fmla="*/ 28584 w 60567"/>
                <a:gd name="connsiteY4" fmla="*/ 123915 h 273160"/>
                <a:gd name="connsiteX5" fmla="*/ 9 w 60567"/>
                <a:gd name="connsiteY5" fmla="*/ 193765 h 273160"/>
                <a:gd name="connsiteX6" fmla="*/ 25409 w 60567"/>
                <a:gd name="connsiteY6" fmla="*/ 184240 h 273160"/>
                <a:gd name="connsiteX7" fmla="*/ 28584 w 60567"/>
                <a:gd name="connsiteY7" fmla="*/ 219165 h 273160"/>
                <a:gd name="connsiteX8" fmla="*/ 15884 w 60567"/>
                <a:gd name="connsiteY8" fmla="*/ 273140 h 273160"/>
                <a:gd name="connsiteX9" fmla="*/ 19059 w 60567"/>
                <a:gd name="connsiteY9" fmla="*/ 212815 h 273160"/>
                <a:gd name="connsiteX10" fmla="*/ 28584 w 60567"/>
                <a:gd name="connsiteY10" fmla="*/ 108040 h 273160"/>
                <a:gd name="connsiteX11" fmla="*/ 60334 w 60567"/>
                <a:gd name="connsiteY11" fmla="*/ 90 h 27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67" h="273160">
                  <a:moveTo>
                    <a:pt x="60334" y="90"/>
                  </a:moveTo>
                  <a:cubicBezTo>
                    <a:pt x="57159" y="-3085"/>
                    <a:pt x="14826" y="77878"/>
                    <a:pt x="9534" y="88990"/>
                  </a:cubicBezTo>
                  <a:cubicBezTo>
                    <a:pt x="4242" y="100103"/>
                    <a:pt x="29113" y="56182"/>
                    <a:pt x="28584" y="66765"/>
                  </a:cubicBezTo>
                  <a:cubicBezTo>
                    <a:pt x="28055" y="77348"/>
                    <a:pt x="6359" y="142965"/>
                    <a:pt x="6359" y="152490"/>
                  </a:cubicBezTo>
                  <a:cubicBezTo>
                    <a:pt x="6359" y="162015"/>
                    <a:pt x="29642" y="117036"/>
                    <a:pt x="28584" y="123915"/>
                  </a:cubicBezTo>
                  <a:cubicBezTo>
                    <a:pt x="27526" y="130794"/>
                    <a:pt x="538" y="183711"/>
                    <a:pt x="9" y="193765"/>
                  </a:cubicBezTo>
                  <a:cubicBezTo>
                    <a:pt x="-520" y="203819"/>
                    <a:pt x="20647" y="180007"/>
                    <a:pt x="25409" y="184240"/>
                  </a:cubicBezTo>
                  <a:cubicBezTo>
                    <a:pt x="30171" y="188473"/>
                    <a:pt x="30171" y="204348"/>
                    <a:pt x="28584" y="219165"/>
                  </a:cubicBezTo>
                  <a:cubicBezTo>
                    <a:pt x="26997" y="233982"/>
                    <a:pt x="17472" y="274198"/>
                    <a:pt x="15884" y="273140"/>
                  </a:cubicBezTo>
                  <a:cubicBezTo>
                    <a:pt x="14296" y="272082"/>
                    <a:pt x="16942" y="240332"/>
                    <a:pt x="19059" y="212815"/>
                  </a:cubicBezTo>
                  <a:cubicBezTo>
                    <a:pt x="21176" y="185298"/>
                    <a:pt x="23822" y="141377"/>
                    <a:pt x="28584" y="108040"/>
                  </a:cubicBezTo>
                  <a:cubicBezTo>
                    <a:pt x="33346" y="74703"/>
                    <a:pt x="63509" y="3265"/>
                    <a:pt x="60334" y="9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61A88723-81D5-35C1-633A-7F3878AE9E2D}"/>
                </a:ext>
              </a:extLst>
            </p:cNvPr>
            <p:cNvSpPr/>
            <p:nvPr/>
          </p:nvSpPr>
          <p:spPr>
            <a:xfrm>
              <a:off x="5841507" y="1216025"/>
              <a:ext cx="276718" cy="114395"/>
            </a:xfrm>
            <a:custGeom>
              <a:avLst/>
              <a:gdLst>
                <a:gd name="connsiteX0" fmla="*/ 276718 w 276718"/>
                <a:gd name="connsiteY0" fmla="*/ 0 h 114395"/>
                <a:gd name="connsiteX1" fmla="*/ 171943 w 276718"/>
                <a:gd name="connsiteY1" fmla="*/ 12700 h 114395"/>
                <a:gd name="connsiteX2" fmla="*/ 213218 w 276718"/>
                <a:gd name="connsiteY2" fmla="*/ 25400 h 114395"/>
                <a:gd name="connsiteX3" fmla="*/ 130668 w 276718"/>
                <a:gd name="connsiteY3" fmla="*/ 44450 h 114395"/>
                <a:gd name="connsiteX4" fmla="*/ 146543 w 276718"/>
                <a:gd name="connsiteY4" fmla="*/ 44450 h 114395"/>
                <a:gd name="connsiteX5" fmla="*/ 102093 w 276718"/>
                <a:gd name="connsiteY5" fmla="*/ 69850 h 114395"/>
                <a:gd name="connsiteX6" fmla="*/ 130668 w 276718"/>
                <a:gd name="connsiteY6" fmla="*/ 69850 h 114395"/>
                <a:gd name="connsiteX7" fmla="*/ 493 w 276718"/>
                <a:gd name="connsiteY7" fmla="*/ 114300 h 114395"/>
                <a:gd name="connsiteX8" fmla="*/ 83043 w 276718"/>
                <a:gd name="connsiteY8" fmla="*/ 82550 h 114395"/>
                <a:gd name="connsiteX9" fmla="*/ 276718 w 276718"/>
                <a:gd name="connsiteY9" fmla="*/ 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718" h="114395">
                  <a:moveTo>
                    <a:pt x="276718" y="0"/>
                  </a:moveTo>
                  <a:cubicBezTo>
                    <a:pt x="229622" y="4233"/>
                    <a:pt x="182526" y="8467"/>
                    <a:pt x="171943" y="12700"/>
                  </a:cubicBezTo>
                  <a:cubicBezTo>
                    <a:pt x="161360" y="16933"/>
                    <a:pt x="220097" y="20108"/>
                    <a:pt x="213218" y="25400"/>
                  </a:cubicBezTo>
                  <a:cubicBezTo>
                    <a:pt x="206339" y="30692"/>
                    <a:pt x="130668" y="44450"/>
                    <a:pt x="130668" y="44450"/>
                  </a:cubicBezTo>
                  <a:cubicBezTo>
                    <a:pt x="119555" y="47625"/>
                    <a:pt x="151305" y="40217"/>
                    <a:pt x="146543" y="44450"/>
                  </a:cubicBezTo>
                  <a:cubicBezTo>
                    <a:pt x="141781" y="48683"/>
                    <a:pt x="104739" y="65617"/>
                    <a:pt x="102093" y="69850"/>
                  </a:cubicBezTo>
                  <a:cubicBezTo>
                    <a:pt x="99447" y="74083"/>
                    <a:pt x="147601" y="62442"/>
                    <a:pt x="130668" y="69850"/>
                  </a:cubicBezTo>
                  <a:cubicBezTo>
                    <a:pt x="113735" y="77258"/>
                    <a:pt x="8430" y="112183"/>
                    <a:pt x="493" y="114300"/>
                  </a:cubicBezTo>
                  <a:cubicBezTo>
                    <a:pt x="-7444" y="116417"/>
                    <a:pt x="83043" y="82550"/>
                    <a:pt x="83043" y="82550"/>
                  </a:cubicBezTo>
                  <a:lnTo>
                    <a:pt x="27671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E8836D4E-1DAE-C8A2-8283-D1429651A171}"/>
                </a:ext>
              </a:extLst>
            </p:cNvPr>
            <p:cNvSpPr/>
            <p:nvPr/>
          </p:nvSpPr>
          <p:spPr>
            <a:xfrm>
              <a:off x="6279843" y="1222194"/>
              <a:ext cx="197181" cy="136727"/>
            </a:xfrm>
            <a:custGeom>
              <a:avLst/>
              <a:gdLst>
                <a:gd name="connsiteX0" fmla="*/ 307 w 197181"/>
                <a:gd name="connsiteY0" fmla="*/ 181 h 136727"/>
                <a:gd name="connsiteX1" fmla="*/ 114607 w 197181"/>
                <a:gd name="connsiteY1" fmla="*/ 38281 h 136727"/>
                <a:gd name="connsiteX2" fmla="*/ 89207 w 197181"/>
                <a:gd name="connsiteY2" fmla="*/ 19231 h 136727"/>
                <a:gd name="connsiteX3" fmla="*/ 171757 w 197181"/>
                <a:gd name="connsiteY3" fmla="*/ 79556 h 136727"/>
                <a:gd name="connsiteX4" fmla="*/ 197157 w 197181"/>
                <a:gd name="connsiteY4" fmla="*/ 136706 h 136727"/>
                <a:gd name="connsiteX5" fmla="*/ 168582 w 197181"/>
                <a:gd name="connsiteY5" fmla="*/ 73206 h 136727"/>
                <a:gd name="connsiteX6" fmla="*/ 82857 w 197181"/>
                <a:gd name="connsiteY6" fmla="*/ 25581 h 136727"/>
                <a:gd name="connsiteX7" fmla="*/ 307 w 197181"/>
                <a:gd name="connsiteY7" fmla="*/ 181 h 1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81" h="136727">
                  <a:moveTo>
                    <a:pt x="307" y="181"/>
                  </a:moveTo>
                  <a:cubicBezTo>
                    <a:pt x="5599" y="2298"/>
                    <a:pt x="99790" y="35106"/>
                    <a:pt x="114607" y="38281"/>
                  </a:cubicBezTo>
                  <a:cubicBezTo>
                    <a:pt x="129424" y="41456"/>
                    <a:pt x="89207" y="19231"/>
                    <a:pt x="89207" y="19231"/>
                  </a:cubicBezTo>
                  <a:cubicBezTo>
                    <a:pt x="98732" y="26110"/>
                    <a:pt x="153765" y="59977"/>
                    <a:pt x="171757" y="79556"/>
                  </a:cubicBezTo>
                  <a:cubicBezTo>
                    <a:pt x="189749" y="99135"/>
                    <a:pt x="197686" y="137764"/>
                    <a:pt x="197157" y="136706"/>
                  </a:cubicBezTo>
                  <a:cubicBezTo>
                    <a:pt x="196628" y="135648"/>
                    <a:pt x="187632" y="91727"/>
                    <a:pt x="168582" y="73206"/>
                  </a:cubicBezTo>
                  <a:cubicBezTo>
                    <a:pt x="149532" y="54685"/>
                    <a:pt x="106140" y="36164"/>
                    <a:pt x="82857" y="25581"/>
                  </a:cubicBezTo>
                  <a:cubicBezTo>
                    <a:pt x="59574" y="14998"/>
                    <a:pt x="-4985" y="-1936"/>
                    <a:pt x="307" y="18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8697C195-FEE7-E11B-D47C-18B12F2AF96C}"/>
                </a:ext>
              </a:extLst>
            </p:cNvPr>
            <p:cNvSpPr/>
            <p:nvPr/>
          </p:nvSpPr>
          <p:spPr>
            <a:xfrm>
              <a:off x="6448405" y="1376013"/>
              <a:ext cx="258749" cy="94809"/>
            </a:xfrm>
            <a:custGeom>
              <a:avLst/>
              <a:gdLst>
                <a:gd name="connsiteX0" fmla="*/ 20 w 258749"/>
                <a:gd name="connsiteY0" fmla="*/ 5112 h 94809"/>
                <a:gd name="connsiteX1" fmla="*/ 127020 w 258749"/>
                <a:gd name="connsiteY1" fmla="*/ 30512 h 94809"/>
                <a:gd name="connsiteX2" fmla="*/ 257195 w 258749"/>
                <a:gd name="connsiteY2" fmla="*/ 94012 h 94809"/>
                <a:gd name="connsiteX3" fmla="*/ 193695 w 258749"/>
                <a:gd name="connsiteY3" fmla="*/ 62262 h 94809"/>
                <a:gd name="connsiteX4" fmla="*/ 117495 w 258749"/>
                <a:gd name="connsiteY4" fmla="*/ 5112 h 94809"/>
                <a:gd name="connsiteX5" fmla="*/ 20 w 258749"/>
                <a:gd name="connsiteY5" fmla="*/ 5112 h 9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49" h="94809">
                  <a:moveTo>
                    <a:pt x="20" y="5112"/>
                  </a:moveTo>
                  <a:cubicBezTo>
                    <a:pt x="1607" y="9345"/>
                    <a:pt x="84158" y="15695"/>
                    <a:pt x="127020" y="30512"/>
                  </a:cubicBezTo>
                  <a:cubicBezTo>
                    <a:pt x="169882" y="45329"/>
                    <a:pt x="246083" y="88720"/>
                    <a:pt x="257195" y="94012"/>
                  </a:cubicBezTo>
                  <a:cubicBezTo>
                    <a:pt x="268308" y="99304"/>
                    <a:pt x="216978" y="77079"/>
                    <a:pt x="193695" y="62262"/>
                  </a:cubicBezTo>
                  <a:cubicBezTo>
                    <a:pt x="170412" y="47445"/>
                    <a:pt x="147128" y="14108"/>
                    <a:pt x="117495" y="5112"/>
                  </a:cubicBezTo>
                  <a:cubicBezTo>
                    <a:pt x="87862" y="-3884"/>
                    <a:pt x="-1567" y="879"/>
                    <a:pt x="20" y="51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8E0DBE53-18BF-19D4-A076-042A672937F6}"/>
                </a:ext>
              </a:extLst>
            </p:cNvPr>
            <p:cNvSpPr/>
            <p:nvPr/>
          </p:nvSpPr>
          <p:spPr>
            <a:xfrm>
              <a:off x="6571697" y="1443880"/>
              <a:ext cx="178959" cy="54738"/>
            </a:xfrm>
            <a:custGeom>
              <a:avLst/>
              <a:gdLst>
                <a:gd name="connsiteX0" fmla="*/ 553 w 178959"/>
                <a:gd name="connsiteY0" fmla="*/ 26145 h 54738"/>
                <a:gd name="connsiteX1" fmla="*/ 73578 w 178959"/>
                <a:gd name="connsiteY1" fmla="*/ 7095 h 54738"/>
                <a:gd name="connsiteX2" fmla="*/ 178353 w 178959"/>
                <a:gd name="connsiteY2" fmla="*/ 54720 h 54738"/>
                <a:gd name="connsiteX3" fmla="*/ 111678 w 178959"/>
                <a:gd name="connsiteY3" fmla="*/ 745 h 54738"/>
                <a:gd name="connsiteX4" fmla="*/ 553 w 178959"/>
                <a:gd name="connsiteY4" fmla="*/ 26145 h 5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59" h="54738">
                  <a:moveTo>
                    <a:pt x="553" y="26145"/>
                  </a:moveTo>
                  <a:cubicBezTo>
                    <a:pt x="-5797" y="27203"/>
                    <a:pt x="43945" y="2333"/>
                    <a:pt x="73578" y="7095"/>
                  </a:cubicBezTo>
                  <a:cubicBezTo>
                    <a:pt x="103211" y="11857"/>
                    <a:pt x="172003" y="55778"/>
                    <a:pt x="178353" y="54720"/>
                  </a:cubicBezTo>
                  <a:cubicBezTo>
                    <a:pt x="184703" y="53662"/>
                    <a:pt x="139724" y="6566"/>
                    <a:pt x="111678" y="745"/>
                  </a:cubicBezTo>
                  <a:cubicBezTo>
                    <a:pt x="83632" y="-5076"/>
                    <a:pt x="6903" y="25087"/>
                    <a:pt x="553" y="2614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A69BE2C3-A8DA-3748-25DC-F1CC78A32C94}"/>
                </a:ext>
              </a:extLst>
            </p:cNvPr>
            <p:cNvSpPr/>
            <p:nvPr/>
          </p:nvSpPr>
          <p:spPr>
            <a:xfrm>
              <a:off x="6635730" y="1523828"/>
              <a:ext cx="317724" cy="238500"/>
            </a:xfrm>
            <a:custGeom>
              <a:avLst/>
              <a:gdLst>
                <a:gd name="connsiteX0" fmla="*/ 20 w 317724"/>
                <a:gd name="connsiteY0" fmla="*/ 28747 h 238500"/>
                <a:gd name="connsiteX1" fmla="*/ 117495 w 317724"/>
                <a:gd name="connsiteY1" fmla="*/ 172 h 238500"/>
                <a:gd name="connsiteX2" fmla="*/ 177820 w 317724"/>
                <a:gd name="connsiteY2" fmla="*/ 44622 h 238500"/>
                <a:gd name="connsiteX3" fmla="*/ 146070 w 317724"/>
                <a:gd name="connsiteY3" fmla="*/ 31922 h 238500"/>
                <a:gd name="connsiteX4" fmla="*/ 123845 w 317724"/>
                <a:gd name="connsiteY4" fmla="*/ 76372 h 238500"/>
                <a:gd name="connsiteX5" fmla="*/ 165120 w 317724"/>
                <a:gd name="connsiteY5" fmla="*/ 70022 h 238500"/>
                <a:gd name="connsiteX6" fmla="*/ 161945 w 317724"/>
                <a:gd name="connsiteY6" fmla="*/ 95422 h 238500"/>
                <a:gd name="connsiteX7" fmla="*/ 203220 w 317724"/>
                <a:gd name="connsiteY7" fmla="*/ 104947 h 238500"/>
                <a:gd name="connsiteX8" fmla="*/ 193695 w 317724"/>
                <a:gd name="connsiteY8" fmla="*/ 127172 h 238500"/>
                <a:gd name="connsiteX9" fmla="*/ 263545 w 317724"/>
                <a:gd name="connsiteY9" fmla="*/ 130347 h 238500"/>
                <a:gd name="connsiteX10" fmla="*/ 260370 w 317724"/>
                <a:gd name="connsiteY10" fmla="*/ 174797 h 238500"/>
                <a:gd name="connsiteX11" fmla="*/ 295295 w 317724"/>
                <a:gd name="connsiteY11" fmla="*/ 206547 h 238500"/>
                <a:gd name="connsiteX12" fmla="*/ 317520 w 317724"/>
                <a:gd name="connsiteY12" fmla="*/ 238297 h 238500"/>
                <a:gd name="connsiteX13" fmla="*/ 282595 w 317724"/>
                <a:gd name="connsiteY13" fmla="*/ 190672 h 238500"/>
                <a:gd name="connsiteX14" fmla="*/ 136545 w 317724"/>
                <a:gd name="connsiteY14" fmla="*/ 57322 h 238500"/>
                <a:gd name="connsiteX15" fmla="*/ 127020 w 317724"/>
                <a:gd name="connsiteY15" fmla="*/ 16047 h 238500"/>
                <a:gd name="connsiteX16" fmla="*/ 20 w 317724"/>
                <a:gd name="connsiteY16" fmla="*/ 28747 h 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724" h="238500">
                  <a:moveTo>
                    <a:pt x="20" y="28747"/>
                  </a:moveTo>
                  <a:cubicBezTo>
                    <a:pt x="-1568" y="26101"/>
                    <a:pt x="87862" y="-2474"/>
                    <a:pt x="117495" y="172"/>
                  </a:cubicBezTo>
                  <a:cubicBezTo>
                    <a:pt x="147128" y="2818"/>
                    <a:pt x="173058" y="39330"/>
                    <a:pt x="177820" y="44622"/>
                  </a:cubicBezTo>
                  <a:cubicBezTo>
                    <a:pt x="182583" y="49914"/>
                    <a:pt x="155066" y="26630"/>
                    <a:pt x="146070" y="31922"/>
                  </a:cubicBezTo>
                  <a:cubicBezTo>
                    <a:pt x="137074" y="37214"/>
                    <a:pt x="120670" y="70022"/>
                    <a:pt x="123845" y="76372"/>
                  </a:cubicBezTo>
                  <a:cubicBezTo>
                    <a:pt x="127020" y="82722"/>
                    <a:pt x="158770" y="66847"/>
                    <a:pt x="165120" y="70022"/>
                  </a:cubicBezTo>
                  <a:cubicBezTo>
                    <a:pt x="171470" y="73197"/>
                    <a:pt x="155595" y="89601"/>
                    <a:pt x="161945" y="95422"/>
                  </a:cubicBezTo>
                  <a:cubicBezTo>
                    <a:pt x="168295" y="101243"/>
                    <a:pt x="197928" y="99655"/>
                    <a:pt x="203220" y="104947"/>
                  </a:cubicBezTo>
                  <a:cubicBezTo>
                    <a:pt x="208512" y="110239"/>
                    <a:pt x="183641" y="122939"/>
                    <a:pt x="193695" y="127172"/>
                  </a:cubicBezTo>
                  <a:cubicBezTo>
                    <a:pt x="203749" y="131405"/>
                    <a:pt x="252433" y="122410"/>
                    <a:pt x="263545" y="130347"/>
                  </a:cubicBezTo>
                  <a:cubicBezTo>
                    <a:pt x="274658" y="138285"/>
                    <a:pt x="255078" y="162097"/>
                    <a:pt x="260370" y="174797"/>
                  </a:cubicBezTo>
                  <a:cubicBezTo>
                    <a:pt x="265662" y="187497"/>
                    <a:pt x="285770" y="195964"/>
                    <a:pt x="295295" y="206547"/>
                  </a:cubicBezTo>
                  <a:cubicBezTo>
                    <a:pt x="304820" y="217130"/>
                    <a:pt x="319637" y="240943"/>
                    <a:pt x="317520" y="238297"/>
                  </a:cubicBezTo>
                  <a:cubicBezTo>
                    <a:pt x="315403" y="235651"/>
                    <a:pt x="312757" y="220834"/>
                    <a:pt x="282595" y="190672"/>
                  </a:cubicBezTo>
                  <a:cubicBezTo>
                    <a:pt x="252433" y="160510"/>
                    <a:pt x="162474" y="86426"/>
                    <a:pt x="136545" y="57322"/>
                  </a:cubicBezTo>
                  <a:cubicBezTo>
                    <a:pt x="110616" y="28218"/>
                    <a:pt x="147128" y="21339"/>
                    <a:pt x="127020" y="16047"/>
                  </a:cubicBezTo>
                  <a:cubicBezTo>
                    <a:pt x="106912" y="10755"/>
                    <a:pt x="1608" y="31393"/>
                    <a:pt x="20" y="2874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EB5E1AFD-A226-6837-02BD-BB834E656974}"/>
                </a:ext>
              </a:extLst>
            </p:cNvPr>
            <p:cNvSpPr/>
            <p:nvPr/>
          </p:nvSpPr>
          <p:spPr>
            <a:xfrm>
              <a:off x="6987870" y="1771442"/>
              <a:ext cx="53265" cy="211786"/>
            </a:xfrm>
            <a:custGeom>
              <a:avLst/>
              <a:gdLst>
                <a:gd name="connsiteX0" fmla="*/ 28880 w 53265"/>
                <a:gd name="connsiteY0" fmla="*/ 208 h 211786"/>
                <a:gd name="connsiteX1" fmla="*/ 6655 w 53265"/>
                <a:gd name="connsiteY1" fmla="*/ 101808 h 211786"/>
                <a:gd name="connsiteX2" fmla="*/ 6655 w 53265"/>
                <a:gd name="connsiteY2" fmla="*/ 51008 h 211786"/>
                <a:gd name="connsiteX3" fmla="*/ 51105 w 53265"/>
                <a:gd name="connsiteY3" fmla="*/ 209758 h 211786"/>
                <a:gd name="connsiteX4" fmla="*/ 41580 w 53265"/>
                <a:gd name="connsiteY4" fmla="*/ 136733 h 211786"/>
                <a:gd name="connsiteX5" fmla="*/ 305 w 53265"/>
                <a:gd name="connsiteY5" fmla="*/ 76408 h 211786"/>
                <a:gd name="connsiteX6" fmla="*/ 28880 w 53265"/>
                <a:gd name="connsiteY6" fmla="*/ 208 h 21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65" h="211786">
                  <a:moveTo>
                    <a:pt x="28880" y="208"/>
                  </a:moveTo>
                  <a:cubicBezTo>
                    <a:pt x="29938" y="4441"/>
                    <a:pt x="10359" y="93341"/>
                    <a:pt x="6655" y="101808"/>
                  </a:cubicBezTo>
                  <a:cubicBezTo>
                    <a:pt x="2951" y="110275"/>
                    <a:pt x="-753" y="33016"/>
                    <a:pt x="6655" y="51008"/>
                  </a:cubicBezTo>
                  <a:cubicBezTo>
                    <a:pt x="14063" y="69000"/>
                    <a:pt x="45284" y="195471"/>
                    <a:pt x="51105" y="209758"/>
                  </a:cubicBezTo>
                  <a:cubicBezTo>
                    <a:pt x="56926" y="224045"/>
                    <a:pt x="50047" y="158958"/>
                    <a:pt x="41580" y="136733"/>
                  </a:cubicBezTo>
                  <a:cubicBezTo>
                    <a:pt x="33113" y="114508"/>
                    <a:pt x="4009" y="95458"/>
                    <a:pt x="305" y="76408"/>
                  </a:cubicBezTo>
                  <a:cubicBezTo>
                    <a:pt x="-3399" y="57358"/>
                    <a:pt x="27822" y="-4025"/>
                    <a:pt x="28880" y="20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9741A239-D6C5-D551-4903-25D00693B1F9}"/>
                </a:ext>
              </a:extLst>
            </p:cNvPr>
            <p:cNvSpPr/>
            <p:nvPr/>
          </p:nvSpPr>
          <p:spPr>
            <a:xfrm>
              <a:off x="7029187" y="1990705"/>
              <a:ext cx="42533" cy="317637"/>
            </a:xfrm>
            <a:custGeom>
              <a:avLst/>
              <a:gdLst>
                <a:gd name="connsiteX0" fmla="*/ 263 w 42533"/>
                <a:gd name="connsiteY0" fmla="*/ 20 h 317637"/>
                <a:gd name="connsiteX1" fmla="*/ 22488 w 42533"/>
                <a:gd name="connsiteY1" fmla="*/ 104795 h 317637"/>
                <a:gd name="connsiteX2" fmla="*/ 41538 w 42533"/>
                <a:gd name="connsiteY2" fmla="*/ 88920 h 317637"/>
                <a:gd name="connsiteX3" fmla="*/ 38363 w 42533"/>
                <a:gd name="connsiteY3" fmla="*/ 142895 h 317637"/>
                <a:gd name="connsiteX4" fmla="*/ 25663 w 42533"/>
                <a:gd name="connsiteY4" fmla="*/ 317520 h 317637"/>
                <a:gd name="connsiteX5" fmla="*/ 38363 w 42533"/>
                <a:gd name="connsiteY5" fmla="*/ 114320 h 317637"/>
                <a:gd name="connsiteX6" fmla="*/ 263 w 42533"/>
                <a:gd name="connsiteY6" fmla="*/ 20 h 31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3" h="317637">
                  <a:moveTo>
                    <a:pt x="263" y="20"/>
                  </a:moveTo>
                  <a:cubicBezTo>
                    <a:pt x="-2383" y="-1568"/>
                    <a:pt x="15609" y="89978"/>
                    <a:pt x="22488" y="104795"/>
                  </a:cubicBezTo>
                  <a:cubicBezTo>
                    <a:pt x="29367" y="119612"/>
                    <a:pt x="38892" y="82570"/>
                    <a:pt x="41538" y="88920"/>
                  </a:cubicBezTo>
                  <a:cubicBezTo>
                    <a:pt x="44184" y="95270"/>
                    <a:pt x="41009" y="104795"/>
                    <a:pt x="38363" y="142895"/>
                  </a:cubicBezTo>
                  <a:cubicBezTo>
                    <a:pt x="35717" y="180995"/>
                    <a:pt x="25663" y="322282"/>
                    <a:pt x="25663" y="317520"/>
                  </a:cubicBezTo>
                  <a:cubicBezTo>
                    <a:pt x="25663" y="312758"/>
                    <a:pt x="42067" y="163003"/>
                    <a:pt x="38363" y="114320"/>
                  </a:cubicBezTo>
                  <a:cubicBezTo>
                    <a:pt x="34659" y="65637"/>
                    <a:pt x="2909" y="1608"/>
                    <a:pt x="263" y="2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A0E85E61-7C00-9896-953E-9F5F5DAE4E4E}"/>
                </a:ext>
              </a:extLst>
            </p:cNvPr>
            <p:cNvSpPr/>
            <p:nvPr/>
          </p:nvSpPr>
          <p:spPr>
            <a:xfrm>
              <a:off x="7034911" y="2285903"/>
              <a:ext cx="35894" cy="343155"/>
            </a:xfrm>
            <a:custGeom>
              <a:avLst/>
              <a:gdLst>
                <a:gd name="connsiteX0" fmla="*/ 35814 w 35894"/>
                <a:gd name="connsiteY0" fmla="*/ 97 h 343155"/>
                <a:gd name="connsiteX1" fmla="*/ 889 w 35894"/>
                <a:gd name="connsiteY1" fmla="*/ 187422 h 343155"/>
                <a:gd name="connsiteX2" fmla="*/ 10414 w 35894"/>
                <a:gd name="connsiteY2" fmla="*/ 342997 h 343155"/>
                <a:gd name="connsiteX3" fmla="*/ 10414 w 35894"/>
                <a:gd name="connsiteY3" fmla="*/ 212822 h 343155"/>
                <a:gd name="connsiteX4" fmla="*/ 35814 w 35894"/>
                <a:gd name="connsiteY4" fmla="*/ 97 h 34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94" h="343155">
                  <a:moveTo>
                    <a:pt x="35814" y="97"/>
                  </a:moveTo>
                  <a:cubicBezTo>
                    <a:pt x="34227" y="-4136"/>
                    <a:pt x="5122" y="130272"/>
                    <a:pt x="889" y="187422"/>
                  </a:cubicBezTo>
                  <a:cubicBezTo>
                    <a:pt x="-3344" y="244572"/>
                    <a:pt x="8827" y="338764"/>
                    <a:pt x="10414" y="342997"/>
                  </a:cubicBezTo>
                  <a:cubicBezTo>
                    <a:pt x="12001" y="347230"/>
                    <a:pt x="5652" y="265739"/>
                    <a:pt x="10414" y="212822"/>
                  </a:cubicBezTo>
                  <a:cubicBezTo>
                    <a:pt x="15176" y="159905"/>
                    <a:pt x="37401" y="4330"/>
                    <a:pt x="35814" y="9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75BED77F-BE55-32A6-118E-3C5A197E3F59}"/>
                </a:ext>
              </a:extLst>
            </p:cNvPr>
            <p:cNvSpPr/>
            <p:nvPr/>
          </p:nvSpPr>
          <p:spPr>
            <a:xfrm>
              <a:off x="5676458" y="3711531"/>
              <a:ext cx="435866" cy="232577"/>
            </a:xfrm>
            <a:custGeom>
              <a:avLst/>
              <a:gdLst>
                <a:gd name="connsiteX0" fmla="*/ 442 w 435866"/>
                <a:gd name="connsiteY0" fmla="*/ 44 h 232577"/>
                <a:gd name="connsiteX1" fmla="*/ 216342 w 435866"/>
                <a:gd name="connsiteY1" fmla="*/ 158794 h 232577"/>
                <a:gd name="connsiteX2" fmla="*/ 435417 w 435866"/>
                <a:gd name="connsiteY2" fmla="*/ 231819 h 232577"/>
                <a:gd name="connsiteX3" fmla="*/ 270317 w 435866"/>
                <a:gd name="connsiteY3" fmla="*/ 193719 h 232577"/>
                <a:gd name="connsiteX4" fmla="*/ 162367 w 435866"/>
                <a:gd name="connsiteY4" fmla="*/ 142919 h 232577"/>
                <a:gd name="connsiteX5" fmla="*/ 442 w 435866"/>
                <a:gd name="connsiteY5" fmla="*/ 44 h 2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66" h="232577">
                  <a:moveTo>
                    <a:pt x="442" y="44"/>
                  </a:moveTo>
                  <a:cubicBezTo>
                    <a:pt x="9438" y="2690"/>
                    <a:pt x="143846" y="120165"/>
                    <a:pt x="216342" y="158794"/>
                  </a:cubicBezTo>
                  <a:cubicBezTo>
                    <a:pt x="288838" y="197423"/>
                    <a:pt x="426421" y="225998"/>
                    <a:pt x="435417" y="231819"/>
                  </a:cubicBezTo>
                  <a:cubicBezTo>
                    <a:pt x="444413" y="237640"/>
                    <a:pt x="315825" y="208536"/>
                    <a:pt x="270317" y="193719"/>
                  </a:cubicBezTo>
                  <a:cubicBezTo>
                    <a:pt x="224809" y="178902"/>
                    <a:pt x="202583" y="172552"/>
                    <a:pt x="162367" y="142919"/>
                  </a:cubicBezTo>
                  <a:cubicBezTo>
                    <a:pt x="122151" y="113286"/>
                    <a:pt x="-8554" y="-2602"/>
                    <a:pt x="442" y="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AE8D55DD-D51F-A4E3-23B4-7EFD2B242817}"/>
                </a:ext>
              </a:extLst>
            </p:cNvPr>
            <p:cNvSpPr/>
            <p:nvPr/>
          </p:nvSpPr>
          <p:spPr>
            <a:xfrm>
              <a:off x="6864206" y="2530459"/>
              <a:ext cx="77971" cy="190526"/>
            </a:xfrm>
            <a:custGeom>
              <a:avLst/>
              <a:gdLst>
                <a:gd name="connsiteX0" fmla="*/ 144 w 77971"/>
                <a:gd name="connsiteY0" fmla="*/ 16 h 190526"/>
                <a:gd name="connsiteX1" fmla="*/ 57294 w 77971"/>
                <a:gd name="connsiteY1" fmla="*/ 79391 h 190526"/>
                <a:gd name="connsiteX2" fmla="*/ 60469 w 77971"/>
                <a:gd name="connsiteY2" fmla="*/ 190516 h 190526"/>
                <a:gd name="connsiteX3" fmla="*/ 76344 w 77971"/>
                <a:gd name="connsiteY3" fmla="*/ 85741 h 190526"/>
                <a:gd name="connsiteX4" fmla="*/ 144 w 77971"/>
                <a:gd name="connsiteY4" fmla="*/ 16 h 19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71" h="190526">
                  <a:moveTo>
                    <a:pt x="144" y="16"/>
                  </a:moveTo>
                  <a:cubicBezTo>
                    <a:pt x="-3031" y="-1042"/>
                    <a:pt x="47240" y="47641"/>
                    <a:pt x="57294" y="79391"/>
                  </a:cubicBezTo>
                  <a:cubicBezTo>
                    <a:pt x="67348" y="111141"/>
                    <a:pt x="57294" y="189458"/>
                    <a:pt x="60469" y="190516"/>
                  </a:cubicBezTo>
                  <a:cubicBezTo>
                    <a:pt x="63644" y="191574"/>
                    <a:pt x="83752" y="113787"/>
                    <a:pt x="76344" y="85741"/>
                  </a:cubicBezTo>
                  <a:cubicBezTo>
                    <a:pt x="68936" y="57695"/>
                    <a:pt x="3319" y="1074"/>
                    <a:pt x="144" y="1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99849DF2-94D2-13A2-0895-8737F35E2035}"/>
                </a:ext>
              </a:extLst>
            </p:cNvPr>
            <p:cNvSpPr/>
            <p:nvPr/>
          </p:nvSpPr>
          <p:spPr>
            <a:xfrm>
              <a:off x="5501645" y="2438208"/>
              <a:ext cx="102307" cy="282947"/>
            </a:xfrm>
            <a:custGeom>
              <a:avLst/>
              <a:gdLst>
                <a:gd name="connsiteX0" fmla="*/ 102230 w 102307"/>
                <a:gd name="connsiteY0" fmla="*/ 192 h 282947"/>
                <a:gd name="connsiteX1" fmla="*/ 22855 w 102307"/>
                <a:gd name="connsiteY1" fmla="*/ 127192 h 282947"/>
                <a:gd name="connsiteX2" fmla="*/ 6980 w 102307"/>
                <a:gd name="connsiteY2" fmla="*/ 282767 h 282947"/>
                <a:gd name="connsiteX3" fmla="*/ 6980 w 102307"/>
                <a:gd name="connsiteY3" fmla="*/ 155767 h 282947"/>
                <a:gd name="connsiteX4" fmla="*/ 102230 w 102307"/>
                <a:gd name="connsiteY4" fmla="*/ 192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07" h="282947">
                  <a:moveTo>
                    <a:pt x="102230" y="192"/>
                  </a:moveTo>
                  <a:cubicBezTo>
                    <a:pt x="104876" y="-4570"/>
                    <a:pt x="38730" y="80096"/>
                    <a:pt x="22855" y="127192"/>
                  </a:cubicBezTo>
                  <a:cubicBezTo>
                    <a:pt x="6980" y="174288"/>
                    <a:pt x="9626" y="278005"/>
                    <a:pt x="6980" y="282767"/>
                  </a:cubicBezTo>
                  <a:cubicBezTo>
                    <a:pt x="4334" y="287529"/>
                    <a:pt x="-7308" y="197042"/>
                    <a:pt x="6980" y="155767"/>
                  </a:cubicBezTo>
                  <a:cubicBezTo>
                    <a:pt x="21267" y="114492"/>
                    <a:pt x="99584" y="4954"/>
                    <a:pt x="102230" y="19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9458FFB1-7C67-1C28-2D64-7C27A064BFAB}"/>
                </a:ext>
              </a:extLst>
            </p:cNvPr>
            <p:cNvSpPr/>
            <p:nvPr/>
          </p:nvSpPr>
          <p:spPr>
            <a:xfrm>
              <a:off x="5565388" y="2592093"/>
              <a:ext cx="288310" cy="81286"/>
            </a:xfrm>
            <a:custGeom>
              <a:avLst/>
              <a:gdLst>
                <a:gd name="connsiteX0" fmla="*/ 387 w 288310"/>
                <a:gd name="connsiteY0" fmla="*/ 81257 h 81286"/>
                <a:gd name="connsiteX1" fmla="*/ 127387 w 288310"/>
                <a:gd name="connsiteY1" fmla="*/ 11407 h 81286"/>
                <a:gd name="connsiteX2" fmla="*/ 286137 w 288310"/>
                <a:gd name="connsiteY2" fmla="*/ 36807 h 81286"/>
                <a:gd name="connsiteX3" fmla="*/ 216287 w 288310"/>
                <a:gd name="connsiteY3" fmla="*/ 14582 h 81286"/>
                <a:gd name="connsiteX4" fmla="*/ 168662 w 288310"/>
                <a:gd name="connsiteY4" fmla="*/ 1882 h 81286"/>
                <a:gd name="connsiteX5" fmla="*/ 387 w 288310"/>
                <a:gd name="connsiteY5" fmla="*/ 81257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10" h="81286">
                  <a:moveTo>
                    <a:pt x="387" y="81257"/>
                  </a:moveTo>
                  <a:cubicBezTo>
                    <a:pt x="-6492" y="82844"/>
                    <a:pt x="79762" y="18815"/>
                    <a:pt x="127387" y="11407"/>
                  </a:cubicBezTo>
                  <a:cubicBezTo>
                    <a:pt x="175012" y="3999"/>
                    <a:pt x="271320" y="36278"/>
                    <a:pt x="286137" y="36807"/>
                  </a:cubicBezTo>
                  <a:cubicBezTo>
                    <a:pt x="300954" y="37336"/>
                    <a:pt x="235866" y="20403"/>
                    <a:pt x="216287" y="14582"/>
                  </a:cubicBezTo>
                  <a:cubicBezTo>
                    <a:pt x="196708" y="8761"/>
                    <a:pt x="203587" y="-4997"/>
                    <a:pt x="168662" y="1882"/>
                  </a:cubicBezTo>
                  <a:cubicBezTo>
                    <a:pt x="133737" y="8761"/>
                    <a:pt x="7266" y="79670"/>
                    <a:pt x="387" y="8125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BDE0539F-5D39-9784-1A3B-484889159734}"/>
                </a:ext>
              </a:extLst>
            </p:cNvPr>
            <p:cNvSpPr/>
            <p:nvPr/>
          </p:nvSpPr>
          <p:spPr>
            <a:xfrm>
              <a:off x="6403592" y="2560344"/>
              <a:ext cx="325810" cy="109870"/>
            </a:xfrm>
            <a:custGeom>
              <a:avLst/>
              <a:gdLst>
                <a:gd name="connsiteX0" fmla="*/ 383 w 325810"/>
                <a:gd name="connsiteY0" fmla="*/ 109831 h 109870"/>
                <a:gd name="connsiteX1" fmla="*/ 197233 w 325810"/>
                <a:gd name="connsiteY1" fmla="*/ 14581 h 109870"/>
                <a:gd name="connsiteX2" fmla="*/ 324233 w 325810"/>
                <a:gd name="connsiteY2" fmla="*/ 24106 h 109870"/>
                <a:gd name="connsiteX3" fmla="*/ 251208 w 325810"/>
                <a:gd name="connsiteY3" fmla="*/ 1881 h 109870"/>
                <a:gd name="connsiteX4" fmla="*/ 383 w 325810"/>
                <a:gd name="connsiteY4" fmla="*/ 109831 h 1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10" h="109870">
                  <a:moveTo>
                    <a:pt x="383" y="109831"/>
                  </a:moveTo>
                  <a:cubicBezTo>
                    <a:pt x="-8613" y="111948"/>
                    <a:pt x="143258" y="28868"/>
                    <a:pt x="197233" y="14581"/>
                  </a:cubicBezTo>
                  <a:cubicBezTo>
                    <a:pt x="251208" y="293"/>
                    <a:pt x="315237" y="26223"/>
                    <a:pt x="324233" y="24106"/>
                  </a:cubicBezTo>
                  <a:cubicBezTo>
                    <a:pt x="333229" y="21989"/>
                    <a:pt x="303066" y="-7644"/>
                    <a:pt x="251208" y="1881"/>
                  </a:cubicBezTo>
                  <a:cubicBezTo>
                    <a:pt x="199350" y="11406"/>
                    <a:pt x="9379" y="107714"/>
                    <a:pt x="383" y="10983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42291D36-A215-E959-9013-EE279D430C86}"/>
                </a:ext>
              </a:extLst>
            </p:cNvPr>
            <p:cNvSpPr/>
            <p:nvPr/>
          </p:nvSpPr>
          <p:spPr>
            <a:xfrm>
              <a:off x="5631774" y="2997151"/>
              <a:ext cx="242862" cy="57205"/>
            </a:xfrm>
            <a:custGeom>
              <a:avLst/>
              <a:gdLst>
                <a:gd name="connsiteX0" fmla="*/ 676 w 242862"/>
                <a:gd name="connsiteY0" fmla="*/ 57199 h 57205"/>
                <a:gd name="connsiteX1" fmla="*/ 105451 w 242862"/>
                <a:gd name="connsiteY1" fmla="*/ 12749 h 57205"/>
                <a:gd name="connsiteX2" fmla="*/ 241976 w 242862"/>
                <a:gd name="connsiteY2" fmla="*/ 49 h 57205"/>
                <a:gd name="connsiteX3" fmla="*/ 156251 w 242862"/>
                <a:gd name="connsiteY3" fmla="*/ 15924 h 57205"/>
                <a:gd name="connsiteX4" fmla="*/ 676 w 242862"/>
                <a:gd name="connsiteY4" fmla="*/ 57199 h 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62" h="57205">
                  <a:moveTo>
                    <a:pt x="676" y="57199"/>
                  </a:moveTo>
                  <a:cubicBezTo>
                    <a:pt x="-7791" y="56670"/>
                    <a:pt x="65234" y="22274"/>
                    <a:pt x="105451" y="12749"/>
                  </a:cubicBezTo>
                  <a:cubicBezTo>
                    <a:pt x="145668" y="3224"/>
                    <a:pt x="233509" y="-480"/>
                    <a:pt x="241976" y="49"/>
                  </a:cubicBezTo>
                  <a:cubicBezTo>
                    <a:pt x="250443" y="578"/>
                    <a:pt x="196468" y="6399"/>
                    <a:pt x="156251" y="15924"/>
                  </a:cubicBezTo>
                  <a:cubicBezTo>
                    <a:pt x="116034" y="25449"/>
                    <a:pt x="9143" y="57728"/>
                    <a:pt x="676" y="5719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7BE5C844-BC05-2F47-5B17-6FAC0FFF5F85}"/>
                </a:ext>
              </a:extLst>
            </p:cNvPr>
            <p:cNvSpPr/>
            <p:nvPr/>
          </p:nvSpPr>
          <p:spPr>
            <a:xfrm>
              <a:off x="6581731" y="3067048"/>
              <a:ext cx="88964" cy="146059"/>
            </a:xfrm>
            <a:custGeom>
              <a:avLst/>
              <a:gdLst>
                <a:gd name="connsiteX0" fmla="*/ 44 w 88964"/>
                <a:gd name="connsiteY0" fmla="*/ 2 h 146059"/>
                <a:gd name="connsiteX1" fmla="*/ 31794 w 88964"/>
                <a:gd name="connsiteY1" fmla="*/ 95252 h 146059"/>
                <a:gd name="connsiteX2" fmla="*/ 88944 w 88964"/>
                <a:gd name="connsiteY2" fmla="*/ 146052 h 146059"/>
                <a:gd name="connsiteX3" fmla="*/ 38144 w 88964"/>
                <a:gd name="connsiteY3" fmla="*/ 98427 h 146059"/>
                <a:gd name="connsiteX4" fmla="*/ 44 w 88964"/>
                <a:gd name="connsiteY4" fmla="*/ 2 h 14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4" h="146059">
                  <a:moveTo>
                    <a:pt x="44" y="2"/>
                  </a:moveTo>
                  <a:cubicBezTo>
                    <a:pt x="-1014" y="-527"/>
                    <a:pt x="16977" y="70910"/>
                    <a:pt x="31794" y="95252"/>
                  </a:cubicBezTo>
                  <a:cubicBezTo>
                    <a:pt x="46611" y="119594"/>
                    <a:pt x="87886" y="145523"/>
                    <a:pt x="88944" y="146052"/>
                  </a:cubicBezTo>
                  <a:cubicBezTo>
                    <a:pt x="90002" y="146581"/>
                    <a:pt x="49256" y="119064"/>
                    <a:pt x="38144" y="98427"/>
                  </a:cubicBezTo>
                  <a:cubicBezTo>
                    <a:pt x="27032" y="77790"/>
                    <a:pt x="1102" y="531"/>
                    <a:pt x="44" y="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8981989D-26D6-5722-D5BB-52DCE12EA6BC}"/>
                </a:ext>
              </a:extLst>
            </p:cNvPr>
            <p:cNvSpPr/>
            <p:nvPr/>
          </p:nvSpPr>
          <p:spPr>
            <a:xfrm>
              <a:off x="6067422" y="2473245"/>
              <a:ext cx="85772" cy="101834"/>
            </a:xfrm>
            <a:custGeom>
              <a:avLst/>
              <a:gdLst>
                <a:gd name="connsiteX0" fmla="*/ 3 w 85772"/>
                <a:gd name="connsiteY0" fmla="*/ 80 h 101834"/>
                <a:gd name="connsiteX1" fmla="*/ 69853 w 85772"/>
                <a:gd name="connsiteY1" fmla="*/ 66755 h 101834"/>
                <a:gd name="connsiteX2" fmla="*/ 85728 w 85772"/>
                <a:gd name="connsiteY2" fmla="*/ 101680 h 101834"/>
                <a:gd name="connsiteX3" fmla="*/ 73028 w 85772"/>
                <a:gd name="connsiteY3" fmla="*/ 54055 h 101834"/>
                <a:gd name="connsiteX4" fmla="*/ 3 w 85772"/>
                <a:gd name="connsiteY4" fmla="*/ 80 h 10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72" h="101834">
                  <a:moveTo>
                    <a:pt x="3" y="80"/>
                  </a:moveTo>
                  <a:cubicBezTo>
                    <a:pt x="-526" y="2197"/>
                    <a:pt x="55566" y="49822"/>
                    <a:pt x="69853" y="66755"/>
                  </a:cubicBezTo>
                  <a:cubicBezTo>
                    <a:pt x="84140" y="83688"/>
                    <a:pt x="85199" y="103797"/>
                    <a:pt x="85728" y="101680"/>
                  </a:cubicBezTo>
                  <a:cubicBezTo>
                    <a:pt x="86257" y="99563"/>
                    <a:pt x="82024" y="69930"/>
                    <a:pt x="73028" y="54055"/>
                  </a:cubicBezTo>
                  <a:cubicBezTo>
                    <a:pt x="64032" y="38180"/>
                    <a:pt x="532" y="-2037"/>
                    <a:pt x="3" y="8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1BABD7E0-E359-632D-A980-758CAC8491E0}"/>
                </a:ext>
              </a:extLst>
            </p:cNvPr>
            <p:cNvSpPr/>
            <p:nvPr/>
          </p:nvSpPr>
          <p:spPr>
            <a:xfrm>
              <a:off x="6241203" y="2415766"/>
              <a:ext cx="147767" cy="118102"/>
            </a:xfrm>
            <a:custGeom>
              <a:avLst/>
              <a:gdLst>
                <a:gd name="connsiteX0" fmla="*/ 847 w 147767"/>
                <a:gd name="connsiteY0" fmla="*/ 117884 h 118102"/>
                <a:gd name="connsiteX1" fmla="*/ 54822 w 147767"/>
                <a:gd name="connsiteY1" fmla="*/ 57559 h 118102"/>
                <a:gd name="connsiteX2" fmla="*/ 146897 w 147767"/>
                <a:gd name="connsiteY2" fmla="*/ 409 h 118102"/>
                <a:gd name="connsiteX3" fmla="*/ 96097 w 147767"/>
                <a:gd name="connsiteY3" fmla="*/ 35334 h 118102"/>
                <a:gd name="connsiteX4" fmla="*/ 847 w 147767"/>
                <a:gd name="connsiteY4" fmla="*/ 117884 h 11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67" h="118102">
                  <a:moveTo>
                    <a:pt x="847" y="117884"/>
                  </a:moveTo>
                  <a:cubicBezTo>
                    <a:pt x="-6032" y="121588"/>
                    <a:pt x="30480" y="77138"/>
                    <a:pt x="54822" y="57559"/>
                  </a:cubicBezTo>
                  <a:cubicBezTo>
                    <a:pt x="79164" y="37980"/>
                    <a:pt x="140018" y="4113"/>
                    <a:pt x="146897" y="409"/>
                  </a:cubicBezTo>
                  <a:cubicBezTo>
                    <a:pt x="153776" y="-3295"/>
                    <a:pt x="118322" y="18930"/>
                    <a:pt x="96097" y="35334"/>
                  </a:cubicBezTo>
                  <a:cubicBezTo>
                    <a:pt x="73872" y="51738"/>
                    <a:pt x="7726" y="114180"/>
                    <a:pt x="847" y="11788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72B47828-F138-4C50-4CA8-FE755B21C107}"/>
                </a:ext>
              </a:extLst>
            </p:cNvPr>
            <p:cNvSpPr/>
            <p:nvPr/>
          </p:nvSpPr>
          <p:spPr>
            <a:xfrm>
              <a:off x="6254596" y="2339890"/>
              <a:ext cx="228982" cy="69935"/>
            </a:xfrm>
            <a:custGeom>
              <a:avLst/>
              <a:gdLst>
                <a:gd name="connsiteX0" fmla="*/ 154 w 228982"/>
                <a:gd name="connsiteY0" fmla="*/ 69935 h 69935"/>
                <a:gd name="connsiteX1" fmla="*/ 117629 w 228982"/>
                <a:gd name="connsiteY1" fmla="*/ 3260 h 69935"/>
                <a:gd name="connsiteX2" fmla="*/ 228754 w 228982"/>
                <a:gd name="connsiteY2" fmla="*/ 9610 h 69935"/>
                <a:gd name="connsiteX3" fmla="*/ 143029 w 228982"/>
                <a:gd name="connsiteY3" fmla="*/ 3260 h 69935"/>
                <a:gd name="connsiteX4" fmla="*/ 154 w 228982"/>
                <a:gd name="connsiteY4" fmla="*/ 69935 h 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82" h="69935">
                  <a:moveTo>
                    <a:pt x="154" y="69935"/>
                  </a:moveTo>
                  <a:cubicBezTo>
                    <a:pt x="-4079" y="69935"/>
                    <a:pt x="79529" y="13314"/>
                    <a:pt x="117629" y="3260"/>
                  </a:cubicBezTo>
                  <a:cubicBezTo>
                    <a:pt x="155729" y="-6794"/>
                    <a:pt x="224521" y="9610"/>
                    <a:pt x="228754" y="9610"/>
                  </a:cubicBezTo>
                  <a:cubicBezTo>
                    <a:pt x="232987" y="9610"/>
                    <a:pt x="177425" y="-2561"/>
                    <a:pt x="143029" y="3260"/>
                  </a:cubicBezTo>
                  <a:cubicBezTo>
                    <a:pt x="108633" y="9081"/>
                    <a:pt x="4387" y="69935"/>
                    <a:pt x="154" y="699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0F5C2D85-077D-A1EA-BDF0-D350AE35E04A}"/>
                </a:ext>
              </a:extLst>
            </p:cNvPr>
            <p:cNvSpPr/>
            <p:nvPr/>
          </p:nvSpPr>
          <p:spPr>
            <a:xfrm>
              <a:off x="5737225" y="2345909"/>
              <a:ext cx="241818" cy="42045"/>
            </a:xfrm>
            <a:custGeom>
              <a:avLst/>
              <a:gdLst>
                <a:gd name="connsiteX0" fmla="*/ 0 w 241818"/>
                <a:gd name="connsiteY0" fmla="*/ 19466 h 42045"/>
                <a:gd name="connsiteX1" fmla="*/ 123825 w 241818"/>
                <a:gd name="connsiteY1" fmla="*/ 416 h 42045"/>
                <a:gd name="connsiteX2" fmla="*/ 241300 w 241818"/>
                <a:gd name="connsiteY2" fmla="*/ 41691 h 42045"/>
                <a:gd name="connsiteX3" fmla="*/ 165100 w 241818"/>
                <a:gd name="connsiteY3" fmla="*/ 19466 h 42045"/>
                <a:gd name="connsiteX4" fmla="*/ 123825 w 241818"/>
                <a:gd name="connsiteY4" fmla="*/ 3591 h 42045"/>
                <a:gd name="connsiteX5" fmla="*/ 0 w 241818"/>
                <a:gd name="connsiteY5" fmla="*/ 19466 h 4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18" h="42045">
                  <a:moveTo>
                    <a:pt x="0" y="19466"/>
                  </a:moveTo>
                  <a:cubicBezTo>
                    <a:pt x="0" y="18937"/>
                    <a:pt x="83608" y="-3288"/>
                    <a:pt x="123825" y="416"/>
                  </a:cubicBezTo>
                  <a:cubicBezTo>
                    <a:pt x="164042" y="4120"/>
                    <a:pt x="234421" y="38516"/>
                    <a:pt x="241300" y="41691"/>
                  </a:cubicBezTo>
                  <a:cubicBezTo>
                    <a:pt x="248179" y="44866"/>
                    <a:pt x="184679" y="25816"/>
                    <a:pt x="165100" y="19466"/>
                  </a:cubicBezTo>
                  <a:cubicBezTo>
                    <a:pt x="145521" y="13116"/>
                    <a:pt x="146579" y="4120"/>
                    <a:pt x="123825" y="3591"/>
                  </a:cubicBezTo>
                  <a:cubicBezTo>
                    <a:pt x="101071" y="3062"/>
                    <a:pt x="0" y="19995"/>
                    <a:pt x="0" y="1946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D54FDBD8-FF5C-9700-105B-8DC1F2463237}"/>
                </a:ext>
              </a:extLst>
            </p:cNvPr>
            <p:cNvSpPr/>
            <p:nvPr/>
          </p:nvSpPr>
          <p:spPr>
            <a:xfrm>
              <a:off x="6594371" y="2349410"/>
              <a:ext cx="177567" cy="56154"/>
            </a:xfrm>
            <a:custGeom>
              <a:avLst/>
              <a:gdLst>
                <a:gd name="connsiteX0" fmla="*/ 104 w 177567"/>
                <a:gd name="connsiteY0" fmla="*/ 90 h 56154"/>
                <a:gd name="connsiteX1" fmla="*/ 168379 w 177567"/>
                <a:gd name="connsiteY1" fmla="*/ 54065 h 56154"/>
                <a:gd name="connsiteX2" fmla="*/ 142979 w 177567"/>
                <a:gd name="connsiteY2" fmla="*/ 41365 h 56154"/>
                <a:gd name="connsiteX3" fmla="*/ 104 w 177567"/>
                <a:gd name="connsiteY3" fmla="*/ 90 h 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67" h="56154">
                  <a:moveTo>
                    <a:pt x="104" y="90"/>
                  </a:moveTo>
                  <a:cubicBezTo>
                    <a:pt x="4337" y="2207"/>
                    <a:pt x="144567" y="47186"/>
                    <a:pt x="168379" y="54065"/>
                  </a:cubicBezTo>
                  <a:cubicBezTo>
                    <a:pt x="192191" y="60944"/>
                    <a:pt x="164675" y="49302"/>
                    <a:pt x="142979" y="41365"/>
                  </a:cubicBezTo>
                  <a:cubicBezTo>
                    <a:pt x="121283" y="33428"/>
                    <a:pt x="-4129" y="-2027"/>
                    <a:pt x="104" y="9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7356D8C1-3385-4698-6899-86CB0E41DF94}"/>
                </a:ext>
              </a:extLst>
            </p:cNvPr>
            <p:cNvSpPr/>
            <p:nvPr/>
          </p:nvSpPr>
          <p:spPr>
            <a:xfrm>
              <a:off x="5724525" y="1978020"/>
              <a:ext cx="25508" cy="114310"/>
            </a:xfrm>
            <a:custGeom>
              <a:avLst/>
              <a:gdLst>
                <a:gd name="connsiteX0" fmla="*/ 25400 w 25508"/>
                <a:gd name="connsiteY0" fmla="*/ 5 h 114310"/>
                <a:gd name="connsiteX1" fmla="*/ 9525 w 25508"/>
                <a:gd name="connsiteY1" fmla="*/ 57155 h 114310"/>
                <a:gd name="connsiteX2" fmla="*/ 19050 w 25508"/>
                <a:gd name="connsiteY2" fmla="*/ 114305 h 114310"/>
                <a:gd name="connsiteX3" fmla="*/ 0 w 25508"/>
                <a:gd name="connsiteY3" fmla="*/ 60330 h 114310"/>
                <a:gd name="connsiteX4" fmla="*/ 25400 w 25508"/>
                <a:gd name="connsiteY4" fmla="*/ 5 h 1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8" h="114310">
                  <a:moveTo>
                    <a:pt x="25400" y="5"/>
                  </a:moveTo>
                  <a:cubicBezTo>
                    <a:pt x="26987" y="-524"/>
                    <a:pt x="10583" y="38105"/>
                    <a:pt x="9525" y="57155"/>
                  </a:cubicBezTo>
                  <a:cubicBezTo>
                    <a:pt x="8467" y="76205"/>
                    <a:pt x="20637" y="113776"/>
                    <a:pt x="19050" y="114305"/>
                  </a:cubicBezTo>
                  <a:cubicBezTo>
                    <a:pt x="17463" y="114834"/>
                    <a:pt x="0" y="75676"/>
                    <a:pt x="0" y="60330"/>
                  </a:cubicBezTo>
                  <a:cubicBezTo>
                    <a:pt x="0" y="44984"/>
                    <a:pt x="23813" y="534"/>
                    <a:pt x="25400" y="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D5FE91A5-7FAA-8F7A-D5E9-4A89D50F9D53}"/>
                </a:ext>
              </a:extLst>
            </p:cNvPr>
            <p:cNvSpPr/>
            <p:nvPr/>
          </p:nvSpPr>
          <p:spPr>
            <a:xfrm>
              <a:off x="6499202" y="1873236"/>
              <a:ext cx="49787" cy="149259"/>
            </a:xfrm>
            <a:custGeom>
              <a:avLst/>
              <a:gdLst>
                <a:gd name="connsiteX0" fmla="*/ 23 w 49787"/>
                <a:gd name="connsiteY0" fmla="*/ 14 h 149259"/>
                <a:gd name="connsiteX1" fmla="*/ 41298 w 49787"/>
                <a:gd name="connsiteY1" fmla="*/ 85739 h 149259"/>
                <a:gd name="connsiteX2" fmla="*/ 47648 w 49787"/>
                <a:gd name="connsiteY2" fmla="*/ 149239 h 149259"/>
                <a:gd name="connsiteX3" fmla="*/ 47648 w 49787"/>
                <a:gd name="connsiteY3" fmla="*/ 79389 h 149259"/>
                <a:gd name="connsiteX4" fmla="*/ 23 w 49787"/>
                <a:gd name="connsiteY4" fmla="*/ 14 h 1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7" h="149259">
                  <a:moveTo>
                    <a:pt x="23" y="14"/>
                  </a:moveTo>
                  <a:cubicBezTo>
                    <a:pt x="-1035" y="1072"/>
                    <a:pt x="33361" y="60868"/>
                    <a:pt x="41298" y="85739"/>
                  </a:cubicBezTo>
                  <a:cubicBezTo>
                    <a:pt x="49235" y="110610"/>
                    <a:pt x="46590" y="150297"/>
                    <a:pt x="47648" y="149239"/>
                  </a:cubicBezTo>
                  <a:cubicBezTo>
                    <a:pt x="48706" y="148181"/>
                    <a:pt x="51881" y="101085"/>
                    <a:pt x="47648" y="79389"/>
                  </a:cubicBezTo>
                  <a:cubicBezTo>
                    <a:pt x="43415" y="57693"/>
                    <a:pt x="1081" y="-104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1EF7E804-EB51-6A5E-88FE-F08539E14B36}"/>
                </a:ext>
              </a:extLst>
            </p:cNvPr>
            <p:cNvSpPr/>
            <p:nvPr/>
          </p:nvSpPr>
          <p:spPr>
            <a:xfrm>
              <a:off x="5645131" y="3282837"/>
              <a:ext cx="62132" cy="155911"/>
            </a:xfrm>
            <a:custGeom>
              <a:avLst/>
              <a:gdLst>
                <a:gd name="connsiteX0" fmla="*/ 19 w 62132"/>
                <a:gd name="connsiteY0" fmla="*/ 113 h 155911"/>
                <a:gd name="connsiteX1" fmla="*/ 50819 w 62132"/>
                <a:gd name="connsiteY1" fmla="*/ 101713 h 155911"/>
                <a:gd name="connsiteX2" fmla="*/ 60344 w 62132"/>
                <a:gd name="connsiteY2" fmla="*/ 155688 h 155911"/>
                <a:gd name="connsiteX3" fmla="*/ 57169 w 62132"/>
                <a:gd name="connsiteY3" fmla="*/ 82663 h 155911"/>
                <a:gd name="connsiteX4" fmla="*/ 19 w 62132"/>
                <a:gd name="connsiteY4" fmla="*/ 113 h 1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32" h="155911">
                  <a:moveTo>
                    <a:pt x="19" y="113"/>
                  </a:moveTo>
                  <a:cubicBezTo>
                    <a:pt x="-1039" y="3288"/>
                    <a:pt x="40765" y="75784"/>
                    <a:pt x="50819" y="101713"/>
                  </a:cubicBezTo>
                  <a:cubicBezTo>
                    <a:pt x="60873" y="127642"/>
                    <a:pt x="59286" y="158863"/>
                    <a:pt x="60344" y="155688"/>
                  </a:cubicBezTo>
                  <a:cubicBezTo>
                    <a:pt x="61402" y="152513"/>
                    <a:pt x="65106" y="104359"/>
                    <a:pt x="57169" y="82663"/>
                  </a:cubicBezTo>
                  <a:cubicBezTo>
                    <a:pt x="49232" y="60967"/>
                    <a:pt x="1077" y="-3062"/>
                    <a:pt x="19" y="11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A44D2170-9F85-B2DE-2190-478AB3A9DD66}"/>
                </a:ext>
              </a:extLst>
            </p:cNvPr>
            <p:cNvSpPr/>
            <p:nvPr/>
          </p:nvSpPr>
          <p:spPr>
            <a:xfrm>
              <a:off x="5855814" y="3606512"/>
              <a:ext cx="98811" cy="134396"/>
            </a:xfrm>
            <a:custGeom>
              <a:avLst/>
              <a:gdLst>
                <a:gd name="connsiteX0" fmla="*/ 2061 w 98811"/>
                <a:gd name="connsiteY0" fmla="*/ 288 h 134396"/>
                <a:gd name="connsiteX1" fmla="*/ 24286 w 98811"/>
                <a:gd name="connsiteY1" fmla="*/ 73313 h 134396"/>
                <a:gd name="connsiteX2" fmla="*/ 97311 w 98811"/>
                <a:gd name="connsiteY2" fmla="*/ 133638 h 134396"/>
                <a:gd name="connsiteX3" fmla="*/ 68736 w 98811"/>
                <a:gd name="connsiteY3" fmla="*/ 101888 h 134396"/>
                <a:gd name="connsiteX4" fmla="*/ 2061 w 98811"/>
                <a:gd name="connsiteY4" fmla="*/ 288 h 1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11" h="134396">
                  <a:moveTo>
                    <a:pt x="2061" y="288"/>
                  </a:moveTo>
                  <a:cubicBezTo>
                    <a:pt x="-5347" y="-4475"/>
                    <a:pt x="8411" y="51088"/>
                    <a:pt x="24286" y="73313"/>
                  </a:cubicBezTo>
                  <a:cubicBezTo>
                    <a:pt x="40161" y="95538"/>
                    <a:pt x="89903" y="128876"/>
                    <a:pt x="97311" y="133638"/>
                  </a:cubicBezTo>
                  <a:cubicBezTo>
                    <a:pt x="104719" y="138401"/>
                    <a:pt x="83024" y="119880"/>
                    <a:pt x="68736" y="101888"/>
                  </a:cubicBezTo>
                  <a:cubicBezTo>
                    <a:pt x="54448" y="83896"/>
                    <a:pt x="9469" y="5051"/>
                    <a:pt x="2061" y="28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B3E9824F-30C3-2559-F76B-DDBB864A1876}"/>
                </a:ext>
              </a:extLst>
            </p:cNvPr>
            <p:cNvSpPr/>
            <p:nvPr/>
          </p:nvSpPr>
          <p:spPr>
            <a:xfrm>
              <a:off x="6345684" y="3596737"/>
              <a:ext cx="220142" cy="131653"/>
            </a:xfrm>
            <a:custGeom>
              <a:avLst/>
              <a:gdLst>
                <a:gd name="connsiteX0" fmla="*/ 1141 w 220142"/>
                <a:gd name="connsiteY0" fmla="*/ 130713 h 131653"/>
                <a:gd name="connsiteX1" fmla="*/ 105916 w 220142"/>
                <a:gd name="connsiteY1" fmla="*/ 92613 h 131653"/>
                <a:gd name="connsiteX2" fmla="*/ 217041 w 220142"/>
                <a:gd name="connsiteY2" fmla="*/ 538 h 131653"/>
                <a:gd name="connsiteX3" fmla="*/ 175766 w 220142"/>
                <a:gd name="connsiteY3" fmla="*/ 57688 h 131653"/>
                <a:gd name="connsiteX4" fmla="*/ 1141 w 220142"/>
                <a:gd name="connsiteY4" fmla="*/ 130713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42" h="131653">
                  <a:moveTo>
                    <a:pt x="1141" y="130713"/>
                  </a:moveTo>
                  <a:cubicBezTo>
                    <a:pt x="-10501" y="136534"/>
                    <a:pt x="69933" y="114309"/>
                    <a:pt x="105916" y="92613"/>
                  </a:cubicBezTo>
                  <a:cubicBezTo>
                    <a:pt x="141899" y="70917"/>
                    <a:pt x="205399" y="6359"/>
                    <a:pt x="217041" y="538"/>
                  </a:cubicBezTo>
                  <a:cubicBezTo>
                    <a:pt x="228683" y="-5283"/>
                    <a:pt x="205929" y="37580"/>
                    <a:pt x="175766" y="57688"/>
                  </a:cubicBezTo>
                  <a:cubicBezTo>
                    <a:pt x="145603" y="77796"/>
                    <a:pt x="12783" y="124892"/>
                    <a:pt x="1141" y="13071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E680BC04-8766-BBD8-AF78-A15432903EE1}"/>
                </a:ext>
              </a:extLst>
            </p:cNvPr>
            <p:cNvSpPr/>
            <p:nvPr/>
          </p:nvSpPr>
          <p:spPr>
            <a:xfrm>
              <a:off x="5806723" y="3209792"/>
              <a:ext cx="76552" cy="130606"/>
            </a:xfrm>
            <a:custGeom>
              <a:avLst/>
              <a:gdLst>
                <a:gd name="connsiteX0" fmla="*/ 76552 w 76552"/>
                <a:gd name="connsiteY0" fmla="*/ 133 h 130606"/>
                <a:gd name="connsiteX1" fmla="*/ 9877 w 76552"/>
                <a:gd name="connsiteY1" fmla="*/ 89033 h 130606"/>
                <a:gd name="connsiteX2" fmla="*/ 352 w 76552"/>
                <a:gd name="connsiteY2" fmla="*/ 130308 h 130606"/>
                <a:gd name="connsiteX3" fmla="*/ 9877 w 76552"/>
                <a:gd name="connsiteY3" fmla="*/ 69983 h 130606"/>
                <a:gd name="connsiteX4" fmla="*/ 76552 w 76552"/>
                <a:gd name="connsiteY4" fmla="*/ 133 h 13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52" h="130606">
                  <a:moveTo>
                    <a:pt x="76552" y="133"/>
                  </a:moveTo>
                  <a:cubicBezTo>
                    <a:pt x="76552" y="3308"/>
                    <a:pt x="22577" y="67337"/>
                    <a:pt x="9877" y="89033"/>
                  </a:cubicBezTo>
                  <a:cubicBezTo>
                    <a:pt x="-2823" y="110729"/>
                    <a:pt x="352" y="133483"/>
                    <a:pt x="352" y="130308"/>
                  </a:cubicBezTo>
                  <a:cubicBezTo>
                    <a:pt x="352" y="127133"/>
                    <a:pt x="881" y="88504"/>
                    <a:pt x="9877" y="69983"/>
                  </a:cubicBezTo>
                  <a:cubicBezTo>
                    <a:pt x="18873" y="51462"/>
                    <a:pt x="76552" y="-3042"/>
                    <a:pt x="76552" y="13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C13DE66A-B0C0-822A-9C23-71E3A756A844}"/>
                </a:ext>
              </a:extLst>
            </p:cNvPr>
            <p:cNvSpPr/>
            <p:nvPr/>
          </p:nvSpPr>
          <p:spPr>
            <a:xfrm>
              <a:off x="5359417" y="3635361"/>
              <a:ext cx="130274" cy="260371"/>
            </a:xfrm>
            <a:custGeom>
              <a:avLst/>
              <a:gdLst>
                <a:gd name="connsiteX0" fmla="*/ 130158 w 130274"/>
                <a:gd name="connsiteY0" fmla="*/ 14 h 260371"/>
                <a:gd name="connsiteX1" fmla="*/ 28558 w 130274"/>
                <a:gd name="connsiteY1" fmla="*/ 98439 h 260371"/>
                <a:gd name="connsiteX2" fmla="*/ 12683 w 130274"/>
                <a:gd name="connsiteY2" fmla="*/ 260364 h 260371"/>
                <a:gd name="connsiteX3" fmla="*/ 6333 w 130274"/>
                <a:gd name="connsiteY3" fmla="*/ 104789 h 260371"/>
                <a:gd name="connsiteX4" fmla="*/ 130158 w 130274"/>
                <a:gd name="connsiteY4" fmla="*/ 14 h 26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74" h="260371">
                  <a:moveTo>
                    <a:pt x="130158" y="14"/>
                  </a:moveTo>
                  <a:cubicBezTo>
                    <a:pt x="133862" y="-1044"/>
                    <a:pt x="48137" y="55047"/>
                    <a:pt x="28558" y="98439"/>
                  </a:cubicBezTo>
                  <a:cubicBezTo>
                    <a:pt x="8979" y="141831"/>
                    <a:pt x="16387" y="259306"/>
                    <a:pt x="12683" y="260364"/>
                  </a:cubicBezTo>
                  <a:cubicBezTo>
                    <a:pt x="8979" y="261422"/>
                    <a:pt x="-9542" y="145006"/>
                    <a:pt x="6333" y="104789"/>
                  </a:cubicBezTo>
                  <a:cubicBezTo>
                    <a:pt x="22208" y="64572"/>
                    <a:pt x="126454" y="1072"/>
                    <a:pt x="130158" y="1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98BD9CD8-91E1-A408-5402-240ACE2419BB}"/>
                </a:ext>
              </a:extLst>
            </p:cNvPr>
            <p:cNvSpPr/>
            <p:nvPr/>
          </p:nvSpPr>
          <p:spPr>
            <a:xfrm>
              <a:off x="5294875" y="3571686"/>
              <a:ext cx="163210" cy="311493"/>
            </a:xfrm>
            <a:custGeom>
              <a:avLst/>
              <a:gdLst>
                <a:gd name="connsiteX0" fmla="*/ 162950 w 163210"/>
                <a:gd name="connsiteY0" fmla="*/ 189 h 311493"/>
                <a:gd name="connsiteX1" fmla="*/ 64525 w 163210"/>
                <a:gd name="connsiteY1" fmla="*/ 133539 h 311493"/>
                <a:gd name="connsiteX2" fmla="*/ 1025 w 163210"/>
                <a:gd name="connsiteY2" fmla="*/ 311339 h 311493"/>
                <a:gd name="connsiteX3" fmla="*/ 32775 w 163210"/>
                <a:gd name="connsiteY3" fmla="*/ 162114 h 311493"/>
                <a:gd name="connsiteX4" fmla="*/ 162950 w 163210"/>
                <a:gd name="connsiteY4" fmla="*/ 189 h 31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10" h="311493">
                  <a:moveTo>
                    <a:pt x="162950" y="189"/>
                  </a:moveTo>
                  <a:cubicBezTo>
                    <a:pt x="168242" y="-4574"/>
                    <a:pt x="91512" y="81681"/>
                    <a:pt x="64525" y="133539"/>
                  </a:cubicBezTo>
                  <a:cubicBezTo>
                    <a:pt x="37538" y="185397"/>
                    <a:pt x="6317" y="306577"/>
                    <a:pt x="1025" y="311339"/>
                  </a:cubicBezTo>
                  <a:cubicBezTo>
                    <a:pt x="-4267" y="316102"/>
                    <a:pt x="11608" y="209210"/>
                    <a:pt x="32775" y="162114"/>
                  </a:cubicBezTo>
                  <a:cubicBezTo>
                    <a:pt x="53942" y="115018"/>
                    <a:pt x="157658" y="4952"/>
                    <a:pt x="162950" y="18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2DA526BD-8A23-8DC0-41E6-A8F18DC56E2E}"/>
                </a:ext>
              </a:extLst>
            </p:cNvPr>
            <p:cNvSpPr/>
            <p:nvPr/>
          </p:nvSpPr>
          <p:spPr>
            <a:xfrm>
              <a:off x="4641175" y="3713273"/>
              <a:ext cx="369095" cy="220617"/>
            </a:xfrm>
            <a:custGeom>
              <a:avLst/>
              <a:gdLst>
                <a:gd name="connsiteX0" fmla="*/ 365800 w 369095"/>
                <a:gd name="connsiteY0" fmla="*/ 1477 h 220617"/>
                <a:gd name="connsiteX1" fmla="*/ 191175 w 369095"/>
                <a:gd name="connsiteY1" fmla="*/ 71327 h 220617"/>
                <a:gd name="connsiteX2" fmla="*/ 67350 w 369095"/>
                <a:gd name="connsiteY2" fmla="*/ 128477 h 220617"/>
                <a:gd name="connsiteX3" fmla="*/ 22900 w 369095"/>
                <a:gd name="connsiteY3" fmla="*/ 220552 h 220617"/>
                <a:gd name="connsiteX4" fmla="*/ 26075 w 369095"/>
                <a:gd name="connsiteY4" fmla="*/ 141177 h 220617"/>
                <a:gd name="connsiteX5" fmla="*/ 365800 w 369095"/>
                <a:gd name="connsiteY5" fmla="*/ 1477 h 22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095" h="220617">
                  <a:moveTo>
                    <a:pt x="365800" y="1477"/>
                  </a:moveTo>
                  <a:cubicBezTo>
                    <a:pt x="393317" y="-10165"/>
                    <a:pt x="240917" y="50160"/>
                    <a:pt x="191175" y="71327"/>
                  </a:cubicBezTo>
                  <a:cubicBezTo>
                    <a:pt x="141433" y="92494"/>
                    <a:pt x="95396" y="103606"/>
                    <a:pt x="67350" y="128477"/>
                  </a:cubicBezTo>
                  <a:cubicBezTo>
                    <a:pt x="39304" y="153348"/>
                    <a:pt x="29779" y="218435"/>
                    <a:pt x="22900" y="220552"/>
                  </a:cubicBezTo>
                  <a:cubicBezTo>
                    <a:pt x="16021" y="222669"/>
                    <a:pt x="-26842" y="172927"/>
                    <a:pt x="26075" y="141177"/>
                  </a:cubicBezTo>
                  <a:cubicBezTo>
                    <a:pt x="78992" y="109427"/>
                    <a:pt x="338283" y="13119"/>
                    <a:pt x="365800" y="147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02B682A9-729E-7BAA-AC99-E35F6B46B6EF}"/>
              </a:ext>
            </a:extLst>
          </p:cNvPr>
          <p:cNvSpPr/>
          <p:nvPr/>
        </p:nvSpPr>
        <p:spPr>
          <a:xfrm>
            <a:off x="3374987" y="2355531"/>
            <a:ext cx="184332" cy="22692"/>
          </a:xfrm>
          <a:custGeom>
            <a:avLst/>
            <a:gdLst>
              <a:gd name="connsiteX0" fmla="*/ 38 w 184332"/>
              <a:gd name="connsiteY0" fmla="*/ 319 h 22692"/>
              <a:gd name="connsiteX1" fmla="*/ 171488 w 184332"/>
              <a:gd name="connsiteY1" fmla="*/ 22544 h 22692"/>
              <a:gd name="connsiteX2" fmla="*/ 155613 w 184332"/>
              <a:gd name="connsiteY2" fmla="*/ 9844 h 22692"/>
              <a:gd name="connsiteX3" fmla="*/ 38 w 184332"/>
              <a:gd name="connsiteY3" fmla="*/ 319 h 2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2" h="22692">
                <a:moveTo>
                  <a:pt x="38" y="319"/>
                </a:moveTo>
                <a:cubicBezTo>
                  <a:pt x="2684" y="2436"/>
                  <a:pt x="171488" y="22544"/>
                  <a:pt x="171488" y="22544"/>
                </a:cubicBezTo>
                <a:cubicBezTo>
                  <a:pt x="197417" y="24132"/>
                  <a:pt x="179955" y="12490"/>
                  <a:pt x="155613" y="9844"/>
                </a:cubicBezTo>
                <a:cubicBezTo>
                  <a:pt x="131271" y="7198"/>
                  <a:pt x="-2608" y="-1798"/>
                  <a:pt x="38" y="3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04200D00-255D-A04A-4B53-E3584C8F6394}"/>
              </a:ext>
            </a:extLst>
          </p:cNvPr>
          <p:cNvSpPr/>
          <p:nvPr/>
        </p:nvSpPr>
        <p:spPr>
          <a:xfrm>
            <a:off x="3209923" y="1925916"/>
            <a:ext cx="353537" cy="166477"/>
          </a:xfrm>
          <a:custGeom>
            <a:avLst/>
            <a:gdLst>
              <a:gd name="connsiteX0" fmla="*/ 352427 w 353537"/>
              <a:gd name="connsiteY0" fmla="*/ 39409 h 166477"/>
              <a:gd name="connsiteX1" fmla="*/ 276227 w 353537"/>
              <a:gd name="connsiteY1" fmla="*/ 14009 h 166477"/>
              <a:gd name="connsiteX2" fmla="*/ 200027 w 353537"/>
              <a:gd name="connsiteY2" fmla="*/ 23534 h 166477"/>
              <a:gd name="connsiteX3" fmla="*/ 228602 w 353537"/>
              <a:gd name="connsiteY3" fmla="*/ 4484 h 166477"/>
              <a:gd name="connsiteX4" fmla="*/ 69852 w 353537"/>
              <a:gd name="connsiteY4" fmla="*/ 102909 h 166477"/>
              <a:gd name="connsiteX5" fmla="*/ 98427 w 353537"/>
              <a:gd name="connsiteY5" fmla="*/ 80684 h 166477"/>
              <a:gd name="connsiteX6" fmla="*/ 2 w 353537"/>
              <a:gd name="connsiteY6" fmla="*/ 166409 h 166477"/>
              <a:gd name="connsiteX7" fmla="*/ 101602 w 353537"/>
              <a:gd name="connsiteY7" fmla="*/ 93384 h 166477"/>
              <a:gd name="connsiteX8" fmla="*/ 215902 w 353537"/>
              <a:gd name="connsiteY8" fmla="*/ 1309 h 166477"/>
              <a:gd name="connsiteX9" fmla="*/ 352427 w 353537"/>
              <a:gd name="connsiteY9" fmla="*/ 39409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537" h="166477">
                <a:moveTo>
                  <a:pt x="352427" y="39409"/>
                </a:moveTo>
                <a:cubicBezTo>
                  <a:pt x="362481" y="41526"/>
                  <a:pt x="301627" y="16655"/>
                  <a:pt x="276227" y="14009"/>
                </a:cubicBezTo>
                <a:cubicBezTo>
                  <a:pt x="250827" y="11363"/>
                  <a:pt x="207965" y="25122"/>
                  <a:pt x="200027" y="23534"/>
                </a:cubicBezTo>
                <a:cubicBezTo>
                  <a:pt x="192089" y="21946"/>
                  <a:pt x="250298" y="-8745"/>
                  <a:pt x="228602" y="4484"/>
                </a:cubicBezTo>
                <a:cubicBezTo>
                  <a:pt x="206906" y="17713"/>
                  <a:pt x="91548" y="90209"/>
                  <a:pt x="69852" y="102909"/>
                </a:cubicBezTo>
                <a:cubicBezTo>
                  <a:pt x="48156" y="115609"/>
                  <a:pt x="110069" y="70101"/>
                  <a:pt x="98427" y="80684"/>
                </a:cubicBezTo>
                <a:cubicBezTo>
                  <a:pt x="86785" y="91267"/>
                  <a:pt x="-527" y="164292"/>
                  <a:pt x="2" y="166409"/>
                </a:cubicBezTo>
                <a:cubicBezTo>
                  <a:pt x="531" y="168526"/>
                  <a:pt x="65619" y="120901"/>
                  <a:pt x="101602" y="93384"/>
                </a:cubicBezTo>
                <a:cubicBezTo>
                  <a:pt x="137585" y="65867"/>
                  <a:pt x="173040" y="10834"/>
                  <a:pt x="215902" y="1309"/>
                </a:cubicBezTo>
                <a:cubicBezTo>
                  <a:pt x="258764" y="-8216"/>
                  <a:pt x="342373" y="37292"/>
                  <a:pt x="352427" y="394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2ECF370E-E342-D928-FC2B-AC77D042977E}"/>
              </a:ext>
            </a:extLst>
          </p:cNvPr>
          <p:cNvSpPr/>
          <p:nvPr/>
        </p:nvSpPr>
        <p:spPr>
          <a:xfrm>
            <a:off x="3380725" y="1631518"/>
            <a:ext cx="308818" cy="61861"/>
          </a:xfrm>
          <a:custGeom>
            <a:avLst/>
            <a:gdLst>
              <a:gd name="connsiteX0" fmla="*/ 650 w 308818"/>
              <a:gd name="connsiteY0" fmla="*/ 3607 h 61861"/>
              <a:gd name="connsiteX1" fmla="*/ 232425 w 308818"/>
              <a:gd name="connsiteY1" fmla="*/ 44882 h 61861"/>
              <a:gd name="connsiteX2" fmla="*/ 308625 w 308818"/>
              <a:gd name="connsiteY2" fmla="*/ 57582 h 61861"/>
              <a:gd name="connsiteX3" fmla="*/ 251475 w 308818"/>
              <a:gd name="connsiteY3" fmla="*/ 57582 h 61861"/>
              <a:gd name="connsiteX4" fmla="*/ 165750 w 308818"/>
              <a:gd name="connsiteY4" fmla="*/ 6782 h 61861"/>
              <a:gd name="connsiteX5" fmla="*/ 650 w 308818"/>
              <a:gd name="connsiteY5" fmla="*/ 3607 h 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818" h="61861">
                <a:moveTo>
                  <a:pt x="650" y="3607"/>
                </a:moveTo>
                <a:cubicBezTo>
                  <a:pt x="11762" y="9957"/>
                  <a:pt x="232425" y="44882"/>
                  <a:pt x="232425" y="44882"/>
                </a:cubicBezTo>
                <a:cubicBezTo>
                  <a:pt x="283754" y="53878"/>
                  <a:pt x="305450" y="55465"/>
                  <a:pt x="308625" y="57582"/>
                </a:cubicBezTo>
                <a:cubicBezTo>
                  <a:pt x="311800" y="59699"/>
                  <a:pt x="275287" y="66049"/>
                  <a:pt x="251475" y="57582"/>
                </a:cubicBezTo>
                <a:cubicBezTo>
                  <a:pt x="227663" y="49115"/>
                  <a:pt x="207554" y="13661"/>
                  <a:pt x="165750" y="6782"/>
                </a:cubicBezTo>
                <a:cubicBezTo>
                  <a:pt x="123946" y="-97"/>
                  <a:pt x="-10462" y="-2743"/>
                  <a:pt x="650" y="360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8FCCED70-5576-014D-FC7E-3404B615F6B5}"/>
              </a:ext>
            </a:extLst>
          </p:cNvPr>
          <p:cNvSpPr/>
          <p:nvPr/>
        </p:nvSpPr>
        <p:spPr>
          <a:xfrm>
            <a:off x="4125722" y="2606666"/>
            <a:ext cx="62146" cy="293155"/>
          </a:xfrm>
          <a:custGeom>
            <a:avLst/>
            <a:gdLst>
              <a:gd name="connsiteX0" fmla="*/ 62103 w 62146"/>
              <a:gd name="connsiteY0" fmla="*/ 9 h 293155"/>
              <a:gd name="connsiteX1" fmla="*/ 11303 w 62146"/>
              <a:gd name="connsiteY1" fmla="*/ 136534 h 293155"/>
              <a:gd name="connsiteX2" fmla="*/ 1778 w 62146"/>
              <a:gd name="connsiteY2" fmla="*/ 196859 h 293155"/>
              <a:gd name="connsiteX3" fmla="*/ 8128 w 62146"/>
              <a:gd name="connsiteY3" fmla="*/ 292109 h 293155"/>
              <a:gd name="connsiteX4" fmla="*/ 1778 w 62146"/>
              <a:gd name="connsiteY4" fmla="*/ 130184 h 293155"/>
              <a:gd name="connsiteX5" fmla="*/ 62103 w 62146"/>
              <a:gd name="connsiteY5" fmla="*/ 9 h 29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46" h="293155">
                <a:moveTo>
                  <a:pt x="62103" y="9"/>
                </a:moveTo>
                <a:cubicBezTo>
                  <a:pt x="63691" y="1067"/>
                  <a:pt x="21357" y="103726"/>
                  <a:pt x="11303" y="136534"/>
                </a:cubicBezTo>
                <a:cubicBezTo>
                  <a:pt x="1249" y="169342"/>
                  <a:pt x="2307" y="170930"/>
                  <a:pt x="1778" y="196859"/>
                </a:cubicBezTo>
                <a:cubicBezTo>
                  <a:pt x="1249" y="222788"/>
                  <a:pt x="8128" y="303221"/>
                  <a:pt x="8128" y="292109"/>
                </a:cubicBezTo>
                <a:cubicBezTo>
                  <a:pt x="8128" y="280997"/>
                  <a:pt x="-4572" y="173576"/>
                  <a:pt x="1778" y="130184"/>
                </a:cubicBezTo>
                <a:cubicBezTo>
                  <a:pt x="8128" y="86792"/>
                  <a:pt x="60515" y="-1049"/>
                  <a:pt x="62103" y="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4CD4883-2F2B-9827-E9F8-E20561774C90}"/>
              </a:ext>
            </a:extLst>
          </p:cNvPr>
          <p:cNvSpPr/>
          <p:nvPr/>
        </p:nvSpPr>
        <p:spPr>
          <a:xfrm>
            <a:off x="3288485" y="2634829"/>
            <a:ext cx="118406" cy="252907"/>
          </a:xfrm>
          <a:custGeom>
            <a:avLst/>
            <a:gdLst>
              <a:gd name="connsiteX0" fmla="*/ 815 w 118406"/>
              <a:gd name="connsiteY0" fmla="*/ 3596 h 252907"/>
              <a:gd name="connsiteX1" fmla="*/ 23040 w 118406"/>
              <a:gd name="connsiteY1" fmla="*/ 60746 h 252907"/>
              <a:gd name="connsiteX2" fmla="*/ 118290 w 118406"/>
              <a:gd name="connsiteY2" fmla="*/ 251246 h 252907"/>
              <a:gd name="connsiteX3" fmla="*/ 42090 w 118406"/>
              <a:gd name="connsiteY3" fmla="*/ 146471 h 252907"/>
              <a:gd name="connsiteX4" fmla="*/ 815 w 118406"/>
              <a:gd name="connsiteY4" fmla="*/ 3596 h 25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06" h="252907">
                <a:moveTo>
                  <a:pt x="815" y="3596"/>
                </a:moveTo>
                <a:cubicBezTo>
                  <a:pt x="-2360" y="-10691"/>
                  <a:pt x="3461" y="19471"/>
                  <a:pt x="23040" y="60746"/>
                </a:cubicBezTo>
                <a:cubicBezTo>
                  <a:pt x="42619" y="102021"/>
                  <a:pt x="115115" y="236959"/>
                  <a:pt x="118290" y="251246"/>
                </a:cubicBezTo>
                <a:cubicBezTo>
                  <a:pt x="121465" y="265533"/>
                  <a:pt x="59023" y="184042"/>
                  <a:pt x="42090" y="146471"/>
                </a:cubicBezTo>
                <a:cubicBezTo>
                  <a:pt x="25157" y="108900"/>
                  <a:pt x="3990" y="17883"/>
                  <a:pt x="815" y="35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F49F8828-C86D-D2BF-A4EE-A581CDD542C9}"/>
              </a:ext>
            </a:extLst>
          </p:cNvPr>
          <p:cNvSpPr/>
          <p:nvPr/>
        </p:nvSpPr>
        <p:spPr>
          <a:xfrm>
            <a:off x="3188941" y="2264858"/>
            <a:ext cx="36893" cy="265998"/>
          </a:xfrm>
          <a:custGeom>
            <a:avLst/>
            <a:gdLst>
              <a:gd name="connsiteX0" fmla="*/ 1934 w 36893"/>
              <a:gd name="connsiteY0" fmla="*/ 2092 h 265998"/>
              <a:gd name="connsiteX1" fmla="*/ 36859 w 36893"/>
              <a:gd name="connsiteY1" fmla="*/ 262442 h 265998"/>
              <a:gd name="connsiteX2" fmla="*/ 8284 w 36893"/>
              <a:gd name="connsiteY2" fmla="*/ 144967 h 265998"/>
              <a:gd name="connsiteX3" fmla="*/ 1934 w 36893"/>
              <a:gd name="connsiteY3" fmla="*/ 2092 h 26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" h="265998">
                <a:moveTo>
                  <a:pt x="1934" y="2092"/>
                </a:moveTo>
                <a:cubicBezTo>
                  <a:pt x="6696" y="21671"/>
                  <a:pt x="35801" y="238630"/>
                  <a:pt x="36859" y="262442"/>
                </a:cubicBezTo>
                <a:cubicBezTo>
                  <a:pt x="37917" y="286254"/>
                  <a:pt x="14634" y="184125"/>
                  <a:pt x="8284" y="144967"/>
                </a:cubicBezTo>
                <a:cubicBezTo>
                  <a:pt x="1934" y="105809"/>
                  <a:pt x="-2828" y="-17487"/>
                  <a:pt x="1934" y="20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727F054D-1499-7F02-EE3A-43518E75B679}"/>
              </a:ext>
            </a:extLst>
          </p:cNvPr>
          <p:cNvSpPr/>
          <p:nvPr/>
        </p:nvSpPr>
        <p:spPr>
          <a:xfrm>
            <a:off x="3762336" y="2274966"/>
            <a:ext cx="196967" cy="106358"/>
          </a:xfrm>
          <a:custGeom>
            <a:avLst/>
            <a:gdLst>
              <a:gd name="connsiteX0" fmla="*/ 39 w 196967"/>
              <a:gd name="connsiteY0" fmla="*/ 106284 h 106358"/>
              <a:gd name="connsiteX1" fmla="*/ 114339 w 196967"/>
              <a:gd name="connsiteY1" fmla="*/ 23734 h 106358"/>
              <a:gd name="connsiteX2" fmla="*/ 196889 w 196967"/>
              <a:gd name="connsiteY2" fmla="*/ 4684 h 106358"/>
              <a:gd name="connsiteX3" fmla="*/ 127039 w 196967"/>
              <a:gd name="connsiteY3" fmla="*/ 7859 h 106358"/>
              <a:gd name="connsiteX4" fmla="*/ 39 w 196967"/>
              <a:gd name="connsiteY4" fmla="*/ 106284 h 10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67" h="106358">
                <a:moveTo>
                  <a:pt x="39" y="106284"/>
                </a:moveTo>
                <a:cubicBezTo>
                  <a:pt x="-2078" y="108930"/>
                  <a:pt x="81531" y="40667"/>
                  <a:pt x="114339" y="23734"/>
                </a:cubicBezTo>
                <a:cubicBezTo>
                  <a:pt x="147147" y="6801"/>
                  <a:pt x="194772" y="7330"/>
                  <a:pt x="196889" y="4684"/>
                </a:cubicBezTo>
                <a:cubicBezTo>
                  <a:pt x="199006" y="2038"/>
                  <a:pt x="157731" y="-5899"/>
                  <a:pt x="127039" y="7859"/>
                </a:cubicBezTo>
                <a:cubicBezTo>
                  <a:pt x="96347" y="21617"/>
                  <a:pt x="2156" y="103638"/>
                  <a:pt x="39" y="1062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B564591B-D062-F81A-4AA5-12638D9E1482}"/>
              </a:ext>
            </a:extLst>
          </p:cNvPr>
          <p:cNvSpPr/>
          <p:nvPr/>
        </p:nvSpPr>
        <p:spPr>
          <a:xfrm>
            <a:off x="3647585" y="2817434"/>
            <a:ext cx="330836" cy="63534"/>
          </a:xfrm>
          <a:custGeom>
            <a:avLst/>
            <a:gdLst>
              <a:gd name="connsiteX0" fmla="*/ 490 w 330836"/>
              <a:gd name="connsiteY0" fmla="*/ 43241 h 63534"/>
              <a:gd name="connsiteX1" fmla="*/ 149715 w 330836"/>
              <a:gd name="connsiteY1" fmla="*/ 62291 h 63534"/>
              <a:gd name="connsiteX2" fmla="*/ 327515 w 330836"/>
              <a:gd name="connsiteY2" fmla="*/ 1966 h 63534"/>
              <a:gd name="connsiteX3" fmla="*/ 260840 w 330836"/>
              <a:gd name="connsiteY3" fmla="*/ 17841 h 63534"/>
              <a:gd name="connsiteX4" fmla="*/ 200515 w 330836"/>
              <a:gd name="connsiteY4" fmla="*/ 49591 h 63534"/>
              <a:gd name="connsiteX5" fmla="*/ 490 w 330836"/>
              <a:gd name="connsiteY5" fmla="*/ 43241 h 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36" h="63534">
                <a:moveTo>
                  <a:pt x="490" y="43241"/>
                </a:moveTo>
                <a:cubicBezTo>
                  <a:pt x="-7977" y="45358"/>
                  <a:pt x="95211" y="69170"/>
                  <a:pt x="149715" y="62291"/>
                </a:cubicBezTo>
                <a:cubicBezTo>
                  <a:pt x="204219" y="55412"/>
                  <a:pt x="308994" y="9374"/>
                  <a:pt x="327515" y="1966"/>
                </a:cubicBezTo>
                <a:cubicBezTo>
                  <a:pt x="346036" y="-5442"/>
                  <a:pt x="282007" y="9903"/>
                  <a:pt x="260840" y="17841"/>
                </a:cubicBezTo>
                <a:cubicBezTo>
                  <a:pt x="239673" y="25778"/>
                  <a:pt x="240202" y="43241"/>
                  <a:pt x="200515" y="49591"/>
                </a:cubicBezTo>
                <a:cubicBezTo>
                  <a:pt x="160828" y="55941"/>
                  <a:pt x="8957" y="41124"/>
                  <a:pt x="490" y="432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4B5CB224-AB74-50EF-D8CF-82556FEFE95B}"/>
              </a:ext>
            </a:extLst>
          </p:cNvPr>
          <p:cNvSpPr/>
          <p:nvPr/>
        </p:nvSpPr>
        <p:spPr>
          <a:xfrm>
            <a:off x="3727419" y="1841457"/>
            <a:ext cx="364114" cy="410959"/>
          </a:xfrm>
          <a:custGeom>
            <a:avLst/>
            <a:gdLst>
              <a:gd name="connsiteX0" fmla="*/ 31 w 364114"/>
              <a:gd name="connsiteY0" fmla="*/ 43 h 410959"/>
              <a:gd name="connsiteX1" fmla="*/ 187356 w 364114"/>
              <a:gd name="connsiteY1" fmla="*/ 95293 h 410959"/>
              <a:gd name="connsiteX2" fmla="*/ 165131 w 364114"/>
              <a:gd name="connsiteY2" fmla="*/ 69893 h 410959"/>
              <a:gd name="connsiteX3" fmla="*/ 247681 w 364114"/>
              <a:gd name="connsiteY3" fmla="*/ 152443 h 410959"/>
              <a:gd name="connsiteX4" fmla="*/ 279431 w 364114"/>
              <a:gd name="connsiteY4" fmla="*/ 247693 h 410959"/>
              <a:gd name="connsiteX5" fmla="*/ 282606 w 364114"/>
              <a:gd name="connsiteY5" fmla="*/ 215943 h 410959"/>
              <a:gd name="connsiteX6" fmla="*/ 342931 w 364114"/>
              <a:gd name="connsiteY6" fmla="*/ 333418 h 410959"/>
              <a:gd name="connsiteX7" fmla="*/ 361981 w 364114"/>
              <a:gd name="connsiteY7" fmla="*/ 409618 h 410959"/>
              <a:gd name="connsiteX8" fmla="*/ 298481 w 364114"/>
              <a:gd name="connsiteY8" fmla="*/ 269918 h 410959"/>
              <a:gd name="connsiteX9" fmla="*/ 206406 w 364114"/>
              <a:gd name="connsiteY9" fmla="*/ 69893 h 410959"/>
              <a:gd name="connsiteX10" fmla="*/ 203231 w 364114"/>
              <a:gd name="connsiteY10" fmla="*/ 82593 h 410959"/>
              <a:gd name="connsiteX11" fmla="*/ 31 w 364114"/>
              <a:gd name="connsiteY11" fmla="*/ 43 h 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114" h="410959">
                <a:moveTo>
                  <a:pt x="31" y="43"/>
                </a:moveTo>
                <a:cubicBezTo>
                  <a:pt x="-2615" y="2160"/>
                  <a:pt x="159839" y="83651"/>
                  <a:pt x="187356" y="95293"/>
                </a:cubicBezTo>
                <a:cubicBezTo>
                  <a:pt x="214873" y="106935"/>
                  <a:pt x="155077" y="60368"/>
                  <a:pt x="165131" y="69893"/>
                </a:cubicBezTo>
                <a:cubicBezTo>
                  <a:pt x="175185" y="79418"/>
                  <a:pt x="228631" y="122810"/>
                  <a:pt x="247681" y="152443"/>
                </a:cubicBezTo>
                <a:cubicBezTo>
                  <a:pt x="266731" y="182076"/>
                  <a:pt x="273610" y="237110"/>
                  <a:pt x="279431" y="247693"/>
                </a:cubicBezTo>
                <a:cubicBezTo>
                  <a:pt x="285252" y="258276"/>
                  <a:pt x="272023" y="201656"/>
                  <a:pt x="282606" y="215943"/>
                </a:cubicBezTo>
                <a:cubicBezTo>
                  <a:pt x="293189" y="230231"/>
                  <a:pt x="329702" y="301139"/>
                  <a:pt x="342931" y="333418"/>
                </a:cubicBezTo>
                <a:cubicBezTo>
                  <a:pt x="356160" y="365697"/>
                  <a:pt x="369389" y="420201"/>
                  <a:pt x="361981" y="409618"/>
                </a:cubicBezTo>
                <a:cubicBezTo>
                  <a:pt x="354573" y="399035"/>
                  <a:pt x="324410" y="326539"/>
                  <a:pt x="298481" y="269918"/>
                </a:cubicBezTo>
                <a:cubicBezTo>
                  <a:pt x="272552" y="213297"/>
                  <a:pt x="206406" y="69893"/>
                  <a:pt x="206406" y="69893"/>
                </a:cubicBezTo>
                <a:cubicBezTo>
                  <a:pt x="190531" y="38672"/>
                  <a:pt x="232335" y="91589"/>
                  <a:pt x="203231" y="82593"/>
                </a:cubicBezTo>
                <a:cubicBezTo>
                  <a:pt x="174127" y="73597"/>
                  <a:pt x="2677" y="-2074"/>
                  <a:pt x="31" y="4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7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</TotalTime>
  <Words>0</Words>
  <Application>Microsoft Macintosh PowerPoint</Application>
  <PresentationFormat>A3 297x420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</cp:revision>
  <dcterms:created xsi:type="dcterms:W3CDTF">2023-05-22T09:24:35Z</dcterms:created>
  <dcterms:modified xsi:type="dcterms:W3CDTF">2023-05-22T10:10:55Z</dcterms:modified>
</cp:coreProperties>
</file>